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notesMasterIdLst>
    <p:notesMasterId r:id="rId8"/>
  </p:notesMasterIdLst>
  <p:sldIdLst>
    <p:sldId id="256" r:id="rId2"/>
    <p:sldId id="260" r:id="rId3"/>
    <p:sldId id="263" r:id="rId4"/>
    <p:sldId id="266" r:id="rId5"/>
    <p:sldId id="262" r:id="rId6"/>
    <p:sldId id="268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0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7AE7AA-8B2E-49C0-A8B4-3E9A546AD0A3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6CE134-D607-4554-B177-E61F7EF4AC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EA4BDF4-E9EB-41D5-8EEB-140F83164128}" type="slidenum">
              <a:rPr lang="pt-BR" smtClean="0"/>
              <a:pPr/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94315AE-0C94-49AD-BF00-1677C9F8939D}" type="slidenum">
              <a:rPr lang="pt-BR" smtClean="0"/>
              <a:pPr/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46051C-CFA5-47D1-BFB9-94BE58D6D195}" type="slidenum">
              <a:rPr lang="pt-BR" smtClean="0"/>
              <a:pPr/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0B79866-CA49-4753-A2C2-0AE71270D3D0}" type="slidenum">
              <a:rPr lang="pt-BR" smtClean="0"/>
              <a:pPr/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0CC075-9B69-4951-9A13-F9AC6201BBF4}" type="slidenum">
              <a:rPr lang="pt-BR" smtClean="0"/>
              <a:pPr/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6F7D1C6-D90B-4345-9435-CE0B6F8E9370}" type="slidenum">
              <a:rPr lang="pt-BR" smtClean="0"/>
              <a:pPr/>
              <a:t>6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04AFD-8649-433E-AFCD-F935B08227CD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AD49ED-E744-4427-B147-9CC3713E6A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B25E5-EAB7-478E-8020-642CAEC04D4C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6563F-8F23-4A54-AB2D-3D89715685C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3CB99-9A11-4644-A4FD-70F95A0481C8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B5F05-6C7A-4BE1-ABA6-1339EE0CE5D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7A1542-E4EE-43EE-941E-CAF94973EA80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363B0-A074-4607-898F-3D27A79E6DF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F41-AA11-4514-BBE2-3DB38C87E8CE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F97E37-99C4-4EF6-8E1E-4087F0145E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5AD54-D05A-4B20-B384-FA44B378F65D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1F1CE-6963-427F-B55D-28352EEA1B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BE764-E0FB-48D7-A5C9-5E95E8DB582E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D781-45DA-4133-A6AF-555EBC8194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5AF63-8BB7-42FD-9D7A-475994A8AF2E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434E9-A75B-4556-96EA-D833C363E3A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92B10-18F1-41DD-828A-85238063F87E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8B39-ABEE-4F35-9861-60915E0FA62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334A2-177A-49E9-841A-8E27361236C8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75CA-D61A-4946-BAA2-03C93DBC3E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6029B-0135-4BFC-995D-1EEE5C3B65A3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B7F0B-8486-4C0F-934D-6D8DFF2B16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2C32FE-0132-46A4-BF79-0C08A58FED3F}" type="datetimeFigureOut">
              <a:rPr lang="pt-BR"/>
              <a:pPr>
                <a:defRPr/>
              </a:pPr>
              <a:t>11/08/2014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5D094614-7C76-4A37-BD73-4ECA5666F8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27" r:id="rId2"/>
    <p:sldLayoutId id="2147483935" r:id="rId3"/>
    <p:sldLayoutId id="2147483928" r:id="rId4"/>
    <p:sldLayoutId id="2147483929" r:id="rId5"/>
    <p:sldLayoutId id="2147483930" r:id="rId6"/>
    <p:sldLayoutId id="2147483931" r:id="rId7"/>
    <p:sldLayoutId id="2147483936" r:id="rId8"/>
    <p:sldLayoutId id="2147483937" r:id="rId9"/>
    <p:sldLayoutId id="2147483932" r:id="rId10"/>
    <p:sldLayoutId id="21474839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smtClean="0"/>
              <a:t>Aula </a:t>
            </a:r>
            <a:r>
              <a:rPr lang="pt-BR" smtClean="0"/>
              <a:t>02</a:t>
            </a:r>
            <a:endParaRPr lang="pt-BR" smtClean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DESENVOLVIMENTO WEB II</a:t>
            </a:r>
            <a:br>
              <a:rPr lang="pt-BR" smtClean="0">
                <a:solidFill>
                  <a:schemeClr val="tx2">
                    <a:satMod val="200000"/>
                  </a:schemeClr>
                </a:solidFill>
              </a:rPr>
            </a:br>
            <a:r>
              <a:rPr lang="pt-BR" smtClean="0">
                <a:solidFill>
                  <a:schemeClr val="tx2">
                    <a:satMod val="200000"/>
                  </a:schemeClr>
                </a:solidFill>
              </a:rPr>
              <a:t>PHP</a:t>
            </a:r>
            <a:endParaRPr lang="pt-BR">
              <a:solidFill>
                <a:schemeClr val="tx2">
                  <a:satMod val="20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88" y="419100"/>
            <a:ext cx="8291512" cy="8493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Servidores Web</a:t>
            </a:r>
            <a:b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Sites estáticos</a:t>
            </a:r>
            <a:endParaRPr lang="pt-BR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9219" name="Picture 2" descr="http://videos.web-03.net/artigos/Thiago_Varallo/FuncionamentoWeb/FuncionamentoWeb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341438"/>
            <a:ext cx="8320087" cy="479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91512" cy="8509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O servidores web Apache, o interpretador do PHP e o SGBD MySQL</a:t>
            </a:r>
            <a:endParaRPr lang="pt-BR" sz="3200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10243" name="Picture 2" descr="http://tecnoblog.net/wp-content/uploads/2011/08/logoApa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1628775"/>
            <a:ext cx="3352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http://blog.scoopz.com/wp-content/uploads/2008/08/php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525" y="2924175"/>
            <a:ext cx="3024188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6" descr="http://blog.innerlogic.gr/wp-content/uploads/2007/05/mysql_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350" y="4365625"/>
            <a:ext cx="5260975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7988" y="561975"/>
            <a:ext cx="8291512" cy="8509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Servidores Web</a:t>
            </a:r>
            <a:b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</a:br>
            <a:r>
              <a:rPr lang="pt-BR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Sites dinâmicos</a:t>
            </a:r>
            <a:endParaRPr lang="pt-BR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pic>
        <p:nvPicPr>
          <p:cNvPr id="12291" name="Picture 2" descr="http://www.gustavoaraujo.com/php/articles/images/introducao_lado_servido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819275"/>
            <a:ext cx="8504238" cy="362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34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200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Pacotes de simulação de servidores web</a:t>
            </a:r>
          </a:p>
        </p:txBody>
      </p:sp>
      <p:pic>
        <p:nvPicPr>
          <p:cNvPr id="31746" name="Picture 2" descr="http://acessocritico.files.wordpress.com/2011/10/wamp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7575" y="1485900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 descr="http://1.bp.blogspot.com/-M_XGSDKdbMc/TqWzXQleP4I/AAAAAAAAAmc/OjO0LD0-RzY/s1600/Lamp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3363" y="1770063"/>
            <a:ext cx="32385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2" name="Picture 8" descr="http://rlv.zcache.com.br/icone_de_easyphp_caneca-p168160945644452446envqn_4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263" y="4151313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6734175" y="1760538"/>
            <a:ext cx="137953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LAMP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181225" y="5081588"/>
            <a:ext cx="1601788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XAMPP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303963" y="4297363"/>
            <a:ext cx="25717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EASYPHP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979613" y="1485900"/>
            <a:ext cx="14525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 algn="r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WAMP</a:t>
            </a:r>
          </a:p>
        </p:txBody>
      </p:sp>
      <p:pic>
        <p:nvPicPr>
          <p:cNvPr id="31754" name="Picture 10" descr="http://www.ti.rosamaster.com/ti/imagens/icones/download/personalizado/xampp-win32-1.7.4-VC6-installer.ex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2063" y="5084763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914400" y="58738"/>
            <a:ext cx="7772400" cy="92233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Ambientes de desenvolvimento</a:t>
            </a:r>
          </a:p>
        </p:txBody>
      </p:sp>
      <p:sp>
        <p:nvSpPr>
          <p:cNvPr id="14339" name="AutoShape 2" descr="data:image/jpeg;base64,/9j/4AAQSkZJRgABAQAAAQABAAD/2wCEAAkGBg8SEBMQEBAPDw8PEBAPDw8PDw8OEA8QFBAVFRUQEhIXGygeFxkjGRISHy8gIygpLCwsFR4xNTAqNSYrLCkBCQoKDgwOGg8PGiwgHB4pKiwpLCwpLCwpLikpKi8sLCwqKSkwKSwsKSwsKSkpLikvKS4sKSwpKjYpKSkpLCwsKf/AABEIAMwAzAMBIgACEQEDEQH/xAAcAAABBQEBAQAAAAAAAAAAAAAAAwQFBgcCAQj/xABEEAABAwIBBwYLBwMDBQAAAAABAAIDBBEFBhIhMUFRcSJyc5GxwhMjJDIzNGGBobLBBzVCUoKDsyVikhSi0RVDU2Pw/8QAGgEBAAIDAQAAAAAAAAAAAAAAAAEDAgQFBv/EAC4RAAIBAgQEBAYDAQAAAAAAAAABAgMRBDEycQUSIUETIlGBFGGxweHwUpGhQv/aAAwDAQACEQMRAD8A3FCEIBCtnLI3OAuWi4BVQrsqJ4+U4mx2hoLQd3sVrxT0T+b9VVQ8aWuAcx2ggi4sufia7pTS7WFzyly6vre39TCPipanypa7bEfYHWPxKpON5MOYDLT3fHrMY0ubvLfzD2a1C09apVST6pg1+PFwdbD+khw+iXbiUe8jiLLLqSutqJHA2U1SYxIPxk8TftViqzIL22rYfxD36O1KtcDqN+GlVSDFidYafbZPY6xh1tHWVYqr9CSfQopk+5zx785Ktndsd1hZeJ8gSCEyFW7+09vauxW729Rv9Ap8SIHSE3Fa32hKCobv67gdZWSkn3AohcteDqIPA3XSyAIQhACEIQAhCEAIQhACEIQDTFPRP5v1VSfrVuxP0T+aqg86VxeJa1sQxWCoLfaNo/43FR2O5MRzgzQEMl/ELWa87nDYfand162Qg3BWlSruHTsQUZ8Usbi17bOGsJzBiNtdxxCs+LeAdGTNdpF80tAJB9ns9ipj5gDoOjZsW3Gu8ySxUmJjeFM01aCqPHONoCkaWp3Ej3qz4hLMF6glunjJCqrR17htupSHFBt7VksTB9ySY8Ivc9R7MQbv+iVbUAqzxEwO88715npuJBvXvhE5kQdVFSQ0m1yBovpUlhMpdC1zjcnOuf1EKFq33Y7gpjBPQM/V87lnQlepb5fcD5CELfJBCEIAQhCAEIQgBCEIBrifoX80qmyvAKuOKHxL+aVR5TpXC4o7SWxDFPCr0ShN7ouuPzsghcuZbQR2P/dsf8CqvTzckcFY8s/QM6buFVaIaAujR6wTJH8blIUt+PDSomIqSo3aQrHYE7SyJ/GmtDJvseIupWOJh2Ec130N1pVIXyZA3XQkO9ODSN2P/wAm/UJM0rtha7g4X6iq+Wccv8ANq3DalmYiU2dE4a2uHEFcLNV6ke4uSDq4EEbxbWrJgkg8CwXF+VouL+edipa6a8jUSOBIWzRxzpy5mri5oSFR4cXnbqkPA6U+hyplHnNa7hcLpQ4nSed0TctSFBQ5VRnzmubw0p9DjkDtUgB3HQVtwxVGeUkSP0LxjwRcG4O0L1bABCEIAQhCAaYt6CTmlUSU6VesX9BJzCqBM/SvP8W1x2IZ1dF0lnoz1xrEETld6FnS9wqrxhWfKg3hZ0vcKrbAunh9CJFYwpGjCj2KRpFcwT1CFLxBRVAFLxha0kQBSbnpYpF6okDjwxGq44Gy8NSdp6wCuXJJ6pcmBUzj+3sXnhB/8U1ckyl2B9noz1H5xXnhjvKWYJIOCbYjWiOMvFibhrRr5Rvr6kg2d29I46PEjpG/K5ZQ1JMGhZHvJoYCdJLXEn2l7lMqEyL9Qp+YfncptewpaI7IyBCEKwAhCEAzxj0EnMKzqd2laJjPq8vRuWazu5RXC4ovOtiGd5y8zkjnIzlyLEDTKDTC3pe4q8BpVgxnTC3pe4oA6yt6jpB2xSVGm+E0Dp5mQsID5CWtLrhtw0u025qsJyPrYjphLwPxRObIOrX8FsqEmrpEi9ApiPUoqlic3Q5rmnc4Fp+KlIitWfQg6ckXpYpF615AQeknJZ6SctaQEHhJlKuTeSVo1uaOJClA8K4Sb6+IfiHuBKQdisf9x/SrVF+gHgXuPjxA6RnyuTAYxHud1D/lL49XNNPcA6JI9fta9ZRg+ZA0bIv1Cn5h+dym1BZDuvh9Od8ZP+9ynV6ylojsjIEIQrACEIQDHG/V5ejd2LMKh3KK0/HPVpejd2LK6l3KK4nEl51sQz3OXmekg5GcuVYg8xHTCOl7ign+ceKnarTCOl7igpfOPFbdIE3kV94U3SO/iethc4AXOgDSSdAA3rHsivvCm6R38T1rGL+rzdDL8hXXwjtCT+f2MhV2a4bHD3OCZVGFRu1DMO9uge8Kk4XUPbbNc5vAkKz4ZjZJDJDe+gP3HcVWsVSqvlqLMgaVVO5hzXe47CN6ZyvA1lWXE6XPjIHnDS0+3d71TZ3LlY2j4E7LJ5EBNWgagT8EwnxB+yzeA/5RMUzkK1IxTBxNO463E+9NXlKvKQeVfFATcUk4rtxSRKtQPQpTGh5Melh+WRRKmccHkp6WH5JFi9cQaZkJ93U3R99ynlA5Cfd1N0ffcp5elp6FsjIEIQswCEIQDDHvVpujd2LJap3KK1nHz5LN0buxZBVP5RXH4gvMtiGehyM5Ih68z1zLEDxx8V+73AoOfz3cVMZ3if3e4FC1DxnOJ3q+mupJOZFfeFN0jv4nrWMXPk83Qy/xlZDkTNfEaUbPCO/ietdxn1aboJf4yurhulKX72JM4opCpONyiKEqVjK85UfUxLpTyZzGu/M1p+Cr0EbRWPjcAWuzxZwBGkZ4U5h3oY+Y1V3FZsytDtzoife0A/Bd7FPyUqj9VfZrqSJZV4dHGGPjYGZzi11r21XGjZtVdpaV0sjYmkAvNgTqGgm56ldMror0zj+R7He6+afmUBkdT51Q5+yOM/5ONh8M5a9egviVBLo7fn6AY4hkvVRtLs1r2tBJcx40AazmmxUE4rWpWBwLTtBafeFkdQ3Nc5p/A5zT+kkfRMVh40WuXJgTcUmStEpsn6b/AE0fhoWOc2FrnusWuvm5x5QsdpWcvcLm2gEmw3DYFjUouna/cHt1PY+PJT0sPySKv3ViygHkn70HySLWeuPuDR8hPu6m6PvuU8oHIT7upuj77lPL0lPQtkSCEIWYBCEICOyi9Vm6MrG6t3LK2PKQ+STdGVi1Y7llcnHrzLYhnocvM5JBy8zlz7ED8O8T+73Aq/Vu8Y7ippr/ABP7vcCgqk8t3FXU119iSfyEP9Speld/E9bDjXq0/QTfxuWK5I10cNdTyyuDI45CXuIJDQY3Nube0hbbS18MzbxSRytP5HNeCunh7ODiSZfQO0KViubAazoHFXOfA6ZxuYY772jMPW2y4p8FgjdnNZyhqLnF1uF1zZcLqOWasRYXgjzWNb+VrR1BUnKSa9RJbYWtHEMH1VzrqtsTC92oDQNpOwBZ3VzFzi463Ek8Sbq7iUkoxpLf2yDLrU+OpD/7ILjiW37VFZFU9oHSbZHkDg0W7bp9kvNnUrQfwF8Z4BxI+BCVhiFNTW2RMe4n26XHtW7CPO4Vn/H9+5IxwbE/CVFWy+hkjczmhuYfi34qn45Qf1B0VtEszHDmyWJ7XJfI6tIrBc+mZI0+1x5Y+LT1qfxLDs7EqeS2jwb3O/b1fOFr9a9JN/y+r/JA6ynqfB0kpGi7MxvFxzR2rLSVe/tDqbQxx38+XOPBjT9XDqVALlji3epb0QFAVYsfd5Iemg+SRVoFT+Nu8kPTQfJItCS88fcGn5B/dtN0ffcp9QGQX3bTdH33KfXoqehbEghCFmAQhCAjMpfVJujKxOtPLK2vKY+RzdGe0LEa08srl43UtiGcNOvgvLrlp18F5daFgPGu8T+73AoSoPLdxUsHeK/d7gUNOeW7irqa6gUjKkqCUtN2ktO9pLT1hRUZUhSFZTQLnheU1W3R4ZzwNklpB1nT8VNtysmI82O++zuy6ptE5SbHLRliKsHZSZA9rsRklN3uvbUNTRwCiZ3Jy5yZTuVCbk7yd2Cz5D1F2yx7nNeOBFvonOWtXmUbwNcrmxjgTd3waetUQVb2G7HvYd7HFp+CSr8YnlaGyyvka05zQ4g2NrXvrXWp4m1Hw7dbWJOMNq/BzxSfkkaTwvY/Alau6MFwdbSAQDuDrX7AsZkcrfS/aOGta2SAuLWtaXMeOUQLXsQrcJVjC6kBn9oVXepbH/44xfi837AFVC5O8axLw9RJNYgSOu1ptdrQAAD7gmBcqaj5ptgVa5TuMP8AJT0sHyyKvtKmsUd5Melh+WRa8l5kDWsgfu2m6LvuVgVfyAP9Npej77lYF6CnpWxIIQhZgEIQgInKk+STdH9QsQrTyyttyr9Um5n1Cw+uPLK5mM1LYg4adfBc3XjTr4Lm60rAc53iv3O4FETO5Z4qTc7xX7ndUTKeUeKuprqBRhUhSlRrCn9KVMwT1G5STHKJo3KRY5cuoupAs5yYzuTl7kxncoggNZnJnI5LzOTORy2ook4e5JFyHuSRcrkgdFy4zl4SvAs7AWjUziTvJndJD8siho1KYg7yc9JF2PVM9SBr/wBnX3bT8w/MVZFW/s6H9Mp+YfmKsi71PStiQQhCzAIQhAR2P0Lpqd8bTZzm6L6t9lheMUr45HNe0tINiDsK+hVTsuMkhOwyxgeFaNIH4wNnFa2Io86us0DHmHXwXN0rNCWEgg6AUhdcuxAs93i/3O6o6RuklPZHeL/X3UxNQ4HSzObsLTp94Ktgm8gdMT6lTSKRjtRF9x5J6in9PCsZu2YJSjKkWOTClhduT5oXOnmQevKYzuTx6YzhIAZTOTORyczBNHhbcSRF7lwu3BcWVqAICEBSBaNPq93iDz4+xyYxpxWu8UeezscqnmgbT9nLh/0yn5h+cqzLP8gsQzaGBu5p+Yq601YCu5T0rYkdoQhZgEIQgBcubddIQGb5fZI3DqiJuw+EaB/uCy+RpBsV9JzwhwIO1ZJl5kgYnGaIeLdrA/A7dwK0sRR/6XuCjSu8X+vupWlp84D2ptUGzLf3/RWPBaK8THb2gqmiupAlBgrHDS0HiE5ZkwR6N7mey92/4nQp2kofYpOKlW2oc2ZJV46apj1tZKPZeN31CcNxRo0SRyR8WZ7ett+xWhtIdy6OFg6wFTPAUZ9rbEWKwKinf5r2X3ZwaeopvUUI2E9qs82S0T9bAfcEyfkK38BezmOc34Bar4ZbTL+0LFUmoTvHYmUlG7crhJkZUDzZXHnNDvjrTWTJWsGyN/uc1Y/CVo+jBUJIDuPUkfBq1S4FVDXATzXA9oCZy0Tx50Ug4sv2XUOnVjnFggfBrzMUs6OPaLcWlq4EER1FvucFg21mmBixq9rT4v8AU36qRbQDZftSFfRDM1nzh2FYKauC3ZIVFqaIew/MVecMJKp2Q9DnxNABAbo07dOtaPRUYaF3KelEjiLUlEIVoBCEIAQhCAE0r6JsjCxwDmuBBB2gp2vCgMSytyAqWyBtPG6VjnXDhYZotqddWXJbJKaOBrZrBzdg02F9S0UsCBGFVGlGLugV6HAgPanTMKA2KZzAvc0K0EW3DglG4eNykLL1AMhQhdikCdIQCApgvf8ATt3BLIQCJpWbgkn4ZGfwjqTtCAi5cnYHa2t6gmE+RFK7XGz/ABCsaEBTJvs1pTqYBw0JofswhzgeUQDfNLnFvUSr8hRZAjcLwZkLQANSkkIUgEIQg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340" name="AutoShape 4" descr="data:image/jpeg;base64,/9j/4AAQSkZJRgABAQAAAQABAAD/2wCEAAkGBg8SEBMQEBAPDw8PEBAPDw8PDw8OEA8QFBAVFRUQEhIXGygeFxkjGRISHy8gIygpLCwsFR4xNTAqNSYrLCkBCQoKDgwOGg8PGiwgHB4pKiwpLCwpLCwpLikpKi8sLCwqKSkwKSwsKSwsKSkpLikvKS4sKSwpKjYpKSkpLCwsKf/AABEIAMwAzAMBIgACEQEDEQH/xAAcAAABBQEBAQAAAAAAAAAAAAAAAwQFBgcCAQj/xABEEAABAwIBBwYLBwMDBQAAAAABAAIDBBEFBhIhMUFRcSJyc5GxwhMjJDIzNGGBobLBBzVCUoKDsyVikhSi0RVDU2Pw/8QAGgEBAAIDAQAAAAAAAAAAAAAAAAEDAgQFBv/EAC4RAAIBAgQEBAYDAQAAAAAAAAABAgMRBDEycQUSIUETIlGBFGGxweHwUpGhQv/aAAwDAQACEQMRAD8A3FCEIBCtnLI3OAuWi4BVQrsqJ4+U4mx2hoLQd3sVrxT0T+b9VVQ8aWuAcx2ggi4sufia7pTS7WFzyly6vre39TCPipanypa7bEfYHWPxKpON5MOYDLT3fHrMY0ubvLfzD2a1C09apVST6pg1+PFwdbD+khw+iXbiUe8jiLLLqSutqJHA2U1SYxIPxk8TftViqzIL22rYfxD36O1KtcDqN+GlVSDFidYafbZPY6xh1tHWVYqr9CSfQopk+5zx785Ktndsd1hZeJ8gSCEyFW7+09vauxW729Rv9Ap8SIHSE3Fa32hKCobv67gdZWSkn3AohcteDqIPA3XSyAIQhACEIQAhCEAIQhACEIQDTFPRP5v1VSfrVuxP0T+aqg86VxeJa1sQxWCoLfaNo/43FR2O5MRzgzQEMl/ELWa87nDYfand162Qg3BWlSruHTsQUZ8Usbi17bOGsJzBiNtdxxCs+LeAdGTNdpF80tAJB9ns9ipj5gDoOjZsW3Gu8ySxUmJjeFM01aCqPHONoCkaWp3Ej3qz4hLMF6glunjJCqrR17htupSHFBt7VksTB9ySY8Ivc9R7MQbv+iVbUAqzxEwO88715npuJBvXvhE5kQdVFSQ0m1yBovpUlhMpdC1zjcnOuf1EKFq33Y7gpjBPQM/V87lnQlepb5fcD5CELfJBCEIAQhCAEIQgBCEIBrifoX80qmyvAKuOKHxL+aVR5TpXC4o7SWxDFPCr0ShN7ouuPzsghcuZbQR2P/dsf8CqvTzckcFY8s/QM6buFVaIaAujR6wTJH8blIUt+PDSomIqSo3aQrHYE7SyJ/GmtDJvseIupWOJh2Ec130N1pVIXyZA3XQkO9ODSN2P/wAm/UJM0rtha7g4X6iq+Wccv8ANq3DalmYiU2dE4a2uHEFcLNV6ke4uSDq4EEbxbWrJgkg8CwXF+VouL+edipa6a8jUSOBIWzRxzpy5mri5oSFR4cXnbqkPA6U+hyplHnNa7hcLpQ4nSed0TctSFBQ5VRnzmubw0p9DjkDtUgB3HQVtwxVGeUkSP0LxjwRcG4O0L1bABCEIAQhCAaYt6CTmlUSU6VesX9BJzCqBM/SvP8W1x2IZ1dF0lnoz1xrEETld6FnS9wqrxhWfKg3hZ0vcKrbAunh9CJFYwpGjCj2KRpFcwT1CFLxBRVAFLxha0kQBSbnpYpF6okDjwxGq44Gy8NSdp6wCuXJJ6pcmBUzj+3sXnhB/8U1ckyl2B9noz1H5xXnhjvKWYJIOCbYjWiOMvFibhrRr5Rvr6kg2d29I46PEjpG/K5ZQ1JMGhZHvJoYCdJLXEn2l7lMqEyL9Qp+YfncptewpaI7IyBCEKwAhCEAzxj0EnMKzqd2laJjPq8vRuWazu5RXC4ovOtiGd5y8zkjnIzlyLEDTKDTC3pe4q8BpVgxnTC3pe4oA6yt6jpB2xSVGm+E0Dp5mQsID5CWtLrhtw0u025qsJyPrYjphLwPxRObIOrX8FsqEmrpEi9ApiPUoqlic3Q5rmnc4Fp+KlIitWfQg6ckXpYpF615AQeknJZ6SctaQEHhJlKuTeSVo1uaOJClA8K4Sb6+IfiHuBKQdisf9x/SrVF+gHgXuPjxA6RnyuTAYxHud1D/lL49XNNPcA6JI9fta9ZRg+ZA0bIv1Cn5h+dym1BZDuvh9Od8ZP+9ynV6ylojsjIEIQrACEIQDHG/V5ejd2LMKh3KK0/HPVpejd2LK6l3KK4nEl51sQz3OXmekg5GcuVYg8xHTCOl7ign+ceKnarTCOl7igpfOPFbdIE3kV94U3SO/iethc4AXOgDSSdAA3rHsivvCm6R38T1rGL+rzdDL8hXXwjtCT+f2MhV2a4bHD3OCZVGFRu1DMO9uge8Kk4XUPbbNc5vAkKz4ZjZJDJDe+gP3HcVWsVSqvlqLMgaVVO5hzXe47CN6ZyvA1lWXE6XPjIHnDS0+3d71TZ3LlY2j4E7LJ5EBNWgagT8EwnxB+yzeA/5RMUzkK1IxTBxNO463E+9NXlKvKQeVfFATcUk4rtxSRKtQPQpTGh5Melh+WRRKmccHkp6WH5JFi9cQaZkJ93U3R99ynlA5Cfd1N0ffcp5elp6FsjIEIQswCEIQDDHvVpujd2LJap3KK1nHz5LN0buxZBVP5RXH4gvMtiGehyM5Ih68z1zLEDxx8V+73AoOfz3cVMZ3if3e4FC1DxnOJ3q+mupJOZFfeFN0jv4nrWMXPk83Qy/xlZDkTNfEaUbPCO/ietdxn1aboJf4yurhulKX72JM4opCpONyiKEqVjK85UfUxLpTyZzGu/M1p+Cr0EbRWPjcAWuzxZwBGkZ4U5h3oY+Y1V3FZsytDtzoife0A/Bd7FPyUqj9VfZrqSJZV4dHGGPjYGZzi11r21XGjZtVdpaV0sjYmkAvNgTqGgm56ldMror0zj+R7He6+afmUBkdT51Q5+yOM/5ONh8M5a9egviVBLo7fn6AY4hkvVRtLs1r2tBJcx40AazmmxUE4rWpWBwLTtBafeFkdQ3Nc5p/A5zT+kkfRMVh40WuXJgTcUmStEpsn6b/AE0fhoWOc2FrnusWuvm5x5QsdpWcvcLm2gEmw3DYFjUouna/cHt1PY+PJT0sPySKv3ViygHkn70HySLWeuPuDR8hPu6m6PvuU8oHIT7upuj77lPL0lPQtkSCEIWYBCEICOyi9Vm6MrG6t3LK2PKQ+STdGVi1Y7llcnHrzLYhnocvM5JBy8zlz7ED8O8T+73Aq/Vu8Y7ippr/ABP7vcCgqk8t3FXU119iSfyEP9Speld/E9bDjXq0/QTfxuWK5I10cNdTyyuDI45CXuIJDQY3Nube0hbbS18MzbxSRytP5HNeCunh7ODiSZfQO0KViubAazoHFXOfA6ZxuYY772jMPW2y4p8FgjdnNZyhqLnF1uF1zZcLqOWasRYXgjzWNb+VrR1BUnKSa9RJbYWtHEMH1VzrqtsTC92oDQNpOwBZ3VzFzi463Ek8Sbq7iUkoxpLf2yDLrU+OpD/7ILjiW37VFZFU9oHSbZHkDg0W7bp9kvNnUrQfwF8Z4BxI+BCVhiFNTW2RMe4n26XHtW7CPO4Vn/H9+5IxwbE/CVFWy+hkjczmhuYfi34qn45Qf1B0VtEszHDmyWJ7XJfI6tIrBc+mZI0+1x5Y+LT1qfxLDs7EqeS2jwb3O/b1fOFr9a9JN/y+r/JA6ynqfB0kpGi7MxvFxzR2rLSVe/tDqbQxx38+XOPBjT9XDqVALlji3epb0QFAVYsfd5Iemg+SRVoFT+Nu8kPTQfJItCS88fcGn5B/dtN0ffcp9QGQX3bTdH33KfXoqehbEghCFmAQhCAjMpfVJujKxOtPLK2vKY+RzdGe0LEa08srl43UtiGcNOvgvLrlp18F5daFgPGu8T+73AoSoPLdxUsHeK/d7gUNOeW7irqa6gUjKkqCUtN2ktO9pLT1hRUZUhSFZTQLnheU1W3R4ZzwNklpB1nT8VNtysmI82O++zuy6ptE5SbHLRliKsHZSZA9rsRklN3uvbUNTRwCiZ3Jy5yZTuVCbk7yd2Cz5D1F2yx7nNeOBFvonOWtXmUbwNcrmxjgTd3waetUQVb2G7HvYd7HFp+CSr8YnlaGyyvka05zQ4g2NrXvrXWp4m1Hw7dbWJOMNq/BzxSfkkaTwvY/Alau6MFwdbSAQDuDrX7AsZkcrfS/aOGta2SAuLWtaXMeOUQLXsQrcJVjC6kBn9oVXepbH/44xfi837AFVC5O8axLw9RJNYgSOu1ptdrQAAD7gmBcqaj5ptgVa5TuMP8AJT0sHyyKvtKmsUd5Melh+WRa8l5kDWsgfu2m6LvuVgVfyAP9Npej77lYF6CnpWxIIQhZgEIQgInKk+STdH9QsQrTyyttyr9Um5n1Cw+uPLK5mM1LYg4adfBc3XjTr4Lm60rAc53iv3O4FETO5Z4qTc7xX7ndUTKeUeKuprqBRhUhSlRrCn9KVMwT1G5STHKJo3KRY5cuoupAs5yYzuTl7kxncoggNZnJnI5LzOTORy2ook4e5JFyHuSRcrkgdFy4zl4SvAs7AWjUziTvJndJD8siho1KYg7yc9JF2PVM9SBr/wBnX3bT8w/MVZFW/s6H9Mp+YfmKsi71PStiQQhCzAIQhAR2P0Lpqd8bTZzm6L6t9lheMUr45HNe0tINiDsK+hVTsuMkhOwyxgeFaNIH4wNnFa2Io86us0DHmHXwXN0rNCWEgg6AUhdcuxAs93i/3O6o6RuklPZHeL/X3UxNQ4HSzObsLTp94Ktgm8gdMT6lTSKRjtRF9x5J6in9PCsZu2YJSjKkWOTClhduT5oXOnmQevKYzuTx6YzhIAZTOTORyczBNHhbcSRF7lwu3BcWVqAICEBSBaNPq93iDz4+xyYxpxWu8UeezscqnmgbT9nLh/0yn5h+cqzLP8gsQzaGBu5p+Yq601YCu5T0rYkdoQhZgEIQgBcubddIQGb5fZI3DqiJuw+EaB/uCy+RpBsV9JzwhwIO1ZJl5kgYnGaIeLdrA/A7dwK0sRR/6XuCjSu8X+vupWlp84D2ptUGzLf3/RWPBaK8THb2gqmiupAlBgrHDS0HiE5ZkwR6N7mey92/4nQp2kofYpOKlW2oc2ZJV46apj1tZKPZeN31CcNxRo0SRyR8WZ7ett+xWhtIdy6OFg6wFTPAUZ9rbEWKwKinf5r2X3ZwaeopvUUI2E9qs82S0T9bAfcEyfkK38BezmOc34Bar4ZbTL+0LFUmoTvHYmUlG7crhJkZUDzZXHnNDvjrTWTJWsGyN/uc1Y/CVo+jBUJIDuPUkfBq1S4FVDXATzXA9oCZy0Tx50Ug4sv2XUOnVjnFggfBrzMUs6OPaLcWlq4EER1FvucFg21mmBixq9rT4v8AU36qRbQDZftSFfRDM1nzh2FYKauC3ZIVFqaIew/MVecMJKp2Q9DnxNABAbo07dOtaPRUYaF3KelEjiLUlEIVoBCEIAQhCAE0r6JsjCxwDmuBBB2gp2vCgMSytyAqWyBtPG6VjnXDhYZotqddWXJbJKaOBrZrBzdg02F9S0UsCBGFVGlGLugV6HAgPanTMKA2KZzAvc0K0EW3DglG4eNykLL1AMhQhdikCdIQCApgvf8ATt3BLIQCJpWbgkn4ZGfwjqTtCAi5cnYHa2t6gmE+RFK7XGz/ABCsaEBTJvs1pTqYBw0JofswhzgeUQDfNLnFvUSr8hRZAjcLwZkLQANSkkIUgEIQgP/Z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61446" name="Picture 6" descr="http://t1.gstatic.com/images?q=tbn:ANd9GcTVqP1hxPPyUeCuZlygBATiJ97YXm6xQVnesxwfIAeyijsTn1nEo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513" y="1344613"/>
            <a:ext cx="1482725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2260600" y="1525588"/>
            <a:ext cx="2606675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 err="1">
                <a:solidFill>
                  <a:srgbClr val="7030A0"/>
                </a:solidFill>
                <a:latin typeface="Arial"/>
                <a:cs typeface="+mn-cs"/>
              </a:rPr>
              <a:t>NetBeans</a:t>
            </a:r>
            <a:endParaRPr lang="pt-BR" sz="2400" b="1" dirty="0">
              <a:solidFill>
                <a:srgbClr val="7030A0"/>
              </a:solidFill>
              <a:latin typeface="Arial"/>
              <a:cs typeface="+mn-cs"/>
            </a:endParaRPr>
          </a:p>
        </p:txBody>
      </p:sp>
      <p:pic>
        <p:nvPicPr>
          <p:cNvPr id="61450" name="Picture 10" descr="http://icons.iconarchive.com/icons/benjigarner/softdimension/256/Nvu-ic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91275" y="4824413"/>
            <a:ext cx="1501775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http://www.veryicon.com/icon/png/Application/Soft%20Dimension/Notepad%2B%2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17838" y="3279775"/>
            <a:ext cx="16510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4" name="Picture 14" descr="http://aprendizweb.files.wordpress.com/2011/01/dreamweaver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1500" y="1568450"/>
            <a:ext cx="12827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6450013" y="1543050"/>
            <a:ext cx="31686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Dreamweaver</a:t>
            </a:r>
          </a:p>
        </p:txBody>
      </p:sp>
      <p:sp>
        <p:nvSpPr>
          <p:cNvPr id="9" name="Retângulo 8"/>
          <p:cNvSpPr/>
          <p:nvPr/>
        </p:nvSpPr>
        <p:spPr>
          <a:xfrm>
            <a:off x="7507288" y="4897438"/>
            <a:ext cx="1089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 err="1">
                <a:solidFill>
                  <a:srgbClr val="7030A0"/>
                </a:solidFill>
                <a:latin typeface="Arial"/>
                <a:cs typeface="+mn-cs"/>
              </a:rPr>
              <a:t>Nvu</a:t>
            </a:r>
            <a:endParaRPr lang="pt-BR" sz="2400" b="1" dirty="0">
              <a:solidFill>
                <a:srgbClr val="7030A0"/>
              </a:solidFill>
              <a:latin typeface="Arial"/>
              <a:cs typeface="+mn-c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810000" y="3279775"/>
            <a:ext cx="25384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 err="1">
                <a:solidFill>
                  <a:srgbClr val="7030A0"/>
                </a:solidFill>
                <a:latin typeface="Arial"/>
                <a:cs typeface="+mn-cs"/>
              </a:rPr>
              <a:t>Notepad</a:t>
            </a: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++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617663" y="5153025"/>
            <a:ext cx="15843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9088" lvl="1">
              <a:spcBef>
                <a:spcPts val="375"/>
              </a:spcBef>
              <a:buClr>
                <a:srgbClr val="9B2D1F"/>
              </a:buClr>
              <a:buSzPct val="85000"/>
              <a:defRPr/>
            </a:pPr>
            <a:r>
              <a:rPr lang="pt-BR" sz="2400" b="1" dirty="0">
                <a:solidFill>
                  <a:srgbClr val="7030A0"/>
                </a:solidFill>
                <a:latin typeface="Arial"/>
                <a:cs typeface="+mn-cs"/>
              </a:rPr>
              <a:t>Eclipse</a:t>
            </a:r>
          </a:p>
        </p:txBody>
      </p:sp>
      <p:pic>
        <p:nvPicPr>
          <p:cNvPr id="61456" name="Picture 16" descr="http://marcosvidolin.files.wordpress.com/2010/05/eclips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2263" y="5022850"/>
            <a:ext cx="1806575" cy="180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831</TotalTime>
  <Words>47</Words>
  <Application>Microsoft Office PowerPoint</Application>
  <PresentationFormat>Apresentação na tela (4:3)</PresentationFormat>
  <Paragraphs>22</Paragraphs>
  <Slides>6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Patrimônio Líquido</vt:lpstr>
      <vt:lpstr>DESENVOLVIMENTO WEB II PHP</vt:lpstr>
      <vt:lpstr>Servidores Web Sites estáticos</vt:lpstr>
      <vt:lpstr>O servidores web Apache, o interpretador do PHP e o SGBD MySQL</vt:lpstr>
      <vt:lpstr>Servidores Web Sites dinâmicos</vt:lpstr>
      <vt:lpstr>Pacotes de simulação de servidores web</vt:lpstr>
      <vt:lpstr>Ambientes de desenvolvimento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PHP</dc:title>
  <dc:creator>rafael</dc:creator>
  <cp:lastModifiedBy>radjuto</cp:lastModifiedBy>
  <cp:revision>31</cp:revision>
  <dcterms:created xsi:type="dcterms:W3CDTF">2009-04-25T16:12:25Z</dcterms:created>
  <dcterms:modified xsi:type="dcterms:W3CDTF">2014-08-11T12:40:00Z</dcterms:modified>
</cp:coreProperties>
</file>