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1" r:id="rId1"/>
  </p:sldMasterIdLst>
  <p:notesMasterIdLst>
    <p:notesMasterId r:id="rId5"/>
  </p:notesMasterIdLst>
  <p:sldIdLst>
    <p:sldId id="256" r:id="rId2"/>
    <p:sldId id="257" r:id="rId3"/>
    <p:sldId id="259" r:id="rId4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200" autoAdjust="0"/>
  </p:normalViewPr>
  <p:slideViewPr>
    <p:cSldViewPr>
      <p:cViewPr varScale="1">
        <p:scale>
          <a:sx n="71" d="100"/>
          <a:sy n="71" d="100"/>
        </p:scale>
        <p:origin x="-48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27AE7AA-8B2E-49C0-A8B4-3E9A546AD0A3}" type="datetimeFigureOut">
              <a:rPr lang="pt-BR"/>
              <a:pPr>
                <a:defRPr/>
              </a:pPr>
              <a:t>13/8/2013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576CE134-D607-4554-B177-E61F7EF4AC0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1638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EA4BDF4-E9EB-41D5-8EEB-140F83164128}" type="slidenum">
              <a:rPr lang="pt-BR" smtClean="0"/>
              <a:pPr/>
              <a:t>1</a:t>
            </a:fld>
            <a:endParaRPr lang="pt-B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1741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A5DC666-78CA-45E1-BF3C-FA336B57865C}" type="slidenum">
              <a:rPr lang="pt-BR" smtClean="0"/>
              <a:pPr/>
              <a:t>2</a:t>
            </a:fld>
            <a:endParaRPr lang="pt-B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1843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6DF2A89-AF17-4FC4-A9AC-60E2763AF814}" type="slidenum">
              <a:rPr lang="pt-BR" smtClean="0"/>
              <a:pPr/>
              <a:t>3</a:t>
            </a:fld>
            <a:endParaRPr lang="pt-B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5" name="Retângulo de cantos arredondados 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tângulo 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tângulo 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tângulo 9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11" name="Espaço Reservado para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E04AFD-8649-433E-AFCD-F935B08227CD}" type="datetimeFigureOut">
              <a:rPr lang="pt-BR"/>
              <a:pPr>
                <a:defRPr/>
              </a:pPr>
              <a:t>13/8/2013</a:t>
            </a:fld>
            <a:endParaRPr lang="pt-BR"/>
          </a:p>
        </p:txBody>
      </p:sp>
      <p:sp>
        <p:nvSpPr>
          <p:cNvPr id="12" name="Espaço Reservado para Rodap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3" name="Espaço Reservado para Número de Slide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2AD49ED-E744-4427-B147-9CC3713E6AB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CB25E5-EAB7-478E-8020-642CAEC04D4C}" type="datetimeFigureOut">
              <a:rPr lang="pt-BR"/>
              <a:pPr>
                <a:defRPr/>
              </a:pPr>
              <a:t>13/8/2013</a:t>
            </a:fld>
            <a:endParaRPr lang="pt-BR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26563F-8F23-4A54-AB2D-3D89715685C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53CB99-9A11-4644-A4FD-70F95A0481C8}" type="datetimeFigureOut">
              <a:rPr lang="pt-BR"/>
              <a:pPr>
                <a:defRPr/>
              </a:pPr>
              <a:t>13/8/2013</a:t>
            </a:fld>
            <a:endParaRPr lang="pt-BR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5B5F05-6C7A-4BE1-ABA6-1339EE0CE5D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7A1542-E4EE-43EE-941E-CAF94973EA80}" type="datetimeFigureOut">
              <a:rPr lang="pt-BR"/>
              <a:pPr>
                <a:defRPr/>
              </a:pPr>
              <a:t>13/8/2013</a:t>
            </a:fld>
            <a:endParaRPr lang="pt-BR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4363B0-A074-4607-898F-3D27A79E6DF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5" name="Retângulo de cantos arredondados 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tângulo 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tângulo 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tângulo 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9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19EF41-AA11-4514-BBE2-3DB38C87E8CE}" type="datetimeFigureOut">
              <a:rPr lang="pt-BR"/>
              <a:pPr>
                <a:defRPr/>
              </a:pPr>
              <a:t>13/8/2013</a:t>
            </a:fld>
            <a:endParaRPr lang="pt-BR"/>
          </a:p>
        </p:txBody>
      </p:sp>
      <p:sp>
        <p:nvSpPr>
          <p:cNvPr id="10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1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F97E37-99C4-4EF6-8E1E-4087F0145EB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15AD54-D05A-4B20-B384-FA44B378F65D}" type="datetimeFigureOut">
              <a:rPr lang="pt-BR"/>
              <a:pPr>
                <a:defRPr/>
              </a:pPr>
              <a:t>13/8/2013</a:t>
            </a:fld>
            <a:endParaRPr lang="pt-BR"/>
          </a:p>
        </p:txBody>
      </p:sp>
      <p:sp>
        <p:nvSpPr>
          <p:cNvPr id="6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E1F1CE-6963-427F-B55D-28352EEA1B6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11" name="Espaço Reservado para Conteúdo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DBE764-E0FB-48D7-A5C9-5E95E8DB582E}" type="datetimeFigureOut">
              <a:rPr lang="pt-BR"/>
              <a:pPr>
                <a:defRPr/>
              </a:pPr>
              <a:t>13/8/2013</a:t>
            </a:fld>
            <a:endParaRPr lang="pt-BR"/>
          </a:p>
        </p:txBody>
      </p:sp>
      <p:sp>
        <p:nvSpPr>
          <p:cNvPr id="8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1FD781-45DA-4133-A6AF-555EBC8194C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85AF63-8BB7-42FD-9D7A-475994A8AF2E}" type="datetimeFigureOut">
              <a:rPr lang="pt-BR"/>
              <a:pPr>
                <a:defRPr/>
              </a:pPr>
              <a:t>13/8/2013</a:t>
            </a:fld>
            <a:endParaRPr lang="pt-BR"/>
          </a:p>
        </p:txBody>
      </p:sp>
      <p:sp>
        <p:nvSpPr>
          <p:cNvPr id="4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4434E9-A75B-4556-96EA-D833C363E3A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192B10-18F1-41DD-828A-85238063F87E}" type="datetimeFigureOut">
              <a:rPr lang="pt-BR"/>
              <a:pPr>
                <a:defRPr/>
              </a:pPr>
              <a:t>13/8/2013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CD8B39-ABEE-4F35-9861-60915E0FA62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6" name="Retângulo de cantos arredondados 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C334A2-177A-49E9-841A-8E27361236C8}" type="datetimeFigureOut">
              <a:rPr lang="pt-BR"/>
              <a:pPr>
                <a:defRPr/>
              </a:pPr>
              <a:t>13/8/2013</a:t>
            </a:fld>
            <a:endParaRPr lang="pt-BR"/>
          </a:p>
        </p:txBody>
      </p:sp>
      <p:sp>
        <p:nvSpPr>
          <p:cNvPr id="8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E575CA-D61A-4946-BAA2-03C93DBC3EB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tângulo 5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tângulo 6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pt-BR" noProof="0" smtClean="0"/>
              <a:t>Clique no ícone para adicionar uma imagem</a:t>
            </a:r>
            <a:endParaRPr lang="en-US" noProof="0" dirty="0"/>
          </a:p>
        </p:txBody>
      </p:sp>
      <p:sp>
        <p:nvSpPr>
          <p:cNvPr id="8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56029B-0135-4BFC-995D-1EEE5C3B65A3}" type="datetimeFigureOut">
              <a:rPr lang="pt-BR"/>
              <a:pPr>
                <a:defRPr/>
              </a:pPr>
              <a:t>13/8/2013</a:t>
            </a:fld>
            <a:endParaRPr lang="pt-BR"/>
          </a:p>
        </p:txBody>
      </p:sp>
      <p:sp>
        <p:nvSpPr>
          <p:cNvPr id="9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0B7F0B-8486-4C0F-934D-6D8DFF2B16B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8" name="Retângulo de cantos arredondados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28" name="Espaço Reservado para Título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  <a:endParaRPr lang="en-US" smtClean="0"/>
          </a:p>
        </p:txBody>
      </p:sp>
      <p:sp>
        <p:nvSpPr>
          <p:cNvPr id="1029" name="Espaço Reservado para Texto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smtClean="0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692C32FE-0132-46A4-BF79-0C08A58FED3F}" type="datetimeFigureOut">
              <a:rPr lang="pt-BR"/>
              <a:pPr>
                <a:defRPr/>
              </a:pPr>
              <a:t>13/8/2013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5D094614-7C76-4A37-BD73-4ECA5666F8A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4" r:id="rId1"/>
    <p:sldLayoutId id="2147483927" r:id="rId2"/>
    <p:sldLayoutId id="2147483935" r:id="rId3"/>
    <p:sldLayoutId id="2147483928" r:id="rId4"/>
    <p:sldLayoutId id="2147483929" r:id="rId5"/>
    <p:sldLayoutId id="2147483930" r:id="rId6"/>
    <p:sldLayoutId id="2147483931" r:id="rId7"/>
    <p:sldLayoutId id="2147483936" r:id="rId8"/>
    <p:sldLayoutId id="2147483937" r:id="rId9"/>
    <p:sldLayoutId id="2147483932" r:id="rId10"/>
    <p:sldLayoutId id="214748393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pt-BR" smtClean="0"/>
              <a:t>Aula 01</a:t>
            </a: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57200" y="1506538"/>
            <a:ext cx="8229600" cy="1470025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smtClean="0">
                <a:solidFill>
                  <a:schemeClr val="tx2">
                    <a:satMod val="200000"/>
                  </a:schemeClr>
                </a:solidFill>
              </a:rPr>
              <a:t>DESENVOLVIMENTO WEB II</a:t>
            </a:r>
            <a:br>
              <a:rPr lang="pt-BR" smtClean="0">
                <a:solidFill>
                  <a:schemeClr val="tx2">
                    <a:satMod val="200000"/>
                  </a:schemeClr>
                </a:solidFill>
              </a:rPr>
            </a:br>
            <a:r>
              <a:rPr lang="pt-BR" smtClean="0">
                <a:solidFill>
                  <a:schemeClr val="tx2">
                    <a:satMod val="200000"/>
                  </a:schemeClr>
                </a:solidFill>
              </a:rPr>
              <a:t>PHP</a:t>
            </a:r>
            <a:endParaRPr lang="pt-BR">
              <a:solidFill>
                <a:schemeClr val="tx2">
                  <a:satMod val="20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>
                <a:solidFill>
                  <a:schemeClr val="accent1">
                    <a:tint val="88000"/>
                    <a:satMod val="150000"/>
                  </a:schemeClr>
                </a:solidFill>
              </a:rPr>
              <a:t>A DISCIPLINA</a:t>
            </a:r>
            <a:endParaRPr lang="pt-BR" dirty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pt-BR" smtClean="0"/>
              <a:t>Objetivos do curso</a:t>
            </a:r>
          </a:p>
          <a:p>
            <a:pPr lvl="1" eaLnBrk="1" hangingPunct="1"/>
            <a:r>
              <a:rPr lang="pt-BR" smtClean="0"/>
              <a:t>Desenvolver aplicações web (sites dinâmicos) usando o PHP</a:t>
            </a:r>
          </a:p>
          <a:p>
            <a:pPr eaLnBrk="1" hangingPunct="1"/>
            <a:r>
              <a:rPr lang="pt-BR" smtClean="0"/>
              <a:t>Pré-requisitos</a:t>
            </a:r>
          </a:p>
          <a:p>
            <a:pPr lvl="1" eaLnBrk="1" hangingPunct="1"/>
            <a:r>
              <a:rPr lang="pt-BR" smtClean="0"/>
              <a:t>Domínio TOTAL do HTML 4.0 (ou superior) ou HTML 5.0</a:t>
            </a:r>
          </a:p>
          <a:p>
            <a:pPr lvl="1" eaLnBrk="1" hangingPunct="1"/>
            <a:r>
              <a:rPr lang="pt-BR" smtClean="0"/>
              <a:t>Banco de Dados</a:t>
            </a:r>
          </a:p>
          <a:p>
            <a:pPr lvl="1" eaLnBrk="1" hangingPunct="1"/>
            <a:r>
              <a:rPr lang="pt-BR" smtClean="0"/>
              <a:t>Lógica de Programação</a:t>
            </a:r>
          </a:p>
          <a:p>
            <a:pPr lvl="1" eaLnBrk="1" hangingPunct="1"/>
            <a:r>
              <a:rPr lang="pt-BR" smtClean="0"/>
              <a:t>Navegar muito na internet</a:t>
            </a:r>
          </a:p>
          <a:p>
            <a:pPr eaLnBrk="1" hangingPunct="1">
              <a:buFont typeface="Wingdings" pitchFamily="2" charset="2"/>
              <a:buNone/>
            </a:pPr>
            <a:endParaRPr lang="pt-BR" smtClean="0"/>
          </a:p>
          <a:p>
            <a:pPr eaLnBrk="1" hangingPunct="1"/>
            <a:endParaRPr lang="pt-BR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>
                <a:solidFill>
                  <a:schemeClr val="accent1">
                    <a:tint val="88000"/>
                    <a:satMod val="150000"/>
                  </a:schemeClr>
                </a:solidFill>
              </a:rPr>
              <a:t>AVALIAÇÃO</a:t>
            </a:r>
            <a:endParaRPr lang="pt-BR" dirty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ctr" eaLnBrk="1" hangingPunct="1">
              <a:lnSpc>
                <a:spcPct val="200000"/>
              </a:lnSpc>
              <a:buFont typeface="Wingdings" pitchFamily="2" charset="2"/>
              <a:buNone/>
            </a:pPr>
            <a:r>
              <a:rPr lang="pt-BR" sz="2800" b="1" smtClean="0"/>
              <a:t>MÉDIA = ((A1 * 1) + (A2 * 2) + (A3 * 2)) / 5</a:t>
            </a:r>
          </a:p>
          <a:p>
            <a:pPr lvl="1" eaLnBrk="1" hangingPunct="1">
              <a:lnSpc>
                <a:spcPct val="200000"/>
              </a:lnSpc>
            </a:pPr>
            <a:r>
              <a:rPr lang="pt-BR" smtClean="0"/>
              <a:t>A1: Avaliação Prática – Estruturas de controle de fluxo em PHP (valor entre 0 e 10 pontos)</a:t>
            </a:r>
          </a:p>
          <a:p>
            <a:pPr lvl="1" eaLnBrk="1" hangingPunct="1">
              <a:lnSpc>
                <a:spcPct val="200000"/>
              </a:lnSpc>
            </a:pPr>
            <a:r>
              <a:rPr lang="pt-BR" smtClean="0"/>
              <a:t>A2: Avaliação Prática – Interação com BD</a:t>
            </a:r>
          </a:p>
          <a:p>
            <a:pPr lvl="1" eaLnBrk="1" hangingPunct="1">
              <a:lnSpc>
                <a:spcPct val="200000"/>
              </a:lnSpc>
            </a:pPr>
            <a:r>
              <a:rPr lang="pt-BR" smtClean="0"/>
              <a:t>A3: Projeto – Desenvolvimento de um site dinâmico em PHP – valor entre 0 e 10 pontos</a:t>
            </a:r>
          </a:p>
          <a:p>
            <a:pPr eaLnBrk="1" hangingPunct="1"/>
            <a:endParaRPr lang="pt-BR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trimônio Líquido">
  <a:themeElements>
    <a:clrScheme name="Patrimônio Líquido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scritório Clássico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trimônio Líquido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721</TotalTime>
  <Words>114</Words>
  <Application>Microsoft Office PowerPoint</Application>
  <PresentationFormat>Apresentação na tela (4:3)</PresentationFormat>
  <Paragraphs>18</Paragraphs>
  <Slides>3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4" baseType="lpstr">
      <vt:lpstr>Patrimônio Líquido</vt:lpstr>
      <vt:lpstr>DESENVOLVIMENTO WEB II PHP</vt:lpstr>
      <vt:lpstr>A DISCIPLINA</vt:lpstr>
      <vt:lpstr>AVALIAÇÃO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BÁSICO PHP</dc:title>
  <dc:creator>rafael</dc:creator>
  <cp:lastModifiedBy>radjuto</cp:lastModifiedBy>
  <cp:revision>29</cp:revision>
  <dcterms:created xsi:type="dcterms:W3CDTF">2009-04-25T16:12:25Z</dcterms:created>
  <dcterms:modified xsi:type="dcterms:W3CDTF">2013-08-14T00:37:48Z</dcterms:modified>
</cp:coreProperties>
</file>