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30"/>
  </p:notesMasterIdLst>
  <p:sldIdLst>
    <p:sldId id="257" r:id="rId3"/>
    <p:sldId id="258" r:id="rId4"/>
    <p:sldId id="259" r:id="rId5"/>
    <p:sldId id="262" r:id="rId6"/>
    <p:sldId id="299" r:id="rId7"/>
    <p:sldId id="301" r:id="rId8"/>
    <p:sldId id="300" r:id="rId9"/>
    <p:sldId id="303" r:id="rId10"/>
    <p:sldId id="261" r:id="rId11"/>
    <p:sldId id="273" r:id="rId12"/>
    <p:sldId id="304" r:id="rId13"/>
    <p:sldId id="305" r:id="rId14"/>
    <p:sldId id="309" r:id="rId15"/>
    <p:sldId id="263" r:id="rId16"/>
    <p:sldId id="306" r:id="rId17"/>
    <p:sldId id="312" r:id="rId18"/>
    <p:sldId id="313" r:id="rId19"/>
    <p:sldId id="314" r:id="rId20"/>
    <p:sldId id="311" r:id="rId21"/>
    <p:sldId id="310" r:id="rId22"/>
    <p:sldId id="307" r:id="rId23"/>
    <p:sldId id="266" r:id="rId24"/>
    <p:sldId id="292" r:id="rId25"/>
    <p:sldId id="293" r:id="rId26"/>
    <p:sldId id="296" r:id="rId27"/>
    <p:sldId id="295" r:id="rId28"/>
    <p:sldId id="277" r:id="rId2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092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69086" autoAdjust="0"/>
  </p:normalViewPr>
  <p:slideViewPr>
    <p:cSldViewPr showGuides="1">
      <p:cViewPr varScale="1">
        <p:scale>
          <a:sx n="71" d="100"/>
          <a:sy n="71" d="100"/>
        </p:scale>
        <p:origin x="1939" y="3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0B1D3-B3DE-4110-B07C-A19A8BABAB6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319B04-1E0B-472E-9348-8CCA953344E3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dirty="0"/>
        </a:p>
      </dgm:t>
    </dgm:pt>
    <dgm:pt modelId="{11CEF55F-D799-4ADE-9708-A78C32738B42}" type="par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3EAFB899-DD8E-4BB8-8968-7A3A2BE5D34C}" type="sib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1E77C260-514A-4B0E-B616-BB8007CB789D}">
      <dgm:prSet phldrT="[文本]" custT="1"/>
      <dgm:spPr/>
      <dgm:t>
        <a:bodyPr/>
        <a:lstStyle/>
        <a:p>
          <a:pPr indent="171450">
            <a:lnSpc>
              <a:spcPct val="8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</dgm:t>
    </dgm:pt>
    <dgm:pt modelId="{EFED87C2-9A28-4801-B010-82D1E41E10AC}" type="par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DC0EFDE3-56B5-4A53-88A3-24ED65CE15BC}" type="sib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430267B0-75CC-469E-AC4E-CD7BEEAB81B5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113AF-8776-444A-B7F4-DFE992A5E800}" type="par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952B9739-D74E-4689-A198-4DD6BCB8068C}" type="sib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072B0331-D8F4-41F3-B7D5-41FF71C1C869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9A1E1EF-52D6-4328-8850-85AE51404CC7}" type="par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19D94E84-979A-4B93-A638-E9E435D0398D}" type="sib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DFC5800E-942F-443C-A7D3-5823EE7191BE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BE56E0C-E632-42C6-BCA4-90F1C9D68966}" type="par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0AE13B67-43A1-400F-AF9F-01BAB1247808}" type="sib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9F34FEF0-6D23-48D7-8EC7-86991BB5FB06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B3D5A8-B592-45FF-89CE-EDD50705C451}" type="par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13EE86DC-54B5-423F-BBFA-E60A112E7179}" type="sib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9F5FC3B3-BC3F-42EA-87BE-98A57886348B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25A3F31-2900-4D45-972D-61D51EB8E66A}" type="par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FF3A63B6-2B5F-4FCB-AA92-0F85D4EB9D2D}" type="sib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8930B5C5-F2A5-42AF-8517-A673C46C950D}">
      <dgm:prSet phldrT="[文本]" custT="1"/>
      <dgm:spPr/>
      <dgm:t>
        <a:bodyPr/>
        <a:lstStyle/>
        <a:p>
          <a:pPr indent="171450">
            <a:lnSpc>
              <a:spcPct val="75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476B7-B0B3-48B8-9E44-C84C85BBB02C}" type="par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03226834-9AC2-4559-8E3D-CA07150BF557}" type="sib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7BA64E6F-DCA6-473B-91EF-3E035CC8BC3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>
            <a:spcAft>
              <a:spcPts val="0"/>
            </a:spcAft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75960-2F5C-4E5D-AB22-F82552EBE175}" type="par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02BE3CF0-E915-47AB-BA25-E6A73E41F2A3}" type="sib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F494E64E-95CA-4D5D-8A7D-D1033E299ADF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</dgm:t>
    </dgm:pt>
    <dgm:pt modelId="{EF9ACE93-C26E-4170-9336-670782B3AD09}" type="par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3687349-18CC-424A-8840-B1CC2AB32819}" type="sib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B7284F2-3340-48E0-BD84-0AF19CF91B4C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5AD2E1-6AD3-4676-B603-7DC63933B09B}" type="par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73E1F014-5838-4CB8-B29B-907040763BD5}" type="sib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4AFBE187-C2B3-4515-9B93-8F6034E67270}">
      <dgm:prSet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682866C-D1B2-4BF2-82CF-A1EF01BF7D80}" type="par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7BEC0709-C6EA-480A-9B64-54D1BCEAB21E}" type="sib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CB8CA36C-2F2F-44BF-ADF5-5D8A868F89C6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2395011-DC0F-4A1C-B5C8-EBDE0C19CD97}" type="par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7549C4DC-6800-47E9-BCF0-E2FD65F25B4F}" type="sib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DB1EDAEE-EEA0-46CC-B575-346C5136C494}" type="pres">
      <dgm:prSet presAssocID="{2EF0B1D3-B3DE-4110-B07C-A19A8BABAB67}" presName="Name0" presStyleCnt="0">
        <dgm:presLayoutVars>
          <dgm:dir/>
          <dgm:animLvl val="lvl"/>
          <dgm:resizeHandles/>
        </dgm:presLayoutVars>
      </dgm:prSet>
      <dgm:spPr/>
    </dgm:pt>
    <dgm:pt modelId="{C7B000D3-0D4E-44FD-B941-013AA162CC13}" type="pres">
      <dgm:prSet presAssocID="{13319B04-1E0B-472E-9348-8CCA953344E3}" presName="linNode" presStyleCnt="0"/>
      <dgm:spPr/>
    </dgm:pt>
    <dgm:pt modelId="{7B72C06B-4F64-4347-96AA-57D090FD2BEF}" type="pres">
      <dgm:prSet presAssocID="{13319B04-1E0B-472E-9348-8CCA953344E3}" presName="parentShp" presStyleLbl="node1" presStyleIdx="0" presStyleCnt="4" custScaleX="81513">
        <dgm:presLayoutVars>
          <dgm:bulletEnabled val="1"/>
        </dgm:presLayoutVars>
      </dgm:prSet>
      <dgm:spPr/>
    </dgm:pt>
    <dgm:pt modelId="{D45A1B47-9021-45D2-A5D2-6EBCDD1F0C16}" type="pres">
      <dgm:prSet presAssocID="{13319B04-1E0B-472E-9348-8CCA953344E3}" presName="childShp" presStyleLbl="bgAccFollowNode1" presStyleIdx="0" presStyleCnt="4">
        <dgm:presLayoutVars>
          <dgm:bulletEnabled val="1"/>
        </dgm:presLayoutVars>
      </dgm:prSet>
      <dgm:spPr/>
    </dgm:pt>
    <dgm:pt modelId="{1D5E6024-3712-47CC-A07D-84CA93243FAB}" type="pres">
      <dgm:prSet presAssocID="{3EAFB899-DD8E-4BB8-8968-7A3A2BE5D34C}" presName="spacing" presStyleCnt="0"/>
      <dgm:spPr/>
    </dgm:pt>
    <dgm:pt modelId="{B1727EC7-3E03-4321-A02E-A90413B0D779}" type="pres">
      <dgm:prSet presAssocID="{430267B0-75CC-469E-AC4E-CD7BEEAB81B5}" presName="linNode" presStyleCnt="0"/>
      <dgm:spPr/>
    </dgm:pt>
    <dgm:pt modelId="{0B6CA58F-B356-4AB1-80BC-4D4E4C7768D1}" type="pres">
      <dgm:prSet presAssocID="{430267B0-75CC-469E-AC4E-CD7BEEAB81B5}" presName="parentShp" presStyleLbl="node1" presStyleIdx="1" presStyleCnt="4" custScaleX="81513">
        <dgm:presLayoutVars>
          <dgm:bulletEnabled val="1"/>
        </dgm:presLayoutVars>
      </dgm:prSet>
      <dgm:spPr/>
    </dgm:pt>
    <dgm:pt modelId="{5DB38912-395C-4860-B0B5-CB480E07B8A3}" type="pres">
      <dgm:prSet presAssocID="{430267B0-75CC-469E-AC4E-CD7BEEAB81B5}" presName="childShp" presStyleLbl="bgAccFollowNode1" presStyleIdx="1" presStyleCnt="4">
        <dgm:presLayoutVars>
          <dgm:bulletEnabled val="1"/>
        </dgm:presLayoutVars>
      </dgm:prSet>
      <dgm:spPr/>
    </dgm:pt>
    <dgm:pt modelId="{B1600CEA-8DBC-438A-B797-11B7E3737BDF}" type="pres">
      <dgm:prSet presAssocID="{952B9739-D74E-4689-A198-4DD6BCB8068C}" presName="spacing" presStyleCnt="0"/>
      <dgm:spPr/>
    </dgm:pt>
    <dgm:pt modelId="{3C25CF17-28C2-440C-9528-DAF84F0874E3}" type="pres">
      <dgm:prSet presAssocID="{7BA64E6F-DCA6-473B-91EF-3E035CC8BC3E}" presName="linNode" presStyleCnt="0"/>
      <dgm:spPr/>
    </dgm:pt>
    <dgm:pt modelId="{F46454F0-B5AF-4B61-8847-7A140B8C3CDE}" type="pres">
      <dgm:prSet presAssocID="{7BA64E6F-DCA6-473B-91EF-3E035CC8BC3E}" presName="parentShp" presStyleLbl="node1" presStyleIdx="2" presStyleCnt="4" custScaleX="81513">
        <dgm:presLayoutVars>
          <dgm:bulletEnabled val="1"/>
        </dgm:presLayoutVars>
      </dgm:prSet>
      <dgm:spPr/>
    </dgm:pt>
    <dgm:pt modelId="{171EECAD-A409-414C-977F-E09CED872C22}" type="pres">
      <dgm:prSet presAssocID="{7BA64E6F-DCA6-473B-91EF-3E035CC8BC3E}" presName="childShp" presStyleLbl="bgAccFollowNode1" presStyleIdx="2" presStyleCnt="4" custScaleY="120727">
        <dgm:presLayoutVars>
          <dgm:bulletEnabled val="1"/>
        </dgm:presLayoutVars>
      </dgm:prSet>
      <dgm:spPr/>
    </dgm:pt>
    <dgm:pt modelId="{F3B6DA96-5E98-420E-AE24-BF7342C084B1}" type="pres">
      <dgm:prSet presAssocID="{02BE3CF0-E915-47AB-BA25-E6A73E41F2A3}" presName="spacing" presStyleCnt="0"/>
      <dgm:spPr/>
    </dgm:pt>
    <dgm:pt modelId="{949C03E0-93B0-4A70-9D3B-F20F4E25D234}" type="pres">
      <dgm:prSet presAssocID="{9F34FEF0-6D23-48D7-8EC7-86991BB5FB06}" presName="linNode" presStyleCnt="0"/>
      <dgm:spPr/>
    </dgm:pt>
    <dgm:pt modelId="{4E0665C9-DB86-46EB-AF6A-D01FCC02BE5C}" type="pres">
      <dgm:prSet presAssocID="{9F34FEF0-6D23-48D7-8EC7-86991BB5FB06}" presName="parentShp" presStyleLbl="node1" presStyleIdx="3" presStyleCnt="4" custScaleX="81513">
        <dgm:presLayoutVars>
          <dgm:bulletEnabled val="1"/>
        </dgm:presLayoutVars>
      </dgm:prSet>
      <dgm:spPr/>
    </dgm:pt>
    <dgm:pt modelId="{5F90425C-6D35-4772-92F4-DC70EF54BF11}" type="pres">
      <dgm:prSet presAssocID="{9F34FEF0-6D23-48D7-8EC7-86991BB5FB06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D5F3E03-F338-4089-B8F9-03622D3B974D}" type="presOf" srcId="{8B7284F2-3340-48E0-BD84-0AF19CF91B4C}" destId="{171EECAD-A409-414C-977F-E09CED872C22}" srcOrd="0" destOrd="0" presId="urn:microsoft.com/office/officeart/2005/8/layout/vList6"/>
    <dgm:cxn modelId="{0D5E1206-845B-4358-8FBF-ED8F5B4749C6}" type="presOf" srcId="{1E77C260-514A-4B0E-B616-BB8007CB789D}" destId="{D45A1B47-9021-45D2-A5D2-6EBCDD1F0C16}" srcOrd="0" destOrd="0" presId="urn:microsoft.com/office/officeart/2005/8/layout/vList6"/>
    <dgm:cxn modelId="{A1A4281A-BB76-4BEC-885C-0CB20B4BA984}" srcId="{9F34FEF0-6D23-48D7-8EC7-86991BB5FB06}" destId="{4AFBE187-C2B3-4515-9B93-8F6034E67270}" srcOrd="1" destOrd="0" parTransId="{8682866C-D1B2-4BF2-82CF-A1EF01BF7D80}" sibTransId="{7BEC0709-C6EA-480A-9B64-54D1BCEAB21E}"/>
    <dgm:cxn modelId="{620A571C-6518-4077-BF01-55E293535951}" srcId="{7BA64E6F-DCA6-473B-91EF-3E035CC8BC3E}" destId="{DFC5800E-942F-443C-A7D3-5823EE7191BE}" srcOrd="1" destOrd="0" parTransId="{7BE56E0C-E632-42C6-BCA4-90F1C9D68966}" sibTransId="{0AE13B67-43A1-400F-AF9F-01BAB1247808}"/>
    <dgm:cxn modelId="{9ABA873A-86B4-41CE-8C8A-15365C1335A3}" type="presOf" srcId="{8930B5C5-F2A5-42AF-8517-A673C46C950D}" destId="{D45A1B47-9021-45D2-A5D2-6EBCDD1F0C16}" srcOrd="0" destOrd="1" presId="urn:microsoft.com/office/officeart/2005/8/layout/vList6"/>
    <dgm:cxn modelId="{E00B9D3F-15CB-4FCB-A628-A04F971677D9}" srcId="{7BA64E6F-DCA6-473B-91EF-3E035CC8BC3E}" destId="{8B7284F2-3340-48E0-BD84-0AF19CF91B4C}" srcOrd="0" destOrd="0" parTransId="{BC5AD2E1-6AD3-4676-B603-7DC63933B09B}" sibTransId="{73E1F014-5838-4CB8-B29B-907040763BD5}"/>
    <dgm:cxn modelId="{275CFB40-E3B4-4888-8B00-31FA1F3B70C6}" type="presOf" srcId="{9F34FEF0-6D23-48D7-8EC7-86991BB5FB06}" destId="{4E0665C9-DB86-46EB-AF6A-D01FCC02BE5C}" srcOrd="0" destOrd="0" presId="urn:microsoft.com/office/officeart/2005/8/layout/vList6"/>
    <dgm:cxn modelId="{50A0E065-B513-41D2-87B7-2E6578643C7C}" type="presOf" srcId="{2EF0B1D3-B3DE-4110-B07C-A19A8BABAB67}" destId="{DB1EDAEE-EEA0-46CC-B575-346C5136C494}" srcOrd="0" destOrd="0" presId="urn:microsoft.com/office/officeart/2005/8/layout/vList6"/>
    <dgm:cxn modelId="{8F7EE149-44FF-46E6-9E7C-D75A19F811E4}" srcId="{430267B0-75CC-469E-AC4E-CD7BEEAB81B5}" destId="{F494E64E-95CA-4D5D-8A7D-D1033E299ADF}" srcOrd="0" destOrd="0" parTransId="{EF9ACE93-C26E-4170-9336-670782B3AD09}" sibTransId="{83687349-18CC-424A-8840-B1CC2AB32819}"/>
    <dgm:cxn modelId="{395DFF49-C837-435B-BE5D-82F434604E89}" type="presOf" srcId="{430267B0-75CC-469E-AC4E-CD7BEEAB81B5}" destId="{0B6CA58F-B356-4AB1-80BC-4D4E4C7768D1}" srcOrd="0" destOrd="0" presId="urn:microsoft.com/office/officeart/2005/8/layout/vList6"/>
    <dgm:cxn modelId="{A8AD907A-408E-4E02-8890-BADE430D7E26}" type="presOf" srcId="{9F5FC3B3-BC3F-42EA-87BE-98A57886348B}" destId="{5F90425C-6D35-4772-92F4-DC70EF54BF11}" srcOrd="0" destOrd="0" presId="urn:microsoft.com/office/officeart/2005/8/layout/vList6"/>
    <dgm:cxn modelId="{06A38F7E-E64C-476B-890D-ABBA2B85844F}" type="presOf" srcId="{072B0331-D8F4-41F3-B7D5-41FF71C1C869}" destId="{5DB38912-395C-4860-B0B5-CB480E07B8A3}" srcOrd="0" destOrd="1" presId="urn:microsoft.com/office/officeart/2005/8/layout/vList6"/>
    <dgm:cxn modelId="{3061E789-4554-4CB4-AF61-B1D5CA4F1396}" type="presOf" srcId="{DFC5800E-942F-443C-A7D3-5823EE7191BE}" destId="{171EECAD-A409-414C-977F-E09CED872C22}" srcOrd="0" destOrd="1" presId="urn:microsoft.com/office/officeart/2005/8/layout/vList6"/>
    <dgm:cxn modelId="{7D8CD68D-E577-485B-A87B-B590593B795C}" srcId="{9F34FEF0-6D23-48D7-8EC7-86991BB5FB06}" destId="{9F5FC3B3-BC3F-42EA-87BE-98A57886348B}" srcOrd="0" destOrd="0" parTransId="{225A3F31-2900-4D45-972D-61D51EB8E66A}" sibTransId="{FF3A63B6-2B5F-4FCB-AA92-0F85D4EB9D2D}"/>
    <dgm:cxn modelId="{678B1A91-123D-4247-86B5-A5B87B6BCC5A}" srcId="{13319B04-1E0B-472E-9348-8CCA953344E3}" destId="{8930B5C5-F2A5-42AF-8517-A673C46C950D}" srcOrd="1" destOrd="0" parTransId="{F1F476B7-B0B3-48B8-9E44-C84C85BBB02C}" sibTransId="{03226834-9AC2-4559-8E3D-CA07150BF557}"/>
    <dgm:cxn modelId="{49E7159A-A8C0-45FA-8298-9326FA56E8A8}" srcId="{2EF0B1D3-B3DE-4110-B07C-A19A8BABAB67}" destId="{7BA64E6F-DCA6-473B-91EF-3E035CC8BC3E}" srcOrd="2" destOrd="0" parTransId="{C4B75960-2F5C-4E5D-AB22-F82552EBE175}" sibTransId="{02BE3CF0-E915-47AB-BA25-E6A73E41F2A3}"/>
    <dgm:cxn modelId="{4A6904BF-870B-41A7-A9B5-ECD4A8F71A04}" type="presOf" srcId="{CB8CA36C-2F2F-44BF-ADF5-5D8A868F89C6}" destId="{171EECAD-A409-414C-977F-E09CED872C22}" srcOrd="0" destOrd="2" presId="urn:microsoft.com/office/officeart/2005/8/layout/vList6"/>
    <dgm:cxn modelId="{3438C8C7-35C9-46EA-90F9-D932D8D588C5}" type="presOf" srcId="{13319B04-1E0B-472E-9348-8CCA953344E3}" destId="{7B72C06B-4F64-4347-96AA-57D090FD2BEF}" srcOrd="0" destOrd="0" presId="urn:microsoft.com/office/officeart/2005/8/layout/vList6"/>
    <dgm:cxn modelId="{4D8C11C8-9914-40FD-82A6-FD6B339C8ED4}" srcId="{2EF0B1D3-B3DE-4110-B07C-A19A8BABAB67}" destId="{13319B04-1E0B-472E-9348-8CCA953344E3}" srcOrd="0" destOrd="0" parTransId="{11CEF55F-D799-4ADE-9708-A78C32738B42}" sibTransId="{3EAFB899-DD8E-4BB8-8968-7A3A2BE5D34C}"/>
    <dgm:cxn modelId="{74016ED6-5755-457B-9359-89563F0F23FE}" srcId="{430267B0-75CC-469E-AC4E-CD7BEEAB81B5}" destId="{072B0331-D8F4-41F3-B7D5-41FF71C1C869}" srcOrd="1" destOrd="0" parTransId="{A9A1E1EF-52D6-4328-8850-85AE51404CC7}" sibTransId="{19D94E84-979A-4B93-A638-E9E435D0398D}"/>
    <dgm:cxn modelId="{048CF6D6-766B-40C3-9035-8B39118DC90A}" srcId="{13319B04-1E0B-472E-9348-8CCA953344E3}" destId="{1E77C260-514A-4B0E-B616-BB8007CB789D}" srcOrd="0" destOrd="0" parTransId="{EFED87C2-9A28-4801-B010-82D1E41E10AC}" sibTransId="{DC0EFDE3-56B5-4A53-88A3-24ED65CE15BC}"/>
    <dgm:cxn modelId="{3D3BFDD9-4C48-4404-A9B8-F2BEDBB3C48F}" type="presOf" srcId="{4AFBE187-C2B3-4515-9B93-8F6034E67270}" destId="{5F90425C-6D35-4772-92F4-DC70EF54BF11}" srcOrd="0" destOrd="1" presId="urn:microsoft.com/office/officeart/2005/8/layout/vList6"/>
    <dgm:cxn modelId="{8E214CE0-7B27-49A6-9614-D89EE298101D}" srcId="{2EF0B1D3-B3DE-4110-B07C-A19A8BABAB67}" destId="{9F34FEF0-6D23-48D7-8EC7-86991BB5FB06}" srcOrd="3" destOrd="0" parTransId="{0FB3D5A8-B592-45FF-89CE-EDD50705C451}" sibTransId="{13EE86DC-54B5-423F-BBFA-E60A112E7179}"/>
    <dgm:cxn modelId="{36C8D0E1-5757-448B-AE16-0AE8779316E0}" srcId="{7BA64E6F-DCA6-473B-91EF-3E035CC8BC3E}" destId="{CB8CA36C-2F2F-44BF-ADF5-5D8A868F89C6}" srcOrd="2" destOrd="0" parTransId="{72395011-DC0F-4A1C-B5C8-EBDE0C19CD97}" sibTransId="{7549C4DC-6800-47E9-BCF0-E2FD65F25B4F}"/>
    <dgm:cxn modelId="{EBE29CF5-CDE1-43F2-B1F3-5862FB93EA5D}" srcId="{2EF0B1D3-B3DE-4110-B07C-A19A8BABAB67}" destId="{430267B0-75CC-469E-AC4E-CD7BEEAB81B5}" srcOrd="1" destOrd="0" parTransId="{B76113AF-8776-444A-B7F4-DFE992A5E800}" sibTransId="{952B9739-D74E-4689-A198-4DD6BCB8068C}"/>
    <dgm:cxn modelId="{19AFC7FD-F5DD-4ABC-B822-148363076DA1}" type="presOf" srcId="{F494E64E-95CA-4D5D-8A7D-D1033E299ADF}" destId="{5DB38912-395C-4860-B0B5-CB480E07B8A3}" srcOrd="0" destOrd="0" presId="urn:microsoft.com/office/officeart/2005/8/layout/vList6"/>
    <dgm:cxn modelId="{FCB9D8FF-5465-48D6-8F6B-153FAA581137}" type="presOf" srcId="{7BA64E6F-DCA6-473B-91EF-3E035CC8BC3E}" destId="{F46454F0-B5AF-4B61-8847-7A140B8C3CDE}" srcOrd="0" destOrd="0" presId="urn:microsoft.com/office/officeart/2005/8/layout/vList6"/>
    <dgm:cxn modelId="{D67551E7-440A-4A8C-922E-164DDBF60D04}" type="presParOf" srcId="{DB1EDAEE-EEA0-46CC-B575-346C5136C494}" destId="{C7B000D3-0D4E-44FD-B941-013AA162CC13}" srcOrd="0" destOrd="0" presId="urn:microsoft.com/office/officeart/2005/8/layout/vList6"/>
    <dgm:cxn modelId="{9C1CE9C8-2B29-4F51-B0B9-B6E81155EEAB}" type="presParOf" srcId="{C7B000D3-0D4E-44FD-B941-013AA162CC13}" destId="{7B72C06B-4F64-4347-96AA-57D090FD2BEF}" srcOrd="0" destOrd="0" presId="urn:microsoft.com/office/officeart/2005/8/layout/vList6"/>
    <dgm:cxn modelId="{165DCA91-5238-433E-9BA6-9DF6AFCDF1CA}" type="presParOf" srcId="{C7B000D3-0D4E-44FD-B941-013AA162CC13}" destId="{D45A1B47-9021-45D2-A5D2-6EBCDD1F0C16}" srcOrd="1" destOrd="0" presId="urn:microsoft.com/office/officeart/2005/8/layout/vList6"/>
    <dgm:cxn modelId="{0DA898C0-C83F-40BF-B51A-DA43C09005D3}" type="presParOf" srcId="{DB1EDAEE-EEA0-46CC-B575-346C5136C494}" destId="{1D5E6024-3712-47CC-A07D-84CA93243FAB}" srcOrd="1" destOrd="0" presId="urn:microsoft.com/office/officeart/2005/8/layout/vList6"/>
    <dgm:cxn modelId="{AC0DD56D-AE39-48A9-A293-2C85E920EF61}" type="presParOf" srcId="{DB1EDAEE-EEA0-46CC-B575-346C5136C494}" destId="{B1727EC7-3E03-4321-A02E-A90413B0D779}" srcOrd="2" destOrd="0" presId="urn:microsoft.com/office/officeart/2005/8/layout/vList6"/>
    <dgm:cxn modelId="{56A63FCD-00E3-437E-84F5-37AE2A04A743}" type="presParOf" srcId="{B1727EC7-3E03-4321-A02E-A90413B0D779}" destId="{0B6CA58F-B356-4AB1-80BC-4D4E4C7768D1}" srcOrd="0" destOrd="0" presId="urn:microsoft.com/office/officeart/2005/8/layout/vList6"/>
    <dgm:cxn modelId="{3B50DB70-6403-4108-BCB5-0DEE5D194401}" type="presParOf" srcId="{B1727EC7-3E03-4321-A02E-A90413B0D779}" destId="{5DB38912-395C-4860-B0B5-CB480E07B8A3}" srcOrd="1" destOrd="0" presId="urn:microsoft.com/office/officeart/2005/8/layout/vList6"/>
    <dgm:cxn modelId="{672D51C8-F687-4023-A65F-53261D93578B}" type="presParOf" srcId="{DB1EDAEE-EEA0-46CC-B575-346C5136C494}" destId="{B1600CEA-8DBC-438A-B797-11B7E3737BDF}" srcOrd="3" destOrd="0" presId="urn:microsoft.com/office/officeart/2005/8/layout/vList6"/>
    <dgm:cxn modelId="{68F584DE-EBAB-450D-A01F-18EDE33457E8}" type="presParOf" srcId="{DB1EDAEE-EEA0-46CC-B575-346C5136C494}" destId="{3C25CF17-28C2-440C-9528-DAF84F0874E3}" srcOrd="4" destOrd="0" presId="urn:microsoft.com/office/officeart/2005/8/layout/vList6"/>
    <dgm:cxn modelId="{13CD0CFC-5609-47FC-A4EA-AFEC91546A5F}" type="presParOf" srcId="{3C25CF17-28C2-440C-9528-DAF84F0874E3}" destId="{F46454F0-B5AF-4B61-8847-7A140B8C3CDE}" srcOrd="0" destOrd="0" presId="urn:microsoft.com/office/officeart/2005/8/layout/vList6"/>
    <dgm:cxn modelId="{093CB60D-43B0-4935-9BEE-6327F0F6C87D}" type="presParOf" srcId="{3C25CF17-28C2-440C-9528-DAF84F0874E3}" destId="{171EECAD-A409-414C-977F-E09CED872C22}" srcOrd="1" destOrd="0" presId="urn:microsoft.com/office/officeart/2005/8/layout/vList6"/>
    <dgm:cxn modelId="{77BD8C77-0402-49AC-90FF-83EA734EDBDF}" type="presParOf" srcId="{DB1EDAEE-EEA0-46CC-B575-346C5136C494}" destId="{F3B6DA96-5E98-420E-AE24-BF7342C084B1}" srcOrd="5" destOrd="0" presId="urn:microsoft.com/office/officeart/2005/8/layout/vList6"/>
    <dgm:cxn modelId="{7DF54003-7B0C-4442-A24B-E26CAF9636D3}" type="presParOf" srcId="{DB1EDAEE-EEA0-46CC-B575-346C5136C494}" destId="{949C03E0-93B0-4A70-9D3B-F20F4E25D234}" srcOrd="6" destOrd="0" presId="urn:microsoft.com/office/officeart/2005/8/layout/vList6"/>
    <dgm:cxn modelId="{7B630A5F-15F4-4101-B46A-BF643E23832F}" type="presParOf" srcId="{949C03E0-93B0-4A70-9D3B-F20F4E25D234}" destId="{4E0665C9-DB86-46EB-AF6A-D01FCC02BE5C}" srcOrd="0" destOrd="0" presId="urn:microsoft.com/office/officeart/2005/8/layout/vList6"/>
    <dgm:cxn modelId="{91E2F795-6E74-4328-876D-FDA2AC939C9A}" type="presParOf" srcId="{949C03E0-93B0-4A70-9D3B-F20F4E25D234}" destId="{5F90425C-6D35-4772-92F4-DC70EF54BF1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1B47-9021-45D2-A5D2-6EBCDD1F0C16}">
      <dsp:nvSpPr>
        <dsp:cNvPr id="0" name=""/>
        <dsp:cNvSpPr/>
      </dsp:nvSpPr>
      <dsp:spPr>
        <a:xfrm>
          <a:off x="2450069" y="1622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  <a:p>
          <a:pPr marL="171450" lvl="1" indent="171450" algn="l" defTabSz="711200">
            <a:lnSpc>
              <a:spcPct val="75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069" y="109978"/>
        <a:ext cx="3724342" cy="650137"/>
      </dsp:txXfrm>
    </dsp:sp>
    <dsp:sp modelId="{7B72C06B-4F64-4347-96AA-57D090FD2BEF}">
      <dsp:nvSpPr>
        <dsp:cNvPr id="0" name=""/>
        <dsp:cNvSpPr/>
      </dsp:nvSpPr>
      <dsp:spPr>
        <a:xfrm>
          <a:off x="249538" y="1622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kern="1200" dirty="0"/>
        </a:p>
      </dsp:txBody>
      <dsp:txXfrm>
        <a:off x="291854" y="43938"/>
        <a:ext cx="2115898" cy="782217"/>
      </dsp:txXfrm>
    </dsp:sp>
    <dsp:sp modelId="{5DB38912-395C-4860-B0B5-CB480E07B8A3}">
      <dsp:nvSpPr>
        <dsp:cNvPr id="0" name=""/>
        <dsp:cNvSpPr/>
      </dsp:nvSpPr>
      <dsp:spPr>
        <a:xfrm>
          <a:off x="2450069" y="95515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1063512"/>
        <a:ext cx="3724342" cy="650137"/>
      </dsp:txXfrm>
    </dsp:sp>
    <dsp:sp modelId="{0B6CA58F-B356-4AB1-80BC-4D4E4C7768D1}">
      <dsp:nvSpPr>
        <dsp:cNvPr id="0" name=""/>
        <dsp:cNvSpPr/>
      </dsp:nvSpPr>
      <dsp:spPr>
        <a:xfrm>
          <a:off x="249538" y="95515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997472"/>
        <a:ext cx="2115898" cy="782217"/>
      </dsp:txXfrm>
    </dsp:sp>
    <dsp:sp modelId="{171EECAD-A409-414C-977F-E09CED872C22}">
      <dsp:nvSpPr>
        <dsp:cNvPr id="0" name=""/>
        <dsp:cNvSpPr/>
      </dsp:nvSpPr>
      <dsp:spPr>
        <a:xfrm>
          <a:off x="2450971" y="1908690"/>
          <a:ext cx="4045456" cy="10465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971" y="2039505"/>
        <a:ext cx="3653011" cy="784890"/>
      </dsp:txXfrm>
    </dsp:sp>
    <dsp:sp modelId="{F46454F0-B5AF-4B61-8847-7A140B8C3CDE}">
      <dsp:nvSpPr>
        <dsp:cNvPr id="0" name=""/>
        <dsp:cNvSpPr/>
      </dsp:nvSpPr>
      <dsp:spPr>
        <a:xfrm>
          <a:off x="252589" y="1998526"/>
          <a:ext cx="2198381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905" y="2040842"/>
        <a:ext cx="2113749" cy="782217"/>
      </dsp:txXfrm>
    </dsp:sp>
    <dsp:sp modelId="{5F90425C-6D35-4772-92F4-DC70EF54BF11}">
      <dsp:nvSpPr>
        <dsp:cNvPr id="0" name=""/>
        <dsp:cNvSpPr/>
      </dsp:nvSpPr>
      <dsp:spPr>
        <a:xfrm>
          <a:off x="2450069" y="304189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3150252"/>
        <a:ext cx="3724342" cy="650137"/>
      </dsp:txXfrm>
    </dsp:sp>
    <dsp:sp modelId="{4E0665C9-DB86-46EB-AF6A-D01FCC02BE5C}">
      <dsp:nvSpPr>
        <dsp:cNvPr id="0" name=""/>
        <dsp:cNvSpPr/>
      </dsp:nvSpPr>
      <dsp:spPr>
        <a:xfrm>
          <a:off x="249538" y="304189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3084212"/>
        <a:ext cx="2115898" cy="782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基本思路已经说过，</a:t>
            </a:r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自然的想法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有理论依据的多次测量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蒙特卡洛方法</a:t>
            </a:r>
            <a:r>
              <a:rPr lang="en-US" altLang="zh-CN" dirty="0">
                <a:sym typeface="Wingdings" panose="05000000000000000000" pitchFamily="2" charset="2"/>
              </a:rPr>
              <a:t>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大数定律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平均值 </a:t>
            </a:r>
            <a:r>
              <a:rPr lang="en-US" altLang="zh-CN" dirty="0">
                <a:sym typeface="Wingdings" panose="05000000000000000000" pitchFamily="2" charset="2"/>
              </a:rPr>
              <a:t>== </a:t>
            </a:r>
            <a:r>
              <a:rPr lang="zh-CN" altLang="en-US" dirty="0">
                <a:sym typeface="Wingdings" panose="05000000000000000000" pitchFamily="2" charset="2"/>
              </a:rPr>
              <a:t>估计值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计算出数据标准差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对每组</a:t>
            </a:r>
            <a:r>
              <a:rPr lang="en-US" altLang="zh-CN" dirty="0">
                <a:sym typeface="Wingdings" panose="05000000000000000000" pitchFamily="2" charset="2"/>
              </a:rPr>
              <a:t>XY</a:t>
            </a:r>
            <a:r>
              <a:rPr lang="zh-CN" altLang="en-US" dirty="0">
                <a:sym typeface="Wingdings" panose="05000000000000000000" pitchFamily="2" charset="2"/>
              </a:rPr>
              <a:t>均进行了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r>
              <a:rPr lang="zh-CN" altLang="en-US" dirty="0">
                <a:sym typeface="Wingdings" panose="05000000000000000000" pitchFamily="2" charset="2"/>
              </a:rPr>
              <a:t>次测量</a:t>
            </a:r>
            <a:r>
              <a:rPr lang="en-US" altLang="zh-CN" dirty="0">
                <a:sym typeface="Wingdings" panose="05000000000000000000" pitchFamily="2" charset="2"/>
              </a:rPr>
              <a:t>(Click_1)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(Click_2)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MC</a:t>
            </a:r>
            <a:r>
              <a:rPr lang="zh-CN" altLang="en-US" dirty="0">
                <a:sym typeface="Wingdings" panose="05000000000000000000" pitchFamily="2" charset="2"/>
              </a:rPr>
              <a:t>方法在本次测量还有一个重要作用：（第三部分详细讲解）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 B</a:t>
            </a:r>
            <a:r>
              <a:rPr lang="zh-CN" altLang="en-US" dirty="0"/>
              <a:t>类不确定度的方和根合成</a:t>
            </a:r>
            <a:endParaRPr lang="en-US" altLang="zh-CN" dirty="0"/>
          </a:p>
          <a:p>
            <a:r>
              <a:rPr lang="zh-CN" altLang="en-US" dirty="0"/>
              <a:t>（不多说）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6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重点：得到</a:t>
            </a:r>
            <a:r>
              <a:rPr lang="en-US" altLang="zh-CN" dirty="0"/>
              <a:t>X_N,</a:t>
            </a:r>
            <a:r>
              <a:rPr lang="zh-CN" altLang="en-US" dirty="0"/>
              <a:t> </a:t>
            </a:r>
            <a:r>
              <a:rPr lang="en-US" altLang="zh-CN" dirty="0"/>
              <a:t>Y_N</a:t>
            </a:r>
            <a:r>
              <a:rPr lang="zh-CN" altLang="en-US" dirty="0"/>
              <a:t>估计值与不确定度之后，一元线性回归的方案？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重头戏，论文的精华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4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2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</a:t>
            </a:r>
            <a:r>
              <a:rPr lang="en-US" altLang="zh-CN" dirty="0">
                <a:sym typeface="Wingdings" panose="05000000000000000000" pitchFamily="2" charset="2"/>
              </a:rPr>
              <a:t> WLS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84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2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不好意思（</a:t>
            </a:r>
            <a:r>
              <a:rPr lang="en-US" altLang="zh-CN" dirty="0" err="1"/>
              <a:t>axmath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公式打错了：</a:t>
            </a:r>
            <a:r>
              <a:rPr lang="en-US" altLang="zh-CN" dirty="0"/>
              <a:t>min</a:t>
            </a:r>
            <a:r>
              <a:rPr lang="zh-CN" altLang="en-US" dirty="0"/>
              <a:t>下方两个</a:t>
            </a:r>
            <a:r>
              <a:rPr lang="en-US" altLang="zh-CN" dirty="0"/>
              <a:t>\beta</a:t>
            </a:r>
            <a:r>
              <a:rPr lang="zh-CN" altLang="en-US" dirty="0"/>
              <a:t>加上</a:t>
            </a:r>
            <a:r>
              <a:rPr lang="en-US" altLang="zh-CN" dirty="0"/>
              <a:t>\hat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09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7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9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24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带求解参数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两个物理量的定义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总体代换</a:t>
            </a:r>
            <a:r>
              <a:rPr lang="en-US" altLang="zh-CN" dirty="0"/>
              <a:t>(click)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总体代换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相应的公式形式发生变换：测量</a:t>
            </a:r>
            <a:r>
              <a:rPr lang="en-US" altLang="zh-CN" dirty="0"/>
              <a:t>X,Y</a:t>
            </a:r>
            <a:r>
              <a:rPr lang="zh-CN" altLang="en-US" dirty="0"/>
              <a:t>值，然后一元线性回归即可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值即可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M, D</a:t>
            </a:r>
            <a:r>
              <a:rPr lang="zh-CN" altLang="en-US" dirty="0"/>
              <a:t>：理解为一个常数，有一个固定值，并且其</a:t>
            </a:r>
            <a:r>
              <a:rPr lang="en-US" altLang="zh-CN" dirty="0"/>
              <a:t>B</a:t>
            </a:r>
            <a:r>
              <a:rPr lang="zh-CN" altLang="en-US" dirty="0"/>
              <a:t>类不确定度已知，不存在</a:t>
            </a:r>
            <a:r>
              <a:rPr lang="en-US" altLang="zh-CN" dirty="0"/>
              <a:t>A</a:t>
            </a:r>
            <a:r>
              <a:rPr lang="zh-CN" altLang="en-US" dirty="0"/>
              <a:t>类不确定度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3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5.bin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3.jpeg"/><Relationship Id="rId10" Type="http://schemas.openxmlformats.org/officeDocument/2006/relationships/image" Target="../media/image26.wmf"/><Relationship Id="rId4" Type="http://schemas.openxmlformats.org/officeDocument/2006/relationships/notesSlide" Target="../notesSlides/notesSlide18.xml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7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4.png"/><Relationship Id="rId5" Type="http://schemas.openxmlformats.org/officeDocument/2006/relationships/diagramData" Target="../diagrams/data1.xml"/><Relationship Id="rId10" Type="http://schemas.openxmlformats.org/officeDocument/2006/relationships/image" Target="../media/image23.jpeg"/><Relationship Id="rId4" Type="http://schemas.openxmlformats.org/officeDocument/2006/relationships/notesSlide" Target="../notesSlides/notesSlide20.xml"/><Relationship Id="rId9" Type="http://schemas.microsoft.com/office/2007/relationships/diagramDrawing" Target="../diagrams/drawing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1.wmf"/><Relationship Id="rId3" Type="http://schemas.openxmlformats.org/officeDocument/2006/relationships/tags" Target="../tags/tag37.xml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29.bin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21.xml"/><Relationship Id="rId11" Type="http://schemas.openxmlformats.org/officeDocument/2006/relationships/oleObject" Target="../embeddings/oleObject28.bin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2.wmf"/><Relationship Id="rId10" Type="http://schemas.openxmlformats.org/officeDocument/2006/relationships/image" Target="../media/image30.wmf"/><Relationship Id="rId4" Type="http://schemas.openxmlformats.org/officeDocument/2006/relationships/tags" Target="../tags/tag38.xml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4678434" cy="935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28659" y="4803731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608961" y="4250784"/>
            <a:ext cx="3926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3647882" y="3469093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主要内容：最小二乘法的变式分析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7CB23D93-62CA-47E4-9F87-715E505FF8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09BE3F-FB51-4D61-C951-939427D9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99" y="1417340"/>
            <a:ext cx="8456602" cy="34563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FD9B86-C37B-53FD-E09B-952A0D85C7A8}"/>
              </a:ext>
            </a:extLst>
          </p:cNvPr>
          <p:cNvSpPr txBox="1"/>
          <p:nvPr/>
        </p:nvSpPr>
        <p:spPr>
          <a:xfrm>
            <a:off x="179512" y="929811"/>
            <a:ext cx="450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不确定评估由两个连续的模型组成：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580AC-14DF-48FE-1471-4423604669D6}"/>
              </a:ext>
            </a:extLst>
          </p:cNvPr>
          <p:cNvSpPr/>
          <p:nvPr/>
        </p:nvSpPr>
        <p:spPr>
          <a:xfrm>
            <a:off x="343699" y="3289548"/>
            <a:ext cx="2356093" cy="14956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8BB35CC-0EF4-4150-0FA1-E17BA179C8BA}"/>
              </a:ext>
            </a:extLst>
          </p:cNvPr>
          <p:cNvSpPr/>
          <p:nvPr/>
        </p:nvSpPr>
        <p:spPr>
          <a:xfrm rot="18127000">
            <a:off x="3007407" y="4480434"/>
            <a:ext cx="216024" cy="675812"/>
          </a:xfrm>
          <a:prstGeom prst="downArrow">
            <a:avLst>
              <a:gd name="adj1" fmla="val 50000"/>
              <a:gd name="adj2" fmla="val 60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81A2D19-3889-98D0-9822-91F8DC8E4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79254"/>
              </p:ext>
            </p:extLst>
          </p:nvPr>
        </p:nvGraphicFramePr>
        <p:xfrm>
          <a:off x="3473717" y="4785189"/>
          <a:ext cx="16541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06880" imgH="236880" progId="Equation.AxMath">
                  <p:embed/>
                </p:oleObj>
              </mc:Choice>
              <mc:Fallback>
                <p:oleObj name="AxMath" r:id="rId6" imgW="50688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3717" y="4785189"/>
                        <a:ext cx="16541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7BBDCA-D8FB-450B-8E76-AD8BD30F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70" y="1626164"/>
            <a:ext cx="7740860" cy="1197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（Monte Carlo method）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也称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统计模拟方法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理论基础是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大数定律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。大数定律是描述相当多次数重复试验的结果的定律，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在大数定理的保证下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利用事件发生的频率作为事件发生的概率的近似值。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3DCF7-4958-3099-0445-3A1F41534D86}"/>
              </a:ext>
            </a:extLst>
          </p:cNvPr>
          <p:cNvSpPr txBox="1"/>
          <p:nvPr/>
        </p:nvSpPr>
        <p:spPr>
          <a:xfrm>
            <a:off x="251520" y="98529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解决方案：多次测量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A7219E-D682-1232-65FA-4E2D0F983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82023"/>
              </p:ext>
            </p:extLst>
          </p:nvPr>
        </p:nvGraphicFramePr>
        <p:xfrm>
          <a:off x="488207" y="3217416"/>
          <a:ext cx="3787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975320" imgH="238680" progId="Equation.AxMath">
                  <p:embed/>
                </p:oleObj>
              </mc:Choice>
              <mc:Fallback>
                <p:oleObj name="AxMath" r:id="rId5" imgW="197532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207" y="3217416"/>
                        <a:ext cx="3787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C081D53-1B6D-72CC-DEFA-17940C49FB82}"/>
              </a:ext>
            </a:extLst>
          </p:cNvPr>
          <p:cNvSpPr/>
          <p:nvPr/>
        </p:nvSpPr>
        <p:spPr>
          <a:xfrm>
            <a:off x="2729459" y="3217540"/>
            <a:ext cx="1203965" cy="456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20D0622-DA5B-931B-E9E6-CD61F3C2159A}"/>
              </a:ext>
            </a:extLst>
          </p:cNvPr>
          <p:cNvSpPr/>
          <p:nvPr/>
        </p:nvSpPr>
        <p:spPr>
          <a:xfrm>
            <a:off x="3259433" y="3748846"/>
            <a:ext cx="144016" cy="839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61A2D2A-F31C-3A13-7CEE-66140339A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55104"/>
              </p:ext>
            </p:extLst>
          </p:nvPr>
        </p:nvGraphicFramePr>
        <p:xfrm>
          <a:off x="2339752" y="4729708"/>
          <a:ext cx="2075557" cy="47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05120" imgH="228960" progId="Equation.AxMath">
                  <p:embed/>
                </p:oleObj>
              </mc:Choice>
              <mc:Fallback>
                <p:oleObj name="AxMath" r:id="rId7" imgW="100512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4729708"/>
                        <a:ext cx="2075557" cy="47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9242018-62E0-E8A1-2F4B-449ED7C8F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58946"/>
              </p:ext>
            </p:extLst>
          </p:nvPr>
        </p:nvGraphicFramePr>
        <p:xfrm>
          <a:off x="4477642" y="3639960"/>
          <a:ext cx="44148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884960" imgH="238680" progId="Equation.AxMath">
                  <p:embed/>
                </p:oleObj>
              </mc:Choice>
              <mc:Fallback>
                <p:oleObj name="AxMath" r:id="rId9" imgW="188496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7642" y="3639960"/>
                        <a:ext cx="4414838" cy="557212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25E8088-4E03-D137-DE27-85035D206EAE}"/>
              </a:ext>
            </a:extLst>
          </p:cNvPr>
          <p:cNvSpPr txBox="1"/>
          <p:nvPr/>
        </p:nvSpPr>
        <p:spPr>
          <a:xfrm>
            <a:off x="5220072" y="4478070"/>
            <a:ext cx="4211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计算变量相关性，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协方差矩阵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9B48FBD7-4923-5637-A248-0D091FDDD6F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8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D551F1-0B17-77F4-6E70-9BDD834E37D4}"/>
              </a:ext>
            </a:extLst>
          </p:cNvPr>
          <p:cNvSpPr/>
          <p:nvPr/>
        </p:nvSpPr>
        <p:spPr>
          <a:xfrm>
            <a:off x="1531382" y="1976304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重复测量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78AC9C6-551D-08B2-7D7A-570C1DE7D4AC}"/>
              </a:ext>
            </a:extLst>
          </p:cNvPr>
          <p:cNvSpPr/>
          <p:nvPr/>
        </p:nvSpPr>
        <p:spPr>
          <a:xfrm>
            <a:off x="2057193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/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blipFill>
                <a:blip r:embed="rId5"/>
                <a:stretch>
                  <a:fillRect l="-1190" t="-9091" r="-1190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/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blipFill>
                <a:blip r:embed="rId6"/>
                <a:stretch>
                  <a:fillRect l="-1984" t="-9091" r="-1587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AF07F161-875C-3B62-EDEF-DD271624A391}"/>
              </a:ext>
            </a:extLst>
          </p:cNvPr>
          <p:cNvSpPr/>
          <p:nvPr/>
        </p:nvSpPr>
        <p:spPr>
          <a:xfrm>
            <a:off x="5809652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E44296-E9F3-DDB1-A543-2A136920C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1489348"/>
            <a:ext cx="5240109" cy="1549976"/>
          </a:xfrm>
          <a:prstGeom prst="rect">
            <a:avLst/>
          </a:prstGeom>
        </p:spPr>
      </p:pic>
      <p:sp>
        <p:nvSpPr>
          <p:cNvPr id="14" name="右大括号 13">
            <a:extLst>
              <a:ext uri="{FF2B5EF4-FFF2-40B4-BE49-F238E27FC236}">
                <a16:creationId xmlns:a16="http://schemas.microsoft.com/office/drawing/2014/main" id="{DBCE935D-C3E9-1F4F-D3EB-224A843A7EF7}"/>
              </a:ext>
            </a:extLst>
          </p:cNvPr>
          <p:cNvSpPr/>
          <p:nvPr/>
        </p:nvSpPr>
        <p:spPr>
          <a:xfrm rot="5400000">
            <a:off x="4090399" y="2549633"/>
            <a:ext cx="226840" cy="383270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3760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B9772B-251E-94A4-DC97-B1DEEED251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32"/>
          <a:stretch/>
        </p:blipFill>
        <p:spPr>
          <a:xfrm>
            <a:off x="3565644" y="4674646"/>
            <a:ext cx="1276350" cy="32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/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5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kern="15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𝑸</m:t>
                    </m:r>
                  </m:oMath>
                </a14:m>
                <a:r>
                  <a:rPr lang="zh-CN" altLang="en-US" sz="2400" b="1" kern="1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𝜳</m:t>
                        </m:r>
                      </m:e>
                      <m:sup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进行精度估计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blipFill>
                <a:blip r:embed="rId9"/>
                <a:stretch>
                  <a:fillRect l="-271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C3781DD3-BCAE-926A-3C75-AA72A06B79D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425A12B2-9041-C5D3-D0FE-76244A20FD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72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2949249" y="1498089"/>
            <a:ext cx="5943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lang="en-US" altLang="zh-CN" sz="2800" dirty="0">
                <a:latin typeface="+mj-lt"/>
                <a:ea typeface="+mj-e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多次测量：获得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，提高测量精度</a:t>
            </a:r>
            <a:endParaRPr lang="en-US" altLang="zh-CN" sz="2800" dirty="0">
              <a:latin typeface="+mj-lt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协方差矩阵</a:t>
            </a:r>
            <a:r>
              <a:rPr lang="zh-CN" altLang="en-US" sz="2800" dirty="0">
                <a:latin typeface="+mj-lt"/>
                <a:ea typeface="+mj-ea"/>
              </a:rPr>
              <a:t>（第三部分）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第二部分总结：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1DA174BC-13AF-3C91-ABAE-DA0030890A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(4/4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19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67441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1019744"/>
            <a:ext cx="6696744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术语缩写介绍：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LS(Least Square)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：最小二乘法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OLS(Ordinary LS)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ECC8ED1-E266-F7DD-E197-E7827C849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207"/>
              </p:ext>
            </p:extLst>
          </p:nvPr>
        </p:nvGraphicFramePr>
        <p:xfrm>
          <a:off x="703754" y="2552340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64440" imgH="228600" progId="Equation.AxMath">
                  <p:embed/>
                </p:oleObj>
              </mc:Choice>
              <mc:Fallback>
                <p:oleObj name="AxMath" r:id="rId5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3AA2910-92AF-82BE-EF6E-E9E1A499F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754" y="2552340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C74D202-C85E-562B-11CD-4B1697C3F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17926"/>
              </p:ext>
            </p:extLst>
          </p:nvPr>
        </p:nvGraphicFramePr>
        <p:xfrm>
          <a:off x="1300003" y="4395014"/>
          <a:ext cx="1399790" cy="63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08320" imgH="230760" progId="Equation.AxMath">
                  <p:embed/>
                </p:oleObj>
              </mc:Choice>
              <mc:Fallback>
                <p:oleObj name="AxMath" r:id="rId7" imgW="508320" imgH="23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003" y="4395014"/>
                        <a:ext cx="1399790" cy="63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074D929-B6A7-EA51-D6BE-7C822FF3FBB1}"/>
              </a:ext>
            </a:extLst>
          </p:cNvPr>
          <p:cNvSpPr/>
          <p:nvPr/>
        </p:nvSpPr>
        <p:spPr>
          <a:xfrm>
            <a:off x="1927890" y="3085717"/>
            <a:ext cx="240862" cy="1322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369D8D-6463-46EA-9563-CC0ED1C62A34}"/>
              </a:ext>
            </a:extLst>
          </p:cNvPr>
          <p:cNvSpPr txBox="1"/>
          <p:nvPr/>
        </p:nvSpPr>
        <p:spPr>
          <a:xfrm>
            <a:off x="2699792" y="3562277"/>
            <a:ext cx="28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目标：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残差平方和</a:t>
            </a:r>
            <a:r>
              <a:rPr lang="zh-CN" altLang="en-US" sz="2000" dirty="0"/>
              <a:t>最小</a:t>
            </a:r>
          </a:p>
        </p:txBody>
      </p:sp>
    </p:spTree>
    <p:extLst>
      <p:ext uri="{BB962C8B-B14F-4D97-AF65-F5344CB8AC3E}">
        <p14:creationId xmlns:p14="http://schemas.microsoft.com/office/powerpoint/2010/main" val="374782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998284"/>
            <a:ext cx="6699590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Yn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的精度各不相同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不等精度测量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根据标准差分配权重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带权最小二乘法</a:t>
            </a:r>
            <a:endParaRPr lang="en-US" altLang="zh-CN" sz="2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WLS(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LS)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1009041"/>
            <a:ext cx="6699590" cy="37856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均为不确定值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"/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带权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WTLS(Weighted 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Total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LS)</a:t>
            </a: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本课程：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戴明推广的最小二乘法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4E1ADC3-4FCF-498E-B1F1-AF56B8C7D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4795"/>
              </p:ext>
            </p:extLst>
          </p:nvPr>
        </p:nvGraphicFramePr>
        <p:xfrm>
          <a:off x="3324397" y="2035407"/>
          <a:ext cx="2232248" cy="10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4397" y="2035407"/>
                        <a:ext cx="2232248" cy="1029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54642C8-8385-E811-9B89-8C90FE53E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68135"/>
              </p:ext>
            </p:extLst>
          </p:nvPr>
        </p:nvGraphicFramePr>
        <p:xfrm>
          <a:off x="470544" y="1955894"/>
          <a:ext cx="2232248" cy="105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544" y="1955894"/>
                        <a:ext cx="2232248" cy="1059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03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1009041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7A92A9-512A-3BE9-A28D-6A40701B8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72" y="164541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D58C84-A1E5-BC29-B20A-324B6056D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30" y="2312128"/>
            <a:ext cx="2641353" cy="193216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E4078C-A827-7A4F-84AC-C0BC16178647}"/>
              </a:ext>
            </a:extLst>
          </p:cNvPr>
          <p:cNvSpPr txBox="1"/>
          <p:nvPr/>
        </p:nvSpPr>
        <p:spPr>
          <a:xfrm>
            <a:off x="1529377" y="4402312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ACB7D3-D038-BDC1-8BE8-25D0036004E0}"/>
              </a:ext>
            </a:extLst>
          </p:cNvPr>
          <p:cNvSpPr txBox="1"/>
          <p:nvPr/>
        </p:nvSpPr>
        <p:spPr>
          <a:xfrm>
            <a:off x="4972719" y="3997223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7C58BE3-0530-54F0-1A05-D06B7662C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69426"/>
              </p:ext>
            </p:extLst>
          </p:nvPr>
        </p:nvGraphicFramePr>
        <p:xfrm>
          <a:off x="2539999" y="2540000"/>
          <a:ext cx="105480" cy="22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5480" imgH="227880" progId="Equation.AxMath">
                  <p:embed/>
                </p:oleObj>
              </mc:Choice>
              <mc:Fallback>
                <p:oleObj name="AxMath" r:id="rId7" imgW="10548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9999" y="2540000"/>
                        <a:ext cx="105480" cy="22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11D497-38B2-F226-09D2-EBB4A128F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71848"/>
              </p:ext>
            </p:extLst>
          </p:nvPr>
        </p:nvGraphicFramePr>
        <p:xfrm>
          <a:off x="153551" y="1556414"/>
          <a:ext cx="3552707" cy="67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131560" imgH="405720" progId="Equation.AxMath">
                  <p:embed/>
                </p:oleObj>
              </mc:Choice>
              <mc:Fallback>
                <p:oleObj name="AxMath" r:id="rId9" imgW="2131560" imgH="405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551" y="1556414"/>
                        <a:ext cx="3552707" cy="67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8F15C38-A823-66FC-07FA-B50107920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80150"/>
              </p:ext>
            </p:extLst>
          </p:nvPr>
        </p:nvGraphicFramePr>
        <p:xfrm>
          <a:off x="2177448" y="4524986"/>
          <a:ext cx="5138739" cy="70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3003120" imgH="414000" progId="Equation.AxMath">
                  <p:embed/>
                </p:oleObj>
              </mc:Choice>
              <mc:Fallback>
                <p:oleObj name="AxMath" r:id="rId11" imgW="3003120" imgH="4140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B11D497-38B2-F226-09D2-EBB4A128F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7448" y="4524986"/>
                        <a:ext cx="5138739" cy="70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07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1057300"/>
            <a:ext cx="5400600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术语缩写介绍：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LS(Least Square)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：最小二乘法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OLS(Ordinary LS)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98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4225760"/>
            <a:chOff x="2274493" y="1339602"/>
            <a:chExt cx="5578945" cy="4225760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422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声纳喷嘴参数的模型建立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66245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估计值与不确定度评估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泪滴形 21">
            <a:extLst>
              <a:ext uri="{FF2B5EF4-FFF2-40B4-BE49-F238E27FC236}">
                <a16:creationId xmlns:a16="http://schemas.microsoft.com/office/drawing/2014/main" id="{ABD7EAA0-EE6A-A669-ABB5-56F9BF686D37}"/>
              </a:ext>
            </a:extLst>
          </p:cNvPr>
          <p:cNvSpPr/>
          <p:nvPr/>
        </p:nvSpPr>
        <p:spPr>
          <a:xfrm>
            <a:off x="2890241" y="4519526"/>
            <a:ext cx="522893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60CE994F-DB89-06C5-9DBD-CE59F8510B69}"/>
              </a:ext>
            </a:extLst>
          </p:cNvPr>
          <p:cNvSpPr txBox="1"/>
          <p:nvPr/>
        </p:nvSpPr>
        <p:spPr>
          <a:xfrm>
            <a:off x="3808994" y="4470591"/>
            <a:ext cx="292381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改进建议</a:t>
            </a:r>
            <a:endParaRPr lang="zh-CN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700755" y="27492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B6A67C2-05BE-4AF0-9313-2611E6560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63" y="1323396"/>
          <a:ext cx="6749018" cy="391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58FF107-0A27-4C7A-8ED8-E538813BFF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99" y="303904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5684BCD-3655-4FF4-8AA1-769CEB0DDE7F}"/>
              </a:ext>
            </a:extLst>
          </p:cNvPr>
          <p:cNvSpPr txBox="1"/>
          <p:nvPr/>
        </p:nvSpPr>
        <p:spPr>
          <a:xfrm>
            <a:off x="6800468" y="5164660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792F51E-0E02-41F3-B0BE-3E29B0E0E1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0799" y="694734"/>
            <a:ext cx="2520000" cy="184339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1AF3045-9576-4039-8CCB-462712908A6E}"/>
              </a:ext>
            </a:extLst>
          </p:cNvPr>
          <p:cNvSpPr txBox="1"/>
          <p:nvPr/>
        </p:nvSpPr>
        <p:spPr>
          <a:xfrm>
            <a:off x="6765523" y="2635657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45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9512" y="1012297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DF77E4-03A9-418B-BB87-45D58B55FA62}"/>
              </a:ext>
            </a:extLst>
          </p:cNvPr>
          <p:cNvGrpSpPr/>
          <p:nvPr/>
        </p:nvGrpSpPr>
        <p:grpSpPr>
          <a:xfrm>
            <a:off x="469882" y="3805491"/>
            <a:ext cx="6048672" cy="1638300"/>
            <a:chOff x="486156" y="3666914"/>
            <a:chExt cx="6048672" cy="16383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8DC132-2C30-4B2D-B21C-6DA50E8C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787" y="3666914"/>
              <a:ext cx="4171950" cy="7715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C2A56C7-8707-45B4-A77A-2FA885FE9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66"/>
            <a:stretch/>
          </p:blipFill>
          <p:spPr>
            <a:xfrm>
              <a:off x="486156" y="4438439"/>
              <a:ext cx="6048672" cy="86677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762E38-7D8F-4AF2-B0B1-D5BE3D02CB92}"/>
              </a:ext>
            </a:extLst>
          </p:cNvPr>
          <p:cNvGrpSpPr/>
          <p:nvPr/>
        </p:nvGrpSpPr>
        <p:grpSpPr>
          <a:xfrm>
            <a:off x="469882" y="1348041"/>
            <a:ext cx="6048672" cy="1638300"/>
            <a:chOff x="486156" y="1414661"/>
            <a:chExt cx="6048672" cy="1638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96E50E6-727B-487C-BCEE-91CFC36903B3}"/>
                </a:ext>
              </a:extLst>
            </p:cNvPr>
            <p:cNvGrpSpPr/>
            <p:nvPr/>
          </p:nvGrpSpPr>
          <p:grpSpPr>
            <a:xfrm>
              <a:off x="486156" y="1414661"/>
              <a:ext cx="6048672" cy="1638300"/>
              <a:chOff x="486156" y="1414661"/>
              <a:chExt cx="6048672" cy="16383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0000AC-5C03-4161-852F-493B13579DCE}"/>
                  </a:ext>
                </a:extLst>
              </p:cNvPr>
              <p:cNvGrpSpPr/>
              <p:nvPr/>
            </p:nvGrpSpPr>
            <p:grpSpPr>
              <a:xfrm>
                <a:off x="486156" y="1414661"/>
                <a:ext cx="6048672" cy="1638300"/>
                <a:chOff x="486156" y="3666914"/>
                <a:chExt cx="6048672" cy="1638300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9FA5C029-0017-47FB-985B-193A33931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787" y="3666914"/>
                  <a:ext cx="4171950" cy="771525"/>
                </a:xfrm>
                <a:prstGeom prst="rect">
                  <a:avLst/>
                </a:prstGeom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4BE39325-C9C9-4C96-8499-3F4695DC0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r="466"/>
                <a:stretch/>
              </p:blipFill>
              <p:spPr>
                <a:xfrm>
                  <a:off x="486156" y="4438439"/>
                  <a:ext cx="6048672" cy="866775"/>
                </a:xfrm>
                <a:prstGeom prst="rect">
                  <a:avLst/>
                </a:prstGeom>
              </p:spPr>
            </p:pic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1E2786-85A0-4A90-841C-458D30578D6A}"/>
                  </a:ext>
                </a:extLst>
              </p:cNvPr>
              <p:cNvSpPr/>
              <p:nvPr/>
            </p:nvSpPr>
            <p:spPr>
              <a:xfrm>
                <a:off x="2699792" y="1623171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8197C21-EC80-4E42-9E45-34DE654C2A89}"/>
                  </a:ext>
                </a:extLst>
              </p:cNvPr>
              <p:cNvSpPr/>
              <p:nvPr/>
            </p:nvSpPr>
            <p:spPr>
              <a:xfrm>
                <a:off x="4504401" y="2521149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5A4991CF-FDE1-48E4-A692-3B3FCF573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5298" y="2459956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280800" imgH="228600" progId="Equation.AxMath">
                    <p:embed/>
                  </p:oleObj>
                </mc:Choice>
                <mc:Fallback>
                  <p:oleObj name="AxMath" r:id="rId9" imgW="280800" imgH="22860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5A4991CF-FDE1-48E4-A692-3B3FCF5738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85298" y="2459956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28208D2-F1BF-4A19-99A9-83E9EDC416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5776" y="1613304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1" imgW="280800" imgH="228600" progId="Equation.AxMath">
                    <p:embed/>
                  </p:oleObj>
                </mc:Choice>
                <mc:Fallback>
                  <p:oleObj name="AxMath" r:id="rId11" imgW="280800" imgH="22860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28208D2-F1BF-4A19-99A9-83E9EDC416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55776" y="1613304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11">
            <a:extLst>
              <a:ext uri="{FF2B5EF4-FFF2-40B4-BE49-F238E27FC236}">
                <a16:creationId xmlns:a16="http://schemas.microsoft.com/office/drawing/2014/main" id="{88013EAE-C132-4639-85D2-BADE99A641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51520" y="3161222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5C90515-64F5-4996-8E45-D705C6033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532" y="2978404"/>
          <a:ext cx="32591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626560" imgH="1328040" progId="Equation.AxMath">
                  <p:embed/>
                </p:oleObj>
              </mc:Choice>
              <mc:Fallback>
                <p:oleObj name="AxMath" r:id="rId12" imgW="2626560" imgH="132804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5C90515-64F5-4996-8E45-D705C6033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13532" y="2978404"/>
                        <a:ext cx="3259138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69C3B3B-4BAC-4AEF-A35A-7FF164C73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506578"/>
              </p:ext>
            </p:extLst>
          </p:nvPr>
        </p:nvGraphicFramePr>
        <p:xfrm>
          <a:off x="5613532" y="513016"/>
          <a:ext cx="306546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298240" imgH="1313280" progId="Equation.AxMath">
                  <p:embed/>
                </p:oleObj>
              </mc:Choice>
              <mc:Fallback>
                <p:oleObj name="AxMath" r:id="rId14" imgW="2298240" imgH="131328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13532" y="513016"/>
                        <a:ext cx="3065462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34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92B5F-DF6A-146D-2B67-5B9176B5D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" t="2439" r="6011"/>
          <a:stretch/>
        </p:blipFill>
        <p:spPr>
          <a:xfrm>
            <a:off x="107504" y="823359"/>
            <a:ext cx="4671392" cy="311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8005B-1045-706A-B52D-BBA33CA7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38" y="4043583"/>
            <a:ext cx="5986606" cy="129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FE688E-BB23-5190-2301-4E480227CBAA}"/>
              </a:ext>
            </a:extLst>
          </p:cNvPr>
          <p:cNvSpPr txBox="1"/>
          <p:nvPr/>
        </p:nvSpPr>
        <p:spPr>
          <a:xfrm>
            <a:off x="5796136" y="70731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① OLS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[w/o correlation]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48F54-5319-37CA-1B15-0B89C002C426}"/>
              </a:ext>
            </a:extLst>
          </p:cNvPr>
          <p:cNvSpPr txBox="1"/>
          <p:nvPr/>
        </p:nvSpPr>
        <p:spPr>
          <a:xfrm>
            <a:off x="4666828" y="1810779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F8FA3-383A-A013-642C-8AA50FEDAB48}"/>
              </a:ext>
            </a:extLst>
          </p:cNvPr>
          <p:cNvSpPr txBox="1"/>
          <p:nvPr/>
        </p:nvSpPr>
        <p:spPr>
          <a:xfrm>
            <a:off x="4666828" y="20598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AF1EF-7B34-CD2E-F08A-772D7A00378D}"/>
              </a:ext>
            </a:extLst>
          </p:cNvPr>
          <p:cNvSpPr txBox="1"/>
          <p:nvPr/>
        </p:nvSpPr>
        <p:spPr>
          <a:xfrm>
            <a:off x="4669140" y="2308941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1019F06-1622-302B-135A-2CA8E1578A89}"/>
              </a:ext>
            </a:extLst>
          </p:cNvPr>
          <p:cNvSpPr/>
          <p:nvPr/>
        </p:nvSpPr>
        <p:spPr>
          <a:xfrm>
            <a:off x="2267534" y="707318"/>
            <a:ext cx="288032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97416-1266-8FD2-A51A-F9C7960C7AA3}"/>
              </a:ext>
            </a:extLst>
          </p:cNvPr>
          <p:cNvGrpSpPr/>
          <p:nvPr/>
        </p:nvGrpSpPr>
        <p:grpSpPr>
          <a:xfrm>
            <a:off x="2155115" y="164072"/>
            <a:ext cx="2718609" cy="351657"/>
            <a:chOff x="2320925" y="119683"/>
            <a:chExt cx="2880530" cy="43222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FC57A7-9E31-AE41-400F-FCFB67842513}"/>
                </a:ext>
              </a:extLst>
            </p:cNvPr>
            <p:cNvSpPr txBox="1"/>
            <p:nvPr/>
          </p:nvSpPr>
          <p:spPr>
            <a:xfrm>
              <a:off x="2320925" y="119683"/>
              <a:ext cx="2880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三种方法             基本一致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060BEBF9-45A1-BE5B-1CAA-958F92B2E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869487"/>
                </p:ext>
              </p:extLst>
            </p:nvPr>
          </p:nvGraphicFramePr>
          <p:xfrm>
            <a:off x="3333419" y="137957"/>
            <a:ext cx="720080" cy="41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570960" imgH="318960" progId="Equation.AxMath">
                    <p:embed/>
                  </p:oleObj>
                </mc:Choice>
                <mc:Fallback>
                  <p:oleObj name="AxMath" r:id="rId4" imgW="570960" imgH="3189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BDFC5C36-7563-51E6-760F-BDAB7BB6CF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33419" y="137957"/>
                          <a:ext cx="720080" cy="413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CDE476C-5A79-F853-4B56-29426A472361}"/>
              </a:ext>
            </a:extLst>
          </p:cNvPr>
          <p:cNvSpPr txBox="1"/>
          <p:nvPr/>
        </p:nvSpPr>
        <p:spPr>
          <a:xfrm>
            <a:off x="2658015" y="4472233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DE952A-1023-145D-22B9-B3F27BFD8EF4}"/>
              </a:ext>
            </a:extLst>
          </p:cNvPr>
          <p:cNvSpPr txBox="1"/>
          <p:nvPr/>
        </p:nvSpPr>
        <p:spPr>
          <a:xfrm>
            <a:off x="2658015" y="4721314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3E5C6-85C7-2C9D-A625-452934305444}"/>
              </a:ext>
            </a:extLst>
          </p:cNvPr>
          <p:cNvSpPr txBox="1"/>
          <p:nvPr/>
        </p:nvSpPr>
        <p:spPr>
          <a:xfrm>
            <a:off x="2660327" y="4970395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DC8FB1-5F34-1705-BCAD-71426B2E6560}"/>
              </a:ext>
            </a:extLst>
          </p:cNvPr>
          <p:cNvSpPr/>
          <p:nvPr/>
        </p:nvSpPr>
        <p:spPr>
          <a:xfrm>
            <a:off x="4778038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4C407A-1DF4-FAA5-F337-0062335A3D78}"/>
              </a:ext>
            </a:extLst>
          </p:cNvPr>
          <p:cNvSpPr/>
          <p:nvPr/>
        </p:nvSpPr>
        <p:spPr>
          <a:xfrm>
            <a:off x="6362214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0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591361" y="267660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4139952" y="76926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各变量间的关系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，计算时引入了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相关性不大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，对实验结果影响较小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8C4AB2-9106-1FB0-43B3-9036E269A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2569468"/>
          <a:ext cx="176525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PhantomPDF.Document">
                  <p:embed/>
                </p:oleObj>
              </mc:Choice>
              <mc:Fallback>
                <p:oleObj name="PDF" r:id="rId2" imgW="0" imgH="360" progId="FoxitPhantomPDF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8C4AB2-9106-1FB0-43B3-9036E269A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9992" y="2569468"/>
                        <a:ext cx="176525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6960C-0D8B-3D9C-073D-6EA14F9B2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3809" y="2569468"/>
          <a:ext cx="229173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E86960C-0D8B-3D9C-073D-6EA14F9B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3809" y="2569468"/>
                        <a:ext cx="229173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BC56B3-F4C9-8C13-147F-F9ADF0E4CCE1}"/>
              </a:ext>
            </a:extLst>
          </p:cNvPr>
          <p:cNvSpPr txBox="1"/>
          <p:nvPr/>
        </p:nvSpPr>
        <p:spPr>
          <a:xfrm>
            <a:off x="4211960" y="43696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The correlation between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and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is </a:t>
            </a: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BT-Roman"/>
              </a:rPr>
              <a:t>much smaller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(in the range between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0.067 and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0.045) and not displayed here.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9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611560" y="169138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3995936" y="818624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值均不确定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残差平方和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点到直线距离平方和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squared standard uncertainties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 and covariances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relative to the variance of all measurements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1, .. .,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xn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are two magnitudes smaller than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(relative to the variance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1,. .. ,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yn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36E6D3-723C-E150-CE24-710097962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61004"/>
              </p:ext>
            </p:extLst>
          </p:nvPr>
        </p:nvGraphicFramePr>
        <p:xfrm>
          <a:off x="5602519" y="3721596"/>
          <a:ext cx="2016224" cy="7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51960" imgH="229680" progId="Equation.AxMath">
                  <p:embed/>
                </p:oleObj>
              </mc:Choice>
              <mc:Fallback>
                <p:oleObj name="AxMath" r:id="rId2" imgW="65196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2519" y="3721596"/>
                        <a:ext cx="2016224" cy="71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1540-2CC8-ECBE-BA68-B0B49EE0C742}"/>
              </a:ext>
            </a:extLst>
          </p:cNvPr>
          <p:cNvSpPr/>
          <p:nvPr/>
        </p:nvSpPr>
        <p:spPr>
          <a:xfrm>
            <a:off x="6183922" y="4411748"/>
            <a:ext cx="769681" cy="584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2B361-48E4-AC74-150B-B35045DCB708}"/>
              </a:ext>
            </a:extLst>
          </p:cNvPr>
          <p:cNvSpPr txBox="1"/>
          <p:nvPr/>
        </p:nvSpPr>
        <p:spPr>
          <a:xfrm>
            <a:off x="6034566" y="5123069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可靠性</a:t>
            </a:r>
          </a:p>
        </p:txBody>
      </p:sp>
    </p:spTree>
    <p:extLst>
      <p:ext uri="{BB962C8B-B14F-4D97-AF65-F5344CB8AC3E}">
        <p14:creationId xmlns:p14="http://schemas.microsoft.com/office/powerpoint/2010/main" val="30842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432559" y="228143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770263" y="4729708"/>
            <a:ext cx="152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1907704" y="2209428"/>
            <a:ext cx="6480720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015716" y="2347927"/>
            <a:ext cx="640820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755576" y="2209428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37713"/>
              </p:ext>
            </p:extLst>
          </p:nvPr>
        </p:nvGraphicFramePr>
        <p:xfrm>
          <a:off x="75753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17BC01-8F7C-4033-BC56-968B73AE1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3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/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待求解参数：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  <a:blipFill>
                <a:blip r:embed="rId7"/>
                <a:stretch>
                  <a:fillRect l="-382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波形 3">
            <a:extLst>
              <a:ext uri="{FF2B5EF4-FFF2-40B4-BE49-F238E27FC236}">
                <a16:creationId xmlns:a16="http://schemas.microsoft.com/office/drawing/2014/main" id="{E1738322-1EC1-5224-A997-0711D3E5ADFC}"/>
              </a:ext>
            </a:extLst>
          </p:cNvPr>
          <p:cNvSpPr/>
          <p:nvPr/>
        </p:nvSpPr>
        <p:spPr>
          <a:xfrm>
            <a:off x="4139952" y="625252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Re：雷诺数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E70A7F33-A90B-6540-2CE2-7DCC86ED4CB4}"/>
              </a:ext>
            </a:extLst>
          </p:cNvPr>
          <p:cNvSpPr/>
          <p:nvPr/>
        </p:nvSpPr>
        <p:spPr>
          <a:xfrm>
            <a:off x="4139952" y="3118719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Y: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流量系数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E562835-323C-D7C7-A5BF-361F7D549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8160"/>
              </p:ext>
            </p:extLst>
          </p:nvPr>
        </p:nvGraphicFramePr>
        <p:xfrm>
          <a:off x="4783829" y="1320144"/>
          <a:ext cx="3217346" cy="165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800" imgH="417960" progId="Equation.AxMath">
                  <p:embed/>
                </p:oleObj>
              </mc:Choice>
              <mc:Fallback>
                <p:oleObj name="AxMath" r:id="rId8" imgW="811800" imgH="417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F5AC141-5BA8-2839-9F5F-29F7D2E54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3829" y="1320144"/>
                        <a:ext cx="3217346" cy="165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57A7E6-2734-F377-6DAB-F6A3F766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11920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0120" imgH="419040" progId="Equation.AxMath">
                  <p:embed/>
                </p:oleObj>
              </mc:Choice>
              <mc:Fallback>
                <p:oleObj name="AxMath" r:id="rId10" imgW="8701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2BAA6B9-3918-4648-935E-6B345E92B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65DA4A-A684-B0B7-A4E7-F2EF2F151BED}"/>
              </a:ext>
            </a:extLst>
          </p:cNvPr>
          <p:cNvSpPr txBox="1"/>
          <p:nvPr/>
        </p:nvSpPr>
        <p:spPr>
          <a:xfrm>
            <a:off x="323528" y="3899805"/>
            <a:ext cx="333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总体代换处理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7370"/>
              </p:ext>
            </p:extLst>
          </p:nvPr>
        </p:nvGraphicFramePr>
        <p:xfrm>
          <a:off x="152729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E6C3D0-5484-341D-7A61-94CA5359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29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BE20A342-3A98-866F-5040-E3E725E0894E}"/>
              </a:ext>
            </a:extLst>
          </p:cNvPr>
          <p:cNvSpPr/>
          <p:nvPr/>
        </p:nvSpPr>
        <p:spPr>
          <a:xfrm>
            <a:off x="1279206" y="2125530"/>
            <a:ext cx="819628" cy="1380041"/>
          </a:xfrm>
          <a:prstGeom prst="downArrow">
            <a:avLst>
              <a:gd name="adj1" fmla="val 50000"/>
              <a:gd name="adj2" fmla="val 6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16902C-6222-FACD-0E70-9AB1D2E84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06756"/>
              </p:ext>
            </p:extLst>
          </p:nvPr>
        </p:nvGraphicFramePr>
        <p:xfrm>
          <a:off x="163461" y="3651815"/>
          <a:ext cx="3051119" cy="72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64440" imgH="228600" progId="Equation.AxMath">
                  <p:embed/>
                </p:oleObj>
              </mc:Choice>
              <mc:Fallback>
                <p:oleObj name="AxMath" r:id="rId7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E3DD00B-1283-4E6E-8201-EDE3A09BB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461" y="3651815"/>
                        <a:ext cx="3051119" cy="722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6ECD04B-4B4B-5328-2C84-66ED2979057D}"/>
              </a:ext>
            </a:extLst>
          </p:cNvPr>
          <p:cNvSpPr/>
          <p:nvPr/>
        </p:nvSpPr>
        <p:spPr>
          <a:xfrm>
            <a:off x="2339752" y="832558"/>
            <a:ext cx="1152128" cy="1230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2C5F7-3A38-D0F2-52A5-CA65BB29662E}"/>
              </a:ext>
            </a:extLst>
          </p:cNvPr>
          <p:cNvSpPr/>
          <p:nvPr/>
        </p:nvSpPr>
        <p:spPr>
          <a:xfrm>
            <a:off x="2668813" y="3651814"/>
            <a:ext cx="514788" cy="61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75751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70120" imgH="419040" progId="Equation.AxMath">
                  <p:embed/>
                </p:oleObj>
              </mc:Choice>
              <mc:Fallback>
                <p:oleObj name="AxMath" r:id="rId9" imgW="870120" imgH="41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757A7E6-2734-F377-6DAB-F6A3F766B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79329"/>
              </p:ext>
            </p:extLst>
          </p:nvPr>
        </p:nvGraphicFramePr>
        <p:xfrm>
          <a:off x="4755356" y="1257962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97480" imgH="453240" progId="Equation.AxMath">
                  <p:embed/>
                </p:oleObj>
              </mc:Choice>
              <mc:Fallback>
                <p:oleObj name="AxMath" r:id="rId11" imgW="897480" imgH="4532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DD4008-D569-DFD5-B1B0-BF825EC39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5356" y="1257962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2">
            <a:extLst>
              <a:ext uri="{FF2B5EF4-FFF2-40B4-BE49-F238E27FC236}">
                <a16:creationId xmlns:a16="http://schemas.microsoft.com/office/drawing/2014/main" id="{EBCED01B-9534-FB43-E7CE-6BE251A6C9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2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460" y="3576638"/>
          <a:ext cx="33988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2280" imgH="420840" progId="Equation.AxMath">
                  <p:embed/>
                </p:oleObj>
              </mc:Choice>
              <mc:Fallback>
                <p:oleObj name="AxMath" r:id="rId9" imgW="9622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4460" y="3576638"/>
                        <a:ext cx="3398838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2627784" y="1201316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3197136" y="1201316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2148260" y="4317355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51F1EC76-2D40-E4AE-51ED-0898889A64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60801"/>
              </p:ext>
            </p:extLst>
          </p:nvPr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75324"/>
              </p:ext>
            </p:extLst>
          </p:nvPr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68786"/>
              </p:ext>
            </p:extLst>
          </p:nvPr>
        </p:nvGraphicFramePr>
        <p:xfrm>
          <a:off x="5292725" y="3576638"/>
          <a:ext cx="32194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11880" imgH="420840" progId="Equation.AxMath">
                  <p:embed/>
                </p:oleObj>
              </mc:Choice>
              <mc:Fallback>
                <p:oleObj name="AxMath" r:id="rId9" imgW="911880" imgH="4208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576638"/>
                        <a:ext cx="32194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23904"/>
              </p:ext>
            </p:extLst>
          </p:nvPr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7596336" y="1921396"/>
            <a:ext cx="792088" cy="636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7330504" y="3656351"/>
            <a:ext cx="6759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7668484" y="4312127"/>
            <a:ext cx="675960" cy="626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8D4D8462-E7E7-857D-6306-EEE2E40E9E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74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33662"/>
              </p:ext>
            </p:extLst>
          </p:nvPr>
        </p:nvGraphicFramePr>
        <p:xfrm>
          <a:off x="428968" y="338197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968" y="338197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1657"/>
              </p:ext>
            </p:extLst>
          </p:nvPr>
        </p:nvGraphicFramePr>
        <p:xfrm>
          <a:off x="428968" y="2294399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68" y="2294399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3AA2910-92AF-82BE-EF6E-E9E1A499F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3360"/>
              </p:ext>
            </p:extLst>
          </p:nvPr>
        </p:nvGraphicFramePr>
        <p:xfrm>
          <a:off x="428968" y="1633364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4440" imgH="228600" progId="Equation.AxMath">
                  <p:embed/>
                </p:oleObj>
              </mc:Choice>
              <mc:Fallback>
                <p:oleObj name="AxMath" r:id="rId9" imgW="964440" imgH="228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616902C-6222-FACD-0E70-9AB1D2E849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68" y="1633364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3021256" y="985292"/>
            <a:ext cx="5943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M, D</a:t>
            </a:r>
            <a:r>
              <a:rPr lang="zh-CN" altLang="en-US" sz="2800" dirty="0">
                <a:latin typeface="+mj-lt"/>
                <a:ea typeface="+mj-ea"/>
              </a:rPr>
              <a:t>：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测一次</a:t>
            </a:r>
            <a:r>
              <a:rPr lang="zh-CN" altLang="en-US" sz="2800" dirty="0">
                <a:latin typeface="+mj-lt"/>
                <a:ea typeface="+mj-ea"/>
              </a:rPr>
              <a:t>作为估计值，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已知，不存在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endParaRPr lang="en-US" altLang="zh-C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Q,     </a:t>
            </a:r>
            <a:r>
              <a:rPr lang="zh-CN" altLang="en-US" sz="2800" dirty="0">
                <a:latin typeface="+mj-lt"/>
                <a:ea typeface="+mj-ea"/>
              </a:rPr>
              <a:t>：各获得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个估计值</a:t>
            </a:r>
            <a:r>
              <a:rPr lang="zh-CN" altLang="en-US" sz="2800" dirty="0">
                <a:latin typeface="+mj-lt"/>
                <a:ea typeface="+mj-ea"/>
              </a:rPr>
              <a:t>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后面详述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根据上方数据获得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30A47-0718-F49C-BEBD-DC22ABBC9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00887"/>
              </p:ext>
            </p:extLst>
          </p:nvPr>
        </p:nvGraphicFramePr>
        <p:xfrm>
          <a:off x="3840345" y="2252743"/>
          <a:ext cx="432048" cy="65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51200" imgH="227880" progId="Equation.AxMath">
                  <p:embed/>
                </p:oleObj>
              </mc:Choice>
              <mc:Fallback>
                <p:oleObj name="AxMath" r:id="rId11" imgW="1512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0345" y="2252743"/>
                        <a:ext cx="432048" cy="65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第一部分总结：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DC4D9-69CD-2565-6292-A4ADBA7D5A5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4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738021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8" y="2167441"/>
            <a:ext cx="49591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误差处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1121</Words>
  <Application>Microsoft Office PowerPoint</Application>
  <PresentationFormat>全屏显示(16:10)</PresentationFormat>
  <Paragraphs>250</Paragraphs>
  <Slides>27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CharterBT-BoldItalic</vt:lpstr>
      <vt:lpstr>CharterBT-Roman</vt:lpstr>
      <vt:lpstr>MathDesign-CH-Regular-Symbol-10</vt:lpstr>
      <vt:lpstr>微软雅黑</vt:lpstr>
      <vt:lpstr>Arial</vt:lpstr>
      <vt:lpstr>Calibri</vt:lpstr>
      <vt:lpstr>Cambria Math</vt:lpstr>
      <vt:lpstr>Stencil</vt:lpstr>
      <vt:lpstr>Times New Roman</vt:lpstr>
      <vt:lpstr>Wingdings</vt:lpstr>
      <vt:lpstr>1</vt:lpstr>
      <vt:lpstr>2</vt:lpstr>
      <vt:lpstr>AxMath</vt:lpstr>
      <vt:lpstr>Equation.AxMath</vt:lpstr>
      <vt:lpstr>PDF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Scamander Newt</cp:lastModifiedBy>
  <cp:revision>177</cp:revision>
  <dcterms:created xsi:type="dcterms:W3CDTF">2014-05-23T18:24:00Z</dcterms:created>
  <dcterms:modified xsi:type="dcterms:W3CDTF">2023-04-10T16:27:12Z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