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25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07" r:id="rId18"/>
    <p:sldId id="266" r:id="rId19"/>
    <p:sldId id="292" r:id="rId20"/>
    <p:sldId id="293" r:id="rId21"/>
    <p:sldId id="296" r:id="rId22"/>
    <p:sldId id="295" r:id="rId23"/>
    <p:sldId id="277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69086" autoAdjust="0"/>
  </p:normalViewPr>
  <p:slideViewPr>
    <p:cSldViewPr showGuides="1">
      <p:cViewPr varScale="1">
        <p:scale>
          <a:sx n="71" d="100"/>
          <a:sy n="71" d="100"/>
        </p:scale>
        <p:origin x="1939" y="43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基本思路已经说过，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.xml"/><Relationship Id="rId10" Type="http://schemas.openxmlformats.org/officeDocument/2006/relationships/image" Target="../media/image23.jpeg"/><Relationship Id="rId4" Type="http://schemas.openxmlformats.org/officeDocument/2006/relationships/notesSlide" Target="../notesSlides/notesSlide15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wmf"/><Relationship Id="rId3" Type="http://schemas.openxmlformats.org/officeDocument/2006/relationships/tags" Target="../tags/tag27.xml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25.bin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6.xml"/><Relationship Id="rId11" Type="http://schemas.openxmlformats.org/officeDocument/2006/relationships/oleObject" Target="../embeddings/oleObject24.bin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4" Type="http://schemas.openxmlformats.org/officeDocument/2006/relationships/tags" Target="../tags/tag28.xml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08961" y="4250784"/>
            <a:ext cx="392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63341" y="41992"/>
            <a:ext cx="3429139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2">
            <a:extLst>
              <a:ext uri="{FF2B5EF4-FFF2-40B4-BE49-F238E27FC236}">
                <a16:creationId xmlns:a16="http://schemas.microsoft.com/office/drawing/2014/main" id="{DA242554-2B4A-6828-B46A-FB05E0379D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63341" y="41992"/>
            <a:ext cx="3429139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7F8B454-520F-E79B-1268-CBB8E149CB4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63341" y="41992"/>
            <a:ext cx="3429139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33821" y="1312252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80800" imgH="228600" progId="Equation.AxMath">
                    <p:embed/>
                  </p:oleObj>
                </mc:Choice>
                <mc:Fallback>
                  <p:oleObj name="AxMath" r:id="rId9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280800" imgH="228600" progId="Equation.AxMath">
                    <p:embed/>
                  </p:oleObj>
                </mc:Choice>
                <mc:Fallback>
                  <p:oleObj name="AxMath" r:id="rId11" imgW="280800" imgH="228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28208D2-F1BF-4A19-99A9-83E9EDC41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626560" imgH="1328040" progId="Equation.AxMath">
                  <p:embed/>
                </p:oleObj>
              </mc:Choice>
              <mc:Fallback>
                <p:oleObj name="AxMath" r:id="rId12" imgW="2626560" imgH="132804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566440"/>
          <a:ext cx="256698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068560" imgH="1307520" progId="Equation.AxMath">
                  <p:embed/>
                </p:oleObj>
              </mc:Choice>
              <mc:Fallback>
                <p:oleObj name="AxMath" r:id="rId14" imgW="2068560" imgH="130752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3532" y="566440"/>
                        <a:ext cx="2566988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892</Words>
  <Application>Microsoft Office PowerPoint</Application>
  <PresentationFormat>全屏显示(16:10)</PresentationFormat>
  <Paragraphs>188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166</cp:revision>
  <dcterms:created xsi:type="dcterms:W3CDTF">2014-05-23T18:24:00Z</dcterms:created>
  <dcterms:modified xsi:type="dcterms:W3CDTF">2023-04-10T13:53:12Z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