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17"/>
  </p:notesMasterIdLst>
  <p:sldIdLst>
    <p:sldId id="257" r:id="rId3"/>
    <p:sldId id="258" r:id="rId4"/>
    <p:sldId id="259" r:id="rId5"/>
    <p:sldId id="262" r:id="rId6"/>
    <p:sldId id="271" r:id="rId7"/>
    <p:sldId id="261" r:id="rId8"/>
    <p:sldId id="273" r:id="rId9"/>
    <p:sldId id="263" r:id="rId10"/>
    <p:sldId id="266" r:id="rId11"/>
    <p:sldId id="292" r:id="rId12"/>
    <p:sldId id="293" r:id="rId13"/>
    <p:sldId id="296" r:id="rId14"/>
    <p:sldId id="295" r:id="rId15"/>
    <p:sldId id="277" r:id="rId1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6092"/>
    <a:srgbClr val="17375E"/>
    <a:srgbClr val="F1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027" y="5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809742-871E-4F81-A3BB-53524A546917}" type="doc">
      <dgm:prSet loTypeId="urn:microsoft.com/office/officeart/2005/8/layout/hierarchy6" loCatId="hierarchy" qsTypeId="urn:microsoft.com/office/officeart/2005/8/quickstyle/simple2#2" qsCatId="simple" csTypeId="urn:microsoft.com/office/officeart/2005/8/colors/accent1_3#1" csCatId="accent1" phldr="1"/>
      <dgm:spPr/>
      <dgm:t>
        <a:bodyPr/>
        <a:lstStyle/>
        <a:p>
          <a:endParaRPr lang="zh-CN" altLang="en-US"/>
        </a:p>
      </dgm:t>
    </dgm:pt>
    <dgm:pt modelId="{634BD3CC-C6C3-4ABA-9473-BCE6E9AA9CB5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振动输出系统组成</a:t>
          </a:r>
        </a:p>
      </dgm:t>
    </dgm:pt>
    <dgm:pt modelId="{91E86A24-F0BC-43F4-858D-C00CFA242543}" type="parTrans" cxnId="{A5D97DFF-ED44-470A-B8F7-FAC0FEE44C7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534A8B-9402-4132-82D4-AA53C149A2F9}" type="sibTrans" cxnId="{A5D97DFF-ED44-470A-B8F7-FAC0FEE44C7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0DC494-42A8-48A5-A87F-9D722DF6A564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软件控制</a:t>
          </a:r>
        </a:p>
      </dgm:t>
    </dgm:pt>
    <dgm:pt modelId="{FE3D3167-470D-4CE1-9D53-187AF5D45C5D}" type="parTrans" cxnId="{D088F212-00D0-40AE-9DD5-CA85FA1F9531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4675CA-F1B3-4F6D-A670-A960AE170CEB}" type="sibTrans" cxnId="{D088F212-00D0-40AE-9DD5-CA85FA1F9531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03BC57-A806-4BBA-8076-71ECD4C30FC3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实时通信</a:t>
          </a:r>
        </a:p>
      </dgm:t>
    </dgm:pt>
    <dgm:pt modelId="{829583FA-222E-43C6-8420-AA1340C89B43}" type="parTrans" cxnId="{7C630128-53AF-4EA8-96D3-1D5892F4CB09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0FC61E-63B7-4F5B-81C6-948BFEE20C2E}" type="sibTrans" cxnId="{7C630128-53AF-4EA8-96D3-1D5892F4CB0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B65D79-DD0B-4C6C-B7C6-0BC99B6DF84B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串口反馈</a:t>
          </a:r>
        </a:p>
      </dgm:t>
    </dgm:pt>
    <dgm:pt modelId="{A4A32A6E-6521-4811-BFFE-F3AC9C768B26}" type="parTrans" cxnId="{C97AE091-FDBC-4189-9845-F5E473CD10A1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FD04F5-6513-4554-934A-0DC9D2E53B45}" type="sibTrans" cxnId="{C97AE091-FDBC-4189-9845-F5E473CD10A1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74CD91-1810-404F-9077-E7CCAC58BA70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硬件实现</a:t>
          </a:r>
        </a:p>
      </dgm:t>
    </dgm:pt>
    <dgm:pt modelId="{47FCEA8F-3D32-424D-9975-7F68C131C166}" type="parTrans" cxnId="{35DCF56A-6457-4886-BAC3-2F316A037342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F48212-D2AD-4984-A2FD-8581BD961315}" type="sibTrans" cxnId="{35DCF56A-6457-4886-BAC3-2F316A037342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1BE585-B96B-4397-926E-140815DEB8E8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单片机</a:t>
          </a:r>
        </a:p>
      </dgm:t>
    </dgm:pt>
    <dgm:pt modelId="{0427E56E-392C-403F-9715-C4E141C1EA92}" type="parTrans" cxnId="{35206E59-0E9C-482F-BA06-EE5115C40D43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5186C2-91FD-4A6C-883B-DD17C7331623}" type="sibTrans" cxnId="{35206E59-0E9C-482F-BA06-EE5115C40D4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5D2DEF-6664-4772-AE7A-D1D91915213A}">
      <dgm:prSet phldrT="[文本]" custT="1"/>
      <dgm:spPr/>
      <dgm:t>
        <a:bodyPr/>
        <a:lstStyle/>
        <a:p>
          <a:r>
            <a: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PCA9865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6BF30F-CEF1-4F56-9CB8-55CDDFB9B1F8}" type="parTrans" cxnId="{E733561D-D951-4A71-94D7-5731472DFB23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866DDF-0B5D-4372-8617-88E0A2EC9744}" type="sibTrans" cxnId="{E733561D-D951-4A71-94D7-5731472DFB2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0C7662-CC6B-4A44-AD83-3AC307539993}">
      <dgm:prSet phldrT="[文本]" custT="1"/>
      <dgm:spPr/>
      <dgm:t>
        <a:bodyPr/>
        <a:lstStyle/>
        <a:p>
          <a:r>
            <a: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rPr>
            <a:t>信息中转站</a:t>
          </a:r>
        </a:p>
      </dgm:t>
    </dgm:pt>
    <dgm:pt modelId="{3A8E9BB1-1877-487B-9E45-4D4F457A8795}" type="parTrans" cxnId="{45F5CE73-5A57-478C-B405-73C0EDE40BE6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6FE885-6141-49CE-993E-64A84DBA57FA}" type="sibTrans" cxnId="{45F5CE73-5A57-478C-B405-73C0EDE40BE6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CD74E4-0005-4746-85BC-09023124BA96}">
      <dgm:prSet phldrT="[文本]" custT="1"/>
      <dgm:spPr/>
      <dgm:t>
        <a:bodyPr/>
        <a:lstStyle/>
        <a:p>
          <a:r>
            <a: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rPr>
            <a:t>实现同时钟控制</a:t>
          </a:r>
        </a:p>
      </dgm:t>
    </dgm:pt>
    <dgm:pt modelId="{5B5502DF-7CEC-412B-A379-D4C640BD919E}" type="parTrans" cxnId="{D4084BCC-B81C-43DF-B545-66D089EBD0D3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F1433-9542-4E64-9D53-1354967974E5}" type="sibTrans" cxnId="{D4084BCC-B81C-43DF-B545-66D089EBD0D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25F89F-9915-41A2-BFF4-27EE01A76C58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电源模块</a:t>
          </a:r>
        </a:p>
      </dgm:t>
    </dgm:pt>
    <dgm:pt modelId="{B4567384-79EB-43C5-A3B5-B6A0FA6FF3A9}" type="parTrans" cxnId="{4B26E13F-00A8-4F27-96B2-D8B5EB5D9E3F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CDBEA3-D717-4DA8-A249-308B50DC208A}" type="sibTrans" cxnId="{4B26E13F-00A8-4F27-96B2-D8B5EB5D9E3F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B41853-D93B-4718-84B1-EBA4FC2CD5DC}">
      <dgm:prSet phldrT="[文本]" custT="1"/>
      <dgm:spPr/>
      <dgm:t>
        <a:bodyPr/>
        <a:lstStyle/>
        <a:p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提供稳定供电</a:t>
          </a:r>
        </a:p>
      </dgm:t>
    </dgm:pt>
    <dgm:pt modelId="{4E2C3C90-1749-4557-8BD2-47C4BDDD4D16}" type="parTrans" cxnId="{BBAD6628-A307-4BAE-8965-238318E19E76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E27B5A-B1EF-4A61-9612-3EC0551FC42B}" type="sibTrans" cxnId="{BBAD6628-A307-4BAE-8965-238318E19E76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B50AF9-C525-4A1C-A248-8396F4490BAB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振动模块</a:t>
          </a:r>
        </a:p>
      </dgm:t>
    </dgm:pt>
    <dgm:pt modelId="{CFA91768-BE3B-4393-B78A-08B018416CEA}" type="parTrans" cxnId="{0E7AD558-7EE4-4DC9-9149-0D268CCF027E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80B8C-41C1-497C-BDD0-4E4901DF45B7}" type="sibTrans" cxnId="{0E7AD558-7EE4-4DC9-9149-0D268CCF027E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07BDD4-7645-4071-BF7A-C83403457562}">
      <dgm:prSet phldrT="[文本]" custT="1"/>
      <dgm:spPr/>
      <dgm:t>
        <a:bodyPr/>
        <a:lstStyle/>
        <a:p>
          <a:r>
            <a: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rPr>
            <a:t>数据传输线</a:t>
          </a:r>
        </a:p>
      </dgm:t>
    </dgm:pt>
    <dgm:pt modelId="{62BCEDBB-F84D-4397-B0AE-BFB8FADE0C91}" type="parTrans" cxnId="{3CA05889-2B78-459A-A164-17B6C59D71CB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4AD971-3B07-400D-A58A-1F3D4F017DF5}" type="sibTrans" cxnId="{3CA05889-2B78-459A-A164-17B6C59D71CB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AFD61C-A047-4084-B9A8-F893E1C18212}">
      <dgm:prSet phldrT="[文本]" custT="1"/>
      <dgm:spPr/>
      <dgm:t>
        <a:bodyPr/>
        <a:lstStyle/>
        <a:p>
          <a:r>
            <a: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USB</a:t>
          </a:r>
          <a:endParaRPr lang="zh-CN" altLang="en-US" sz="11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6D721C-25B1-4F8B-98E2-79942F86D53A}" type="parTrans" cxnId="{EF9F0FE6-BEF0-44D9-8091-28B991BBF5A9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825771-4D6A-4F29-B8DB-D2BBEA143D39}" type="sibTrans" cxnId="{EF9F0FE6-BEF0-44D9-8091-28B991BBF5A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50B076-8550-468E-BF2A-4763EE4E67EA}">
      <dgm:prSet phldrT="[文本]" custT="1"/>
      <dgm:spPr/>
      <dgm:t>
        <a:bodyPr/>
        <a:lstStyle/>
        <a:p>
          <a:r>
            <a: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ST-LINK</a:t>
          </a:r>
          <a:endParaRPr lang="zh-CN" altLang="en-US" sz="11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49F9C-7A67-4CA3-80B7-21389066FDBD}" type="parTrans" cxnId="{E8010430-21AB-4B9A-8008-2295DFC56F70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33BC98-0532-4355-B5DA-5AA4EF2A663B}" type="sibTrans" cxnId="{E8010430-21AB-4B9A-8008-2295DFC56F70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12334B-18B2-41FF-9AF2-59437E54CB5E}">
      <dgm:prSet phldrT="[文本]" custT="1"/>
      <dgm:spPr/>
      <dgm:t>
        <a:bodyPr/>
        <a:lstStyle/>
        <a:p>
          <a:r>
            <a: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TTL</a:t>
          </a:r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转</a:t>
          </a:r>
          <a:r>
            <a: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USB</a:t>
          </a:r>
          <a:endParaRPr lang="zh-CN" altLang="en-US" sz="11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B7E05D-F141-497C-8F04-DA00FC44A3B2}" type="parTrans" cxnId="{169B6620-0BE5-4D3B-BA86-CD3350C649AD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5E774B-6646-4665-8054-87A8B646E26A}" type="sibTrans" cxnId="{169B6620-0BE5-4D3B-BA86-CD3350C649A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0D960D-DEAF-41D5-B72F-8791CBB36AF2}">
      <dgm:prSet phldrT="[文本]" custT="1"/>
      <dgm:spPr/>
      <dgm:t>
        <a:bodyPr/>
        <a:lstStyle/>
        <a:p>
          <a:r>
            <a: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产生触觉信息</a:t>
          </a:r>
        </a:p>
      </dgm:t>
    </dgm:pt>
    <dgm:pt modelId="{2686EBE2-594E-405D-9410-0D191DB5D419}" type="parTrans" cxnId="{A2FEC9B1-2755-4073-A982-B67AA8863D70}">
      <dgm:prSet custT="1"/>
      <dgm:spPr/>
      <dgm:t>
        <a:bodyPr/>
        <a:lstStyle/>
        <a:p>
          <a:endParaRPr lang="zh-CN" altLang="en-US" sz="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3DF8F8-583C-416F-B309-0FAE982F87C1}" type="sibTrans" cxnId="{A2FEC9B1-2755-4073-A982-B67AA8863D70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46882-4546-4CF1-85C0-D45520F6DA06}" type="pres">
      <dgm:prSet presAssocID="{EA809742-871E-4F81-A3BB-53524A5469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BFA43C-6BE1-4529-87AB-57FF376E365A}" type="pres">
      <dgm:prSet presAssocID="{EA809742-871E-4F81-A3BB-53524A546917}" presName="hierFlow" presStyleCnt="0"/>
      <dgm:spPr/>
    </dgm:pt>
    <dgm:pt modelId="{C4ECA2A8-F131-43F1-A487-E298FB4C9D46}" type="pres">
      <dgm:prSet presAssocID="{EA809742-871E-4F81-A3BB-53524A5469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14A661D-31A5-4D23-9EB6-E4E7C0DDC2F5}" type="pres">
      <dgm:prSet presAssocID="{634BD3CC-C6C3-4ABA-9473-BCE6E9AA9CB5}" presName="Name14" presStyleCnt="0"/>
      <dgm:spPr/>
    </dgm:pt>
    <dgm:pt modelId="{B2774B00-354F-4B69-A29D-638E9F937876}" type="pres">
      <dgm:prSet presAssocID="{634BD3CC-C6C3-4ABA-9473-BCE6E9AA9CB5}" presName="level1Shape" presStyleLbl="node0" presStyleIdx="0" presStyleCnt="1" custScaleX="354833" custScaleY="123059">
        <dgm:presLayoutVars>
          <dgm:chPref val="3"/>
        </dgm:presLayoutVars>
      </dgm:prSet>
      <dgm:spPr/>
    </dgm:pt>
    <dgm:pt modelId="{200A9EB9-F661-4A10-8FFE-5C5556B5403E}" type="pres">
      <dgm:prSet presAssocID="{634BD3CC-C6C3-4ABA-9473-BCE6E9AA9CB5}" presName="hierChild2" presStyleCnt="0"/>
      <dgm:spPr/>
    </dgm:pt>
    <dgm:pt modelId="{B22E1BEF-AE3A-4647-ABCB-68C36AA2B9DF}" type="pres">
      <dgm:prSet presAssocID="{FE3D3167-470D-4CE1-9D53-187AF5D45C5D}" presName="Name19" presStyleLbl="parChTrans1D2" presStyleIdx="0" presStyleCnt="2"/>
      <dgm:spPr/>
    </dgm:pt>
    <dgm:pt modelId="{A6664D1D-EA3E-4FF9-A8C4-5B6FF0B30059}" type="pres">
      <dgm:prSet presAssocID="{C00DC494-42A8-48A5-A87F-9D722DF6A564}" presName="Name21" presStyleCnt="0"/>
      <dgm:spPr/>
    </dgm:pt>
    <dgm:pt modelId="{FD297FBD-11C4-4FA3-8FB9-03BEF7443D30}" type="pres">
      <dgm:prSet presAssocID="{C00DC494-42A8-48A5-A87F-9D722DF6A564}" presName="level2Shape" presStyleLbl="node2" presStyleIdx="0" presStyleCnt="2" custScaleX="199477"/>
      <dgm:spPr/>
    </dgm:pt>
    <dgm:pt modelId="{19D96B86-3D54-4856-A93A-0548148E6020}" type="pres">
      <dgm:prSet presAssocID="{C00DC494-42A8-48A5-A87F-9D722DF6A564}" presName="hierChild3" presStyleCnt="0"/>
      <dgm:spPr/>
    </dgm:pt>
    <dgm:pt modelId="{10BFC2CD-63AC-43A1-8AE2-65EC07010981}" type="pres">
      <dgm:prSet presAssocID="{829583FA-222E-43C6-8420-AA1340C89B43}" presName="Name19" presStyleLbl="parChTrans1D3" presStyleIdx="0" presStyleCnt="7"/>
      <dgm:spPr/>
    </dgm:pt>
    <dgm:pt modelId="{374C5989-B240-485D-BC7B-A9BD5F84A97B}" type="pres">
      <dgm:prSet presAssocID="{2603BC57-A806-4BBA-8076-71ECD4C30FC3}" presName="Name21" presStyleCnt="0"/>
      <dgm:spPr/>
    </dgm:pt>
    <dgm:pt modelId="{B3B30480-31BD-4055-A4FC-797215BC13FC}" type="pres">
      <dgm:prSet presAssocID="{2603BC57-A806-4BBA-8076-71ECD4C30FC3}" presName="level2Shape" presStyleLbl="node3" presStyleIdx="0" presStyleCnt="7" custScaleX="173762"/>
      <dgm:spPr/>
    </dgm:pt>
    <dgm:pt modelId="{87D73411-AFF7-4E82-81EB-7740391980FC}" type="pres">
      <dgm:prSet presAssocID="{2603BC57-A806-4BBA-8076-71ECD4C30FC3}" presName="hierChild3" presStyleCnt="0"/>
      <dgm:spPr/>
    </dgm:pt>
    <dgm:pt modelId="{64D0B06B-4C14-4977-B204-94795F90D130}" type="pres">
      <dgm:prSet presAssocID="{A4A32A6E-6521-4811-BFFE-F3AC9C768B26}" presName="Name19" presStyleLbl="parChTrans1D3" presStyleIdx="1" presStyleCnt="7"/>
      <dgm:spPr/>
    </dgm:pt>
    <dgm:pt modelId="{560967E0-EEA5-4E68-9CF0-6F2F3918E188}" type="pres">
      <dgm:prSet presAssocID="{03B65D79-DD0B-4C6C-B7C6-0BC99B6DF84B}" presName="Name21" presStyleCnt="0"/>
      <dgm:spPr/>
    </dgm:pt>
    <dgm:pt modelId="{BFFC29E8-BCC5-4EB1-9A66-A86F485EB618}" type="pres">
      <dgm:prSet presAssocID="{03B65D79-DD0B-4C6C-B7C6-0BC99B6DF84B}" presName="level2Shape" presStyleLbl="node3" presStyleIdx="1" presStyleCnt="7" custScaleX="189045"/>
      <dgm:spPr/>
    </dgm:pt>
    <dgm:pt modelId="{41650E32-9E02-41E5-8930-C21FC56069B5}" type="pres">
      <dgm:prSet presAssocID="{03B65D79-DD0B-4C6C-B7C6-0BC99B6DF84B}" presName="hierChild3" presStyleCnt="0"/>
      <dgm:spPr/>
    </dgm:pt>
    <dgm:pt modelId="{001ED95D-3621-4A1A-9024-574088638D4D}" type="pres">
      <dgm:prSet presAssocID="{47FCEA8F-3D32-424D-9975-7F68C131C166}" presName="Name19" presStyleLbl="parChTrans1D2" presStyleIdx="1" presStyleCnt="2"/>
      <dgm:spPr/>
    </dgm:pt>
    <dgm:pt modelId="{CB5BF6D3-0B3B-47E9-8F57-010AC1E7ED39}" type="pres">
      <dgm:prSet presAssocID="{5574CD91-1810-404F-9077-E7CCAC58BA70}" presName="Name21" presStyleCnt="0"/>
      <dgm:spPr/>
    </dgm:pt>
    <dgm:pt modelId="{34C93179-CECD-473B-B5EF-EC67CB1AFBB2}" type="pres">
      <dgm:prSet presAssocID="{5574CD91-1810-404F-9077-E7CCAC58BA70}" presName="level2Shape" presStyleLbl="node2" presStyleIdx="1" presStyleCnt="2" custScaleX="260580"/>
      <dgm:spPr/>
    </dgm:pt>
    <dgm:pt modelId="{C8CF115A-65F3-432C-90B4-5607BCB80885}" type="pres">
      <dgm:prSet presAssocID="{5574CD91-1810-404F-9077-E7CCAC58BA70}" presName="hierChild3" presStyleCnt="0"/>
      <dgm:spPr/>
    </dgm:pt>
    <dgm:pt modelId="{BA0A83A7-CEE9-40D1-A9F5-DFEB8B291117}" type="pres">
      <dgm:prSet presAssocID="{0427E56E-392C-403F-9715-C4E141C1EA92}" presName="Name19" presStyleLbl="parChTrans1D3" presStyleIdx="2" presStyleCnt="7"/>
      <dgm:spPr/>
    </dgm:pt>
    <dgm:pt modelId="{401CA5BF-6531-4FA4-90B2-22E3F5F823F3}" type="pres">
      <dgm:prSet presAssocID="{141BE585-B96B-4397-926E-140815DEB8E8}" presName="Name21" presStyleCnt="0"/>
      <dgm:spPr/>
    </dgm:pt>
    <dgm:pt modelId="{8761B076-AFEF-4DED-8CD3-8C40CAA52557}" type="pres">
      <dgm:prSet presAssocID="{141BE585-B96B-4397-926E-140815DEB8E8}" presName="level2Shape" presStyleLbl="node3" presStyleIdx="2" presStyleCnt="7" custScaleX="152764"/>
      <dgm:spPr/>
    </dgm:pt>
    <dgm:pt modelId="{B38E7E36-A918-41C2-8F30-D870C808789B}" type="pres">
      <dgm:prSet presAssocID="{141BE585-B96B-4397-926E-140815DEB8E8}" presName="hierChild3" presStyleCnt="0"/>
      <dgm:spPr/>
    </dgm:pt>
    <dgm:pt modelId="{262DCA4A-9BB2-4A0B-BE81-01CD01A56821}" type="pres">
      <dgm:prSet presAssocID="{3A8E9BB1-1877-487B-9E45-4D4F457A8795}" presName="Name19" presStyleLbl="parChTrans1D4" presStyleIdx="0" presStyleCnt="7"/>
      <dgm:spPr/>
    </dgm:pt>
    <dgm:pt modelId="{4FFF8ACB-0220-4BBB-8962-57055EEEFFE0}" type="pres">
      <dgm:prSet presAssocID="{A50C7662-CC6B-4A44-AD83-3AC307539993}" presName="Name21" presStyleCnt="0"/>
      <dgm:spPr/>
    </dgm:pt>
    <dgm:pt modelId="{B9F939FA-2106-4CA7-8F8B-526ADE3023D5}" type="pres">
      <dgm:prSet presAssocID="{A50C7662-CC6B-4A44-AD83-3AC307539993}" presName="level2Shape" presStyleLbl="node4" presStyleIdx="0" presStyleCnt="7" custScaleX="175678"/>
      <dgm:spPr/>
    </dgm:pt>
    <dgm:pt modelId="{646A47D2-AE20-4B6C-AA61-5A59E8A42033}" type="pres">
      <dgm:prSet presAssocID="{A50C7662-CC6B-4A44-AD83-3AC307539993}" presName="hierChild3" presStyleCnt="0"/>
      <dgm:spPr/>
    </dgm:pt>
    <dgm:pt modelId="{EB46A6B6-7A99-4B9E-9303-ED34AE877518}" type="pres">
      <dgm:prSet presAssocID="{936BF30F-CEF1-4F56-9CB8-55CDDFB9B1F8}" presName="Name19" presStyleLbl="parChTrans1D3" presStyleIdx="3" presStyleCnt="7"/>
      <dgm:spPr/>
    </dgm:pt>
    <dgm:pt modelId="{40CDF10A-6038-4E01-A06C-2419737C466F}" type="pres">
      <dgm:prSet presAssocID="{395D2DEF-6664-4772-AE7A-D1D91915213A}" presName="Name21" presStyleCnt="0"/>
      <dgm:spPr/>
    </dgm:pt>
    <dgm:pt modelId="{B7154345-8011-4FFA-A95C-13EFE2D107D9}" type="pres">
      <dgm:prSet presAssocID="{395D2DEF-6664-4772-AE7A-D1D91915213A}" presName="level2Shape" presStyleLbl="node3" presStyleIdx="3" presStyleCnt="7" custScaleX="208189"/>
      <dgm:spPr/>
    </dgm:pt>
    <dgm:pt modelId="{0CAA5A76-C2F5-4989-A96C-0723CD6A8717}" type="pres">
      <dgm:prSet presAssocID="{395D2DEF-6664-4772-AE7A-D1D91915213A}" presName="hierChild3" presStyleCnt="0"/>
      <dgm:spPr/>
    </dgm:pt>
    <dgm:pt modelId="{9C48A629-F65B-44AF-B040-9A8827D6ECBE}" type="pres">
      <dgm:prSet presAssocID="{5B5502DF-7CEC-412B-A379-D4C640BD919E}" presName="Name19" presStyleLbl="parChTrans1D4" presStyleIdx="1" presStyleCnt="7"/>
      <dgm:spPr/>
    </dgm:pt>
    <dgm:pt modelId="{36578256-0B04-462D-8AF4-7228F7AF6266}" type="pres">
      <dgm:prSet presAssocID="{4FCD74E4-0005-4746-85BC-09023124BA96}" presName="Name21" presStyleCnt="0"/>
      <dgm:spPr/>
    </dgm:pt>
    <dgm:pt modelId="{98E31E7B-B387-444F-812D-6C5D199D76DC}" type="pres">
      <dgm:prSet presAssocID="{4FCD74E4-0005-4746-85BC-09023124BA96}" presName="level2Shape" presStyleLbl="node4" presStyleIdx="1" presStyleCnt="7" custScaleX="235813"/>
      <dgm:spPr/>
    </dgm:pt>
    <dgm:pt modelId="{810DEA43-D90C-49D2-AE68-0C605CB05919}" type="pres">
      <dgm:prSet presAssocID="{4FCD74E4-0005-4746-85BC-09023124BA96}" presName="hierChild3" presStyleCnt="0"/>
      <dgm:spPr/>
    </dgm:pt>
    <dgm:pt modelId="{31392236-1DD3-4CCC-8C47-7972A62E6758}" type="pres">
      <dgm:prSet presAssocID="{B4567384-79EB-43C5-A3B5-B6A0FA6FF3A9}" presName="Name19" presStyleLbl="parChTrans1D3" presStyleIdx="4" presStyleCnt="7"/>
      <dgm:spPr/>
    </dgm:pt>
    <dgm:pt modelId="{968374A1-2FDB-4841-A652-F9D979FAF85B}" type="pres">
      <dgm:prSet presAssocID="{6625F89F-9915-41A2-BFF4-27EE01A76C58}" presName="Name21" presStyleCnt="0"/>
      <dgm:spPr/>
    </dgm:pt>
    <dgm:pt modelId="{19273996-D72B-4981-BE42-F10D96F80A51}" type="pres">
      <dgm:prSet presAssocID="{6625F89F-9915-41A2-BFF4-27EE01A76C58}" presName="level2Shape" presStyleLbl="node3" presStyleIdx="4" presStyleCnt="7" custScaleX="167001"/>
      <dgm:spPr/>
    </dgm:pt>
    <dgm:pt modelId="{3089EC5C-6AB3-4A95-A89C-3D667F6F9A6F}" type="pres">
      <dgm:prSet presAssocID="{6625F89F-9915-41A2-BFF4-27EE01A76C58}" presName="hierChild3" presStyleCnt="0"/>
      <dgm:spPr/>
    </dgm:pt>
    <dgm:pt modelId="{DA8082E8-8CCF-46D9-A5DA-7EA63296983D}" type="pres">
      <dgm:prSet presAssocID="{4E2C3C90-1749-4557-8BD2-47C4BDDD4D16}" presName="Name19" presStyleLbl="parChTrans1D4" presStyleIdx="2" presStyleCnt="7"/>
      <dgm:spPr/>
    </dgm:pt>
    <dgm:pt modelId="{7BE314C4-890E-4F0B-BAC2-7A820BF057D5}" type="pres">
      <dgm:prSet presAssocID="{CFB41853-D93B-4718-84B1-EBA4FC2CD5DC}" presName="Name21" presStyleCnt="0"/>
      <dgm:spPr/>
    </dgm:pt>
    <dgm:pt modelId="{2A5276F1-E064-434F-988B-73B985F5A579}" type="pres">
      <dgm:prSet presAssocID="{CFB41853-D93B-4718-84B1-EBA4FC2CD5DC}" presName="level2Shape" presStyleLbl="node4" presStyleIdx="2" presStyleCnt="7" custScaleX="239089"/>
      <dgm:spPr/>
    </dgm:pt>
    <dgm:pt modelId="{73845B09-3A62-484B-9D46-A6C730C8E078}" type="pres">
      <dgm:prSet presAssocID="{CFB41853-D93B-4718-84B1-EBA4FC2CD5DC}" presName="hierChild3" presStyleCnt="0"/>
      <dgm:spPr/>
    </dgm:pt>
    <dgm:pt modelId="{934C19E7-12F0-469E-AA8E-D5B84BE21CB3}" type="pres">
      <dgm:prSet presAssocID="{CFA91768-BE3B-4393-B78A-08B018416CEA}" presName="Name19" presStyleLbl="parChTrans1D3" presStyleIdx="5" presStyleCnt="7"/>
      <dgm:spPr/>
    </dgm:pt>
    <dgm:pt modelId="{C0402C6C-990D-4155-ADB7-855C70F1F536}" type="pres">
      <dgm:prSet presAssocID="{82B50AF9-C525-4A1C-A248-8396F4490BAB}" presName="Name21" presStyleCnt="0"/>
      <dgm:spPr/>
    </dgm:pt>
    <dgm:pt modelId="{6B9F3C97-4E6A-448A-8CD9-987F96A4D11D}" type="pres">
      <dgm:prSet presAssocID="{82B50AF9-C525-4A1C-A248-8396F4490BAB}" presName="level2Shape" presStyleLbl="node3" presStyleIdx="5" presStyleCnt="7" custScaleX="164133"/>
      <dgm:spPr/>
    </dgm:pt>
    <dgm:pt modelId="{AFA0D7A6-CC1B-4D5A-9B4E-4F099A0755BD}" type="pres">
      <dgm:prSet presAssocID="{82B50AF9-C525-4A1C-A248-8396F4490BAB}" presName="hierChild3" presStyleCnt="0"/>
      <dgm:spPr/>
    </dgm:pt>
    <dgm:pt modelId="{F6B49FEF-9D9D-46A3-9363-196F80ACBCF1}" type="pres">
      <dgm:prSet presAssocID="{2686EBE2-594E-405D-9410-0D191DB5D419}" presName="Name19" presStyleLbl="parChTrans1D4" presStyleIdx="3" presStyleCnt="7"/>
      <dgm:spPr/>
    </dgm:pt>
    <dgm:pt modelId="{CD979973-0722-4211-8E89-7F20816C3F52}" type="pres">
      <dgm:prSet presAssocID="{600D960D-DEAF-41D5-B72F-8791CBB36AF2}" presName="Name21" presStyleCnt="0"/>
      <dgm:spPr/>
    </dgm:pt>
    <dgm:pt modelId="{C39C9393-980E-4221-B748-E49F1D00A948}" type="pres">
      <dgm:prSet presAssocID="{600D960D-DEAF-41D5-B72F-8791CBB36AF2}" presName="level2Shape" presStyleLbl="node4" presStyleIdx="3" presStyleCnt="7" custScaleX="228525"/>
      <dgm:spPr/>
    </dgm:pt>
    <dgm:pt modelId="{1DD51FB7-72BF-447B-BB7C-B14A2AEC3322}" type="pres">
      <dgm:prSet presAssocID="{600D960D-DEAF-41D5-B72F-8791CBB36AF2}" presName="hierChild3" presStyleCnt="0"/>
      <dgm:spPr/>
    </dgm:pt>
    <dgm:pt modelId="{9C37A076-BF0D-46F3-901B-0E50F7DCE393}" type="pres">
      <dgm:prSet presAssocID="{62BCEDBB-F84D-4397-B0AE-BFB8FADE0C91}" presName="Name19" presStyleLbl="parChTrans1D3" presStyleIdx="6" presStyleCnt="7"/>
      <dgm:spPr/>
    </dgm:pt>
    <dgm:pt modelId="{45DE8B18-0A9A-4F01-8AB4-B97E64062EA7}" type="pres">
      <dgm:prSet presAssocID="{8407BDD4-7645-4071-BF7A-C83403457562}" presName="Name21" presStyleCnt="0"/>
      <dgm:spPr/>
    </dgm:pt>
    <dgm:pt modelId="{BDE7FC55-B196-4677-AFA8-5D4EA004248C}" type="pres">
      <dgm:prSet presAssocID="{8407BDD4-7645-4071-BF7A-C83403457562}" presName="level2Shape" presStyleLbl="node3" presStyleIdx="6" presStyleCnt="7" custScaleX="197826"/>
      <dgm:spPr/>
    </dgm:pt>
    <dgm:pt modelId="{0264E70E-9404-4BBA-9FAB-90E90B87984D}" type="pres">
      <dgm:prSet presAssocID="{8407BDD4-7645-4071-BF7A-C83403457562}" presName="hierChild3" presStyleCnt="0"/>
      <dgm:spPr/>
    </dgm:pt>
    <dgm:pt modelId="{B5932622-DE1C-4592-9094-1E7B244F660C}" type="pres">
      <dgm:prSet presAssocID="{146D721C-25B1-4F8B-98E2-79942F86D53A}" presName="Name19" presStyleLbl="parChTrans1D4" presStyleIdx="4" presStyleCnt="7"/>
      <dgm:spPr/>
    </dgm:pt>
    <dgm:pt modelId="{C851246F-EAD1-4C65-905C-9FE486A8D6E4}" type="pres">
      <dgm:prSet presAssocID="{C1AFD61C-A047-4084-B9A8-F893E1C18212}" presName="Name21" presStyleCnt="0"/>
      <dgm:spPr/>
    </dgm:pt>
    <dgm:pt modelId="{99A37F37-3CFB-4D58-94C8-6F2A6CBB3F0C}" type="pres">
      <dgm:prSet presAssocID="{C1AFD61C-A047-4084-B9A8-F893E1C18212}" presName="level2Shape" presStyleLbl="node4" presStyleIdx="4" presStyleCnt="7"/>
      <dgm:spPr/>
    </dgm:pt>
    <dgm:pt modelId="{FBFA020E-79CC-41E4-ABEE-6C796467037A}" type="pres">
      <dgm:prSet presAssocID="{C1AFD61C-A047-4084-B9A8-F893E1C18212}" presName="hierChild3" presStyleCnt="0"/>
      <dgm:spPr/>
    </dgm:pt>
    <dgm:pt modelId="{2117869D-BD04-4581-8DC5-7D9719B63DC7}" type="pres">
      <dgm:prSet presAssocID="{EE649F9C-7A67-4CA3-80B7-21389066FDBD}" presName="Name19" presStyleLbl="parChTrans1D4" presStyleIdx="5" presStyleCnt="7"/>
      <dgm:spPr/>
    </dgm:pt>
    <dgm:pt modelId="{057E14EA-351B-453B-8954-27F8EC5F0649}" type="pres">
      <dgm:prSet presAssocID="{F050B076-8550-468E-BF2A-4763EE4E67EA}" presName="Name21" presStyleCnt="0"/>
      <dgm:spPr/>
    </dgm:pt>
    <dgm:pt modelId="{725AB0BB-5018-4D5E-9F34-EC3D15B35247}" type="pres">
      <dgm:prSet presAssocID="{F050B076-8550-468E-BF2A-4763EE4E67EA}" presName="level2Shape" presStyleLbl="node4" presStyleIdx="5" presStyleCnt="7" custScaleX="150176"/>
      <dgm:spPr/>
    </dgm:pt>
    <dgm:pt modelId="{2BAF23AA-1750-4D18-87A3-6481C4461FA9}" type="pres">
      <dgm:prSet presAssocID="{F050B076-8550-468E-BF2A-4763EE4E67EA}" presName="hierChild3" presStyleCnt="0"/>
      <dgm:spPr/>
    </dgm:pt>
    <dgm:pt modelId="{1C7FB0CC-F1F9-4C05-80D0-6B4FDD0E371D}" type="pres">
      <dgm:prSet presAssocID="{07B7E05D-F141-497C-8F04-DA00FC44A3B2}" presName="Name19" presStyleLbl="parChTrans1D4" presStyleIdx="6" presStyleCnt="7"/>
      <dgm:spPr/>
    </dgm:pt>
    <dgm:pt modelId="{53BCCA64-65DA-4F4A-A835-B84243584881}" type="pres">
      <dgm:prSet presAssocID="{0312334B-18B2-41FF-9AF2-59437E54CB5E}" presName="Name21" presStyleCnt="0"/>
      <dgm:spPr/>
    </dgm:pt>
    <dgm:pt modelId="{C566A00E-6EDF-41D9-B5A3-21F987A96BD6}" type="pres">
      <dgm:prSet presAssocID="{0312334B-18B2-41FF-9AF2-59437E54CB5E}" presName="level2Shape" presStyleLbl="node4" presStyleIdx="6" presStyleCnt="7" custScaleX="180524"/>
      <dgm:spPr/>
    </dgm:pt>
    <dgm:pt modelId="{16705226-5472-4B07-91C0-EF573CF8587E}" type="pres">
      <dgm:prSet presAssocID="{0312334B-18B2-41FF-9AF2-59437E54CB5E}" presName="hierChild3" presStyleCnt="0"/>
      <dgm:spPr/>
    </dgm:pt>
    <dgm:pt modelId="{BAB97E59-03B9-45F3-92D9-780C5A5C4120}" type="pres">
      <dgm:prSet presAssocID="{EA809742-871E-4F81-A3BB-53524A546917}" presName="bgShapesFlow" presStyleCnt="0"/>
      <dgm:spPr/>
    </dgm:pt>
  </dgm:ptLst>
  <dgm:cxnLst>
    <dgm:cxn modelId="{38F44B03-867A-4290-A839-B14CFDAA50CC}" type="presOf" srcId="{EA809742-871E-4F81-A3BB-53524A546917}" destId="{27046882-4546-4CF1-85C0-D45520F6DA06}" srcOrd="0" destOrd="0" presId="urn:microsoft.com/office/officeart/2005/8/layout/hierarchy6"/>
    <dgm:cxn modelId="{4EAD550F-94DB-402C-A62D-FB8026F5113C}" type="presOf" srcId="{B4567384-79EB-43C5-A3B5-B6A0FA6FF3A9}" destId="{31392236-1DD3-4CCC-8C47-7972A62E6758}" srcOrd="0" destOrd="0" presId="urn:microsoft.com/office/officeart/2005/8/layout/hierarchy6"/>
    <dgm:cxn modelId="{D088F212-00D0-40AE-9DD5-CA85FA1F9531}" srcId="{634BD3CC-C6C3-4ABA-9473-BCE6E9AA9CB5}" destId="{C00DC494-42A8-48A5-A87F-9D722DF6A564}" srcOrd="0" destOrd="0" parTransId="{FE3D3167-470D-4CE1-9D53-187AF5D45C5D}" sibTransId="{F44675CA-F1B3-4F6D-A670-A960AE170CEB}"/>
    <dgm:cxn modelId="{BE126F15-CD87-4CCD-9A61-67369BF263B9}" type="presOf" srcId="{C1AFD61C-A047-4084-B9A8-F893E1C18212}" destId="{99A37F37-3CFB-4D58-94C8-6F2A6CBB3F0C}" srcOrd="0" destOrd="0" presId="urn:microsoft.com/office/officeart/2005/8/layout/hierarchy6"/>
    <dgm:cxn modelId="{6BCFED15-69CE-4433-8DCF-37E0D91F77B1}" type="presOf" srcId="{4FCD74E4-0005-4746-85BC-09023124BA96}" destId="{98E31E7B-B387-444F-812D-6C5D199D76DC}" srcOrd="0" destOrd="0" presId="urn:microsoft.com/office/officeart/2005/8/layout/hierarchy6"/>
    <dgm:cxn modelId="{E733561D-D951-4A71-94D7-5731472DFB23}" srcId="{5574CD91-1810-404F-9077-E7CCAC58BA70}" destId="{395D2DEF-6664-4772-AE7A-D1D91915213A}" srcOrd="1" destOrd="0" parTransId="{936BF30F-CEF1-4F56-9CB8-55CDDFB9B1F8}" sibTransId="{84866DDF-0B5D-4372-8617-88E0A2EC9744}"/>
    <dgm:cxn modelId="{D3AFBE1F-4D6C-43C2-9D76-04974E503F17}" type="presOf" srcId="{CFB41853-D93B-4718-84B1-EBA4FC2CD5DC}" destId="{2A5276F1-E064-434F-988B-73B985F5A579}" srcOrd="0" destOrd="0" presId="urn:microsoft.com/office/officeart/2005/8/layout/hierarchy6"/>
    <dgm:cxn modelId="{169B6620-0BE5-4D3B-BA86-CD3350C649AD}" srcId="{8407BDD4-7645-4071-BF7A-C83403457562}" destId="{0312334B-18B2-41FF-9AF2-59437E54CB5E}" srcOrd="2" destOrd="0" parTransId="{07B7E05D-F141-497C-8F04-DA00FC44A3B2}" sibTransId="{3B5E774B-6646-4665-8054-87A8B646E26A}"/>
    <dgm:cxn modelId="{03F58521-B489-44A1-BBEA-0B553480E982}" type="presOf" srcId="{82B50AF9-C525-4A1C-A248-8396F4490BAB}" destId="{6B9F3C97-4E6A-448A-8CD9-987F96A4D11D}" srcOrd="0" destOrd="0" presId="urn:microsoft.com/office/officeart/2005/8/layout/hierarchy6"/>
    <dgm:cxn modelId="{7C630128-53AF-4EA8-96D3-1D5892F4CB09}" srcId="{C00DC494-42A8-48A5-A87F-9D722DF6A564}" destId="{2603BC57-A806-4BBA-8076-71ECD4C30FC3}" srcOrd="0" destOrd="0" parTransId="{829583FA-222E-43C6-8420-AA1340C89B43}" sibTransId="{D00FC61E-63B7-4F5B-81C6-948BFEE20C2E}"/>
    <dgm:cxn modelId="{BBAD6628-A307-4BAE-8965-238318E19E76}" srcId="{6625F89F-9915-41A2-BFF4-27EE01A76C58}" destId="{CFB41853-D93B-4718-84B1-EBA4FC2CD5DC}" srcOrd="0" destOrd="0" parTransId="{4E2C3C90-1749-4557-8BD2-47C4BDDD4D16}" sibTransId="{A6E27B5A-B1EF-4A61-9612-3EC0551FC42B}"/>
    <dgm:cxn modelId="{1C0B7F2A-DB5F-48AD-AC7D-0F6571461330}" type="presOf" srcId="{141BE585-B96B-4397-926E-140815DEB8E8}" destId="{8761B076-AFEF-4DED-8CD3-8C40CAA52557}" srcOrd="0" destOrd="0" presId="urn:microsoft.com/office/officeart/2005/8/layout/hierarchy6"/>
    <dgm:cxn modelId="{E8010430-21AB-4B9A-8008-2295DFC56F70}" srcId="{8407BDD4-7645-4071-BF7A-C83403457562}" destId="{F050B076-8550-468E-BF2A-4763EE4E67EA}" srcOrd="1" destOrd="0" parTransId="{EE649F9C-7A67-4CA3-80B7-21389066FDBD}" sibTransId="{4233BC98-0532-4355-B5DA-5AA4EF2A663B}"/>
    <dgm:cxn modelId="{9AB1EF31-C8C7-49E7-B570-5CFB55FF76BE}" type="presOf" srcId="{936BF30F-CEF1-4F56-9CB8-55CDDFB9B1F8}" destId="{EB46A6B6-7A99-4B9E-9303-ED34AE877518}" srcOrd="0" destOrd="0" presId="urn:microsoft.com/office/officeart/2005/8/layout/hierarchy6"/>
    <dgm:cxn modelId="{B725C238-8D03-4750-A58D-DECC711B19AC}" type="presOf" srcId="{07B7E05D-F141-497C-8F04-DA00FC44A3B2}" destId="{1C7FB0CC-F1F9-4C05-80D0-6B4FDD0E371D}" srcOrd="0" destOrd="0" presId="urn:microsoft.com/office/officeart/2005/8/layout/hierarchy6"/>
    <dgm:cxn modelId="{4B26E13F-00A8-4F27-96B2-D8B5EB5D9E3F}" srcId="{5574CD91-1810-404F-9077-E7CCAC58BA70}" destId="{6625F89F-9915-41A2-BFF4-27EE01A76C58}" srcOrd="2" destOrd="0" parTransId="{B4567384-79EB-43C5-A3B5-B6A0FA6FF3A9}" sibTransId="{14CDBEA3-D717-4DA8-A249-308B50DC208A}"/>
    <dgm:cxn modelId="{D918E466-EC68-4751-8605-AE19148F8B62}" type="presOf" srcId="{6625F89F-9915-41A2-BFF4-27EE01A76C58}" destId="{19273996-D72B-4981-BE42-F10D96F80A51}" srcOrd="0" destOrd="0" presId="urn:microsoft.com/office/officeart/2005/8/layout/hierarchy6"/>
    <dgm:cxn modelId="{95AC7567-1BDA-4524-A810-DC899235645D}" type="presOf" srcId="{8407BDD4-7645-4071-BF7A-C83403457562}" destId="{BDE7FC55-B196-4677-AFA8-5D4EA004248C}" srcOrd="0" destOrd="0" presId="urn:microsoft.com/office/officeart/2005/8/layout/hierarchy6"/>
    <dgm:cxn modelId="{F52E5747-2486-4580-8C50-016CFDDF3E76}" type="presOf" srcId="{0427E56E-392C-403F-9715-C4E141C1EA92}" destId="{BA0A83A7-CEE9-40D1-A9F5-DFEB8B291117}" srcOrd="0" destOrd="0" presId="urn:microsoft.com/office/officeart/2005/8/layout/hierarchy6"/>
    <dgm:cxn modelId="{35DCF56A-6457-4886-BAC3-2F316A037342}" srcId="{634BD3CC-C6C3-4ABA-9473-BCE6E9AA9CB5}" destId="{5574CD91-1810-404F-9077-E7CCAC58BA70}" srcOrd="1" destOrd="0" parTransId="{47FCEA8F-3D32-424D-9975-7F68C131C166}" sibTransId="{CFF48212-D2AD-4984-A2FD-8581BD961315}"/>
    <dgm:cxn modelId="{45F5CE73-5A57-478C-B405-73C0EDE40BE6}" srcId="{141BE585-B96B-4397-926E-140815DEB8E8}" destId="{A50C7662-CC6B-4A44-AD83-3AC307539993}" srcOrd="0" destOrd="0" parTransId="{3A8E9BB1-1877-487B-9E45-4D4F457A8795}" sibTransId="{1F6FE885-6141-49CE-993E-64A84DBA57FA}"/>
    <dgm:cxn modelId="{DE4C1355-C591-46EE-BACF-141B95E55603}" type="presOf" srcId="{A50C7662-CC6B-4A44-AD83-3AC307539993}" destId="{B9F939FA-2106-4CA7-8F8B-526ADE3023D5}" srcOrd="0" destOrd="0" presId="urn:microsoft.com/office/officeart/2005/8/layout/hierarchy6"/>
    <dgm:cxn modelId="{0E7AD558-7EE4-4DC9-9149-0D268CCF027E}" srcId="{5574CD91-1810-404F-9077-E7CCAC58BA70}" destId="{82B50AF9-C525-4A1C-A248-8396F4490BAB}" srcOrd="3" destOrd="0" parTransId="{CFA91768-BE3B-4393-B78A-08B018416CEA}" sibTransId="{D0780B8C-41C1-497C-BDD0-4E4901DF45B7}"/>
    <dgm:cxn modelId="{35206E59-0E9C-482F-BA06-EE5115C40D43}" srcId="{5574CD91-1810-404F-9077-E7CCAC58BA70}" destId="{141BE585-B96B-4397-926E-140815DEB8E8}" srcOrd="0" destOrd="0" parTransId="{0427E56E-392C-403F-9715-C4E141C1EA92}" sibTransId="{1F5186C2-91FD-4A6C-883B-DD17C7331623}"/>
    <dgm:cxn modelId="{ACEF195A-73C2-4FAC-A562-FB058D143B7A}" type="presOf" srcId="{62BCEDBB-F84D-4397-B0AE-BFB8FADE0C91}" destId="{9C37A076-BF0D-46F3-901B-0E50F7DCE393}" srcOrd="0" destOrd="0" presId="urn:microsoft.com/office/officeart/2005/8/layout/hierarchy6"/>
    <dgm:cxn modelId="{73797384-F8B6-43BD-A8BC-D433DBB87962}" type="presOf" srcId="{EE649F9C-7A67-4CA3-80B7-21389066FDBD}" destId="{2117869D-BD04-4581-8DC5-7D9719B63DC7}" srcOrd="0" destOrd="0" presId="urn:microsoft.com/office/officeart/2005/8/layout/hierarchy6"/>
    <dgm:cxn modelId="{3CA05889-2B78-459A-A164-17B6C59D71CB}" srcId="{5574CD91-1810-404F-9077-E7CCAC58BA70}" destId="{8407BDD4-7645-4071-BF7A-C83403457562}" srcOrd="4" destOrd="0" parTransId="{62BCEDBB-F84D-4397-B0AE-BFB8FADE0C91}" sibTransId="{A04AD971-3B07-400D-A58A-1F3D4F017DF5}"/>
    <dgm:cxn modelId="{7A79578B-2B85-4C59-8753-BC55DCC2DA01}" type="presOf" srcId="{634BD3CC-C6C3-4ABA-9473-BCE6E9AA9CB5}" destId="{B2774B00-354F-4B69-A29D-638E9F937876}" srcOrd="0" destOrd="0" presId="urn:microsoft.com/office/officeart/2005/8/layout/hierarchy6"/>
    <dgm:cxn modelId="{8406888C-DF68-4016-992F-E531A0753D6E}" type="presOf" srcId="{C00DC494-42A8-48A5-A87F-9D722DF6A564}" destId="{FD297FBD-11C4-4FA3-8FB9-03BEF7443D30}" srcOrd="0" destOrd="0" presId="urn:microsoft.com/office/officeart/2005/8/layout/hierarchy6"/>
    <dgm:cxn modelId="{3B76EF8C-94D4-455B-8516-33C609150D86}" type="presOf" srcId="{5B5502DF-7CEC-412B-A379-D4C640BD919E}" destId="{9C48A629-F65B-44AF-B040-9A8827D6ECBE}" srcOrd="0" destOrd="0" presId="urn:microsoft.com/office/officeart/2005/8/layout/hierarchy6"/>
    <dgm:cxn modelId="{9F76ED8E-77DA-4E96-956C-0943BDC98918}" type="presOf" srcId="{146D721C-25B1-4F8B-98E2-79942F86D53A}" destId="{B5932622-DE1C-4592-9094-1E7B244F660C}" srcOrd="0" destOrd="0" presId="urn:microsoft.com/office/officeart/2005/8/layout/hierarchy6"/>
    <dgm:cxn modelId="{C97AE091-FDBC-4189-9845-F5E473CD10A1}" srcId="{C00DC494-42A8-48A5-A87F-9D722DF6A564}" destId="{03B65D79-DD0B-4C6C-B7C6-0BC99B6DF84B}" srcOrd="1" destOrd="0" parTransId="{A4A32A6E-6521-4811-BFFE-F3AC9C768B26}" sibTransId="{D2FD04F5-6513-4554-934A-0DC9D2E53B45}"/>
    <dgm:cxn modelId="{F1C40C9A-E43D-4356-9B3C-D61C22C428F4}" type="presOf" srcId="{5574CD91-1810-404F-9077-E7CCAC58BA70}" destId="{34C93179-CECD-473B-B5EF-EC67CB1AFBB2}" srcOrd="0" destOrd="0" presId="urn:microsoft.com/office/officeart/2005/8/layout/hierarchy6"/>
    <dgm:cxn modelId="{17885AA7-BC40-4E90-9875-D99482346BA3}" type="presOf" srcId="{829583FA-222E-43C6-8420-AA1340C89B43}" destId="{10BFC2CD-63AC-43A1-8AE2-65EC07010981}" srcOrd="0" destOrd="0" presId="urn:microsoft.com/office/officeart/2005/8/layout/hierarchy6"/>
    <dgm:cxn modelId="{C3F8DEA7-C1BB-46C7-9E43-E976F3164746}" type="presOf" srcId="{0312334B-18B2-41FF-9AF2-59437E54CB5E}" destId="{C566A00E-6EDF-41D9-B5A3-21F987A96BD6}" srcOrd="0" destOrd="0" presId="urn:microsoft.com/office/officeart/2005/8/layout/hierarchy6"/>
    <dgm:cxn modelId="{A2FEC9B1-2755-4073-A982-B67AA8863D70}" srcId="{82B50AF9-C525-4A1C-A248-8396F4490BAB}" destId="{600D960D-DEAF-41D5-B72F-8791CBB36AF2}" srcOrd="0" destOrd="0" parTransId="{2686EBE2-594E-405D-9410-0D191DB5D419}" sibTransId="{DE3DF8F8-583C-416F-B309-0FAE982F87C1}"/>
    <dgm:cxn modelId="{D4084BCC-B81C-43DF-B545-66D089EBD0D3}" srcId="{395D2DEF-6664-4772-AE7A-D1D91915213A}" destId="{4FCD74E4-0005-4746-85BC-09023124BA96}" srcOrd="0" destOrd="0" parTransId="{5B5502DF-7CEC-412B-A379-D4C640BD919E}" sibTransId="{1B0F1433-9542-4E64-9D53-1354967974E5}"/>
    <dgm:cxn modelId="{E0FC84CF-B747-4DEB-8B30-BFF9319CE4EB}" type="presOf" srcId="{CFA91768-BE3B-4393-B78A-08B018416CEA}" destId="{934C19E7-12F0-469E-AA8E-D5B84BE21CB3}" srcOrd="0" destOrd="0" presId="urn:microsoft.com/office/officeart/2005/8/layout/hierarchy6"/>
    <dgm:cxn modelId="{DD8423D1-7552-43E4-8F50-E66D1B775473}" type="presOf" srcId="{F050B076-8550-468E-BF2A-4763EE4E67EA}" destId="{725AB0BB-5018-4D5E-9F34-EC3D15B35247}" srcOrd="0" destOrd="0" presId="urn:microsoft.com/office/officeart/2005/8/layout/hierarchy6"/>
    <dgm:cxn modelId="{7A5CAED1-008A-4B16-8BCB-F73014C76E14}" type="presOf" srcId="{47FCEA8F-3D32-424D-9975-7F68C131C166}" destId="{001ED95D-3621-4A1A-9024-574088638D4D}" srcOrd="0" destOrd="0" presId="urn:microsoft.com/office/officeart/2005/8/layout/hierarchy6"/>
    <dgm:cxn modelId="{8B935CD8-9B14-4826-B612-2B3AA3E7420F}" type="presOf" srcId="{600D960D-DEAF-41D5-B72F-8791CBB36AF2}" destId="{C39C9393-980E-4221-B748-E49F1D00A948}" srcOrd="0" destOrd="0" presId="urn:microsoft.com/office/officeart/2005/8/layout/hierarchy6"/>
    <dgm:cxn modelId="{F65299DA-BD02-4639-8020-8A3B9C056D2B}" type="presOf" srcId="{3A8E9BB1-1877-487B-9E45-4D4F457A8795}" destId="{262DCA4A-9BB2-4A0B-BE81-01CD01A56821}" srcOrd="0" destOrd="0" presId="urn:microsoft.com/office/officeart/2005/8/layout/hierarchy6"/>
    <dgm:cxn modelId="{6CEB5CDC-2231-4B15-8AC4-4870A6564A0A}" type="presOf" srcId="{4E2C3C90-1749-4557-8BD2-47C4BDDD4D16}" destId="{DA8082E8-8CCF-46D9-A5DA-7EA63296983D}" srcOrd="0" destOrd="0" presId="urn:microsoft.com/office/officeart/2005/8/layout/hierarchy6"/>
    <dgm:cxn modelId="{ECB261E2-E76C-4C21-86CB-901DA5E90E45}" type="presOf" srcId="{2603BC57-A806-4BBA-8076-71ECD4C30FC3}" destId="{B3B30480-31BD-4055-A4FC-797215BC13FC}" srcOrd="0" destOrd="0" presId="urn:microsoft.com/office/officeart/2005/8/layout/hierarchy6"/>
    <dgm:cxn modelId="{EF9F0FE6-BEF0-44D9-8091-28B991BBF5A9}" srcId="{8407BDD4-7645-4071-BF7A-C83403457562}" destId="{C1AFD61C-A047-4084-B9A8-F893E1C18212}" srcOrd="0" destOrd="0" parTransId="{146D721C-25B1-4F8B-98E2-79942F86D53A}" sibTransId="{F8825771-4D6A-4F29-B8DB-D2BBEA143D39}"/>
    <dgm:cxn modelId="{DFA138E8-058C-48B9-95DD-B720596D7F87}" type="presOf" srcId="{A4A32A6E-6521-4811-BFFE-F3AC9C768B26}" destId="{64D0B06B-4C14-4977-B204-94795F90D130}" srcOrd="0" destOrd="0" presId="urn:microsoft.com/office/officeart/2005/8/layout/hierarchy6"/>
    <dgm:cxn modelId="{DF607CF0-13F4-4E22-880C-208991F73660}" type="presOf" srcId="{FE3D3167-470D-4CE1-9D53-187AF5D45C5D}" destId="{B22E1BEF-AE3A-4647-ABCB-68C36AA2B9DF}" srcOrd="0" destOrd="0" presId="urn:microsoft.com/office/officeart/2005/8/layout/hierarchy6"/>
    <dgm:cxn modelId="{90894FF4-B1FA-4652-87D3-DA770DFC8E47}" type="presOf" srcId="{395D2DEF-6664-4772-AE7A-D1D91915213A}" destId="{B7154345-8011-4FFA-A95C-13EFE2D107D9}" srcOrd="0" destOrd="0" presId="urn:microsoft.com/office/officeart/2005/8/layout/hierarchy6"/>
    <dgm:cxn modelId="{507510F5-F7E6-4691-8C04-2AF0304B5A6F}" type="presOf" srcId="{2686EBE2-594E-405D-9410-0D191DB5D419}" destId="{F6B49FEF-9D9D-46A3-9363-196F80ACBCF1}" srcOrd="0" destOrd="0" presId="urn:microsoft.com/office/officeart/2005/8/layout/hierarchy6"/>
    <dgm:cxn modelId="{7401E6FD-767C-41E6-9837-F32C35D1CAFB}" type="presOf" srcId="{03B65D79-DD0B-4C6C-B7C6-0BC99B6DF84B}" destId="{BFFC29E8-BCC5-4EB1-9A66-A86F485EB618}" srcOrd="0" destOrd="0" presId="urn:microsoft.com/office/officeart/2005/8/layout/hierarchy6"/>
    <dgm:cxn modelId="{A5D97DFF-ED44-470A-B8F7-FAC0FEE44C73}" srcId="{EA809742-871E-4F81-A3BB-53524A546917}" destId="{634BD3CC-C6C3-4ABA-9473-BCE6E9AA9CB5}" srcOrd="0" destOrd="0" parTransId="{91E86A24-F0BC-43F4-858D-C00CFA242543}" sibTransId="{C2534A8B-9402-4132-82D4-AA53C149A2F9}"/>
    <dgm:cxn modelId="{BC182CF5-61DE-4179-AFE9-8C3527125314}" type="presParOf" srcId="{27046882-4546-4CF1-85C0-D45520F6DA06}" destId="{C0BFA43C-6BE1-4529-87AB-57FF376E365A}" srcOrd="0" destOrd="0" presId="urn:microsoft.com/office/officeart/2005/8/layout/hierarchy6"/>
    <dgm:cxn modelId="{1A342C73-C1E0-4C95-942A-D2C828489D5B}" type="presParOf" srcId="{C0BFA43C-6BE1-4529-87AB-57FF376E365A}" destId="{C4ECA2A8-F131-43F1-A487-E298FB4C9D46}" srcOrd="0" destOrd="0" presId="urn:microsoft.com/office/officeart/2005/8/layout/hierarchy6"/>
    <dgm:cxn modelId="{26C19416-F4F7-4B3F-9B33-4136784DA84D}" type="presParOf" srcId="{C4ECA2A8-F131-43F1-A487-E298FB4C9D46}" destId="{114A661D-31A5-4D23-9EB6-E4E7C0DDC2F5}" srcOrd="0" destOrd="0" presId="urn:microsoft.com/office/officeart/2005/8/layout/hierarchy6"/>
    <dgm:cxn modelId="{F417902E-ED3B-471A-9361-03059C2E8B3D}" type="presParOf" srcId="{114A661D-31A5-4D23-9EB6-E4E7C0DDC2F5}" destId="{B2774B00-354F-4B69-A29D-638E9F937876}" srcOrd="0" destOrd="0" presId="urn:microsoft.com/office/officeart/2005/8/layout/hierarchy6"/>
    <dgm:cxn modelId="{6A9A2AA8-9D12-4886-955E-ED7F71944DA3}" type="presParOf" srcId="{114A661D-31A5-4D23-9EB6-E4E7C0DDC2F5}" destId="{200A9EB9-F661-4A10-8FFE-5C5556B5403E}" srcOrd="1" destOrd="0" presId="urn:microsoft.com/office/officeart/2005/8/layout/hierarchy6"/>
    <dgm:cxn modelId="{CB655589-D2B5-4FD7-97F2-10D95E853670}" type="presParOf" srcId="{200A9EB9-F661-4A10-8FFE-5C5556B5403E}" destId="{B22E1BEF-AE3A-4647-ABCB-68C36AA2B9DF}" srcOrd="0" destOrd="0" presId="urn:microsoft.com/office/officeart/2005/8/layout/hierarchy6"/>
    <dgm:cxn modelId="{C2DBE863-6F3E-41FC-B71F-B608062000CC}" type="presParOf" srcId="{200A9EB9-F661-4A10-8FFE-5C5556B5403E}" destId="{A6664D1D-EA3E-4FF9-A8C4-5B6FF0B30059}" srcOrd="1" destOrd="0" presId="urn:microsoft.com/office/officeart/2005/8/layout/hierarchy6"/>
    <dgm:cxn modelId="{E65811BC-5A0C-43C2-89B2-18E8CDBF478F}" type="presParOf" srcId="{A6664D1D-EA3E-4FF9-A8C4-5B6FF0B30059}" destId="{FD297FBD-11C4-4FA3-8FB9-03BEF7443D30}" srcOrd="0" destOrd="0" presId="urn:microsoft.com/office/officeart/2005/8/layout/hierarchy6"/>
    <dgm:cxn modelId="{C90DC0F6-44FF-4982-97F8-2CE6CAAD3DED}" type="presParOf" srcId="{A6664D1D-EA3E-4FF9-A8C4-5B6FF0B30059}" destId="{19D96B86-3D54-4856-A93A-0548148E6020}" srcOrd="1" destOrd="0" presId="urn:microsoft.com/office/officeart/2005/8/layout/hierarchy6"/>
    <dgm:cxn modelId="{221E44CE-7F36-4C82-A578-7D21A0E43230}" type="presParOf" srcId="{19D96B86-3D54-4856-A93A-0548148E6020}" destId="{10BFC2CD-63AC-43A1-8AE2-65EC07010981}" srcOrd="0" destOrd="0" presId="urn:microsoft.com/office/officeart/2005/8/layout/hierarchy6"/>
    <dgm:cxn modelId="{E72BB396-E2B1-4D9C-9EB8-1A9EDA1EA6BD}" type="presParOf" srcId="{19D96B86-3D54-4856-A93A-0548148E6020}" destId="{374C5989-B240-485D-BC7B-A9BD5F84A97B}" srcOrd="1" destOrd="0" presId="urn:microsoft.com/office/officeart/2005/8/layout/hierarchy6"/>
    <dgm:cxn modelId="{579B6673-B560-4038-9185-9457B8A874D8}" type="presParOf" srcId="{374C5989-B240-485D-BC7B-A9BD5F84A97B}" destId="{B3B30480-31BD-4055-A4FC-797215BC13FC}" srcOrd="0" destOrd="0" presId="urn:microsoft.com/office/officeart/2005/8/layout/hierarchy6"/>
    <dgm:cxn modelId="{F3CE3C03-B396-4536-9F34-778E8B46272E}" type="presParOf" srcId="{374C5989-B240-485D-BC7B-A9BD5F84A97B}" destId="{87D73411-AFF7-4E82-81EB-7740391980FC}" srcOrd="1" destOrd="0" presId="urn:microsoft.com/office/officeart/2005/8/layout/hierarchy6"/>
    <dgm:cxn modelId="{9CF42917-C676-463F-8317-04D839FC7220}" type="presParOf" srcId="{19D96B86-3D54-4856-A93A-0548148E6020}" destId="{64D0B06B-4C14-4977-B204-94795F90D130}" srcOrd="2" destOrd="0" presId="urn:microsoft.com/office/officeart/2005/8/layout/hierarchy6"/>
    <dgm:cxn modelId="{002ABF79-EA26-4377-A49B-982D3C39E982}" type="presParOf" srcId="{19D96B86-3D54-4856-A93A-0548148E6020}" destId="{560967E0-EEA5-4E68-9CF0-6F2F3918E188}" srcOrd="3" destOrd="0" presId="urn:microsoft.com/office/officeart/2005/8/layout/hierarchy6"/>
    <dgm:cxn modelId="{A4A04903-22F9-4F6B-B954-B73DB88A04ED}" type="presParOf" srcId="{560967E0-EEA5-4E68-9CF0-6F2F3918E188}" destId="{BFFC29E8-BCC5-4EB1-9A66-A86F485EB618}" srcOrd="0" destOrd="0" presId="urn:microsoft.com/office/officeart/2005/8/layout/hierarchy6"/>
    <dgm:cxn modelId="{D5A29942-C476-423F-8026-457C16DC21AC}" type="presParOf" srcId="{560967E0-EEA5-4E68-9CF0-6F2F3918E188}" destId="{41650E32-9E02-41E5-8930-C21FC56069B5}" srcOrd="1" destOrd="0" presId="urn:microsoft.com/office/officeart/2005/8/layout/hierarchy6"/>
    <dgm:cxn modelId="{92AA3006-DFBE-4778-9BA9-AEF9C4DC64EB}" type="presParOf" srcId="{200A9EB9-F661-4A10-8FFE-5C5556B5403E}" destId="{001ED95D-3621-4A1A-9024-574088638D4D}" srcOrd="2" destOrd="0" presId="urn:microsoft.com/office/officeart/2005/8/layout/hierarchy6"/>
    <dgm:cxn modelId="{DCF19D91-61E1-4EEE-8802-32087B697408}" type="presParOf" srcId="{200A9EB9-F661-4A10-8FFE-5C5556B5403E}" destId="{CB5BF6D3-0B3B-47E9-8F57-010AC1E7ED39}" srcOrd="3" destOrd="0" presId="urn:microsoft.com/office/officeart/2005/8/layout/hierarchy6"/>
    <dgm:cxn modelId="{9DE3D1FA-D423-48B7-94CF-0B04B259624F}" type="presParOf" srcId="{CB5BF6D3-0B3B-47E9-8F57-010AC1E7ED39}" destId="{34C93179-CECD-473B-B5EF-EC67CB1AFBB2}" srcOrd="0" destOrd="0" presId="urn:microsoft.com/office/officeart/2005/8/layout/hierarchy6"/>
    <dgm:cxn modelId="{7A5E6CAC-994F-4DB5-B5CB-9291B3120B2E}" type="presParOf" srcId="{CB5BF6D3-0B3B-47E9-8F57-010AC1E7ED39}" destId="{C8CF115A-65F3-432C-90B4-5607BCB80885}" srcOrd="1" destOrd="0" presId="urn:microsoft.com/office/officeart/2005/8/layout/hierarchy6"/>
    <dgm:cxn modelId="{4F875810-D844-4FF8-9A4D-DE37C9104CD8}" type="presParOf" srcId="{C8CF115A-65F3-432C-90B4-5607BCB80885}" destId="{BA0A83A7-CEE9-40D1-A9F5-DFEB8B291117}" srcOrd="0" destOrd="0" presId="urn:microsoft.com/office/officeart/2005/8/layout/hierarchy6"/>
    <dgm:cxn modelId="{3558B482-233E-41B9-93D1-379A1FBDB933}" type="presParOf" srcId="{C8CF115A-65F3-432C-90B4-5607BCB80885}" destId="{401CA5BF-6531-4FA4-90B2-22E3F5F823F3}" srcOrd="1" destOrd="0" presId="urn:microsoft.com/office/officeart/2005/8/layout/hierarchy6"/>
    <dgm:cxn modelId="{9DC2CEBA-4F00-4E9F-BCFE-9F781AD00AAE}" type="presParOf" srcId="{401CA5BF-6531-4FA4-90B2-22E3F5F823F3}" destId="{8761B076-AFEF-4DED-8CD3-8C40CAA52557}" srcOrd="0" destOrd="0" presId="urn:microsoft.com/office/officeart/2005/8/layout/hierarchy6"/>
    <dgm:cxn modelId="{446D93EB-4AC8-493A-BA5A-0002DAF8B046}" type="presParOf" srcId="{401CA5BF-6531-4FA4-90B2-22E3F5F823F3}" destId="{B38E7E36-A918-41C2-8F30-D870C808789B}" srcOrd="1" destOrd="0" presId="urn:microsoft.com/office/officeart/2005/8/layout/hierarchy6"/>
    <dgm:cxn modelId="{970565D1-0BD1-4BEF-B926-0AB066006991}" type="presParOf" srcId="{B38E7E36-A918-41C2-8F30-D870C808789B}" destId="{262DCA4A-9BB2-4A0B-BE81-01CD01A56821}" srcOrd="0" destOrd="0" presId="urn:microsoft.com/office/officeart/2005/8/layout/hierarchy6"/>
    <dgm:cxn modelId="{52D48672-284B-45FE-AA2E-3263DF112FA4}" type="presParOf" srcId="{B38E7E36-A918-41C2-8F30-D870C808789B}" destId="{4FFF8ACB-0220-4BBB-8962-57055EEEFFE0}" srcOrd="1" destOrd="0" presId="urn:microsoft.com/office/officeart/2005/8/layout/hierarchy6"/>
    <dgm:cxn modelId="{DC0E10D6-F72D-44AB-AB16-47026B6DBD89}" type="presParOf" srcId="{4FFF8ACB-0220-4BBB-8962-57055EEEFFE0}" destId="{B9F939FA-2106-4CA7-8F8B-526ADE3023D5}" srcOrd="0" destOrd="0" presId="urn:microsoft.com/office/officeart/2005/8/layout/hierarchy6"/>
    <dgm:cxn modelId="{9C81428E-0890-4AE7-95FC-FEED3810F2C7}" type="presParOf" srcId="{4FFF8ACB-0220-4BBB-8962-57055EEEFFE0}" destId="{646A47D2-AE20-4B6C-AA61-5A59E8A42033}" srcOrd="1" destOrd="0" presId="urn:microsoft.com/office/officeart/2005/8/layout/hierarchy6"/>
    <dgm:cxn modelId="{F9268679-7D98-4C8D-8AF8-C4D0473A3B29}" type="presParOf" srcId="{C8CF115A-65F3-432C-90B4-5607BCB80885}" destId="{EB46A6B6-7A99-4B9E-9303-ED34AE877518}" srcOrd="2" destOrd="0" presId="urn:microsoft.com/office/officeart/2005/8/layout/hierarchy6"/>
    <dgm:cxn modelId="{CA6FF008-116E-4EB1-B690-277A8E85EE74}" type="presParOf" srcId="{C8CF115A-65F3-432C-90B4-5607BCB80885}" destId="{40CDF10A-6038-4E01-A06C-2419737C466F}" srcOrd="3" destOrd="0" presId="urn:microsoft.com/office/officeart/2005/8/layout/hierarchy6"/>
    <dgm:cxn modelId="{E5C9174B-0D8B-4D21-862B-557A88D24B39}" type="presParOf" srcId="{40CDF10A-6038-4E01-A06C-2419737C466F}" destId="{B7154345-8011-4FFA-A95C-13EFE2D107D9}" srcOrd="0" destOrd="0" presId="urn:microsoft.com/office/officeart/2005/8/layout/hierarchy6"/>
    <dgm:cxn modelId="{D5742A8E-7960-44C8-B60B-30B2868C8EED}" type="presParOf" srcId="{40CDF10A-6038-4E01-A06C-2419737C466F}" destId="{0CAA5A76-C2F5-4989-A96C-0723CD6A8717}" srcOrd="1" destOrd="0" presId="urn:microsoft.com/office/officeart/2005/8/layout/hierarchy6"/>
    <dgm:cxn modelId="{9D2F560D-5462-4DB7-A35E-0799AF7CC574}" type="presParOf" srcId="{0CAA5A76-C2F5-4989-A96C-0723CD6A8717}" destId="{9C48A629-F65B-44AF-B040-9A8827D6ECBE}" srcOrd="0" destOrd="0" presId="urn:microsoft.com/office/officeart/2005/8/layout/hierarchy6"/>
    <dgm:cxn modelId="{FFEA604D-BFE4-401C-9EB8-B0167B7FCC05}" type="presParOf" srcId="{0CAA5A76-C2F5-4989-A96C-0723CD6A8717}" destId="{36578256-0B04-462D-8AF4-7228F7AF6266}" srcOrd="1" destOrd="0" presId="urn:microsoft.com/office/officeart/2005/8/layout/hierarchy6"/>
    <dgm:cxn modelId="{AA834BBE-C00C-4A22-AD65-C94D28AE502F}" type="presParOf" srcId="{36578256-0B04-462D-8AF4-7228F7AF6266}" destId="{98E31E7B-B387-444F-812D-6C5D199D76DC}" srcOrd="0" destOrd="0" presId="urn:microsoft.com/office/officeart/2005/8/layout/hierarchy6"/>
    <dgm:cxn modelId="{FE8B3975-52F3-43FB-9613-A55FB834E808}" type="presParOf" srcId="{36578256-0B04-462D-8AF4-7228F7AF6266}" destId="{810DEA43-D90C-49D2-AE68-0C605CB05919}" srcOrd="1" destOrd="0" presId="urn:microsoft.com/office/officeart/2005/8/layout/hierarchy6"/>
    <dgm:cxn modelId="{DA461216-AD69-4A09-B4E6-FB96AF9D946E}" type="presParOf" srcId="{C8CF115A-65F3-432C-90B4-5607BCB80885}" destId="{31392236-1DD3-4CCC-8C47-7972A62E6758}" srcOrd="4" destOrd="0" presId="urn:microsoft.com/office/officeart/2005/8/layout/hierarchy6"/>
    <dgm:cxn modelId="{037A78E6-ABE5-4CD0-9ABB-F7278A29CAA2}" type="presParOf" srcId="{C8CF115A-65F3-432C-90B4-5607BCB80885}" destId="{968374A1-2FDB-4841-A652-F9D979FAF85B}" srcOrd="5" destOrd="0" presId="urn:microsoft.com/office/officeart/2005/8/layout/hierarchy6"/>
    <dgm:cxn modelId="{C4B98729-A1AE-48F6-8311-9CB281D530D8}" type="presParOf" srcId="{968374A1-2FDB-4841-A652-F9D979FAF85B}" destId="{19273996-D72B-4981-BE42-F10D96F80A51}" srcOrd="0" destOrd="0" presId="urn:microsoft.com/office/officeart/2005/8/layout/hierarchy6"/>
    <dgm:cxn modelId="{6C77B7FF-643E-4FAD-9AEF-7F30E3D7835A}" type="presParOf" srcId="{968374A1-2FDB-4841-A652-F9D979FAF85B}" destId="{3089EC5C-6AB3-4A95-A89C-3D667F6F9A6F}" srcOrd="1" destOrd="0" presId="urn:microsoft.com/office/officeart/2005/8/layout/hierarchy6"/>
    <dgm:cxn modelId="{DA4064BC-745D-4581-A4B5-BD286E565734}" type="presParOf" srcId="{3089EC5C-6AB3-4A95-A89C-3D667F6F9A6F}" destId="{DA8082E8-8CCF-46D9-A5DA-7EA63296983D}" srcOrd="0" destOrd="0" presId="urn:microsoft.com/office/officeart/2005/8/layout/hierarchy6"/>
    <dgm:cxn modelId="{5E2A9DCB-2399-4B4F-A14B-07270B6C2D81}" type="presParOf" srcId="{3089EC5C-6AB3-4A95-A89C-3D667F6F9A6F}" destId="{7BE314C4-890E-4F0B-BAC2-7A820BF057D5}" srcOrd="1" destOrd="0" presId="urn:microsoft.com/office/officeart/2005/8/layout/hierarchy6"/>
    <dgm:cxn modelId="{0CDB6CD7-CA50-4376-A83E-8093301654B3}" type="presParOf" srcId="{7BE314C4-890E-4F0B-BAC2-7A820BF057D5}" destId="{2A5276F1-E064-434F-988B-73B985F5A579}" srcOrd="0" destOrd="0" presId="urn:microsoft.com/office/officeart/2005/8/layout/hierarchy6"/>
    <dgm:cxn modelId="{C0620AB0-353A-45AD-800F-97BB42257166}" type="presParOf" srcId="{7BE314C4-890E-4F0B-BAC2-7A820BF057D5}" destId="{73845B09-3A62-484B-9D46-A6C730C8E078}" srcOrd="1" destOrd="0" presId="urn:microsoft.com/office/officeart/2005/8/layout/hierarchy6"/>
    <dgm:cxn modelId="{5BA696EB-0B36-4BE8-92D7-7C3F21C5F5F9}" type="presParOf" srcId="{C8CF115A-65F3-432C-90B4-5607BCB80885}" destId="{934C19E7-12F0-469E-AA8E-D5B84BE21CB3}" srcOrd="6" destOrd="0" presId="urn:microsoft.com/office/officeart/2005/8/layout/hierarchy6"/>
    <dgm:cxn modelId="{6804CB42-4297-4034-AB6A-803B8296138F}" type="presParOf" srcId="{C8CF115A-65F3-432C-90B4-5607BCB80885}" destId="{C0402C6C-990D-4155-ADB7-855C70F1F536}" srcOrd="7" destOrd="0" presId="urn:microsoft.com/office/officeart/2005/8/layout/hierarchy6"/>
    <dgm:cxn modelId="{747EFFDF-9307-4C06-AD38-31FF66511BC5}" type="presParOf" srcId="{C0402C6C-990D-4155-ADB7-855C70F1F536}" destId="{6B9F3C97-4E6A-448A-8CD9-987F96A4D11D}" srcOrd="0" destOrd="0" presId="urn:microsoft.com/office/officeart/2005/8/layout/hierarchy6"/>
    <dgm:cxn modelId="{F18BF585-78CF-457F-98A1-5CC69DCAA4BB}" type="presParOf" srcId="{C0402C6C-990D-4155-ADB7-855C70F1F536}" destId="{AFA0D7A6-CC1B-4D5A-9B4E-4F099A0755BD}" srcOrd="1" destOrd="0" presId="urn:microsoft.com/office/officeart/2005/8/layout/hierarchy6"/>
    <dgm:cxn modelId="{0E1332B4-1E2E-455C-993C-08B70E148CED}" type="presParOf" srcId="{AFA0D7A6-CC1B-4D5A-9B4E-4F099A0755BD}" destId="{F6B49FEF-9D9D-46A3-9363-196F80ACBCF1}" srcOrd="0" destOrd="0" presId="urn:microsoft.com/office/officeart/2005/8/layout/hierarchy6"/>
    <dgm:cxn modelId="{F3F4DF00-A89E-4DC4-82C0-1DF42290D8F1}" type="presParOf" srcId="{AFA0D7A6-CC1B-4D5A-9B4E-4F099A0755BD}" destId="{CD979973-0722-4211-8E89-7F20816C3F52}" srcOrd="1" destOrd="0" presId="urn:microsoft.com/office/officeart/2005/8/layout/hierarchy6"/>
    <dgm:cxn modelId="{98E84C20-9F23-441A-9DF2-4E66D3C7D252}" type="presParOf" srcId="{CD979973-0722-4211-8E89-7F20816C3F52}" destId="{C39C9393-980E-4221-B748-E49F1D00A948}" srcOrd="0" destOrd="0" presId="urn:microsoft.com/office/officeart/2005/8/layout/hierarchy6"/>
    <dgm:cxn modelId="{061D8AC6-4BFA-424E-814B-093574CABC9F}" type="presParOf" srcId="{CD979973-0722-4211-8E89-7F20816C3F52}" destId="{1DD51FB7-72BF-447B-BB7C-B14A2AEC3322}" srcOrd="1" destOrd="0" presId="urn:microsoft.com/office/officeart/2005/8/layout/hierarchy6"/>
    <dgm:cxn modelId="{0232D862-6AE6-4F61-8A46-509F2B2E2A35}" type="presParOf" srcId="{C8CF115A-65F3-432C-90B4-5607BCB80885}" destId="{9C37A076-BF0D-46F3-901B-0E50F7DCE393}" srcOrd="8" destOrd="0" presId="urn:microsoft.com/office/officeart/2005/8/layout/hierarchy6"/>
    <dgm:cxn modelId="{CEED776A-16C9-4954-85C2-1B35E86B6049}" type="presParOf" srcId="{C8CF115A-65F3-432C-90B4-5607BCB80885}" destId="{45DE8B18-0A9A-4F01-8AB4-B97E64062EA7}" srcOrd="9" destOrd="0" presId="urn:microsoft.com/office/officeart/2005/8/layout/hierarchy6"/>
    <dgm:cxn modelId="{9F623A18-AC4A-4201-A082-B614B72263FB}" type="presParOf" srcId="{45DE8B18-0A9A-4F01-8AB4-B97E64062EA7}" destId="{BDE7FC55-B196-4677-AFA8-5D4EA004248C}" srcOrd="0" destOrd="0" presId="urn:microsoft.com/office/officeart/2005/8/layout/hierarchy6"/>
    <dgm:cxn modelId="{C0A31BC5-5A30-418C-A162-F9E00B8C79E8}" type="presParOf" srcId="{45DE8B18-0A9A-4F01-8AB4-B97E64062EA7}" destId="{0264E70E-9404-4BBA-9FAB-90E90B87984D}" srcOrd="1" destOrd="0" presId="urn:microsoft.com/office/officeart/2005/8/layout/hierarchy6"/>
    <dgm:cxn modelId="{F8022415-2CBE-4B31-830B-E753B6AF43FA}" type="presParOf" srcId="{0264E70E-9404-4BBA-9FAB-90E90B87984D}" destId="{B5932622-DE1C-4592-9094-1E7B244F660C}" srcOrd="0" destOrd="0" presId="urn:microsoft.com/office/officeart/2005/8/layout/hierarchy6"/>
    <dgm:cxn modelId="{B2E1CD8F-9F5E-4FD1-AEA2-EB7FDD0EB95E}" type="presParOf" srcId="{0264E70E-9404-4BBA-9FAB-90E90B87984D}" destId="{C851246F-EAD1-4C65-905C-9FE486A8D6E4}" srcOrd="1" destOrd="0" presId="urn:microsoft.com/office/officeart/2005/8/layout/hierarchy6"/>
    <dgm:cxn modelId="{293C2D2A-58BD-4A1E-A2B4-2794DA0BCB94}" type="presParOf" srcId="{C851246F-EAD1-4C65-905C-9FE486A8D6E4}" destId="{99A37F37-3CFB-4D58-94C8-6F2A6CBB3F0C}" srcOrd="0" destOrd="0" presId="urn:microsoft.com/office/officeart/2005/8/layout/hierarchy6"/>
    <dgm:cxn modelId="{7FD6211D-394C-4447-A6BA-0ADC3DCC71C7}" type="presParOf" srcId="{C851246F-EAD1-4C65-905C-9FE486A8D6E4}" destId="{FBFA020E-79CC-41E4-ABEE-6C796467037A}" srcOrd="1" destOrd="0" presId="urn:microsoft.com/office/officeart/2005/8/layout/hierarchy6"/>
    <dgm:cxn modelId="{6EE88B57-AC3F-4B5C-B320-7B4A09EF4CF9}" type="presParOf" srcId="{0264E70E-9404-4BBA-9FAB-90E90B87984D}" destId="{2117869D-BD04-4581-8DC5-7D9719B63DC7}" srcOrd="2" destOrd="0" presId="urn:microsoft.com/office/officeart/2005/8/layout/hierarchy6"/>
    <dgm:cxn modelId="{B97302A0-9A9D-4EB8-A741-3A5D9C1ECE47}" type="presParOf" srcId="{0264E70E-9404-4BBA-9FAB-90E90B87984D}" destId="{057E14EA-351B-453B-8954-27F8EC5F0649}" srcOrd="3" destOrd="0" presId="urn:microsoft.com/office/officeart/2005/8/layout/hierarchy6"/>
    <dgm:cxn modelId="{D0665337-73C6-43D2-955A-BE6304C5C91B}" type="presParOf" srcId="{057E14EA-351B-453B-8954-27F8EC5F0649}" destId="{725AB0BB-5018-4D5E-9F34-EC3D15B35247}" srcOrd="0" destOrd="0" presId="urn:microsoft.com/office/officeart/2005/8/layout/hierarchy6"/>
    <dgm:cxn modelId="{056E5FCA-0A9B-492B-9A7C-EECB24D7F887}" type="presParOf" srcId="{057E14EA-351B-453B-8954-27F8EC5F0649}" destId="{2BAF23AA-1750-4D18-87A3-6481C4461FA9}" srcOrd="1" destOrd="0" presId="urn:microsoft.com/office/officeart/2005/8/layout/hierarchy6"/>
    <dgm:cxn modelId="{2227ED44-384F-4775-BFF3-876EEFCCAE9E}" type="presParOf" srcId="{0264E70E-9404-4BBA-9FAB-90E90B87984D}" destId="{1C7FB0CC-F1F9-4C05-80D0-6B4FDD0E371D}" srcOrd="4" destOrd="0" presId="urn:microsoft.com/office/officeart/2005/8/layout/hierarchy6"/>
    <dgm:cxn modelId="{E2BF5947-D4E9-4395-8DB8-A29CFA2D31E0}" type="presParOf" srcId="{0264E70E-9404-4BBA-9FAB-90E90B87984D}" destId="{53BCCA64-65DA-4F4A-A835-B84243584881}" srcOrd="5" destOrd="0" presId="urn:microsoft.com/office/officeart/2005/8/layout/hierarchy6"/>
    <dgm:cxn modelId="{34F43DCD-E64B-4E7D-8A96-BC15A303A5B4}" type="presParOf" srcId="{53BCCA64-65DA-4F4A-A835-B84243584881}" destId="{C566A00E-6EDF-41D9-B5A3-21F987A96BD6}" srcOrd="0" destOrd="0" presId="urn:microsoft.com/office/officeart/2005/8/layout/hierarchy6"/>
    <dgm:cxn modelId="{23B4DAB4-8988-4264-AAF8-BAD14C737C1F}" type="presParOf" srcId="{53BCCA64-65DA-4F4A-A835-B84243584881}" destId="{16705226-5472-4B07-91C0-EF573CF8587E}" srcOrd="1" destOrd="0" presId="urn:microsoft.com/office/officeart/2005/8/layout/hierarchy6"/>
    <dgm:cxn modelId="{9B98E03C-EE78-4D71-B889-7B4BC5BE33E6}" type="presParOf" srcId="{27046882-4546-4CF1-85C0-D45520F6DA06}" destId="{BAB97E59-03B9-45F3-92D9-780C5A5C412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74B00-354F-4B69-A29D-638E9F937876}">
      <dsp:nvSpPr>
        <dsp:cNvPr id="0" name=""/>
        <dsp:cNvSpPr/>
      </dsp:nvSpPr>
      <dsp:spPr bwMode="white">
        <a:xfrm>
          <a:off x="2301426" y="752318"/>
          <a:ext cx="1677275" cy="38779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振动输出系统组成</a:t>
          </a:r>
        </a:p>
      </dsp:txBody>
      <dsp:txXfrm>
        <a:off x="2312784" y="763676"/>
        <a:ext cx="1654559" cy="365079"/>
      </dsp:txXfrm>
    </dsp:sp>
    <dsp:sp modelId="{B22E1BEF-AE3A-4647-ABCB-68C36AA2B9DF}">
      <dsp:nvSpPr>
        <dsp:cNvPr id="0" name=""/>
        <dsp:cNvSpPr/>
      </dsp:nvSpPr>
      <dsp:spPr>
        <a:xfrm>
          <a:off x="931713" y="1140113"/>
          <a:ext cx="2208351" cy="126051"/>
        </a:xfrm>
        <a:custGeom>
          <a:avLst/>
          <a:gdLst/>
          <a:ahLst/>
          <a:cxnLst/>
          <a:rect l="0" t="0" r="0" b="0"/>
          <a:pathLst>
            <a:path>
              <a:moveTo>
                <a:pt x="2208351" y="0"/>
              </a:moveTo>
              <a:lnTo>
                <a:pt x="2208351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97FBD-11C4-4FA3-8FB9-03BEF7443D30}">
      <dsp:nvSpPr>
        <dsp:cNvPr id="0" name=""/>
        <dsp:cNvSpPr/>
      </dsp:nvSpPr>
      <dsp:spPr bwMode="white">
        <a:xfrm>
          <a:off x="460254" y="1266165"/>
          <a:ext cx="942916" cy="315129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软件控制</a:t>
          </a:r>
        </a:p>
      </dsp:txBody>
      <dsp:txXfrm>
        <a:off x="469484" y="1275395"/>
        <a:ext cx="924456" cy="296669"/>
      </dsp:txXfrm>
    </dsp:sp>
    <dsp:sp modelId="{10BFC2CD-63AC-43A1-8AE2-65EC07010981}">
      <dsp:nvSpPr>
        <dsp:cNvPr id="0" name=""/>
        <dsp:cNvSpPr/>
      </dsp:nvSpPr>
      <dsp:spPr>
        <a:xfrm>
          <a:off x="414006" y="1581295"/>
          <a:ext cx="517706" cy="126051"/>
        </a:xfrm>
        <a:custGeom>
          <a:avLst/>
          <a:gdLst/>
          <a:ahLst/>
          <a:cxnLst/>
          <a:rect l="0" t="0" r="0" b="0"/>
          <a:pathLst>
            <a:path>
              <a:moveTo>
                <a:pt x="517706" y="0"/>
              </a:moveTo>
              <a:lnTo>
                <a:pt x="517706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30480-31BD-4055-A4FC-797215BC13FC}">
      <dsp:nvSpPr>
        <dsp:cNvPr id="0" name=""/>
        <dsp:cNvSpPr/>
      </dsp:nvSpPr>
      <dsp:spPr bwMode="white">
        <a:xfrm>
          <a:off x="3324" y="1707347"/>
          <a:ext cx="821363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实时通信</a:t>
          </a:r>
        </a:p>
      </dsp:txBody>
      <dsp:txXfrm>
        <a:off x="12554" y="1716577"/>
        <a:ext cx="802903" cy="296669"/>
      </dsp:txXfrm>
    </dsp:sp>
    <dsp:sp modelId="{64D0B06B-4C14-4977-B204-94795F90D130}">
      <dsp:nvSpPr>
        <dsp:cNvPr id="0" name=""/>
        <dsp:cNvSpPr/>
      </dsp:nvSpPr>
      <dsp:spPr>
        <a:xfrm>
          <a:off x="931713" y="1581295"/>
          <a:ext cx="481585" cy="126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25"/>
              </a:lnTo>
              <a:lnTo>
                <a:pt x="481585" y="63025"/>
              </a:lnTo>
              <a:lnTo>
                <a:pt x="481585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C29E8-BCC5-4EB1-9A66-A86F485EB618}">
      <dsp:nvSpPr>
        <dsp:cNvPr id="0" name=""/>
        <dsp:cNvSpPr/>
      </dsp:nvSpPr>
      <dsp:spPr bwMode="white">
        <a:xfrm>
          <a:off x="966496" y="1707347"/>
          <a:ext cx="893605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串口反馈</a:t>
          </a:r>
        </a:p>
      </dsp:txBody>
      <dsp:txXfrm>
        <a:off x="975726" y="1716577"/>
        <a:ext cx="875145" cy="296669"/>
      </dsp:txXfrm>
    </dsp:sp>
    <dsp:sp modelId="{001ED95D-3621-4A1A-9024-574088638D4D}">
      <dsp:nvSpPr>
        <dsp:cNvPr id="0" name=""/>
        <dsp:cNvSpPr/>
      </dsp:nvSpPr>
      <dsp:spPr>
        <a:xfrm>
          <a:off x="3140064" y="1140113"/>
          <a:ext cx="2063936" cy="126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25"/>
              </a:lnTo>
              <a:lnTo>
                <a:pt x="2063936" y="63025"/>
              </a:lnTo>
              <a:lnTo>
                <a:pt x="2063936" y="126051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3179-CECD-473B-B5EF-EC67CB1AFBB2}">
      <dsp:nvSpPr>
        <dsp:cNvPr id="0" name=""/>
        <dsp:cNvSpPr/>
      </dsp:nvSpPr>
      <dsp:spPr bwMode="white">
        <a:xfrm>
          <a:off x="4588127" y="1266165"/>
          <a:ext cx="1231747" cy="315129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硬件实现</a:t>
          </a:r>
        </a:p>
      </dsp:txBody>
      <dsp:txXfrm>
        <a:off x="4597357" y="1275395"/>
        <a:ext cx="1213287" cy="296669"/>
      </dsp:txXfrm>
    </dsp:sp>
    <dsp:sp modelId="{BA0A83A7-CEE9-40D1-A9F5-DFEB8B291117}">
      <dsp:nvSpPr>
        <dsp:cNvPr id="0" name=""/>
        <dsp:cNvSpPr/>
      </dsp:nvSpPr>
      <dsp:spPr>
        <a:xfrm>
          <a:off x="2417119" y="1581295"/>
          <a:ext cx="2786881" cy="126051"/>
        </a:xfrm>
        <a:custGeom>
          <a:avLst/>
          <a:gdLst/>
          <a:ahLst/>
          <a:cxnLst/>
          <a:rect l="0" t="0" r="0" b="0"/>
          <a:pathLst>
            <a:path>
              <a:moveTo>
                <a:pt x="2786881" y="0"/>
              </a:moveTo>
              <a:lnTo>
                <a:pt x="2786881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1B076-AFEF-4DED-8CD3-8C40CAA52557}">
      <dsp:nvSpPr>
        <dsp:cNvPr id="0" name=""/>
        <dsp:cNvSpPr/>
      </dsp:nvSpPr>
      <dsp:spPr bwMode="white">
        <a:xfrm>
          <a:off x="2056066" y="1707347"/>
          <a:ext cx="722106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单片机</a:t>
          </a:r>
        </a:p>
      </dsp:txBody>
      <dsp:txXfrm>
        <a:off x="2065296" y="1716577"/>
        <a:ext cx="703646" cy="296669"/>
      </dsp:txXfrm>
    </dsp:sp>
    <dsp:sp modelId="{262DCA4A-9BB2-4A0B-BE81-01CD01A56821}">
      <dsp:nvSpPr>
        <dsp:cNvPr id="0" name=""/>
        <dsp:cNvSpPr/>
      </dsp:nvSpPr>
      <dsp:spPr>
        <a:xfrm>
          <a:off x="2371399" y="2022476"/>
          <a:ext cx="91440" cy="1260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939FA-2106-4CA7-8F8B-526ADE3023D5}">
      <dsp:nvSpPr>
        <dsp:cNvPr id="0" name=""/>
        <dsp:cNvSpPr/>
      </dsp:nvSpPr>
      <dsp:spPr bwMode="white">
        <a:xfrm>
          <a:off x="2001909" y="2148528"/>
          <a:ext cx="830420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信息中转站</a:t>
          </a:r>
        </a:p>
      </dsp:txBody>
      <dsp:txXfrm>
        <a:off x="2011139" y="2157758"/>
        <a:ext cx="811960" cy="296669"/>
      </dsp:txXfrm>
    </dsp:sp>
    <dsp:sp modelId="{EB46A6B6-7A99-4B9E-9303-ED34AE877518}">
      <dsp:nvSpPr>
        <dsp:cNvPr id="0" name=""/>
        <dsp:cNvSpPr/>
      </dsp:nvSpPr>
      <dsp:spPr>
        <a:xfrm>
          <a:off x="3531475" y="1581295"/>
          <a:ext cx="1672525" cy="126051"/>
        </a:xfrm>
        <a:custGeom>
          <a:avLst/>
          <a:gdLst/>
          <a:ahLst/>
          <a:cxnLst/>
          <a:rect l="0" t="0" r="0" b="0"/>
          <a:pathLst>
            <a:path>
              <a:moveTo>
                <a:pt x="1672525" y="0"/>
              </a:moveTo>
              <a:lnTo>
                <a:pt x="1672525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54345-8011-4FFA-A95C-13EFE2D107D9}">
      <dsp:nvSpPr>
        <dsp:cNvPr id="0" name=""/>
        <dsp:cNvSpPr/>
      </dsp:nvSpPr>
      <dsp:spPr bwMode="white">
        <a:xfrm>
          <a:off x="3039426" y="1707347"/>
          <a:ext cx="984097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PCA9865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48656" y="1716577"/>
        <a:ext cx="965637" cy="296669"/>
      </dsp:txXfrm>
    </dsp:sp>
    <dsp:sp modelId="{9C48A629-F65B-44AF-B040-9A8827D6ECBE}">
      <dsp:nvSpPr>
        <dsp:cNvPr id="0" name=""/>
        <dsp:cNvSpPr/>
      </dsp:nvSpPr>
      <dsp:spPr>
        <a:xfrm>
          <a:off x="3485755" y="2022476"/>
          <a:ext cx="91440" cy="1260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31E7B-B387-444F-812D-6C5D199D76DC}">
      <dsp:nvSpPr>
        <dsp:cNvPr id="0" name=""/>
        <dsp:cNvSpPr/>
      </dsp:nvSpPr>
      <dsp:spPr bwMode="white">
        <a:xfrm>
          <a:off x="2974138" y="2148528"/>
          <a:ext cx="1114674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实现同时钟控制</a:t>
          </a:r>
        </a:p>
      </dsp:txBody>
      <dsp:txXfrm>
        <a:off x="2983368" y="2157758"/>
        <a:ext cx="1096214" cy="296669"/>
      </dsp:txXfrm>
    </dsp:sp>
    <dsp:sp modelId="{31392236-1DD3-4CCC-8C47-7972A62E6758}">
      <dsp:nvSpPr>
        <dsp:cNvPr id="0" name=""/>
        <dsp:cNvSpPr/>
      </dsp:nvSpPr>
      <dsp:spPr>
        <a:xfrm>
          <a:off x="4795701" y="1581295"/>
          <a:ext cx="408299" cy="126051"/>
        </a:xfrm>
        <a:custGeom>
          <a:avLst/>
          <a:gdLst/>
          <a:ahLst/>
          <a:cxnLst/>
          <a:rect l="0" t="0" r="0" b="0"/>
          <a:pathLst>
            <a:path>
              <a:moveTo>
                <a:pt x="408299" y="0"/>
              </a:moveTo>
              <a:lnTo>
                <a:pt x="408299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73996-D72B-4981-BE42-F10D96F80A51}">
      <dsp:nvSpPr>
        <dsp:cNvPr id="0" name=""/>
        <dsp:cNvSpPr/>
      </dsp:nvSpPr>
      <dsp:spPr bwMode="white">
        <a:xfrm>
          <a:off x="4400999" y="1707347"/>
          <a:ext cx="789404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电源模块</a:t>
          </a:r>
        </a:p>
      </dsp:txBody>
      <dsp:txXfrm>
        <a:off x="4410229" y="1716577"/>
        <a:ext cx="770944" cy="296669"/>
      </dsp:txXfrm>
    </dsp:sp>
    <dsp:sp modelId="{DA8082E8-8CCF-46D9-A5DA-7EA63296983D}">
      <dsp:nvSpPr>
        <dsp:cNvPr id="0" name=""/>
        <dsp:cNvSpPr/>
      </dsp:nvSpPr>
      <dsp:spPr>
        <a:xfrm>
          <a:off x="4749981" y="2022476"/>
          <a:ext cx="91440" cy="1260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276F1-E064-434F-988B-73B985F5A579}">
      <dsp:nvSpPr>
        <dsp:cNvPr id="0" name=""/>
        <dsp:cNvSpPr/>
      </dsp:nvSpPr>
      <dsp:spPr bwMode="white">
        <a:xfrm>
          <a:off x="4230621" y="2148528"/>
          <a:ext cx="1130160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提供稳定供电</a:t>
          </a:r>
        </a:p>
      </dsp:txBody>
      <dsp:txXfrm>
        <a:off x="4239851" y="2157758"/>
        <a:ext cx="1111700" cy="296669"/>
      </dsp:txXfrm>
    </dsp:sp>
    <dsp:sp modelId="{934C19E7-12F0-469E-AA8E-D5B84BE21CB3}">
      <dsp:nvSpPr>
        <dsp:cNvPr id="0" name=""/>
        <dsp:cNvSpPr/>
      </dsp:nvSpPr>
      <dsp:spPr>
        <a:xfrm>
          <a:off x="5204001" y="1581295"/>
          <a:ext cx="838701" cy="126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25"/>
              </a:lnTo>
              <a:lnTo>
                <a:pt x="838701" y="63025"/>
              </a:lnTo>
              <a:lnTo>
                <a:pt x="838701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F3C97-4E6A-448A-8CD9-987F96A4D11D}">
      <dsp:nvSpPr>
        <dsp:cNvPr id="0" name=""/>
        <dsp:cNvSpPr/>
      </dsp:nvSpPr>
      <dsp:spPr bwMode="white">
        <a:xfrm>
          <a:off x="5654779" y="1707347"/>
          <a:ext cx="775847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振动模块</a:t>
          </a:r>
        </a:p>
      </dsp:txBody>
      <dsp:txXfrm>
        <a:off x="5664009" y="1716577"/>
        <a:ext cx="757387" cy="296669"/>
      </dsp:txXfrm>
    </dsp:sp>
    <dsp:sp modelId="{F6B49FEF-9D9D-46A3-9363-196F80ACBCF1}">
      <dsp:nvSpPr>
        <dsp:cNvPr id="0" name=""/>
        <dsp:cNvSpPr/>
      </dsp:nvSpPr>
      <dsp:spPr>
        <a:xfrm>
          <a:off x="5996982" y="2022476"/>
          <a:ext cx="91440" cy="1260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C9393-980E-4221-B748-E49F1D00A948}">
      <dsp:nvSpPr>
        <dsp:cNvPr id="0" name=""/>
        <dsp:cNvSpPr/>
      </dsp:nvSpPr>
      <dsp:spPr bwMode="white">
        <a:xfrm>
          <a:off x="5502590" y="2148528"/>
          <a:ext cx="1080224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产生触觉信息</a:t>
          </a:r>
        </a:p>
      </dsp:txBody>
      <dsp:txXfrm>
        <a:off x="5511820" y="2157758"/>
        <a:ext cx="1061764" cy="296669"/>
      </dsp:txXfrm>
    </dsp:sp>
    <dsp:sp modelId="{9C37A076-BF0D-46F3-901B-0E50F7DCE393}">
      <dsp:nvSpPr>
        <dsp:cNvPr id="0" name=""/>
        <dsp:cNvSpPr/>
      </dsp:nvSpPr>
      <dsp:spPr>
        <a:xfrm>
          <a:off x="5204001" y="1581295"/>
          <a:ext cx="2680378" cy="126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25"/>
              </a:lnTo>
              <a:lnTo>
                <a:pt x="2680378" y="63025"/>
              </a:lnTo>
              <a:lnTo>
                <a:pt x="2680378" y="12605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7FC55-B196-4677-AFA8-5D4EA004248C}">
      <dsp:nvSpPr>
        <dsp:cNvPr id="0" name=""/>
        <dsp:cNvSpPr/>
      </dsp:nvSpPr>
      <dsp:spPr bwMode="white">
        <a:xfrm>
          <a:off x="7416823" y="1707347"/>
          <a:ext cx="935112" cy="315129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数据传输线</a:t>
          </a:r>
        </a:p>
      </dsp:txBody>
      <dsp:txXfrm>
        <a:off x="7426053" y="1716577"/>
        <a:ext cx="916652" cy="296669"/>
      </dsp:txXfrm>
    </dsp:sp>
    <dsp:sp modelId="{B5932622-DE1C-4592-9094-1E7B244F660C}">
      <dsp:nvSpPr>
        <dsp:cNvPr id="0" name=""/>
        <dsp:cNvSpPr/>
      </dsp:nvSpPr>
      <dsp:spPr>
        <a:xfrm>
          <a:off x="6960970" y="2022476"/>
          <a:ext cx="923408" cy="126051"/>
        </a:xfrm>
        <a:custGeom>
          <a:avLst/>
          <a:gdLst/>
          <a:ahLst/>
          <a:cxnLst/>
          <a:rect l="0" t="0" r="0" b="0"/>
          <a:pathLst>
            <a:path>
              <a:moveTo>
                <a:pt x="923408" y="0"/>
              </a:moveTo>
              <a:lnTo>
                <a:pt x="923408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37F37-3CFB-4D58-94C8-6F2A6CBB3F0C}">
      <dsp:nvSpPr>
        <dsp:cNvPr id="0" name=""/>
        <dsp:cNvSpPr/>
      </dsp:nvSpPr>
      <dsp:spPr bwMode="white">
        <a:xfrm>
          <a:off x="6724623" y="2148528"/>
          <a:ext cx="472694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USB</a:t>
          </a:r>
          <a:endParaRPr lang="zh-CN" altLang="en-US" sz="1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33853" y="2157758"/>
        <a:ext cx="454234" cy="296669"/>
      </dsp:txXfrm>
    </dsp:sp>
    <dsp:sp modelId="{2117869D-BD04-4581-8DC5-7D9719B63DC7}">
      <dsp:nvSpPr>
        <dsp:cNvPr id="0" name=""/>
        <dsp:cNvSpPr/>
      </dsp:nvSpPr>
      <dsp:spPr>
        <a:xfrm>
          <a:off x="7694063" y="2022476"/>
          <a:ext cx="190316" cy="126051"/>
        </a:xfrm>
        <a:custGeom>
          <a:avLst/>
          <a:gdLst/>
          <a:ahLst/>
          <a:cxnLst/>
          <a:rect l="0" t="0" r="0" b="0"/>
          <a:pathLst>
            <a:path>
              <a:moveTo>
                <a:pt x="190316" y="0"/>
              </a:moveTo>
              <a:lnTo>
                <a:pt x="190316" y="63025"/>
              </a:lnTo>
              <a:lnTo>
                <a:pt x="0" y="63025"/>
              </a:lnTo>
              <a:lnTo>
                <a:pt x="0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AB0BB-5018-4D5E-9F34-EC3D15B35247}">
      <dsp:nvSpPr>
        <dsp:cNvPr id="0" name=""/>
        <dsp:cNvSpPr/>
      </dsp:nvSpPr>
      <dsp:spPr bwMode="white">
        <a:xfrm>
          <a:off x="7339126" y="2148528"/>
          <a:ext cx="709873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ST-LINK</a:t>
          </a:r>
          <a:endParaRPr lang="zh-CN" altLang="en-US" sz="1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48356" y="2157758"/>
        <a:ext cx="691413" cy="296669"/>
      </dsp:txXfrm>
    </dsp:sp>
    <dsp:sp modelId="{1C7FB0CC-F1F9-4C05-80D0-6B4FDD0E371D}">
      <dsp:nvSpPr>
        <dsp:cNvPr id="0" name=""/>
        <dsp:cNvSpPr/>
      </dsp:nvSpPr>
      <dsp:spPr>
        <a:xfrm>
          <a:off x="7884379" y="2022476"/>
          <a:ext cx="733092" cy="126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25"/>
              </a:lnTo>
              <a:lnTo>
                <a:pt x="733092" y="63025"/>
              </a:lnTo>
              <a:lnTo>
                <a:pt x="733092" y="12605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6A00E-6EDF-41D9-B5A3-21F987A96BD6}">
      <dsp:nvSpPr>
        <dsp:cNvPr id="0" name=""/>
        <dsp:cNvSpPr/>
      </dsp:nvSpPr>
      <dsp:spPr bwMode="white">
        <a:xfrm>
          <a:off x="8190808" y="2148528"/>
          <a:ext cx="853326" cy="31512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TTL</a:t>
          </a: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转</a:t>
          </a:r>
          <a:r>
            <a:rPr lang="en-US" altLang="zh-CN" sz="11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USB</a:t>
          </a:r>
          <a:endParaRPr lang="zh-CN" altLang="en-US" sz="1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0038" y="2157758"/>
        <a:ext cx="834866" cy="29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139DD-5AAC-4F7F-9C50-1FB92AB9F9B8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104886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6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7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1522-D8B8-4EE2-937D-B0D68622B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1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2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1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8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2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3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4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9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6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6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1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6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7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3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5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6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0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1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6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0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3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3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6"/>
          <p:cNvSpPr/>
          <p:nvPr userDrawn="1"/>
        </p:nvSpPr>
        <p:spPr>
          <a:xfrm>
            <a:off x="1907704" y="510989"/>
            <a:ext cx="7236296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8577" name="矩形 11"/>
          <p:cNvSpPr/>
          <p:nvPr userDrawn="1"/>
        </p:nvSpPr>
        <p:spPr>
          <a:xfrm>
            <a:off x="0" y="510989"/>
            <a:ext cx="734669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2097152" name="图片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07156" y="88545"/>
            <a:ext cx="866216" cy="866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sv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7.xml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矩形 1"/>
          <p:cNvSpPr/>
          <p:nvPr/>
        </p:nvSpPr>
        <p:spPr>
          <a:xfrm>
            <a:off x="-1" y="1591235"/>
            <a:ext cx="9144001" cy="2506712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7" name="TextBox 3"/>
          <p:cNvSpPr txBox="1"/>
          <p:nvPr/>
        </p:nvSpPr>
        <p:spPr>
          <a:xfrm>
            <a:off x="505523" y="1895995"/>
            <a:ext cx="8051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Calibration of a sonic nozzle as an example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quantifying all uncertainties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involved in straight-line regression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0" name="对角圆角矩形 10"/>
          <p:cNvSpPr/>
          <p:nvPr/>
        </p:nvSpPr>
        <p:spPr>
          <a:xfrm>
            <a:off x="7411058" y="1378577"/>
            <a:ext cx="609538" cy="425314"/>
          </a:xfrm>
          <a:prstGeom prst="round2DiagRect">
            <a:avLst/>
          </a:prstGeom>
          <a:solidFill>
            <a:schemeClr val="bg1">
              <a:lumMod val="85000"/>
              <a:alpha val="46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1" name="对角圆角矩形 11"/>
          <p:cNvSpPr/>
          <p:nvPr/>
        </p:nvSpPr>
        <p:spPr>
          <a:xfrm>
            <a:off x="8485546" y="1673030"/>
            <a:ext cx="375087" cy="261722"/>
          </a:xfrm>
          <a:prstGeom prst="round2DiagRect">
            <a:avLst/>
          </a:prstGeom>
          <a:solidFill>
            <a:schemeClr val="bg1">
              <a:alpha val="38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2" name="对角圆角矩形 12"/>
          <p:cNvSpPr/>
          <p:nvPr/>
        </p:nvSpPr>
        <p:spPr>
          <a:xfrm>
            <a:off x="7715827" y="1707892"/>
            <a:ext cx="957263" cy="667943"/>
          </a:xfrm>
          <a:prstGeom prst="round2DiagRect">
            <a:avLst/>
          </a:prstGeom>
          <a:solidFill>
            <a:schemeClr val="bg1">
              <a:alpha val="53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097163" name="图片 14" descr="C:\Users\len\Desktop\7-140129231040534.png"/>
          <p:cNvPicPr>
            <a:picLocks noChangeAspect="1"/>
          </p:cNvPicPr>
          <p:nvPr/>
        </p:nvPicPr>
        <p:blipFill rotWithShape="1">
          <a:blip r:embed="rId3" cstate="email"/>
          <a:srcRect l="4274" t="7581" r="4549" b="5603"/>
          <a:stretch/>
        </p:blipFill>
        <p:spPr bwMode="auto">
          <a:xfrm>
            <a:off x="0" y="121196"/>
            <a:ext cx="4678434" cy="935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3" name="TextBox 7"/>
          <p:cNvSpPr txBox="1"/>
          <p:nvPr/>
        </p:nvSpPr>
        <p:spPr>
          <a:xfrm>
            <a:off x="3710151" y="4729708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04864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10400" y="5305214"/>
            <a:ext cx="2133600" cy="304271"/>
          </a:xfrm>
        </p:spPr>
        <p:txBody>
          <a:bodyPr/>
          <a:lstStyle/>
          <a:p>
            <a:pPr algn="r"/>
            <a:fld id="{4BB7B66E-7FFA-4300-8439-347A5E0E252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79A3116-3724-4CB2-B1FF-47CD8E4C737F}"/>
              </a:ext>
            </a:extLst>
          </p:cNvPr>
          <p:cNvSpPr txBox="1"/>
          <p:nvPr/>
        </p:nvSpPr>
        <p:spPr>
          <a:xfrm>
            <a:off x="2982461" y="4250784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8DFCF03-4E45-4EC7-B2E9-7B2E6038E170}"/>
              </a:ext>
            </a:extLst>
          </p:cNvPr>
          <p:cNvSpPr txBox="1"/>
          <p:nvPr/>
        </p:nvSpPr>
        <p:spPr>
          <a:xfrm>
            <a:off x="5047362" y="3425795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最小二乘法的变式分析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892B5F-DF6A-146D-2B67-5B9176B5D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4" t="2439" r="6011"/>
          <a:stretch/>
        </p:blipFill>
        <p:spPr>
          <a:xfrm>
            <a:off x="107504" y="823359"/>
            <a:ext cx="4671392" cy="311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B8005B-1045-706A-B52D-BBA33CA7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38" y="4043583"/>
            <a:ext cx="5986606" cy="12961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FE688E-BB23-5190-2301-4E480227CBAA}"/>
              </a:ext>
            </a:extLst>
          </p:cNvPr>
          <p:cNvSpPr txBox="1"/>
          <p:nvPr/>
        </p:nvSpPr>
        <p:spPr>
          <a:xfrm>
            <a:off x="5796136" y="70731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① OLS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[w/o correlation]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48F54-5319-37CA-1B15-0B89C002C426}"/>
              </a:ext>
            </a:extLst>
          </p:cNvPr>
          <p:cNvSpPr txBox="1"/>
          <p:nvPr/>
        </p:nvSpPr>
        <p:spPr>
          <a:xfrm>
            <a:off x="4666828" y="1810779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CF8FA3-383A-A013-642C-8AA50FEDAB48}"/>
              </a:ext>
            </a:extLst>
          </p:cNvPr>
          <p:cNvSpPr txBox="1"/>
          <p:nvPr/>
        </p:nvSpPr>
        <p:spPr>
          <a:xfrm>
            <a:off x="4666828" y="20598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AF1EF-7B34-CD2E-F08A-772D7A00378D}"/>
              </a:ext>
            </a:extLst>
          </p:cNvPr>
          <p:cNvSpPr txBox="1"/>
          <p:nvPr/>
        </p:nvSpPr>
        <p:spPr>
          <a:xfrm>
            <a:off x="4669140" y="2308941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1019F06-1622-302B-135A-2CA8E1578A89}"/>
              </a:ext>
            </a:extLst>
          </p:cNvPr>
          <p:cNvSpPr/>
          <p:nvPr/>
        </p:nvSpPr>
        <p:spPr>
          <a:xfrm>
            <a:off x="2267534" y="707318"/>
            <a:ext cx="288032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97416-1266-8FD2-A51A-F9C7960C7AA3}"/>
              </a:ext>
            </a:extLst>
          </p:cNvPr>
          <p:cNvGrpSpPr/>
          <p:nvPr/>
        </p:nvGrpSpPr>
        <p:grpSpPr>
          <a:xfrm>
            <a:off x="2155115" y="164072"/>
            <a:ext cx="2718609" cy="351657"/>
            <a:chOff x="2320925" y="119683"/>
            <a:chExt cx="2880530" cy="43222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FC57A7-9E31-AE41-400F-FCFB67842513}"/>
                </a:ext>
              </a:extLst>
            </p:cNvPr>
            <p:cNvSpPr txBox="1"/>
            <p:nvPr/>
          </p:nvSpPr>
          <p:spPr>
            <a:xfrm>
              <a:off x="2320925" y="119683"/>
              <a:ext cx="2880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三种方法             基本一致</a:t>
              </a: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060BEBF9-45A1-BE5B-1CAA-958F92B2E3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869487"/>
                </p:ext>
              </p:extLst>
            </p:nvPr>
          </p:nvGraphicFramePr>
          <p:xfrm>
            <a:off x="3333419" y="137957"/>
            <a:ext cx="720080" cy="413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570960" imgH="318960" progId="Equation.AxMath">
                    <p:embed/>
                  </p:oleObj>
                </mc:Choice>
                <mc:Fallback>
                  <p:oleObj name="AxMath" r:id="rId4" imgW="570960" imgH="318960" progId="Equation.AxMath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BDFC5C36-7563-51E6-760F-BDAB7BB6CF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33419" y="137957"/>
                          <a:ext cx="720080" cy="413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CDE476C-5A79-F853-4B56-29426A472361}"/>
              </a:ext>
            </a:extLst>
          </p:cNvPr>
          <p:cNvSpPr txBox="1"/>
          <p:nvPr/>
        </p:nvSpPr>
        <p:spPr>
          <a:xfrm>
            <a:off x="2658015" y="4472233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DE952A-1023-145D-22B9-B3F27BFD8EF4}"/>
              </a:ext>
            </a:extLst>
          </p:cNvPr>
          <p:cNvSpPr txBox="1"/>
          <p:nvPr/>
        </p:nvSpPr>
        <p:spPr>
          <a:xfrm>
            <a:off x="2658015" y="4721314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D3E5C6-85C7-2C9D-A625-452934305444}"/>
              </a:ext>
            </a:extLst>
          </p:cNvPr>
          <p:cNvSpPr txBox="1"/>
          <p:nvPr/>
        </p:nvSpPr>
        <p:spPr>
          <a:xfrm>
            <a:off x="2660327" y="4970395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DC8FB1-5F34-1705-BCAD-71426B2E6560}"/>
              </a:ext>
            </a:extLst>
          </p:cNvPr>
          <p:cNvSpPr/>
          <p:nvPr/>
        </p:nvSpPr>
        <p:spPr>
          <a:xfrm>
            <a:off x="4778038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4C407A-1DF4-FAA5-F337-0062335A3D78}"/>
              </a:ext>
            </a:extLst>
          </p:cNvPr>
          <p:cNvSpPr/>
          <p:nvPr/>
        </p:nvSpPr>
        <p:spPr>
          <a:xfrm>
            <a:off x="6362214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400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8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591361" y="267660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4139952" y="769268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考虑了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各变量间的关系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，计算时引入了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变量间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相关性不大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，对实验结果影响较小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58C4AB2-9106-1FB0-43B3-9036E269A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9992" y="2569468"/>
          <a:ext cx="176525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PhantomPDF.Document">
                  <p:embed/>
                </p:oleObj>
              </mc:Choice>
              <mc:Fallback>
                <p:oleObj name="PDF" r:id="rId2" imgW="0" imgH="360" progId="FoxitPhantomPDF.Document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58C4AB2-9106-1FB0-43B3-9036E269A4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9992" y="2569468"/>
                        <a:ext cx="176525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E86960C-0D8B-3D9C-073D-6EA14F9B2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3809" y="2569468"/>
          <a:ext cx="229173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E86960C-0D8B-3D9C-073D-6EA14F9B2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3809" y="2569468"/>
                        <a:ext cx="229173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3BC56B3-F4C9-8C13-147F-F9ADF0E4CCE1}"/>
              </a:ext>
            </a:extLst>
          </p:cNvPr>
          <p:cNvSpPr txBox="1"/>
          <p:nvPr/>
        </p:nvSpPr>
        <p:spPr>
          <a:xfrm>
            <a:off x="4211960" y="4369668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The correlation between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and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is </a:t>
            </a: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BT-Roman"/>
              </a:rPr>
              <a:t>much smaller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(in the range between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0.067 and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0.045) and not displayed here.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9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611560" y="169138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3995936" y="818624"/>
            <a:ext cx="4824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几何直观：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值均不确定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残差平方和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点到直线距离平方和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实际数据：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squared standard uncertainties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 and covariances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relative to the variance of all measurements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1, .. .,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xn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are two magnitudes smaller than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(relative to the variance of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y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1,. .. ,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yn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en-US" altLang="zh-CN" dirty="0">
                <a:latin typeface="+mj-lt"/>
              </a:rPr>
              <a:t> </a:t>
            </a:r>
            <a:br>
              <a:rPr lang="en-US" altLang="zh-CN" dirty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C36E6D3-723C-E150-CE24-710097962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61004"/>
              </p:ext>
            </p:extLst>
          </p:nvPr>
        </p:nvGraphicFramePr>
        <p:xfrm>
          <a:off x="5602519" y="3721596"/>
          <a:ext cx="2016224" cy="71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51960" imgH="229680" progId="Equation.AxMath">
                  <p:embed/>
                </p:oleObj>
              </mc:Choice>
              <mc:Fallback>
                <p:oleObj name="AxMath" r:id="rId2" imgW="65196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02519" y="3721596"/>
                        <a:ext cx="2016224" cy="711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05011540-2CC8-ECBE-BA68-B0B49EE0C742}"/>
              </a:ext>
            </a:extLst>
          </p:cNvPr>
          <p:cNvSpPr/>
          <p:nvPr/>
        </p:nvSpPr>
        <p:spPr>
          <a:xfrm>
            <a:off x="6183922" y="4411748"/>
            <a:ext cx="769681" cy="584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A2B361-48E4-AC74-150B-B35045DCB708}"/>
              </a:ext>
            </a:extLst>
          </p:cNvPr>
          <p:cNvSpPr txBox="1"/>
          <p:nvPr/>
        </p:nvSpPr>
        <p:spPr>
          <a:xfrm>
            <a:off x="6034566" y="5123069"/>
            <a:ext cx="11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可靠性</a:t>
            </a:r>
          </a:p>
        </p:txBody>
      </p:sp>
    </p:spTree>
    <p:extLst>
      <p:ext uri="{BB962C8B-B14F-4D97-AF65-F5344CB8AC3E}">
        <p14:creationId xmlns:p14="http://schemas.microsoft.com/office/powerpoint/2010/main" val="308427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剪去对角的矩形 4"/>
          <p:cNvSpPr/>
          <p:nvPr/>
        </p:nvSpPr>
        <p:spPr>
          <a:xfrm flipH="1">
            <a:off x="755576" y="1633364"/>
            <a:ext cx="7632848" cy="2232248"/>
          </a:xfrm>
          <a:prstGeom prst="snip2Diag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4" name="TextBox 2"/>
          <p:cNvSpPr txBox="1"/>
          <p:nvPr/>
        </p:nvSpPr>
        <p:spPr>
          <a:xfrm>
            <a:off x="1432559" y="228143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</a:p>
        </p:txBody>
      </p:sp>
      <p:sp>
        <p:nvSpPr>
          <p:cNvPr id="104861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8CD2654-C70E-4BFC-A414-08339E263FF1}"/>
              </a:ext>
            </a:extLst>
          </p:cNvPr>
          <p:cNvSpPr txBox="1"/>
          <p:nvPr/>
        </p:nvSpPr>
        <p:spPr>
          <a:xfrm>
            <a:off x="3770263" y="4729708"/>
            <a:ext cx="1521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DD304AC-A953-45E7-B37B-F35DDED03A18}"/>
              </a:ext>
            </a:extLst>
          </p:cNvPr>
          <p:cNvSpPr txBox="1"/>
          <p:nvPr/>
        </p:nvSpPr>
        <p:spPr>
          <a:xfrm>
            <a:off x="2982461" y="4250784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extBox 5"/>
          <p:cNvSpPr txBox="1"/>
          <p:nvPr/>
        </p:nvSpPr>
        <p:spPr>
          <a:xfrm>
            <a:off x="1522209" y="1273324"/>
            <a:ext cx="716280" cy="904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3145729" name="直接连接符 7"/>
          <p:cNvCxnSpPr>
            <a:cxnSpLocks/>
          </p:cNvCxnSpPr>
          <p:nvPr/>
        </p:nvCxnSpPr>
        <p:spPr>
          <a:xfrm>
            <a:off x="2166481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9"/>
          <p:cNvCxnSpPr>
            <a:cxnSpLocks/>
          </p:cNvCxnSpPr>
          <p:nvPr/>
        </p:nvCxnSpPr>
        <p:spPr>
          <a:xfrm>
            <a:off x="8172400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TextBox 4"/>
          <p:cNvSpPr txBox="1">
            <a:spLocks noChangeArrowheads="1"/>
          </p:cNvSpPr>
          <p:nvPr/>
        </p:nvSpPr>
        <p:spPr bwMode="auto">
          <a:xfrm>
            <a:off x="488192" y="2252672"/>
            <a:ext cx="1414780" cy="4978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Stencil" panose="040409050D0802020404" pitchFamily="82" charset="0"/>
              </a:rPr>
              <a:t>contents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Stencil" panose="040409050D0802020404" pitchFamily="82" charset="0"/>
            </a:endParaRPr>
          </a:p>
        </p:txBody>
      </p:sp>
      <p:grpSp>
        <p:nvGrpSpPr>
          <p:cNvPr id="75" name="组合 1"/>
          <p:cNvGrpSpPr/>
          <p:nvPr/>
        </p:nvGrpSpPr>
        <p:grpSpPr>
          <a:xfrm>
            <a:off x="2253115" y="1079454"/>
            <a:ext cx="5991291" cy="3750146"/>
            <a:chOff x="2274493" y="1339602"/>
            <a:chExt cx="5578945" cy="3750146"/>
          </a:xfrm>
        </p:grpSpPr>
        <p:sp>
          <p:nvSpPr>
            <p:cNvPr id="1048650" name="矩形 8"/>
            <p:cNvSpPr/>
            <p:nvPr/>
          </p:nvSpPr>
          <p:spPr>
            <a:xfrm>
              <a:off x="2274493" y="1339602"/>
              <a:ext cx="5400600" cy="375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51" name="TextBox 11"/>
            <p:cNvSpPr txBox="1"/>
            <p:nvPr/>
          </p:nvSpPr>
          <p:spPr>
            <a:xfrm>
              <a:off x="3721622" y="1670168"/>
              <a:ext cx="413181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声纳喷嘴参数的模型建议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2" name="泪滴形 12"/>
            <p:cNvSpPr/>
            <p:nvPr/>
          </p:nvSpPr>
          <p:spPr>
            <a:xfrm>
              <a:off x="2866101" y="1719103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3" name="泪滴形 13"/>
            <p:cNvSpPr/>
            <p:nvPr/>
          </p:nvSpPr>
          <p:spPr>
            <a:xfrm>
              <a:off x="2866101" y="2491861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4" name="泪滴形 14"/>
            <p:cNvSpPr/>
            <p:nvPr/>
          </p:nvSpPr>
          <p:spPr>
            <a:xfrm>
              <a:off x="2866100" y="3258355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7" name="TextBox 17"/>
            <p:cNvSpPr txBox="1"/>
            <p:nvPr/>
          </p:nvSpPr>
          <p:spPr>
            <a:xfrm>
              <a:off x="3721620" y="2442926"/>
              <a:ext cx="3305308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估计值与不确定度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8" name="TextBox 18"/>
            <p:cNvSpPr txBox="1"/>
            <p:nvPr/>
          </p:nvSpPr>
          <p:spPr>
            <a:xfrm>
              <a:off x="3721620" y="3209420"/>
              <a:ext cx="371856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最小二乘法的四大变式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9" name="泪滴形 21"/>
            <p:cNvSpPr/>
            <p:nvPr/>
          </p:nvSpPr>
          <p:spPr>
            <a:xfrm>
              <a:off x="2866101" y="4024849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60" name="TextBox 16"/>
            <p:cNvSpPr txBox="1"/>
            <p:nvPr/>
          </p:nvSpPr>
          <p:spPr>
            <a:xfrm>
              <a:off x="3721621" y="3975914"/>
              <a:ext cx="272258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结果分析</a:t>
              </a:r>
              <a:endParaRPr lang="zh-CN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866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矩形 5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66" name="TextBox 3"/>
          <p:cNvSpPr txBox="1"/>
          <p:nvPr/>
        </p:nvSpPr>
        <p:spPr>
          <a:xfrm>
            <a:off x="2735796" y="2206069"/>
            <a:ext cx="505961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标定声纳喷嘴数学模型</a:t>
            </a:r>
          </a:p>
        </p:txBody>
      </p:sp>
      <p:sp>
        <p:nvSpPr>
          <p:cNvPr id="1048667" name="泪滴形 4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8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声纳喷嘴参数的模型建议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10" descr="未标题-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6627" y="4639464"/>
            <a:ext cx="9204312" cy="1075536"/>
          </a:xfrm>
          <a:prstGeom prst="rect">
            <a:avLst/>
          </a:prstGeom>
          <a:solidFill>
            <a:srgbClr val="376092"/>
          </a:solidFill>
        </p:spPr>
        <p:txBody>
          <a:bodyPr wrap="square">
            <a:no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SGBM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无法满足系统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实时性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需求，选取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算法结果存在噪点和空洞，需要做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中值滤波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空洞填充</a:t>
            </a:r>
            <a:endParaRPr lang="en-US" altLang="zh-CN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符合系统要求</a:t>
            </a:r>
          </a:p>
        </p:txBody>
      </p:sp>
      <p:sp>
        <p:nvSpPr>
          <p:cNvPr id="1048622" name="TextBox 11"/>
          <p:cNvSpPr txBox="1"/>
          <p:nvPr>
            <p:custDataLst>
              <p:tags r:id="rId2"/>
            </p:custDataLst>
          </p:nvPr>
        </p:nvSpPr>
        <p:spPr>
          <a:xfrm>
            <a:off x="2048829" y="563765"/>
            <a:ext cx="328272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不同种类立体匹配算法比较</a:t>
            </a:r>
            <a:endParaRPr lang="zh-CN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27" name="灯片编号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6A72A4B1-C772-43EF-8BB6-1553C6702D9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635896" y="48895"/>
            <a:ext cx="5229339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声纳喷嘴参数的模型建议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CC0DCC7B-D9F8-4AD0-97F8-FDDBE7A5E3D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36068" y="2580313"/>
            <a:ext cx="316161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算法实现测距</a:t>
            </a:r>
            <a:endParaRPr lang="zh-CN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E21426F-00EA-44B1-BBE1-8163567215A6}"/>
              </a:ext>
            </a:extLst>
          </p:cNvPr>
          <p:cNvSpPr txBox="1"/>
          <p:nvPr/>
        </p:nvSpPr>
        <p:spPr>
          <a:xfrm>
            <a:off x="6354570" y="3037631"/>
            <a:ext cx="27671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400" kern="10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zh-CN" altLang="en-US" sz="1400" kern="10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1400" kern="10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给出了与目标的实际距离和</a:t>
            </a:r>
            <a:r>
              <a:rPr lang="en-US" altLang="zh-CN" sz="1400" kern="10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BM</a:t>
            </a:r>
            <a:r>
              <a:rPr lang="zh-CN" altLang="zh-CN" sz="1400" kern="10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算法计算距离的对比，经过计算，计算距离和真实距离的误差均在</a:t>
            </a:r>
            <a:r>
              <a:rPr lang="en-US" altLang="zh-CN" sz="1400" b="1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3%</a:t>
            </a:r>
            <a:r>
              <a:rPr lang="zh-CN" altLang="zh-CN" sz="1400" kern="10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以内，满足系统设计的实际需求。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81" name="TextBox 4"/>
          <p:cNvSpPr txBox="1"/>
          <p:nvPr/>
        </p:nvSpPr>
        <p:spPr>
          <a:xfrm>
            <a:off x="2944279" y="2167441"/>
            <a:ext cx="464264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</a:t>
            </a:r>
          </a:p>
        </p:txBody>
      </p:sp>
      <p:sp>
        <p:nvSpPr>
          <p:cNvPr id="1048682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3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图示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315448"/>
              </p:ext>
            </p:extLst>
          </p:nvPr>
        </p:nvGraphicFramePr>
        <p:xfrm>
          <a:off x="48270" y="88958"/>
          <a:ext cx="9047460" cy="3215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097153" name="图片 15" descr="未命名文件-导出 (1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093" y="4417275"/>
            <a:ext cx="8807814" cy="1112058"/>
          </a:xfrm>
          <a:prstGeom prst="rect">
            <a:avLst/>
          </a:prstGeom>
        </p:spPr>
      </p:pic>
      <p:sp>
        <p:nvSpPr>
          <p:cNvPr id="1048592" name="TextBox 11"/>
          <p:cNvSpPr txBox="1"/>
          <p:nvPr/>
        </p:nvSpPr>
        <p:spPr>
          <a:xfrm>
            <a:off x="-91374" y="4146413"/>
            <a:ext cx="203477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  <a:endParaRPr lang="zh-CN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3" name="文本框 22"/>
          <p:cNvSpPr txBox="1"/>
          <p:nvPr/>
        </p:nvSpPr>
        <p:spPr>
          <a:xfrm>
            <a:off x="-32271" y="2899712"/>
            <a:ext cx="1967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</a:p>
        </p:txBody>
      </p:sp>
      <p:sp>
        <p:nvSpPr>
          <p:cNvPr id="1048594" name="TextBox 12"/>
          <p:cNvSpPr txBox="1"/>
          <p:nvPr/>
        </p:nvSpPr>
        <p:spPr>
          <a:xfrm>
            <a:off x="1782167" y="2899712"/>
            <a:ext cx="4134736" cy="13080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对振动模块实现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PWM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多个振动模块同时钟控制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振动模块阵列布置及映射关系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库实现实时数据传输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7CB23D93-62CA-47E4-9F87-715E505FF8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60032" y="48895"/>
            <a:ext cx="4005203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C4402B-2DED-4DE3-819B-D32A49674A12}"/>
              </a:ext>
            </a:extLst>
          </p:cNvPr>
          <p:cNvGrpSpPr/>
          <p:nvPr/>
        </p:nvGrpSpPr>
        <p:grpSpPr>
          <a:xfrm>
            <a:off x="5620065" y="628636"/>
            <a:ext cx="3510703" cy="720000"/>
            <a:chOff x="5508104" y="650664"/>
            <a:chExt cx="3510703" cy="720000"/>
          </a:xfrm>
        </p:grpSpPr>
        <p:sp>
          <p:nvSpPr>
            <p:cNvPr id="1048591" name="TextBox 11"/>
            <p:cNvSpPr txBox="1"/>
            <p:nvPr/>
          </p:nvSpPr>
          <p:spPr>
            <a:xfrm>
              <a:off x="6047968" y="762218"/>
              <a:ext cx="2970839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fontAlgn="b"/>
              <a:r>
                <a:rPr lang="zh-CN" altLang="en-US" sz="2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触觉信息输出系统</a:t>
              </a:r>
              <a:endParaRPr lang="zh-CN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形 2" descr="原子 纯色填充">
              <a:extLst>
                <a:ext uri="{FF2B5EF4-FFF2-40B4-BE49-F238E27FC236}">
                  <a16:creationId xmlns:a16="http://schemas.microsoft.com/office/drawing/2014/main" id="{40BC6FF8-B551-40A6-864C-67706D558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8104" y="650664"/>
              <a:ext cx="720000" cy="720000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386F93E9-EBBE-4F3B-A6E3-D57BA01F9C14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60" y="2637315"/>
            <a:ext cx="3075876" cy="180436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矩形 4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97" name="TextBox 5"/>
          <p:cNvSpPr txBox="1"/>
          <p:nvPr/>
        </p:nvSpPr>
        <p:spPr>
          <a:xfrm>
            <a:off x="2755977" y="2167441"/>
            <a:ext cx="501924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048698" name="泪滴形 6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99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719" name="TextBox 4"/>
          <p:cNvSpPr txBox="1"/>
          <p:nvPr/>
        </p:nvSpPr>
        <p:spPr>
          <a:xfrm>
            <a:off x="3707321" y="2111848"/>
            <a:ext cx="311655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48720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2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误差处理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480</Words>
  <Application>Microsoft Office PowerPoint</Application>
  <PresentationFormat>全屏显示(16:10)</PresentationFormat>
  <Paragraphs>127</Paragraphs>
  <Slides>14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CharterBT-BoldItalic</vt:lpstr>
      <vt:lpstr>CharterBT-Roman</vt:lpstr>
      <vt:lpstr>MathDesign-CH-Regular-Symbol-10</vt:lpstr>
      <vt:lpstr>微软雅黑</vt:lpstr>
      <vt:lpstr>Arial</vt:lpstr>
      <vt:lpstr>Calibri</vt:lpstr>
      <vt:lpstr>Stencil</vt:lpstr>
      <vt:lpstr>Times New Roman</vt:lpstr>
      <vt:lpstr>Wingdings</vt:lpstr>
      <vt:lpstr>1</vt:lpstr>
      <vt:lpstr>2</vt:lpstr>
      <vt:lpstr>Equation.AxMath</vt:lpstr>
      <vt:lpstr>Foxit PhantomPDF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1;PC</dc:creator>
  <cp:lastModifiedBy>Scamander Newt</cp:lastModifiedBy>
  <cp:revision>141</cp:revision>
  <dcterms:created xsi:type="dcterms:W3CDTF">2014-05-23T18:24:00Z</dcterms:created>
  <dcterms:modified xsi:type="dcterms:W3CDTF">2023-04-09T14:10:42Z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244359344B8A44E4A36D2161475D7632</vt:lpwstr>
  </property>
</Properties>
</file>