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92" r:id="rId7"/>
    <p:sldId id="293" r:id="rId8"/>
    <p:sldId id="261" r:id="rId9"/>
    <p:sldId id="263" r:id="rId10"/>
    <p:sldId id="294" r:id="rId11"/>
    <p:sldId id="295" r:id="rId12"/>
    <p:sldId id="266" r:id="rId13"/>
    <p:sldId id="277" r:id="rId1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howGuides="1">
      <p:cViewPr varScale="1">
        <p:scale>
          <a:sx n="86" d="100"/>
          <a:sy n="86" d="100"/>
        </p:scale>
        <p:origin x="848" y="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870F0-D98F-48F0-8484-7A8B9748294E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61A61ADA-DC81-4169-8E54-7BA3D2A75CA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输入量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M,D,Q,</a:t>
          </a:r>
          <a:r>
            <a:rPr lang="el-GR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FB0A4-49B2-4137-8ADE-11A1716357F1}" type="parTrans" cxnId="{45B01D4F-97E6-4A1D-958F-F0811A6982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7545E-EAF3-409C-B207-A2F71C648A46}" type="sibTrans" cxnId="{45B01D4F-97E6-4A1D-958F-F0811A6982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9D4337-3D4F-46F0-B08E-54AD3961B3D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中间被测量值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X,Y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86909B-253A-46ED-BC13-DFA33E3D2FDA}" type="parTrans" cxnId="{C61F8C1F-05D5-44B4-8A37-EB5C1EBD54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F35E9-A837-4FE8-B4BB-B4384B3F0EF0}" type="sibTrans" cxnId="{C61F8C1F-05D5-44B4-8A37-EB5C1EBD54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0C974A5-27EF-43C2-B8CE-5834E59D1DA6}">
          <dgm:prSet phldrT="[文本]"/>
          <dgm:spPr/>
          <dgm:t>
            <a:bodyPr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最终被测量值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sSubPr>
                    <m:e>
                      <m:r>
                        <a:rPr lang="zh-CN" altLang="en-US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e>
                    <m:sub>
                      <m:r>
                        <a:rPr lang="en-US" altLang="zh-CN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</m:sub>
                  </m:sSub>
                  <m:r>
                    <a:rPr lang="zh-CN" altLang="en-US" b="1" i="1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，</m:t>
                  </m:r>
                  <m:sSub>
                    <m:sSubPr>
                      <m:ctrlPr>
                        <a:rPr lang="en-US" altLang="zh-CN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</m:ctrlPr>
                    </m:sSubPr>
                    <m:e>
                      <m:r>
                        <a:rPr lang="zh-CN" altLang="en-US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e>
                    <m:sub>
                      <m:r>
                        <a:rPr lang="en-US" altLang="zh-CN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</m:sub>
                  </m:sSub>
                </m:oMath>
              </a14:m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Choice>
      <mc:Fallback xmlns="">
        <dgm:pt modelId="{40C974A5-27EF-43C2-B8CE-5834E59D1DA6}">
          <dgm:prSet phldrT="[文本]"/>
          <dgm:spPr/>
          <dgm:t>
            <a:bodyPr/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最终被测量值</a:t>
              </a:r>
              <a:r>
                <a:rPr lang="zh-CN" altLang="en-US" b="1" i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rPr>
                <a:t>𝜷</a:t>
              </a:r>
              <a:r>
                <a:rPr lang="en-US" altLang="zh-CN" b="1" i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rPr>
                <a:t>_𝟎</a:t>
              </a:r>
              <a:r>
                <a:rPr lang="zh-CN" altLang="en-US" b="1" i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rPr>
                <a:t>，𝜷</a:t>
              </a:r>
              <a:r>
                <a:rPr lang="en-US" altLang="zh-CN" b="1" i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rPr>
                <a:t>_𝟏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Fallback>
    </mc:AlternateContent>
    <dgm:pt modelId="{34B5196C-160B-4B78-B551-606F3BAE4E2B}" type="parTrans" cxnId="{1D637CA3-0FF5-4456-94E7-FE739493E2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C161C3-F8FF-4C31-A1BE-7E966CD35E4C}" type="sibTrans" cxnId="{1D637CA3-0FF5-4456-94E7-FE739493E2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3E3B1-2A82-4278-B1C8-97670C471609}" type="pres">
      <dgm:prSet presAssocID="{984870F0-D98F-48F0-8484-7A8B9748294E}" presName="Name0" presStyleCnt="0">
        <dgm:presLayoutVars>
          <dgm:dir/>
          <dgm:animLvl val="lvl"/>
          <dgm:resizeHandles val="exact"/>
        </dgm:presLayoutVars>
      </dgm:prSet>
      <dgm:spPr/>
    </dgm:pt>
    <dgm:pt modelId="{A8B39AE3-3DCB-4823-ADF1-5F316C1E2DFF}" type="pres">
      <dgm:prSet presAssocID="{61A61ADA-DC81-4169-8E54-7BA3D2A75CA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B82DC7-E8FB-4476-895C-8A87E2F35A40}" type="pres">
      <dgm:prSet presAssocID="{A9A7545E-EAF3-409C-B207-A2F71C648A46}" presName="parTxOnlySpace" presStyleCnt="0"/>
      <dgm:spPr/>
    </dgm:pt>
    <dgm:pt modelId="{4D217FE3-D9EC-481D-AA5A-3BE79423FA58}" type="pres">
      <dgm:prSet presAssocID="{E89D4337-3D4F-46F0-B08E-54AD3961B3D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AADA3B-4AF7-4B8A-82DB-5BF846BAEE13}" type="pres">
      <dgm:prSet presAssocID="{4E1F35E9-A837-4FE8-B4BB-B4384B3F0EF0}" presName="parTxOnlySpace" presStyleCnt="0"/>
      <dgm:spPr/>
    </dgm:pt>
    <dgm:pt modelId="{8CE306BD-D7A5-4356-8E93-EA1567B3B3B9}" type="pres">
      <dgm:prSet presAssocID="{40C974A5-27EF-43C2-B8CE-5834E59D1DA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61F8C1F-05D5-44B4-8A37-EB5C1EBD54AE}" srcId="{984870F0-D98F-48F0-8484-7A8B9748294E}" destId="{E89D4337-3D4F-46F0-B08E-54AD3961B3DD}" srcOrd="1" destOrd="0" parTransId="{A486909B-253A-46ED-BC13-DFA33E3D2FDA}" sibTransId="{4E1F35E9-A837-4FE8-B4BB-B4384B3F0EF0}"/>
    <dgm:cxn modelId="{45B01D4F-97E6-4A1D-958F-F0811A6982BE}" srcId="{984870F0-D98F-48F0-8484-7A8B9748294E}" destId="{61A61ADA-DC81-4169-8E54-7BA3D2A75CA2}" srcOrd="0" destOrd="0" parTransId="{22DFB0A4-49B2-4137-8ADE-11A1716357F1}" sibTransId="{A9A7545E-EAF3-409C-B207-A2F71C648A46}"/>
    <dgm:cxn modelId="{9DDC1758-4DE6-405F-B322-C7EDFEF05C93}" type="presOf" srcId="{40C974A5-27EF-43C2-B8CE-5834E59D1DA6}" destId="{8CE306BD-D7A5-4356-8E93-EA1567B3B3B9}" srcOrd="0" destOrd="0" presId="urn:microsoft.com/office/officeart/2005/8/layout/chevron1"/>
    <dgm:cxn modelId="{0AFC177B-EA1E-4B71-B703-5D4192D0EA56}" type="presOf" srcId="{61A61ADA-DC81-4169-8E54-7BA3D2A75CA2}" destId="{A8B39AE3-3DCB-4823-ADF1-5F316C1E2DFF}" srcOrd="0" destOrd="0" presId="urn:microsoft.com/office/officeart/2005/8/layout/chevron1"/>
    <dgm:cxn modelId="{1D637CA3-0FF5-4456-94E7-FE739493E200}" srcId="{984870F0-D98F-48F0-8484-7A8B9748294E}" destId="{40C974A5-27EF-43C2-B8CE-5834E59D1DA6}" srcOrd="2" destOrd="0" parTransId="{34B5196C-160B-4B78-B551-606F3BAE4E2B}" sibTransId="{75C161C3-F8FF-4C31-A1BE-7E966CD35E4C}"/>
    <dgm:cxn modelId="{792641C7-E99A-4C4A-A627-ED68647DCCF8}" type="presOf" srcId="{984870F0-D98F-48F0-8484-7A8B9748294E}" destId="{9BC3E3B1-2A82-4278-B1C8-97670C471609}" srcOrd="0" destOrd="0" presId="urn:microsoft.com/office/officeart/2005/8/layout/chevron1"/>
    <dgm:cxn modelId="{0E7C97E9-0D17-455E-82CF-776934C492EF}" type="presOf" srcId="{E89D4337-3D4F-46F0-B08E-54AD3961B3DD}" destId="{4D217FE3-D9EC-481D-AA5A-3BE79423FA58}" srcOrd="0" destOrd="0" presId="urn:microsoft.com/office/officeart/2005/8/layout/chevron1"/>
    <dgm:cxn modelId="{BBDB7AC3-8760-45DC-8944-248926E6B9C4}" type="presParOf" srcId="{9BC3E3B1-2A82-4278-B1C8-97670C471609}" destId="{A8B39AE3-3DCB-4823-ADF1-5F316C1E2DFF}" srcOrd="0" destOrd="0" presId="urn:microsoft.com/office/officeart/2005/8/layout/chevron1"/>
    <dgm:cxn modelId="{9A61C481-0D96-4951-B801-A3127ED2552C}" type="presParOf" srcId="{9BC3E3B1-2A82-4278-B1C8-97670C471609}" destId="{3BB82DC7-E8FB-4476-895C-8A87E2F35A40}" srcOrd="1" destOrd="0" presId="urn:microsoft.com/office/officeart/2005/8/layout/chevron1"/>
    <dgm:cxn modelId="{C7ADE8EE-1678-44E1-9C2B-E6E1C6BF12F7}" type="presParOf" srcId="{9BC3E3B1-2A82-4278-B1C8-97670C471609}" destId="{4D217FE3-D9EC-481D-AA5A-3BE79423FA58}" srcOrd="2" destOrd="0" presId="urn:microsoft.com/office/officeart/2005/8/layout/chevron1"/>
    <dgm:cxn modelId="{CBC4EBE3-FF65-4D61-BF19-3915D3247937}" type="presParOf" srcId="{9BC3E3B1-2A82-4278-B1C8-97670C471609}" destId="{D1AADA3B-4AF7-4B8A-82DB-5BF846BAEE13}" srcOrd="3" destOrd="0" presId="urn:microsoft.com/office/officeart/2005/8/layout/chevron1"/>
    <dgm:cxn modelId="{E72A21D8-FD3B-4FDB-8340-9AAD6801A29D}" type="presParOf" srcId="{9BC3E3B1-2A82-4278-B1C8-97670C471609}" destId="{8CE306BD-D7A5-4356-8E93-EA1567B3B3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870F0-D98F-48F0-8484-7A8B9748294E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61A61ADA-DC81-4169-8E54-7BA3D2A75CA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输入量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M,D,Q,</a:t>
          </a:r>
          <a:r>
            <a:rPr lang="el-GR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FB0A4-49B2-4137-8ADE-11A1716357F1}" type="parTrans" cxnId="{45B01D4F-97E6-4A1D-958F-F0811A6982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7545E-EAF3-409C-B207-A2F71C648A46}" type="sibTrans" cxnId="{45B01D4F-97E6-4A1D-958F-F0811A6982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9D4337-3D4F-46F0-B08E-54AD3961B3D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中间被测量值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X,Y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86909B-253A-46ED-BC13-DFA33E3D2FDA}" type="parTrans" cxnId="{C61F8C1F-05D5-44B4-8A37-EB5C1EBD54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F35E9-A837-4FE8-B4BB-B4384B3F0EF0}" type="sibTrans" cxnId="{C61F8C1F-05D5-44B4-8A37-EB5C1EBD54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C974A5-27EF-43C2-B8CE-5834E59D1DA6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4B5196C-160B-4B78-B551-606F3BAE4E2B}" type="parTrans" cxnId="{1D637CA3-0FF5-4456-94E7-FE739493E2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C161C3-F8FF-4C31-A1BE-7E966CD35E4C}" type="sibTrans" cxnId="{1D637CA3-0FF5-4456-94E7-FE739493E2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3E3B1-2A82-4278-B1C8-97670C471609}" type="pres">
      <dgm:prSet presAssocID="{984870F0-D98F-48F0-8484-7A8B9748294E}" presName="Name0" presStyleCnt="0">
        <dgm:presLayoutVars>
          <dgm:dir/>
          <dgm:animLvl val="lvl"/>
          <dgm:resizeHandles val="exact"/>
        </dgm:presLayoutVars>
      </dgm:prSet>
      <dgm:spPr/>
    </dgm:pt>
    <dgm:pt modelId="{A8B39AE3-3DCB-4823-ADF1-5F316C1E2DFF}" type="pres">
      <dgm:prSet presAssocID="{61A61ADA-DC81-4169-8E54-7BA3D2A75CA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B82DC7-E8FB-4476-895C-8A87E2F35A40}" type="pres">
      <dgm:prSet presAssocID="{A9A7545E-EAF3-409C-B207-A2F71C648A46}" presName="parTxOnlySpace" presStyleCnt="0"/>
      <dgm:spPr/>
    </dgm:pt>
    <dgm:pt modelId="{4D217FE3-D9EC-481D-AA5A-3BE79423FA58}" type="pres">
      <dgm:prSet presAssocID="{E89D4337-3D4F-46F0-B08E-54AD3961B3D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AADA3B-4AF7-4B8A-82DB-5BF846BAEE13}" type="pres">
      <dgm:prSet presAssocID="{4E1F35E9-A837-4FE8-B4BB-B4384B3F0EF0}" presName="parTxOnlySpace" presStyleCnt="0"/>
      <dgm:spPr/>
    </dgm:pt>
    <dgm:pt modelId="{8CE306BD-D7A5-4356-8E93-EA1567B3B3B9}" type="pres">
      <dgm:prSet presAssocID="{40C974A5-27EF-43C2-B8CE-5834E59D1DA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61F8C1F-05D5-44B4-8A37-EB5C1EBD54AE}" srcId="{984870F0-D98F-48F0-8484-7A8B9748294E}" destId="{E89D4337-3D4F-46F0-B08E-54AD3961B3DD}" srcOrd="1" destOrd="0" parTransId="{A486909B-253A-46ED-BC13-DFA33E3D2FDA}" sibTransId="{4E1F35E9-A837-4FE8-B4BB-B4384B3F0EF0}"/>
    <dgm:cxn modelId="{45B01D4F-97E6-4A1D-958F-F0811A6982BE}" srcId="{984870F0-D98F-48F0-8484-7A8B9748294E}" destId="{61A61ADA-DC81-4169-8E54-7BA3D2A75CA2}" srcOrd="0" destOrd="0" parTransId="{22DFB0A4-49B2-4137-8ADE-11A1716357F1}" sibTransId="{A9A7545E-EAF3-409C-B207-A2F71C648A46}"/>
    <dgm:cxn modelId="{9DDC1758-4DE6-405F-B322-C7EDFEF05C93}" type="presOf" srcId="{40C974A5-27EF-43C2-B8CE-5834E59D1DA6}" destId="{8CE306BD-D7A5-4356-8E93-EA1567B3B3B9}" srcOrd="0" destOrd="0" presId="urn:microsoft.com/office/officeart/2005/8/layout/chevron1"/>
    <dgm:cxn modelId="{0AFC177B-EA1E-4B71-B703-5D4192D0EA56}" type="presOf" srcId="{61A61ADA-DC81-4169-8E54-7BA3D2A75CA2}" destId="{A8B39AE3-3DCB-4823-ADF1-5F316C1E2DFF}" srcOrd="0" destOrd="0" presId="urn:microsoft.com/office/officeart/2005/8/layout/chevron1"/>
    <dgm:cxn modelId="{1D637CA3-0FF5-4456-94E7-FE739493E200}" srcId="{984870F0-D98F-48F0-8484-7A8B9748294E}" destId="{40C974A5-27EF-43C2-B8CE-5834E59D1DA6}" srcOrd="2" destOrd="0" parTransId="{34B5196C-160B-4B78-B551-606F3BAE4E2B}" sibTransId="{75C161C3-F8FF-4C31-A1BE-7E966CD35E4C}"/>
    <dgm:cxn modelId="{792641C7-E99A-4C4A-A627-ED68647DCCF8}" type="presOf" srcId="{984870F0-D98F-48F0-8484-7A8B9748294E}" destId="{9BC3E3B1-2A82-4278-B1C8-97670C471609}" srcOrd="0" destOrd="0" presId="urn:microsoft.com/office/officeart/2005/8/layout/chevron1"/>
    <dgm:cxn modelId="{0E7C97E9-0D17-455E-82CF-776934C492EF}" type="presOf" srcId="{E89D4337-3D4F-46F0-B08E-54AD3961B3DD}" destId="{4D217FE3-D9EC-481D-AA5A-3BE79423FA58}" srcOrd="0" destOrd="0" presId="urn:microsoft.com/office/officeart/2005/8/layout/chevron1"/>
    <dgm:cxn modelId="{BBDB7AC3-8760-45DC-8944-248926E6B9C4}" type="presParOf" srcId="{9BC3E3B1-2A82-4278-B1C8-97670C471609}" destId="{A8B39AE3-3DCB-4823-ADF1-5F316C1E2DFF}" srcOrd="0" destOrd="0" presId="urn:microsoft.com/office/officeart/2005/8/layout/chevron1"/>
    <dgm:cxn modelId="{9A61C481-0D96-4951-B801-A3127ED2552C}" type="presParOf" srcId="{9BC3E3B1-2A82-4278-B1C8-97670C471609}" destId="{3BB82DC7-E8FB-4476-895C-8A87E2F35A40}" srcOrd="1" destOrd="0" presId="urn:microsoft.com/office/officeart/2005/8/layout/chevron1"/>
    <dgm:cxn modelId="{C7ADE8EE-1678-44E1-9C2B-E6E1C6BF12F7}" type="presParOf" srcId="{9BC3E3B1-2A82-4278-B1C8-97670C471609}" destId="{4D217FE3-D9EC-481D-AA5A-3BE79423FA58}" srcOrd="2" destOrd="0" presId="urn:microsoft.com/office/officeart/2005/8/layout/chevron1"/>
    <dgm:cxn modelId="{CBC4EBE3-FF65-4D61-BF19-3915D3247937}" type="presParOf" srcId="{9BC3E3B1-2A82-4278-B1C8-97670C471609}" destId="{D1AADA3B-4AF7-4B8A-82DB-5BF846BAEE13}" srcOrd="3" destOrd="0" presId="urn:microsoft.com/office/officeart/2005/8/layout/chevron1"/>
    <dgm:cxn modelId="{E72A21D8-FD3B-4FDB-8340-9AAD6801A29D}" type="presParOf" srcId="{9BC3E3B1-2A82-4278-B1C8-97670C471609}" destId="{8CE306BD-D7A5-4356-8E93-EA1567B3B3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39AE3-3DCB-4823-ADF1-5F316C1E2DFF}">
      <dsp:nvSpPr>
        <dsp:cNvPr id="0" name=""/>
        <dsp:cNvSpPr/>
      </dsp:nvSpPr>
      <dsp:spPr>
        <a:xfrm>
          <a:off x="1785" y="441989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输入量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M,D,Q,</a:t>
          </a:r>
          <a:r>
            <a:rPr lang="el-GR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958" y="441989"/>
        <a:ext cx="1305521" cy="870346"/>
      </dsp:txXfrm>
    </dsp:sp>
    <dsp:sp modelId="{4D217FE3-D9EC-481D-AA5A-3BE79423FA58}">
      <dsp:nvSpPr>
        <dsp:cNvPr id="0" name=""/>
        <dsp:cNvSpPr/>
      </dsp:nvSpPr>
      <dsp:spPr>
        <a:xfrm>
          <a:off x="1960066" y="441989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中间被测量值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X,Y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5239" y="441989"/>
        <a:ext cx="1305521" cy="870346"/>
      </dsp:txXfrm>
    </dsp:sp>
    <dsp:sp modelId="{8CE306BD-D7A5-4356-8E93-EA1567B3B3B9}">
      <dsp:nvSpPr>
        <dsp:cNvPr id="0" name=""/>
        <dsp:cNvSpPr/>
      </dsp:nvSpPr>
      <dsp:spPr>
        <a:xfrm>
          <a:off x="3918346" y="441989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最终被测量值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b="1" i="1" kern="120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sSubPr>
                <m:e>
                  <m:r>
                    <a:rPr lang="zh-CN" altLang="en-US" sz="1800" b="1" i="1" kern="120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𝜷</m:t>
                  </m:r>
                </m:e>
                <m:sub>
                  <m:r>
                    <a:rPr lang="en-US" altLang="zh-CN" sz="1800" b="1" i="1" kern="120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𝟎</m:t>
                  </m:r>
                </m:sub>
              </m:sSub>
              <m:r>
                <a:rPr lang="zh-CN" altLang="en-US" sz="1800" b="1" i="1" kern="1200" smtClean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rPr>
                <m:t>，</m:t>
              </m:r>
              <m:sSub>
                <m:sSubPr>
                  <m:ctrlPr>
                    <a:rPr lang="en-US" altLang="zh-CN" sz="1800" b="1" i="1" kern="120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</m:ctrlPr>
                </m:sSubPr>
                <m:e>
                  <m:r>
                    <a:rPr lang="zh-CN" altLang="en-US" sz="1800" b="1" i="1" kern="120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𝜷</m:t>
                  </m:r>
                </m:e>
                <m:sub>
                  <m:r>
                    <a:rPr lang="en-US" altLang="zh-CN" sz="1800" b="1" i="1" kern="120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微软雅黑" panose="020B0503020204020204" pitchFamily="34" charset="-122"/>
                    </a:rPr>
                    <m:t>𝟏</m:t>
                  </m:r>
                </m:sub>
              </m:sSub>
            </m:oMath>
          </a14:m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3519" y="441989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4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0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11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10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1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4.wmf"/><Relationship Id="rId5" Type="http://schemas.openxmlformats.org/officeDocument/2006/relationships/tags" Target="../tags/tag20.xml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9.bin"/><Relationship Id="rId4" Type="http://schemas.openxmlformats.org/officeDocument/2006/relationships/tags" Target="../tags/tag19.xml"/><Relationship Id="rId9" Type="http://schemas.openxmlformats.org/officeDocument/2006/relationships/image" Target="../media/image18.png"/><Relationship Id="rId1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4.w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2.bin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4" Type="http://schemas.openxmlformats.org/officeDocument/2006/relationships/tags" Target="../tags/tag5.xml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tags" Target="../tags/tag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7.xml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1.xml"/><Relationship Id="rId3" Type="http://schemas.openxmlformats.org/officeDocument/2006/relationships/tags" Target="../tags/tag11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11" Type="http://schemas.microsoft.com/office/2007/relationships/diagramDrawing" Target="../diagrams/drawing1.xml"/><Relationship Id="rId5" Type="http://schemas.openxmlformats.org/officeDocument/2006/relationships/notesSlide" Target="../notesSlides/notesSlide6.xml"/><Relationship Id="rId1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7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6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Data" Target="../diagrams/data3.xml"/><Relationship Id="rId11" Type="http://schemas.openxmlformats.org/officeDocument/2006/relationships/image" Target="../media/image12.jpeg"/><Relationship Id="rId5" Type="http://schemas.openxmlformats.org/officeDocument/2006/relationships/notesSlide" Target="../notesSlides/notesSlide9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7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10151" y="472970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5047362" y="3425795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227842"/>
                </p:ext>
              </p:extLst>
            </p:nvPr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AxMath" r:id="rId10" imgW="280800" imgH="228600" progId="Equation.AxMath">
                    <p:embed/>
                  </p:oleObj>
                </mc:Choice>
                <mc:Fallback>
                  <p:oleObj name="AxMath" r:id="rId10" imgW="280800" imgH="2286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5098391"/>
                </p:ext>
              </p:extLst>
            </p:nvPr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AxMath" r:id="rId12" imgW="280800" imgH="228600" progId="Equation.AxMath">
                    <p:embed/>
                  </p:oleObj>
                </mc:Choice>
                <mc:Fallback>
                  <p:oleObj name="AxMath" r:id="rId12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22896"/>
              </p:ext>
            </p:extLst>
          </p:nvPr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AxMath" r:id="rId13" imgW="2626560" imgH="1328040" progId="Equation.AxMath">
                  <p:embed/>
                </p:oleObj>
              </mc:Choice>
              <mc:Fallback>
                <p:oleObj name="AxMath" r:id="rId13" imgW="2626560" imgH="132804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4F7CD0B-F7B8-4DD9-8494-3E9BCF1F6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65861"/>
              </p:ext>
            </p:extLst>
          </p:nvPr>
        </p:nvGraphicFramePr>
        <p:xfrm>
          <a:off x="5613532" y="566440"/>
          <a:ext cx="256698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xMath" r:id="rId15" imgW="2068560" imgH="1307520" progId="Equation.AxMath">
                  <p:embed/>
                </p:oleObj>
              </mc:Choice>
              <mc:Fallback>
                <p:oleObj name="AxMath" r:id="rId15" imgW="2068560" imgH="130752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3532" y="566440"/>
                        <a:ext cx="2566988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735796" y="2206069"/>
            <a:ext cx="505961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标定声纳喷嘴数学模型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26A368-FCD0-4C50-A846-39E729FD74D1}"/>
              </a:ext>
            </a:extLst>
          </p:cNvPr>
          <p:cNvGrpSpPr/>
          <p:nvPr/>
        </p:nvGrpSpPr>
        <p:grpSpPr>
          <a:xfrm>
            <a:off x="52788" y="1130700"/>
            <a:ext cx="9140219" cy="3201626"/>
            <a:chOff x="52788" y="1130700"/>
            <a:chExt cx="9140219" cy="320162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对象 1">
                  <a:extLst>
                    <a:ext uri="{FF2B5EF4-FFF2-40B4-BE49-F238E27FC236}">
                      <a16:creationId xmlns:a16="http://schemas.microsoft.com/office/drawing/2014/main" id="{DE3DD00B-1283-4E6E-8201-EDE3A09BBE3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9524692"/>
                    </p:ext>
                  </p:extLst>
                </p:nvPr>
              </p:nvGraphicFramePr>
              <p:xfrm>
                <a:off x="5508104" y="3194841"/>
                <a:ext cx="3525419" cy="8349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7" name="AxMath" r:id="rId7" imgW="964440" imgH="228600" progId="Equation.AxMath">
                        <p:embed/>
                      </p:oleObj>
                    </mc:Choice>
                    <mc:Fallback>
                      <p:oleObj name="AxMath" r:id="rId7" imgW="964440" imgH="2286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08104" y="3194841"/>
                              <a:ext cx="3525419" cy="8349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对象 1">
                  <a:extLst>
                    <a:ext uri="{FF2B5EF4-FFF2-40B4-BE49-F238E27FC236}">
                      <a16:creationId xmlns:a16="http://schemas.microsoft.com/office/drawing/2014/main" id="{DE3DD00B-1283-4E6E-8201-EDE3A09BBE3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9524692"/>
                    </p:ext>
                  </p:extLst>
                </p:nvPr>
              </p:nvGraphicFramePr>
              <p:xfrm>
                <a:off x="5508104" y="3194841"/>
                <a:ext cx="3525419" cy="8349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89" name="AxMath" r:id="rId9" imgW="964440" imgH="228600" progId="Equation.AxMath">
                        <p:embed/>
                      </p:oleObj>
                    </mc:Choice>
                    <mc:Fallback>
                      <p:oleObj name="AxMath" r:id="rId9" imgW="964440" imgH="2286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08104" y="3194841"/>
                              <a:ext cx="3525419" cy="8349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C9C9406-6DDF-4F4F-869C-5D47F9576AFB}"/>
                    </a:ext>
                  </a:extLst>
                </p:cNvPr>
                <p:cNvSpPr txBox="1"/>
                <p:nvPr/>
              </p:nvSpPr>
              <p:spPr>
                <a:xfrm>
                  <a:off x="52788" y="1130700"/>
                  <a:ext cx="4752528" cy="17054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对于环形声波喷嘴，标准ISO 9300[347]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规定了</a:t>
                  </a:r>
                  <a:r>
                    <a:rPr lang="zh-CN" altLang="en-US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流量系数Y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zh-CN" altLang="en-US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雷诺数Re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之间的以下关系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两个参数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表征特定喷嘴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取决于其</a:t>
                  </a:r>
                  <a:r>
                    <a:rPr lang="zh-CN" altLang="en-US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内部轮廓曲率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zh-CN" altLang="en-US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表面结构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C9C9406-6DDF-4F4F-869C-5D47F9576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8" y="1130700"/>
                  <a:ext cx="4752528" cy="1705403"/>
                </a:xfrm>
                <a:prstGeom prst="rect">
                  <a:avLst/>
                </a:prstGeom>
                <a:blipFill>
                  <a:blip r:embed="rId11"/>
                  <a:stretch>
                    <a:fillRect l="-1155" r="-1027" b="-6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F717BC01-8F7C-4033-BC56-968B73AE14C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4216840"/>
                    </p:ext>
                  </p:extLst>
                </p:nvPr>
              </p:nvGraphicFramePr>
              <p:xfrm>
                <a:off x="470517" y="2892326"/>
                <a:ext cx="3917071" cy="144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8" name="AxMath" r:id="rId12" imgW="1231200" imgH="452520" progId="Equation.AxMath">
                        <p:embed/>
                      </p:oleObj>
                    </mc:Choice>
                    <mc:Fallback>
                      <p:oleObj name="AxMath" r:id="rId12" imgW="1231200" imgH="452520" progId="Equation.AxMath">
                        <p:embed/>
                        <p:pic>
                          <p:nvPicPr>
                            <p:cNvPr id="2" name="对象 1">
                              <a:extLst>
                                <a:ext uri="{FF2B5EF4-FFF2-40B4-BE49-F238E27FC236}">
                                  <a16:creationId xmlns:a16="http://schemas.microsoft.com/office/drawing/2014/main" id="{DE3DD00B-1283-4E6E-8201-EDE3A09BBE3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0517" y="2892326"/>
                              <a:ext cx="3917071" cy="1440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F717BC01-8F7C-4033-BC56-968B73AE14C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4216840"/>
                    </p:ext>
                  </p:extLst>
                </p:nvPr>
              </p:nvGraphicFramePr>
              <p:xfrm>
                <a:off x="470517" y="2892326"/>
                <a:ext cx="3917071" cy="144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0" name="AxMath" r:id="rId14" imgW="1231200" imgH="452520" progId="Equation.AxMath">
                        <p:embed/>
                      </p:oleObj>
                    </mc:Choice>
                    <mc:Fallback>
                      <p:oleObj name="AxMath" r:id="rId14" imgW="1231200" imgH="452520" progId="Equation.AxMath">
                        <p:embed/>
                        <p:pic>
                          <p:nvPicPr>
                            <p:cNvPr id="2" name="对象 1">
                              <a:extLst>
                                <a:ext uri="{FF2B5EF4-FFF2-40B4-BE49-F238E27FC236}">
                                  <a16:creationId xmlns:a16="http://schemas.microsoft.com/office/drawing/2014/main" id="{DE3DD00B-1283-4E6E-8201-EDE3A09BBE3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0517" y="2892326"/>
                              <a:ext cx="3917071" cy="1440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564EB1-38FA-4BF3-B05F-8FB09CECD057}"/>
                </a:ext>
              </a:extLst>
            </p:cNvPr>
            <p:cNvSpPr txBox="1"/>
            <p:nvPr/>
          </p:nvSpPr>
          <p:spPr>
            <a:xfrm>
              <a:off x="4827792" y="1152097"/>
              <a:ext cx="4365215" cy="1705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令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雷诺数的平方倒数</a:t>
              </a:r>
              <a:endPara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流量系数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，是两个连续的测量变量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根据方程（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）和等效标准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[347]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线性依赖于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4DB2EFE5-3C37-4D00-B63E-8848B4DF6249}"/>
                </a:ext>
              </a:extLst>
            </p:cNvPr>
            <p:cNvSpPr/>
            <p:nvPr/>
          </p:nvSpPr>
          <p:spPr>
            <a:xfrm>
              <a:off x="4636072" y="3466063"/>
              <a:ext cx="504056" cy="292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波形 14">
                <a:extLst>
                  <a:ext uri="{FF2B5EF4-FFF2-40B4-BE49-F238E27FC236}">
                    <a16:creationId xmlns:a16="http://schemas.microsoft.com/office/drawing/2014/main" id="{621AE6F9-98F9-4F29-94E7-C1B91CB69E1B}"/>
                  </a:ext>
                </a:extLst>
              </p:cNvPr>
              <p:cNvSpPr/>
              <p:nvPr/>
            </p:nvSpPr>
            <p:spPr>
              <a:xfrm>
                <a:off x="-180528" y="4199501"/>
                <a:ext cx="9505056" cy="1584176"/>
              </a:xfrm>
              <a:prstGeom prst="wav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被测对象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是该直线模型的截距参数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和斜率参数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波形 14">
                <a:extLst>
                  <a:ext uri="{FF2B5EF4-FFF2-40B4-BE49-F238E27FC236}">
                    <a16:creationId xmlns:a16="http://schemas.microsoft.com/office/drawing/2014/main" id="{621AE6F9-98F9-4F29-94E7-C1B91CB69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199501"/>
                <a:ext cx="9505056" cy="1584176"/>
              </a:xfrm>
              <a:prstGeom prst="wav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1">
            <a:extLst>
              <a:ext uri="{FF2B5EF4-FFF2-40B4-BE49-F238E27FC236}">
                <a16:creationId xmlns:a16="http://schemas.microsoft.com/office/drawing/2014/main" id="{C887E427-6121-4453-8A28-5CBB25DAC9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91351" y="674367"/>
            <a:ext cx="4627929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建立中间变量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的一元线性方程</a:t>
            </a:r>
            <a:endParaRPr lang="zh-CN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声纳喷嘴参数的模型建立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36359" y="674368"/>
            <a:ext cx="41994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中间被测量（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）的测量模型</a:t>
            </a:r>
            <a:endParaRPr lang="zh-CN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77E8CB-9F91-46CF-8FE4-04ABF15D1782}"/>
              </a:ext>
            </a:extLst>
          </p:cNvPr>
          <p:cNvGrpSpPr>
            <a:grpSpLocks noChangeAspect="1"/>
          </p:cNvGrpSpPr>
          <p:nvPr/>
        </p:nvGrpSpPr>
        <p:grpSpPr>
          <a:xfrm>
            <a:off x="1247800" y="2597580"/>
            <a:ext cx="7261970" cy="1092157"/>
            <a:chOff x="1043608" y="2865315"/>
            <a:chExt cx="7272808" cy="1093787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BE83674F-B99F-405C-8F7D-D67AA43500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150092"/>
                </p:ext>
              </p:extLst>
            </p:nvPr>
          </p:nvGraphicFramePr>
          <p:xfrm>
            <a:off x="1043608" y="2865315"/>
            <a:ext cx="23050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" name="AxMath" r:id="rId7" imgW="957240" imgH="453240" progId="Equation.AxMath">
                    <p:embed/>
                  </p:oleObj>
                </mc:Choice>
                <mc:Fallback>
                  <p:oleObj name="AxMath" r:id="rId7" imgW="957240" imgH="4532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43608" y="2865315"/>
                          <a:ext cx="2305050" cy="109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22BAA6B9-3918-4648-935E-6B345E92B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6312491"/>
                </p:ext>
              </p:extLst>
            </p:nvPr>
          </p:nvGraphicFramePr>
          <p:xfrm>
            <a:off x="3928053" y="2905794"/>
            <a:ext cx="2195513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" name="AxMath" r:id="rId9" imgW="911880" imgH="420480" progId="Equation.AxMath">
                    <p:embed/>
                  </p:oleObj>
                </mc:Choice>
                <mc:Fallback>
                  <p:oleObj name="AxMath" r:id="rId9" imgW="911880" imgH="420480" progId="Equation.AxMath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BE83674F-B99F-405C-8F7D-D67AA43500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28053" y="2905794"/>
                          <a:ext cx="2195513" cy="1012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58B66E-2FF7-4E5F-B11D-1ED6579807A0}"/>
                </a:ext>
              </a:extLst>
            </p:cNvPr>
            <p:cNvSpPr txBox="1"/>
            <p:nvPr/>
          </p:nvSpPr>
          <p:spPr>
            <a:xfrm>
              <a:off x="6228184" y="3191512"/>
              <a:ext cx="2088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(with </a:t>
              </a:r>
              <a:r>
                <a:rPr lang="en-US" altLang="zh-CN" sz="1800" b="0" i="1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</a:t>
              </a:r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= 1,... , </a:t>
              </a:r>
              <a:r>
                <a:rPr lang="en-US" altLang="zh-CN" sz="1800" b="0" i="1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623868-DC06-418F-A830-FA2643E5B32A}"/>
              </a:ext>
            </a:extLst>
          </p:cNvPr>
          <p:cNvGrpSpPr>
            <a:grpSpLocks noChangeAspect="1"/>
          </p:cNvGrpSpPr>
          <p:nvPr/>
        </p:nvGrpSpPr>
        <p:grpSpPr>
          <a:xfrm>
            <a:off x="1247800" y="1262991"/>
            <a:ext cx="6774918" cy="864485"/>
            <a:chOff x="568555" y="1270247"/>
            <a:chExt cx="7908292" cy="1009105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9E3A956-8469-4D4D-8CF6-D5AC538A67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347182"/>
                </p:ext>
              </p:extLst>
            </p:nvPr>
          </p:nvGraphicFramePr>
          <p:xfrm>
            <a:off x="568555" y="1270247"/>
            <a:ext cx="346091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AxMath" r:id="rId11" imgW="1566360" imgH="245160" progId="Equation.AxMath">
                    <p:embed/>
                  </p:oleObj>
                </mc:Choice>
                <mc:Fallback>
                  <p:oleObj name="AxMath" r:id="rId11" imgW="1566360" imgH="245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8555" y="1270247"/>
                          <a:ext cx="346091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C822E9F-9235-4D02-84A6-9B50A550D9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574992"/>
                </p:ext>
              </p:extLst>
            </p:nvPr>
          </p:nvGraphicFramePr>
          <p:xfrm>
            <a:off x="5166910" y="1270247"/>
            <a:ext cx="319722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AxMath" r:id="rId13" imgW="1447200" imgH="245160" progId="Equation.AxMath">
                    <p:embed/>
                  </p:oleObj>
                </mc:Choice>
                <mc:Fallback>
                  <p:oleObj name="AxMath" r:id="rId13" imgW="1447200" imgH="2451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59E3A956-8469-4D4D-8CF6-D5AC538A67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66910" y="1270247"/>
                          <a:ext cx="3197225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016AC15-821D-4544-BEA2-A44BA55F45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784440"/>
                </p:ext>
              </p:extLst>
            </p:nvPr>
          </p:nvGraphicFramePr>
          <p:xfrm>
            <a:off x="573379" y="1736141"/>
            <a:ext cx="32718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AxMath" r:id="rId15" imgW="1481040" imgH="245160" progId="Equation.AxMath">
                    <p:embed/>
                  </p:oleObj>
                </mc:Choice>
                <mc:Fallback>
                  <p:oleObj name="AxMath" r:id="rId15" imgW="1481040" imgH="2451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59E3A956-8469-4D4D-8CF6-D5AC538A67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3379" y="1736141"/>
                          <a:ext cx="3271837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06A63402-4EA5-4FD4-85F3-5BCE6E2FA3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219303"/>
                </p:ext>
              </p:extLst>
            </p:nvPr>
          </p:nvGraphicFramePr>
          <p:xfrm>
            <a:off x="5166910" y="1739602"/>
            <a:ext cx="33099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name="AxMath" r:id="rId17" imgW="1498320" imgH="245160" progId="Equation.AxMath">
                    <p:embed/>
                  </p:oleObj>
                </mc:Choice>
                <mc:Fallback>
                  <p:oleObj name="AxMath" r:id="rId17" imgW="1498320" imgH="2451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59E3A956-8469-4D4D-8CF6-D5AC538A67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66910" y="1739602"/>
                          <a:ext cx="3309937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A408CB-BBB8-4F69-BBDD-2B0CF681A458}"/>
                  </a:ext>
                </a:extLst>
              </p:cNvPr>
              <p:cNvSpPr txBox="1"/>
              <p:nvPr/>
            </p:nvSpPr>
            <p:spPr>
              <a:xfrm>
                <a:off x="855652" y="4165771"/>
                <a:ext cx="7560840" cy="924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中间被测量（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）是一个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联合2N变量测量模型</a:t>
                </a:r>
                <a:endPara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气体M的动态粘度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单独影响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，第n个实际质量密度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ψ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单独影响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喷嘴D的喉部直径和第n个实际质量流量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Q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同时影响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被测量量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A408CB-BBB8-4F69-BBDD-2B0CF681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2" y="4165771"/>
                <a:ext cx="7560840" cy="924420"/>
              </a:xfrm>
              <a:prstGeom prst="rect">
                <a:avLst/>
              </a:prstGeom>
              <a:blipFill>
                <a:blip r:embed="rId19"/>
                <a:stretch>
                  <a:fillRect l="-483" t="-394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32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声纳喷嘴参数的模型建立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36359" y="674368"/>
            <a:ext cx="41994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声纳喷嘴参数的模型建立流程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9B9559-3B4A-4D09-BDEB-01CDFD81364B}"/>
                  </a:ext>
                </a:extLst>
              </p:cNvPr>
              <p:cNvSpPr txBox="1"/>
              <p:nvPr/>
            </p:nvSpPr>
            <p:spPr>
              <a:xfrm>
                <a:off x="264448" y="2951050"/>
                <a:ext cx="8802724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评估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中间被测量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(X,Y)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完整协方差矩阵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以及估计值（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x,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y）</a:t>
                </a:r>
                <a:endPara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用中间被测量的计算值用于评估最终被测量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的估计值和不确定性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协方差矩阵U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在其对角线上包含与估计值相关的标准不确定性平方，在其非对角线位置上包含与这些估计值对相关的协方差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不确定性和相关性可以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直接从协方差矩阵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导出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9B9559-3B4A-4D09-BDEB-01CDFD81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" y="2951050"/>
                <a:ext cx="8802724" cy="1708160"/>
              </a:xfrm>
              <a:prstGeom prst="rect">
                <a:avLst/>
              </a:prstGeom>
              <a:blipFill>
                <a:blip r:embed="rId6"/>
                <a:stretch>
                  <a:fillRect l="-485" t="-2500" r="-623" b="-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图示 1">
                <a:extLst>
                  <a:ext uri="{FF2B5EF4-FFF2-40B4-BE49-F238E27FC236}">
                    <a16:creationId xmlns:a16="http://schemas.microsoft.com/office/drawing/2014/main" id="{103339EF-35BF-4AF6-8EB3-09684BE187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9700741"/>
                  </p:ext>
                </p:extLst>
              </p:nvPr>
            </p:nvGraphicFramePr>
            <p:xfrm>
              <a:off x="1617810" y="1010252"/>
              <a:ext cx="6096000" cy="17543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2" name="图示 1">
                <a:extLst>
                  <a:ext uri="{FF2B5EF4-FFF2-40B4-BE49-F238E27FC236}">
                    <a16:creationId xmlns:a16="http://schemas.microsoft.com/office/drawing/2014/main" id="{103339EF-35BF-4AF6-8EB3-09684BE187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9700741"/>
                  </p:ext>
                </p:extLst>
              </p:nvPr>
            </p:nvGraphicFramePr>
            <p:xfrm>
              <a:off x="1617810" y="1010252"/>
              <a:ext cx="6096000" cy="17543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649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9" y="2167441"/>
            <a:ext cx="464264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92687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07704" y="674368"/>
            <a:ext cx="41994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09441"/>
              </p:ext>
            </p:extLst>
          </p:nvPr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498</Words>
  <Application>Microsoft Office PowerPoint</Application>
  <PresentationFormat>全屏显示(16:10)</PresentationFormat>
  <Paragraphs>98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微软雅黑</vt:lpstr>
      <vt:lpstr>Arial</vt:lpstr>
      <vt:lpstr>Calibri</vt:lpstr>
      <vt:lpstr>Cambria Math</vt:lpstr>
      <vt:lpstr>Stencil</vt:lpstr>
      <vt:lpstr>Wingdings</vt:lpstr>
      <vt:lpstr>1</vt:lpstr>
      <vt:lpstr>2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mango123456gua@163.com</cp:lastModifiedBy>
  <cp:revision>182</cp:revision>
  <dcterms:created xsi:type="dcterms:W3CDTF">2014-05-23T18:24:00Z</dcterms:created>
  <dcterms:modified xsi:type="dcterms:W3CDTF">2023-04-09T14:24:50Z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