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 Slab"/>
      <p:regular r:id="rId7"/>
      <p:bold r:id="rId8"/>
    </p:embeddedFon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Slab-regular.fntdata"/><Relationship Id="rId8" Type="http://schemas.openxmlformats.org/officeDocument/2006/relationships/font" Target="fonts/RobotoSla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e30c00aed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e30c00aed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Fechas importantes</a:t>
            </a:r>
            <a:endParaRPr sz="3500"/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F3F3F3"/>
              </a:solidFill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●"/>
            </a:pPr>
            <a:r>
              <a:rPr lang="es-419" sz="9600">
                <a:solidFill>
                  <a:srgbClr val="F3F3F3"/>
                </a:solidFill>
              </a:rPr>
              <a:t>19-5 Sólo clase de consulta.</a:t>
            </a:r>
            <a:endParaRPr sz="9600">
              <a:solidFill>
                <a:srgbClr val="F3F3F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●"/>
            </a:pPr>
            <a:r>
              <a:rPr lang="es-419" sz="9600">
                <a:solidFill>
                  <a:srgbClr val="F3F3F3"/>
                </a:solidFill>
              </a:rPr>
              <a:t>22-5 Sale el TP#5 (último)</a:t>
            </a:r>
            <a:endParaRPr sz="9600">
              <a:solidFill>
                <a:srgbClr val="F3F3F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●"/>
            </a:pPr>
            <a:r>
              <a:rPr lang="es-419" sz="9600">
                <a:solidFill>
                  <a:srgbClr val="F3F3F3"/>
                </a:solidFill>
              </a:rPr>
              <a:t>23-5 Hacer Entregable#2</a:t>
            </a:r>
            <a:endParaRPr sz="9600">
              <a:solidFill>
                <a:srgbClr val="F3F3F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●"/>
            </a:pPr>
            <a:r>
              <a:rPr lang="es-419" sz="9600">
                <a:solidFill>
                  <a:srgbClr val="F3F3F3"/>
                </a:solidFill>
              </a:rPr>
              <a:t>6-6   Sale el Entregable#3 (tp4 y tp5)</a:t>
            </a:r>
            <a:endParaRPr sz="9600">
              <a:solidFill>
                <a:srgbClr val="F3F3F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●"/>
            </a:pPr>
            <a:r>
              <a:rPr lang="es-419" sz="9600">
                <a:solidFill>
                  <a:srgbClr val="F3F3F3"/>
                </a:solidFill>
              </a:rPr>
              <a:t>13-6 Explicación TP Final</a:t>
            </a:r>
            <a:endParaRPr sz="9600">
              <a:solidFill>
                <a:srgbClr val="F3F3F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●"/>
            </a:pPr>
            <a:r>
              <a:rPr lang="es-419" sz="9600">
                <a:solidFill>
                  <a:srgbClr val="F3F3F3"/>
                </a:solidFill>
              </a:rPr>
              <a:t>11-7 Defensa TP Final</a:t>
            </a:r>
            <a:endParaRPr sz="9600"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