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fda28d6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fda28d6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fda28d6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fda28d6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fda28d6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fda28d6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fda28d6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fda28d6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9eae6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99eae6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0c7dab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0c7dab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0c7dabf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0c7dabf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0c7dabf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0c7dabf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99eae65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99eae65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0c7dabf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0c7dabf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e30c00ae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e30c00ae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0c7dabf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0c7dabf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0c7dabf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0c7dabf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0c7dabf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0c7dabf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bfb52f6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bfb52f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bfb52f6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bfb52f6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bfb52f6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bfb52f6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bfb52f6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bfb52f6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bfb52f6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bfb52f6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bfb52f6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bfb52f6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bfb52f6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bfb52f6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e30c00ae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e30c00ae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bfb52f6c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bfb52f6c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bfb52f6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bfb52f6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bfb52f6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bfb52f6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fb52f6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bfb52f6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bfb52f6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bfb52f6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bfb52f6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bfb52f6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bfb52f6c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bfb52f6c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bfb52f6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bfb52f6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bfb52f6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bfb52f6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fb52f6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fb52f6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824e2a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824e2a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bfb52f6c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bfb52f6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bfb52f6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bfb52f6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bfb52f6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bfb52f6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99eae6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99eae6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fda28d6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fda28d6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da28d6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da28d6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da28d6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fda28d6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da28d6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fda28d6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Rust 2023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eliminando elementos</a:t>
            </a:r>
            <a:endParaRPr sz="29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//eliminado un elemento de determinado indice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4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simulando una pila</a:t>
            </a:r>
            <a:endParaRPr sz="29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//simulando una pila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desapilado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"desapilo el: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desapilado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desapilado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"desapilo el: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desapilado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otras maneras de instanciarlos</a:t>
            </a:r>
            <a:endParaRPr sz="29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otras formas de definirlos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otro_mas_vector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otro_mas_vector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//más data: https://doc.rust-lang.org/std/vec/struct.Vec.html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Secuences: </a:t>
            </a:r>
            <a:r>
              <a:rPr lang="es-419"/>
              <a:t>VecDeque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VecDeque: agregando y sacando datos</a:t>
            </a:r>
            <a:endParaRPr sz="29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136050"/>
            <a:ext cx="83682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 Slab"/>
                <a:ea typeface="Roboto Slab"/>
                <a:cs typeface="Roboto Slab"/>
                <a:sym typeface="Roboto Slab"/>
              </a:rPr>
              <a:t>Es una cola de doble atención, se puede agregar al final, al principio y sacar del final y del principio</a:t>
            </a: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//[1,2,3,4,5]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pop_back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VecDeque: accediendo a los datos</a:t>
            </a:r>
            <a:endParaRPr sz="29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136050"/>
            <a:ext cx="83682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with_capacity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//puedo accerder por indice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//puedo acceder por metodo get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=&gt;()    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}//mejor con if let?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VecDeque: modificando los datos</a:t>
            </a:r>
            <a:endParaRPr sz="2900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136050"/>
            <a:ext cx="83682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u32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with_capacity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//puedo hacerlo directamente por posición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puedo hacerlo a traves del método get_mut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*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//más data: https://doc.rust-lang.org/std/collections/struct.VecDeque.html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Secuences: LinkedList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LinkedList: creación y agregado de elementos</a:t>
            </a:r>
            <a:endParaRPr sz="2900"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push_back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push_front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LinkedList: operaciones más importantes</a:t>
            </a:r>
            <a:endParaRPr sz="2900"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Option con el ultimo elemento si existe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Option con el primer elemento si existe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back_mut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Option con el ultimo elemento mutable si existe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front_mut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Option con el primer elemento mutable si existe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clona la lista en una nueva lista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// retorna un boolean si contiene o no el elemento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boolean si está o no vacía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la longitud de elementos de la lista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pop_back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el ultimo elemento eliminandolo de la lista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pop_front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el primer elemento eliminandolo de la lista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limpia toda la lista y la deja vacía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//más data: https://doc.rust-lang.org/std/collections/struct.LinkedList.html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00"/>
              <a:t>Temario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lang="es-419" sz="9600">
                <a:solidFill>
                  <a:srgbClr val="F3F3F3"/>
                </a:solidFill>
              </a:rPr>
              <a:t>Collections:</a:t>
            </a:r>
            <a:endParaRPr sz="9600">
              <a:solidFill>
                <a:srgbClr val="F3F3F3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s-419" sz="9600">
                <a:solidFill>
                  <a:srgbClr val="F3F3F3"/>
                </a:solidFill>
              </a:rPr>
              <a:t>Primera Parte:</a:t>
            </a:r>
            <a:endParaRPr sz="9600">
              <a:solidFill>
                <a:srgbClr val="F3F3F3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s-419" sz="9600">
                <a:solidFill>
                  <a:srgbClr val="F3F3F3"/>
                </a:solidFill>
              </a:rPr>
              <a:t>Secuences: Vec, VecDeque, LinkedList</a:t>
            </a:r>
            <a:endParaRPr sz="9600">
              <a:solidFill>
                <a:srgbClr val="F3F3F3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s-419" sz="9600">
                <a:solidFill>
                  <a:srgbClr val="F3F3F3"/>
                </a:solidFill>
              </a:rPr>
              <a:t>Maps: HashMap, BTreeMap</a:t>
            </a:r>
            <a:endParaRPr sz="9600">
              <a:solidFill>
                <a:srgbClr val="F3F3F3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○"/>
            </a:pPr>
            <a:r>
              <a:rPr lang="es-419" sz="9600">
                <a:solidFill>
                  <a:srgbClr val="F3F3F3"/>
                </a:solidFill>
              </a:rPr>
              <a:t>Segunda Parte:</a:t>
            </a:r>
            <a:endParaRPr sz="9600">
              <a:solidFill>
                <a:srgbClr val="F3F3F3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s-419" sz="9600">
                <a:solidFill>
                  <a:srgbClr val="F3F3F3"/>
                </a:solidFill>
              </a:rPr>
              <a:t>Sets: HashSet, BTreeSet</a:t>
            </a:r>
            <a:endParaRPr sz="9600">
              <a:solidFill>
                <a:srgbClr val="F3F3F3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s-419" sz="9600">
                <a:solidFill>
                  <a:srgbClr val="F3F3F3"/>
                </a:solidFill>
              </a:rPr>
              <a:t>Extra: BinaryHeap</a:t>
            </a:r>
            <a:endParaRPr sz="9600">
              <a:solidFill>
                <a:srgbClr val="F3F3F3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■"/>
            </a:pPr>
            <a:r>
              <a:rPr lang="es-419" sz="9600">
                <a:solidFill>
                  <a:srgbClr val="F3F3F3"/>
                </a:solidFill>
              </a:rPr>
              <a:t>Conclusiones</a:t>
            </a:r>
            <a:endParaRPr sz="96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Maps</a:t>
            </a:r>
            <a:r>
              <a:rPr lang="es-419"/>
              <a:t>: HashMap</a:t>
            </a:r>
            <a:endParaRPr/>
          </a:p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HashMap</a:t>
            </a:r>
            <a:r>
              <a:rPr lang="es-419" sz="2900"/>
              <a:t>: creación y agregado de elementos</a:t>
            </a:r>
            <a:endParaRPr sz="29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150_000.0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2_000.0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tiene $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HashMap: obtener y modificar un elemento</a:t>
            </a:r>
            <a:endParaRPr sz="2900"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i32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&lt;&amp;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f64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=&gt; *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*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12.0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()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)=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HashMap: otra forma de construir</a:t>
            </a:r>
            <a:endParaRPr sz="2900"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]);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obtener solo las claves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//obtener solo los valores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HashMap: otros métodos importantes</a:t>
            </a:r>
            <a:endParaRPr sz="2900"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elimina la clave-valor y retona un Option con el valor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values_mut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los valores para poder modificarlos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get_key_value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Option con el par clave-valor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contains_key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retorna un bool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or_insert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inserta la clave-valor solo si no existe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//más data: https://doc.rust-lang.org/std/collections/hash_map/struct.HashMap.html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Maps</a:t>
            </a:r>
            <a:r>
              <a:rPr lang="es-419"/>
              <a:t>: </a:t>
            </a:r>
            <a:r>
              <a:rPr lang="es-419"/>
              <a:t>BTreeMap</a:t>
            </a:r>
            <a:endParaRPr/>
          </a:p>
        </p:txBody>
      </p:sp>
      <p:sp>
        <p:nvSpPr>
          <p:cNvPr id="208" name="Google Shape;208;p3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BTreeMap: ¿Qué son?</a:t>
            </a:r>
            <a:endParaRPr sz="2900"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 Slab"/>
                <a:ea typeface="Roboto Slab"/>
                <a:cs typeface="Roboto Slab"/>
                <a:sym typeface="Roboto Slab"/>
              </a:rPr>
              <a:t>Los BTreeMap a diferencia de los HashMap tiene una pequeña mejora optimizada</a:t>
            </a:r>
            <a:r>
              <a:rPr lang="es-419" sz="1000">
                <a:latin typeface="Roboto Slab"/>
                <a:ea typeface="Roboto Slab"/>
                <a:cs typeface="Roboto Slab"/>
                <a:sym typeface="Roboto Slab"/>
              </a:rPr>
              <a:t> (Árbol Binario)</a:t>
            </a:r>
            <a:r>
              <a:rPr lang="es-419" sz="1000">
                <a:latin typeface="Roboto Slab"/>
                <a:ea typeface="Roboto Slab"/>
                <a:cs typeface="Roboto Slab"/>
                <a:sym typeface="Roboto Slab"/>
              </a:rPr>
              <a:t> en cuanto a búsqueda de la clave y su interfaz es igual a los HashMap. Es </a:t>
            </a:r>
            <a:r>
              <a:rPr lang="es-419" sz="1000">
                <a:latin typeface="Roboto Slab"/>
                <a:ea typeface="Roboto Slab"/>
                <a:cs typeface="Roboto Slab"/>
                <a:sym typeface="Roboto Slab"/>
              </a:rPr>
              <a:t>decir, podemos</a:t>
            </a:r>
            <a:r>
              <a:rPr lang="es-419" sz="1000">
                <a:latin typeface="Roboto Slab"/>
                <a:ea typeface="Roboto Slab"/>
                <a:cs typeface="Roboto Slab"/>
                <a:sym typeface="Roboto Slab"/>
              </a:rPr>
              <a:t> aplicar las mismas operaciones.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BTreeMap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BTreeMap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]);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//operaciones extra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pop_first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remueve y retorna un Option con el elemento de clave mas pequeña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pop_last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419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remueve y retorna un Option con el elemento de clave mas grande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first_key_value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last_key_value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//más data: https://doc.rust-lang.org/std/collections/struct.BTreeMap.html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</a:t>
            </a:r>
            <a:r>
              <a:rPr lang="es-419"/>
              <a:t>: HashSet</a:t>
            </a:r>
            <a:endParaRPr/>
          </a:p>
        </p:txBody>
      </p:sp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HashSet</a:t>
            </a:r>
            <a:r>
              <a:rPr lang="es-419" sz="2900"/>
              <a:t>: ¿Qué son? </a:t>
            </a:r>
            <a:r>
              <a:rPr lang="es-419" sz="1200"/>
              <a:t>Es un HashMap con la diferencia que no tiene values.</a:t>
            </a:r>
            <a:endParaRPr sz="2900"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otros_ids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//operaciones de conjuntos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difference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otros_ids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intersection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otros_ids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otros_ids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//otras operaciones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s-419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//más data: https://doc.rust-lang.org/std/collections/hash_set/struct.HashSet.html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</a:t>
            </a:r>
            <a:r>
              <a:rPr lang="es-419"/>
              <a:t>: BTreeSet</a:t>
            </a:r>
            <a:endParaRPr/>
          </a:p>
        </p:txBody>
      </p:sp>
      <p:sp>
        <p:nvSpPr>
          <p:cNvPr id="232" name="Google Shape;232;p4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Collections: ¿Qué son?</a:t>
            </a:r>
            <a:endParaRPr sz="29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 Slab"/>
                <a:ea typeface="Roboto Slab"/>
                <a:cs typeface="Roboto Slab"/>
                <a:sym typeface="Roboto Slab"/>
              </a:rPr>
              <a:t>Son estructuras de datos que permiten almacenar y organizar datos de una manera flexible y dinámica.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BTree</a:t>
            </a:r>
            <a:r>
              <a:rPr lang="es-419" sz="2900"/>
              <a:t>Set: ¿Qué son? </a:t>
            </a:r>
            <a:endParaRPr sz="2900"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Es un conjunto ordenado basado en Árboles Binarios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BTreeSet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BTreeSet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ids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//mismas operaciones que con HashSet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//más data: https://doc.rust-lang.org/std/collections/struct.BTreeSet.html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</a:t>
            </a:r>
            <a:r>
              <a:rPr lang="es-419"/>
              <a:t>: BinaryHeap</a:t>
            </a:r>
            <a:endParaRPr/>
          </a:p>
        </p:txBody>
      </p:sp>
      <p:sp>
        <p:nvSpPr>
          <p:cNvPr id="244" name="Google Shape;244;p4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BinaryHeap</a:t>
            </a:r>
            <a:r>
              <a:rPr lang="es-419" sz="2900"/>
              <a:t>: ¿Qué es? </a:t>
            </a:r>
            <a:endParaRPr sz="2900"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Es una cola de prioridad implementada de manera binaria. En forma de max-heap.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BinaryHeap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0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BinaryHeap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"max_heap: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"max_heap:</a:t>
            </a:r>
            <a:r>
              <a:rPr lang="es-419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max_heap</a:t>
            </a: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BinaryHeap: ¿y min heap? </a:t>
            </a:r>
            <a:endParaRPr sz="2900"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BinaryHeap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BinaryHeap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"mix_heap: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"mix_heap:</a:t>
            </a:r>
            <a:r>
              <a:rPr lang="es-419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9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min_heap</a:t>
            </a: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//más data: https://doc.rust-lang.org/std/collections/struct.BinaryHeap.html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Vec?</a:t>
            </a:r>
            <a:endParaRPr sz="2900"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recopilar elementos para procesarlos o enviarlos a otro lugar más adelante, y no le importan las propiedades de los valores reales que se almacenan.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una secuencia de elementos en un orden particular, y solo se 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agrega</a:t>
            </a: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 al final (o cerca de él).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el comportamiento de una pila.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un arreglo dinámico.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un arreglo con manejo  en memoria heap.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VecDeque?</a:t>
            </a:r>
            <a:endParaRPr sz="2900"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un Vec que admita una inserción eficiente en ambos extremos.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manejar la estructura de cola.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una cola de dos extremos (deque).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LinkedList?</a:t>
            </a:r>
            <a:endParaRPr sz="2900"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dividir y agregar listas de manera eficiente.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Estás absolutamente seguro de que realmente querés una lista doblemente enlazada.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HashMap?</a:t>
            </a:r>
            <a:endParaRPr sz="2900"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asociar claves arbitrarias con un valor arbitrario.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un caché.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un map, sin funcionalidad adicional.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BTreeMap?</a:t>
            </a:r>
            <a:endParaRPr sz="2900"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un map ordenado por sus claves.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Te  interesa saber cuál es el par clave-valor más pequeño o más grande.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*Set?</a:t>
            </a:r>
            <a:endParaRPr sz="2900"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Solo querés un conjunto con sus propiedades y operaciones.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Secuences: Vec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¿Cuándo usar BinaryHeap?</a:t>
            </a:r>
            <a:endParaRPr sz="2900"/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Deseas almacenar un montón de elementos, pero solo querés procesar el "más grande" o "más importante" en un momento dado.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s-419" sz="1500">
                <a:latin typeface="Roboto Slab"/>
                <a:ea typeface="Roboto Slab"/>
                <a:cs typeface="Roboto Slab"/>
                <a:sym typeface="Roboto Slab"/>
              </a:rPr>
              <a:t>Querés una cola de prioridad.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Performance</a:t>
            </a:r>
            <a:endParaRPr sz="2900"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5" y="1528275"/>
            <a:ext cx="8409226" cy="25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Performance</a:t>
            </a:r>
            <a:endParaRPr sz="2900"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25" y="1620448"/>
            <a:ext cx="7300950" cy="2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creación y agregando elementos</a:t>
            </a:r>
            <a:endParaRPr sz="29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//creacion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//agregando elementos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//recorriendolo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accediendo a elementos</a:t>
            </a:r>
            <a:endParaRPr sz="29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 para acceder al primer elemento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primero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primer elemento es: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"Tambien puedo acceder desde el indice: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accediendo a elementos II</a:t>
            </a:r>
            <a:endParaRPr sz="29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//para acceder al ultimo elemento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ultimo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ultimo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ultimo elemento es: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"Tambien puedo acceder desde el indice: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agregando elementos II</a:t>
            </a:r>
            <a:endParaRPr sz="29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3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//otra forma de agregar elementos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arreglo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ultimo elemento es:</a:t>
            </a:r>
            <a:r>
              <a:rPr lang="es-419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s-419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3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es-419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00"/>
              <a:t>Vec: modificando elementos</a:t>
            </a:r>
            <a:endParaRPr sz="29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5"/>
            <a:ext cx="83682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u="sng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//modificando elementos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1200" u="sng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s-419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println!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s-419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 u="sng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