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Lst>
  <p:sldSz cy="5143500" cx="9144000"/>
  <p:notesSz cx="6858000" cy="9144000"/>
  <p:embeddedFontLst>
    <p:embeddedFont>
      <p:font typeface="Roboto Slab"/>
      <p:regular r:id="rId119"/>
      <p:bold r:id="rId120"/>
    </p:embeddedFont>
    <p:embeddedFont>
      <p:font typeface="Roboto"/>
      <p:regular r:id="rId121"/>
      <p:bold r:id="rId122"/>
      <p:italic r:id="rId123"/>
      <p:boldItalic r:id="rId1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121" Type="http://schemas.openxmlformats.org/officeDocument/2006/relationships/font" Target="fonts/Roboto-regular.fntdata"/><Relationship Id="rId25" Type="http://schemas.openxmlformats.org/officeDocument/2006/relationships/slide" Target="slides/slide20.xml"/><Relationship Id="rId120" Type="http://schemas.openxmlformats.org/officeDocument/2006/relationships/font" Target="fonts/RobotoSlab-bold.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24" Type="http://schemas.openxmlformats.org/officeDocument/2006/relationships/font" Target="fonts/Roboto-boldItalic.fntdata"/><Relationship Id="rId123" Type="http://schemas.openxmlformats.org/officeDocument/2006/relationships/font" Target="fonts/Roboto-italic.fntdata"/><Relationship Id="rId122" Type="http://schemas.openxmlformats.org/officeDocument/2006/relationships/font" Target="fonts/Roboto-bold.fntdata"/><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font" Target="fonts/RobotoSlab-regular.fntdata"/><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e2896e20ad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e2896e20ad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24d25bbae57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3" name="Google Shape;673;g24d25bbae5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g24d25bbae5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9" name="Google Shape;679;g24d25bbae5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24d25bbae5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24d25bbae5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24d25bbae5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24d25bbae5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g24d25bbae57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7" name="Google Shape;697;g24d25bbae57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g24d25bbae57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3" name="Google Shape;703;g24d25bbae57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g24d25bbae57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9" name="Google Shape;709;g24d25bbae57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g24d25bbae57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5" name="Google Shape;715;g24d25bbae57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g24d25bbae57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1" name="Google Shape;721;g24d25bbae57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g249f0f76154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7" name="Google Shape;727;g249f0f76154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e2896e20ad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e2896e20ad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g249f0f76154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3" name="Google Shape;733;g249f0f76154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g24d25bbae57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9" name="Google Shape;739;g24d25bbae57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g24d25bbae57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5" name="Google Shape;745;g24d25bbae57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g24d25bbae57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24d25bbae57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e2896e20ad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e2896e20ad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e2896e20ad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e2896e20ad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e2896e20ad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e2896e20ad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e2896e20ad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e2896e20ad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e2896e20ad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e2896e20ad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e2896e20ad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e2896e20ad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e2896e20ad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e2896e20ad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e2896e20ad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e2896e20ad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1e30c00aed_0_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1e30c00aed_0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e2896e20ad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e2896e20ad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e2896e20ad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e2896e20ad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460d82d1a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460d82d1a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430c9a3f3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430c9a3f3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430c9a3f3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430c9a3f3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430c9a3f3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430c9a3f3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430c9a3f3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430c9a3f3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430c9a3f3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430c9a3f3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430c9a3f3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430c9a3f3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430c9a3f3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430c9a3f3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e2896e20a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e2896e20a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430c9a3f37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430c9a3f37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430c9a3f37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430c9a3f37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430c9a3f37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430c9a3f37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430c9a3f37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430c9a3f37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430c9a3f37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430c9a3f37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430c9a3f37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430c9a3f37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430c9a3f37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430c9a3f37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430c9a3f37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430c9a3f37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430c9a3f37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430c9a3f37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430c9a3f37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430c9a3f37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e2896e20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e2896e20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430c9a3f37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430c9a3f37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430c9a3f37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430c9a3f37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430c9a3f37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430c9a3f37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430c9a3f37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430c9a3f37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49f0f7615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49f0f7615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49f0f7615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49f0f7615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49f0f7615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49f0f7615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49f0f7615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49f0f7615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49f0f7615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49f0f7615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49f0f7615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49f0f7615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e2896e20a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e2896e20a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49f0f76154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49f0f7615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49f0f7615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249f0f7615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49f0f76154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249f0f7615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49f0f76154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49f0f76154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49f0f76154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49f0f76154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49f0f76154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249f0f76154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249f0f76154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249f0f76154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49f0f76154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249f0f76154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49f0f76154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249f0f76154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249f0f76154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249f0f76154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e2896e20a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e2896e20a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49f0f76154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249f0f76154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249f0f76154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249f0f76154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249f0f76154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249f0f76154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249f0f76154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249f0f76154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249f0f76154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249f0f76154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249f0f76154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249f0f76154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249f0f76154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249f0f76154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249f0f76154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249f0f76154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249f0f76154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249f0f76154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249f0f76154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249f0f76154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e2896e20a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e2896e20a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249f0f76154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249f0f76154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249f0f76154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249f0f76154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249f0f76154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249f0f76154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249f0f76154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249f0f76154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249f0f76154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249f0f76154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249f0f76154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249f0f76154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249f0f76154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249f0f76154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249f0f76154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249f0f76154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249f0f76154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249f0f76154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249f0f76154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249f0f76154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e2896e20a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e2896e20a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24be24f3a1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24be24f3a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249f0f76154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249f0f76154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24be24f3a1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24be24f3a1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249f0f76154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249f0f76154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24be24f3a1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24be24f3a1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249f0f76154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249f0f76154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249f0f76154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249f0f76154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249f0f76154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249f0f76154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249f0f76154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249f0f76154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24be24f3a1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24be24f3a1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e2896e20ad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e2896e20ad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24be24f3a1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24be24f3a1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24be24f3a1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24be24f3a1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24be24f3a1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24be24f3a1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24be24f3a1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24be24f3a1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24be24f3a14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24be24f3a1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24be24f3a14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24be24f3a1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24d25bbae5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24d25bbae5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24d25bbae5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24d25bbae5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24d25bbae5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24d25bbae5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24d25bbae5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24d25bbae5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accent5"/>
              </a:buClr>
              <a:buSzPts val="13000"/>
              <a:buNone/>
              <a:defRPr sz="13000">
                <a:solidFill>
                  <a:schemeClr val="accent5"/>
                </a:solidFill>
              </a:defRPr>
            </a:lvl1pPr>
            <a:lvl2pPr lvl="1" rtl="0" algn="ctr">
              <a:spcBef>
                <a:spcPts val="0"/>
              </a:spcBef>
              <a:spcAft>
                <a:spcPts val="0"/>
              </a:spcAft>
              <a:buClr>
                <a:schemeClr val="accent5"/>
              </a:buClr>
              <a:buSzPts val="13000"/>
              <a:buNone/>
              <a:defRPr sz="13000">
                <a:solidFill>
                  <a:schemeClr val="accent5"/>
                </a:solidFill>
              </a:defRPr>
            </a:lvl2pPr>
            <a:lvl3pPr lvl="2" rtl="0" algn="ctr">
              <a:spcBef>
                <a:spcPts val="0"/>
              </a:spcBef>
              <a:spcAft>
                <a:spcPts val="0"/>
              </a:spcAft>
              <a:buClr>
                <a:schemeClr val="accent5"/>
              </a:buClr>
              <a:buSzPts val="13000"/>
              <a:buNone/>
              <a:defRPr sz="13000">
                <a:solidFill>
                  <a:schemeClr val="accent5"/>
                </a:solidFill>
              </a:defRPr>
            </a:lvl3pPr>
            <a:lvl4pPr lvl="3" rtl="0" algn="ctr">
              <a:spcBef>
                <a:spcPts val="0"/>
              </a:spcBef>
              <a:spcAft>
                <a:spcPts val="0"/>
              </a:spcAft>
              <a:buClr>
                <a:schemeClr val="accent5"/>
              </a:buClr>
              <a:buSzPts val="13000"/>
              <a:buNone/>
              <a:defRPr sz="13000">
                <a:solidFill>
                  <a:schemeClr val="accent5"/>
                </a:solidFill>
              </a:defRPr>
            </a:lvl4pPr>
            <a:lvl5pPr lvl="4" rtl="0" algn="ctr">
              <a:spcBef>
                <a:spcPts val="0"/>
              </a:spcBef>
              <a:spcAft>
                <a:spcPts val="0"/>
              </a:spcAft>
              <a:buClr>
                <a:schemeClr val="accent5"/>
              </a:buClr>
              <a:buSzPts val="13000"/>
              <a:buNone/>
              <a:defRPr sz="13000">
                <a:solidFill>
                  <a:schemeClr val="accent5"/>
                </a:solidFill>
              </a:defRPr>
            </a:lvl5pPr>
            <a:lvl6pPr lvl="5" rtl="0" algn="ctr">
              <a:spcBef>
                <a:spcPts val="0"/>
              </a:spcBef>
              <a:spcAft>
                <a:spcPts val="0"/>
              </a:spcAft>
              <a:buClr>
                <a:schemeClr val="accent5"/>
              </a:buClr>
              <a:buSzPts val="13000"/>
              <a:buNone/>
              <a:defRPr sz="13000">
                <a:solidFill>
                  <a:schemeClr val="accent5"/>
                </a:solidFill>
              </a:defRPr>
            </a:lvl6pPr>
            <a:lvl7pPr lvl="6" rtl="0" algn="ctr">
              <a:spcBef>
                <a:spcPts val="0"/>
              </a:spcBef>
              <a:spcAft>
                <a:spcPts val="0"/>
              </a:spcAft>
              <a:buClr>
                <a:schemeClr val="accent5"/>
              </a:buClr>
              <a:buSzPts val="13000"/>
              <a:buNone/>
              <a:defRPr sz="13000">
                <a:solidFill>
                  <a:schemeClr val="accent5"/>
                </a:solidFill>
              </a:defRPr>
            </a:lvl7pPr>
            <a:lvl8pPr lvl="7" rtl="0" algn="ctr">
              <a:spcBef>
                <a:spcPts val="0"/>
              </a:spcBef>
              <a:spcAft>
                <a:spcPts val="0"/>
              </a:spcAft>
              <a:buClr>
                <a:schemeClr val="accent5"/>
              </a:buClr>
              <a:buSzPts val="13000"/>
              <a:buNone/>
              <a:defRPr sz="13000">
                <a:solidFill>
                  <a:schemeClr val="accent5"/>
                </a:solidFill>
              </a:defRPr>
            </a:lvl8pPr>
            <a:lvl9pPr lvl="8" rtl="0"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accent5"/>
              </a:buClr>
              <a:buSzPts val="2100"/>
              <a:buNone/>
              <a:defRPr sz="2100">
                <a:solidFill>
                  <a:schemeClr val="accent5"/>
                </a:solidFill>
              </a:defRPr>
            </a:lvl1pPr>
            <a:lvl2pPr lvl="1" rtl="0" algn="ctr">
              <a:lnSpc>
                <a:spcPct val="100000"/>
              </a:lnSpc>
              <a:spcBef>
                <a:spcPts val="0"/>
              </a:spcBef>
              <a:spcAft>
                <a:spcPts val="0"/>
              </a:spcAft>
              <a:buClr>
                <a:schemeClr val="accent5"/>
              </a:buClr>
              <a:buSzPts val="2100"/>
              <a:buNone/>
              <a:defRPr sz="2100">
                <a:solidFill>
                  <a:schemeClr val="accent5"/>
                </a:solidFill>
              </a:defRPr>
            </a:lvl2pPr>
            <a:lvl3pPr lvl="2" rtl="0" algn="ctr">
              <a:lnSpc>
                <a:spcPct val="100000"/>
              </a:lnSpc>
              <a:spcBef>
                <a:spcPts val="0"/>
              </a:spcBef>
              <a:spcAft>
                <a:spcPts val="0"/>
              </a:spcAft>
              <a:buClr>
                <a:schemeClr val="accent5"/>
              </a:buClr>
              <a:buSzPts val="2100"/>
              <a:buNone/>
              <a:defRPr sz="2100">
                <a:solidFill>
                  <a:schemeClr val="accent5"/>
                </a:solidFill>
              </a:defRPr>
            </a:lvl3pPr>
            <a:lvl4pPr lvl="3" rtl="0" algn="ctr">
              <a:lnSpc>
                <a:spcPct val="100000"/>
              </a:lnSpc>
              <a:spcBef>
                <a:spcPts val="0"/>
              </a:spcBef>
              <a:spcAft>
                <a:spcPts val="0"/>
              </a:spcAft>
              <a:buClr>
                <a:schemeClr val="accent5"/>
              </a:buClr>
              <a:buSzPts val="2100"/>
              <a:buNone/>
              <a:defRPr sz="2100">
                <a:solidFill>
                  <a:schemeClr val="accent5"/>
                </a:solidFill>
              </a:defRPr>
            </a:lvl4pPr>
            <a:lvl5pPr lvl="4" rtl="0" algn="ctr">
              <a:lnSpc>
                <a:spcPct val="100000"/>
              </a:lnSpc>
              <a:spcBef>
                <a:spcPts val="0"/>
              </a:spcBef>
              <a:spcAft>
                <a:spcPts val="0"/>
              </a:spcAft>
              <a:buClr>
                <a:schemeClr val="accent5"/>
              </a:buClr>
              <a:buSzPts val="2100"/>
              <a:buNone/>
              <a:defRPr sz="2100">
                <a:solidFill>
                  <a:schemeClr val="accent5"/>
                </a:solidFill>
              </a:defRPr>
            </a:lvl5pPr>
            <a:lvl6pPr lvl="5" rtl="0" algn="ctr">
              <a:lnSpc>
                <a:spcPct val="100000"/>
              </a:lnSpc>
              <a:spcBef>
                <a:spcPts val="0"/>
              </a:spcBef>
              <a:spcAft>
                <a:spcPts val="0"/>
              </a:spcAft>
              <a:buClr>
                <a:schemeClr val="accent5"/>
              </a:buClr>
              <a:buSzPts val="2100"/>
              <a:buNone/>
              <a:defRPr sz="2100">
                <a:solidFill>
                  <a:schemeClr val="accent5"/>
                </a:solidFill>
              </a:defRPr>
            </a:lvl6pPr>
            <a:lvl7pPr lvl="6" rtl="0" algn="ctr">
              <a:lnSpc>
                <a:spcPct val="100000"/>
              </a:lnSpc>
              <a:spcBef>
                <a:spcPts val="0"/>
              </a:spcBef>
              <a:spcAft>
                <a:spcPts val="0"/>
              </a:spcAft>
              <a:buClr>
                <a:schemeClr val="accent5"/>
              </a:buClr>
              <a:buSzPts val="2100"/>
              <a:buNone/>
              <a:defRPr sz="2100">
                <a:solidFill>
                  <a:schemeClr val="accent5"/>
                </a:solidFill>
              </a:defRPr>
            </a:lvl7pPr>
            <a:lvl8pPr lvl="7" rtl="0" algn="ctr">
              <a:lnSpc>
                <a:spcPct val="100000"/>
              </a:lnSpc>
              <a:spcBef>
                <a:spcPts val="0"/>
              </a:spcBef>
              <a:spcAft>
                <a:spcPts val="0"/>
              </a:spcAft>
              <a:buClr>
                <a:schemeClr val="accent5"/>
              </a:buClr>
              <a:buSzPts val="2100"/>
              <a:buNone/>
              <a:defRPr sz="2100">
                <a:solidFill>
                  <a:schemeClr val="accent5"/>
                </a:solidFill>
              </a:defRPr>
            </a:lvl8pPr>
            <a:lvl9pPr lvl="8" rtl="0"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1"/>
                </a:solidFill>
                <a:latin typeface="Roboto"/>
                <a:ea typeface="Roboto"/>
                <a:cs typeface="Roboto"/>
                <a:sym typeface="Roboto"/>
              </a:defRPr>
            </a:lvl1pPr>
            <a:lvl2pPr lvl="1" rtl="0" algn="r">
              <a:buNone/>
              <a:defRPr sz="1000">
                <a:solidFill>
                  <a:schemeClr val="dk1"/>
                </a:solidFill>
                <a:latin typeface="Roboto"/>
                <a:ea typeface="Roboto"/>
                <a:cs typeface="Roboto"/>
                <a:sym typeface="Roboto"/>
              </a:defRPr>
            </a:lvl2pPr>
            <a:lvl3pPr lvl="2" rtl="0" algn="r">
              <a:buNone/>
              <a:defRPr sz="1000">
                <a:solidFill>
                  <a:schemeClr val="dk1"/>
                </a:solidFill>
                <a:latin typeface="Roboto"/>
                <a:ea typeface="Roboto"/>
                <a:cs typeface="Roboto"/>
                <a:sym typeface="Roboto"/>
              </a:defRPr>
            </a:lvl3pPr>
            <a:lvl4pPr lvl="3" rtl="0" algn="r">
              <a:buNone/>
              <a:defRPr sz="1000">
                <a:solidFill>
                  <a:schemeClr val="dk1"/>
                </a:solidFill>
                <a:latin typeface="Roboto"/>
                <a:ea typeface="Roboto"/>
                <a:cs typeface="Roboto"/>
                <a:sym typeface="Roboto"/>
              </a:defRPr>
            </a:lvl4pPr>
            <a:lvl5pPr lvl="4" rtl="0" algn="r">
              <a:buNone/>
              <a:defRPr sz="1000">
                <a:solidFill>
                  <a:schemeClr val="dk1"/>
                </a:solidFill>
                <a:latin typeface="Roboto"/>
                <a:ea typeface="Roboto"/>
                <a:cs typeface="Roboto"/>
                <a:sym typeface="Roboto"/>
              </a:defRPr>
            </a:lvl5pPr>
            <a:lvl6pPr lvl="5" rtl="0" algn="r">
              <a:buNone/>
              <a:defRPr sz="1000">
                <a:solidFill>
                  <a:schemeClr val="dk1"/>
                </a:solidFill>
                <a:latin typeface="Roboto"/>
                <a:ea typeface="Roboto"/>
                <a:cs typeface="Roboto"/>
                <a:sym typeface="Roboto"/>
              </a:defRPr>
            </a:lvl6pPr>
            <a:lvl7pPr lvl="6" rtl="0" algn="r">
              <a:buNone/>
              <a:defRPr sz="1000">
                <a:solidFill>
                  <a:schemeClr val="dk1"/>
                </a:solidFill>
                <a:latin typeface="Roboto"/>
                <a:ea typeface="Roboto"/>
                <a:cs typeface="Roboto"/>
                <a:sym typeface="Roboto"/>
              </a:defRPr>
            </a:lvl7pPr>
            <a:lvl8pPr lvl="7" rtl="0" algn="r">
              <a:buNone/>
              <a:defRPr sz="1000">
                <a:solidFill>
                  <a:schemeClr val="dk1"/>
                </a:solidFill>
                <a:latin typeface="Roboto"/>
                <a:ea typeface="Roboto"/>
                <a:cs typeface="Roboto"/>
                <a:sym typeface="Roboto"/>
              </a:defRPr>
            </a:lvl8pPr>
            <a:lvl9pPr lvl="8" rtl="0"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 Id="rId3" Type="http://schemas.openxmlformats.org/officeDocument/2006/relationships/hyperlink" Target="https://www.youtube.com/watch?v=aI1oIFqh44Y" TargetMode="Externa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hyperlink" Target="https://doc.rust-lang.org/book/ch19-05-advanced-functions-and-closures.html#advanced-functions-and-closures" TargetMode="External"/><Relationship Id="rId4" Type="http://schemas.openxmlformats.org/officeDocument/2006/relationships/hyperlink" Target="https://doc.rust-lang.org/book/ch19-05-advanced-functions-and-closures.html#advanced-functions-and-closures" TargetMode="Externa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hyperlink" Target="https://doc.rust-lang.org/book/ch19-05-advanced-functions-and-closures.html#advanced-functions-and-closures" TargetMode="External"/><Relationship Id="rId4" Type="http://schemas.openxmlformats.org/officeDocument/2006/relationships/hyperlink" Target="https://doc.rust-lang.org/book/ch19-05-advanced-functions-and-closures.html#advanced-functions-and-closures" TargetMode="Externa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hyperlink" Target="https://doc.rust-lang.org/book/ch19-05-advanced-functions-and-closures.html#advanced-functions-and-closures" TargetMode="External"/><Relationship Id="rId4" Type="http://schemas.openxmlformats.org/officeDocument/2006/relationships/hyperlink" Target="https://doc.rust-lang.org/book/ch19-05-advanced-functions-and-closures.html#advanced-functions-and-closures" TargetMode="Externa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 Id="rId3" Type="http://schemas.openxmlformats.org/officeDocument/2006/relationships/hyperlink" Target="https://doc.rust-lang.org/book/ch19-05-advanced-functions-and-closures.html#advanced-functions-and-closures" TargetMode="External"/><Relationship Id="rId4" Type="http://schemas.openxmlformats.org/officeDocument/2006/relationships/hyperlink" Target="https://doc.rust-lang.org/book/ch19-05-advanced-functions-and-closures.html#advanced-functions-and-closures" TargetMode="Externa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 Id="rId3" Type="http://schemas.openxmlformats.org/officeDocument/2006/relationships/hyperlink" Target="https://doc.rust-lang.org/book/ch19-05-advanced-functions-and-closures.html#advanced-functions-and-closures" TargetMode="External"/><Relationship Id="rId4" Type="http://schemas.openxmlformats.org/officeDocument/2006/relationships/hyperlink" Target="https://doc.rust-lang.org/book/ch19-05-advanced-functions-and-closures.html#advanced-functions-and-closures" TargetMode="Externa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hyperlink" Target="https://doc.rust-lang.org/book/ch19-05-advanced-functions-and-closures.html#advanced-functions-and-closures" TargetMode="External"/><Relationship Id="rId4" Type="http://schemas.openxmlformats.org/officeDocument/2006/relationships/hyperlink" Target="https://doc.rust-lang.org/book/ch19-05-advanced-functions-and-closures.html#advanced-functions-and-closures" TargetMode="Externa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 Id="rId3" Type="http://schemas.openxmlformats.org/officeDocument/2006/relationships/hyperlink" Target="https://doc.rust-lang.org/book/ch19-05-advanced-functions-and-closures.html#advanced-functions-and-closures" TargetMode="External"/><Relationship Id="rId4" Type="http://schemas.openxmlformats.org/officeDocument/2006/relationships/hyperlink" Target="https://doc.rust-lang.org/book/ch19-05-advanced-functions-and-closures.html#advanced-functions-and-closures" TargetMode="Externa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 Id="rId3" Type="http://schemas.openxmlformats.org/officeDocument/2006/relationships/hyperlink" Target="https://veykril.github.io/tlborm/introduction.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hyperlink" Target="https://crates.io/crates/cargo-tarpaulin"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hyperlink" Target="https://crates.io/crates/faux"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hyperlink" Target="https://doc.rust-lang.org/rustc/lints/index.html" TargetMode="External"/><Relationship Id="rId4" Type="http://schemas.openxmlformats.org/officeDocument/2006/relationships/image" Target="../media/image1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hyperlink" Target="https://github.com/rust-lang/rust-clippy"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hyperlink" Target="https://crates.io/me/" TargetMode="External"/><Relationship Id="rId4" Type="http://schemas.openxmlformats.org/officeDocument/2006/relationships/hyperlink" Target="https://doc.rust-lang.org/book/ch14-02-publishing-to-crates-io.html"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hyperlink" Target="https://doc.rust-lang.org/reference/attributes.html#built-in-attributes-index"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9.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15.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10.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hyperlink" Target="https://tokio.rs" TargetMode="External"/><Relationship Id="rId4" Type="http://schemas.openxmlformats.org/officeDocument/2006/relationships/hyperlink" Target="https://async.rs" TargetMode="External"/><Relationship Id="rId5" Type="http://schemas.openxmlformats.org/officeDocument/2006/relationships/hyperlink" Target="https://github.com/smol-rs/smol"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13.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hyperlink" Target="https://doc.rust-lang.org/book/ch19-05-advanced-functions-and-closures.html#advanced-functions-and-closures" TargetMode="External"/><Relationship Id="rId4" Type="http://schemas.openxmlformats.org/officeDocument/2006/relationships/hyperlink" Target="https://doc.rust-lang.org/book/ch19-05-advanced-functions-and-closures.html#advanced-functions-and-closures" TargetMode="Externa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14.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hyperlink" Target="https://doc.rust-lang.org/book/ch19-01-unsafe-rust.html" TargetMode="External"/><Relationship Id="rId4" Type="http://schemas.openxmlformats.org/officeDocument/2006/relationships/hyperlink" Target="https://blog.logrocket.com/unsafe-rust-how-and-when-not-to-use-it/" TargetMode="Externa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419"/>
              <a:t>Rust 2023</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419"/>
              <a:t>clase 7</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sz="3500"/>
              <a:t>Smart Pointers: Deref</a:t>
            </a:r>
            <a:endParaRPr sz="3500"/>
          </a:p>
        </p:txBody>
      </p:sp>
      <p:sp>
        <p:nvSpPr>
          <p:cNvPr id="120" name="Google Shape;120;p22"/>
          <p:cNvSpPr txBox="1"/>
          <p:nvPr>
            <p:ph idx="1" type="body"/>
          </p:nvPr>
        </p:nvSpPr>
        <p:spPr>
          <a:xfrm>
            <a:off x="387900" y="1352024"/>
            <a:ext cx="8368200" cy="3078900"/>
          </a:xfrm>
          <a:prstGeom prst="rect">
            <a:avLst/>
          </a:prstGeom>
        </p:spPr>
        <p:txBody>
          <a:bodyPr anchorCtr="0" anchor="t" bIns="91425" lIns="91425" spcFirstLastPara="1" rIns="91425" wrap="square" tIns="91425">
            <a:normAutofit fontScale="25000" lnSpcReduction="20000"/>
          </a:bodyPr>
          <a:lstStyle/>
          <a:p>
            <a:pPr indent="0" lvl="0" marL="0" rtl="0" algn="l">
              <a:lnSpc>
                <a:spcPct val="150000"/>
              </a:lnSpc>
              <a:spcBef>
                <a:spcPts val="0"/>
              </a:spcBef>
              <a:spcAft>
                <a:spcPts val="0"/>
              </a:spcAft>
              <a:buNone/>
            </a:pPr>
            <a:r>
              <a:rPr lang="es-419" sz="4000">
                <a:solidFill>
                  <a:srgbClr val="569CD6"/>
                </a:solidFill>
                <a:highlight>
                  <a:srgbClr val="1E1E1E"/>
                </a:highlight>
                <a:latin typeface="Courier New"/>
                <a:ea typeface="Courier New"/>
                <a:cs typeface="Courier New"/>
                <a:sym typeface="Courier New"/>
              </a:rPr>
              <a:t>struct</a:t>
            </a:r>
            <a:r>
              <a:rPr lang="es-419" sz="4000">
                <a:solidFill>
                  <a:srgbClr val="D4D4D4"/>
                </a:solidFill>
                <a:highlight>
                  <a:srgbClr val="1E1E1E"/>
                </a:highlight>
                <a:latin typeface="Courier New"/>
                <a:ea typeface="Courier New"/>
                <a:cs typeface="Courier New"/>
                <a:sym typeface="Courier New"/>
              </a:rPr>
              <a:t> </a:t>
            </a:r>
            <a:r>
              <a:rPr lang="es-419" sz="4000">
                <a:solidFill>
                  <a:srgbClr val="4EC9B0"/>
                </a:solidFill>
                <a:highlight>
                  <a:srgbClr val="1E1E1E"/>
                </a:highlight>
                <a:latin typeface="Courier New"/>
                <a:ea typeface="Courier New"/>
                <a:cs typeface="Courier New"/>
                <a:sym typeface="Courier New"/>
              </a:rPr>
              <a:t>Caja</a:t>
            </a:r>
            <a:r>
              <a:rPr lang="es-419" sz="4000">
                <a:solidFill>
                  <a:srgbClr val="D4D4D4"/>
                </a:solidFill>
                <a:highlight>
                  <a:srgbClr val="1E1E1E"/>
                </a:highlight>
                <a:latin typeface="Courier New"/>
                <a:ea typeface="Courier New"/>
                <a:cs typeface="Courier New"/>
                <a:sym typeface="Courier New"/>
              </a:rPr>
              <a:t>&lt;</a:t>
            </a:r>
            <a:r>
              <a:rPr lang="es-419" sz="4000">
                <a:solidFill>
                  <a:srgbClr val="4EC9B0"/>
                </a:solidFill>
                <a:highlight>
                  <a:srgbClr val="1E1E1E"/>
                </a:highlight>
                <a:latin typeface="Courier New"/>
                <a:ea typeface="Courier New"/>
                <a:cs typeface="Courier New"/>
                <a:sym typeface="Courier New"/>
              </a:rPr>
              <a:t>T</a:t>
            </a:r>
            <a:r>
              <a:rPr lang="es-419" sz="4000">
                <a:solidFill>
                  <a:srgbClr val="D4D4D4"/>
                </a:solidFill>
                <a:highlight>
                  <a:srgbClr val="1E1E1E"/>
                </a:highlight>
                <a:latin typeface="Courier New"/>
                <a:ea typeface="Courier New"/>
                <a:cs typeface="Courier New"/>
                <a:sym typeface="Courier New"/>
              </a:rPr>
              <a:t>&gt;{</a:t>
            </a:r>
            <a:endParaRPr sz="40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4000">
                <a:solidFill>
                  <a:srgbClr val="D4D4D4"/>
                </a:solidFill>
                <a:highlight>
                  <a:srgbClr val="1E1E1E"/>
                </a:highlight>
                <a:latin typeface="Courier New"/>
                <a:ea typeface="Courier New"/>
                <a:cs typeface="Courier New"/>
                <a:sym typeface="Courier New"/>
              </a:rPr>
              <a:t>   </a:t>
            </a:r>
            <a:r>
              <a:rPr lang="es-419" sz="4000">
                <a:solidFill>
                  <a:srgbClr val="9CDCFE"/>
                </a:solidFill>
                <a:highlight>
                  <a:srgbClr val="1E1E1E"/>
                </a:highlight>
                <a:latin typeface="Courier New"/>
                <a:ea typeface="Courier New"/>
                <a:cs typeface="Courier New"/>
                <a:sym typeface="Courier New"/>
              </a:rPr>
              <a:t>d</a:t>
            </a:r>
            <a:r>
              <a:rPr lang="es-419" sz="4000">
                <a:solidFill>
                  <a:srgbClr val="D4D4D4"/>
                </a:solidFill>
                <a:highlight>
                  <a:srgbClr val="1E1E1E"/>
                </a:highlight>
                <a:latin typeface="Courier New"/>
                <a:ea typeface="Courier New"/>
                <a:cs typeface="Courier New"/>
                <a:sym typeface="Courier New"/>
              </a:rPr>
              <a:t>:</a:t>
            </a:r>
            <a:r>
              <a:rPr lang="es-419" sz="4000">
                <a:solidFill>
                  <a:srgbClr val="4EC9B0"/>
                </a:solidFill>
                <a:highlight>
                  <a:srgbClr val="1E1E1E"/>
                </a:highlight>
                <a:latin typeface="Courier New"/>
                <a:ea typeface="Courier New"/>
                <a:cs typeface="Courier New"/>
                <a:sym typeface="Courier New"/>
              </a:rPr>
              <a:t>T</a:t>
            </a:r>
            <a:endParaRPr sz="4000">
              <a:solidFill>
                <a:srgbClr val="4EC9B0"/>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4000">
                <a:solidFill>
                  <a:srgbClr val="D4D4D4"/>
                </a:solidFill>
                <a:highlight>
                  <a:srgbClr val="1E1E1E"/>
                </a:highlight>
                <a:latin typeface="Courier New"/>
                <a:ea typeface="Courier New"/>
                <a:cs typeface="Courier New"/>
                <a:sym typeface="Courier New"/>
              </a:rPr>
              <a:t>}</a:t>
            </a:r>
            <a:endParaRPr sz="40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4000">
                <a:solidFill>
                  <a:srgbClr val="569CD6"/>
                </a:solidFill>
                <a:highlight>
                  <a:srgbClr val="1E1E1E"/>
                </a:highlight>
                <a:latin typeface="Courier New"/>
                <a:ea typeface="Courier New"/>
                <a:cs typeface="Courier New"/>
                <a:sym typeface="Courier New"/>
              </a:rPr>
              <a:t>impl</a:t>
            </a:r>
            <a:r>
              <a:rPr lang="es-419" sz="4000">
                <a:solidFill>
                  <a:srgbClr val="D4D4D4"/>
                </a:solidFill>
                <a:highlight>
                  <a:srgbClr val="1E1E1E"/>
                </a:highlight>
                <a:latin typeface="Courier New"/>
                <a:ea typeface="Courier New"/>
                <a:cs typeface="Courier New"/>
                <a:sym typeface="Courier New"/>
              </a:rPr>
              <a:t>&lt;</a:t>
            </a:r>
            <a:r>
              <a:rPr lang="es-419" sz="4000">
                <a:solidFill>
                  <a:srgbClr val="4EC9B0"/>
                </a:solidFill>
                <a:highlight>
                  <a:srgbClr val="1E1E1E"/>
                </a:highlight>
                <a:latin typeface="Courier New"/>
                <a:ea typeface="Courier New"/>
                <a:cs typeface="Courier New"/>
                <a:sym typeface="Courier New"/>
              </a:rPr>
              <a:t>T</a:t>
            </a:r>
            <a:r>
              <a:rPr lang="es-419" sz="4000">
                <a:solidFill>
                  <a:srgbClr val="D4D4D4"/>
                </a:solidFill>
                <a:highlight>
                  <a:srgbClr val="1E1E1E"/>
                </a:highlight>
                <a:latin typeface="Courier New"/>
                <a:ea typeface="Courier New"/>
                <a:cs typeface="Courier New"/>
                <a:sym typeface="Courier New"/>
              </a:rPr>
              <a:t>&gt; </a:t>
            </a:r>
            <a:r>
              <a:rPr lang="es-419" sz="4000">
                <a:solidFill>
                  <a:srgbClr val="4EC9B0"/>
                </a:solidFill>
                <a:highlight>
                  <a:srgbClr val="1E1E1E"/>
                </a:highlight>
                <a:latin typeface="Courier New"/>
                <a:ea typeface="Courier New"/>
                <a:cs typeface="Courier New"/>
                <a:sym typeface="Courier New"/>
              </a:rPr>
              <a:t>Caja</a:t>
            </a:r>
            <a:r>
              <a:rPr lang="es-419" sz="4000">
                <a:solidFill>
                  <a:srgbClr val="D4D4D4"/>
                </a:solidFill>
                <a:highlight>
                  <a:srgbClr val="1E1E1E"/>
                </a:highlight>
                <a:latin typeface="Courier New"/>
                <a:ea typeface="Courier New"/>
                <a:cs typeface="Courier New"/>
                <a:sym typeface="Courier New"/>
              </a:rPr>
              <a:t>&lt;</a:t>
            </a:r>
            <a:r>
              <a:rPr lang="es-419" sz="4000">
                <a:solidFill>
                  <a:srgbClr val="4EC9B0"/>
                </a:solidFill>
                <a:highlight>
                  <a:srgbClr val="1E1E1E"/>
                </a:highlight>
                <a:latin typeface="Courier New"/>
                <a:ea typeface="Courier New"/>
                <a:cs typeface="Courier New"/>
                <a:sym typeface="Courier New"/>
              </a:rPr>
              <a:t>T</a:t>
            </a:r>
            <a:r>
              <a:rPr lang="es-419" sz="4000">
                <a:solidFill>
                  <a:srgbClr val="D4D4D4"/>
                </a:solidFill>
                <a:highlight>
                  <a:srgbClr val="1E1E1E"/>
                </a:highlight>
                <a:latin typeface="Courier New"/>
                <a:ea typeface="Courier New"/>
                <a:cs typeface="Courier New"/>
                <a:sym typeface="Courier New"/>
              </a:rPr>
              <a:t>&gt; {</a:t>
            </a:r>
            <a:endParaRPr sz="40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4000">
                <a:solidFill>
                  <a:srgbClr val="D4D4D4"/>
                </a:solidFill>
                <a:highlight>
                  <a:srgbClr val="1E1E1E"/>
                </a:highlight>
                <a:latin typeface="Courier New"/>
                <a:ea typeface="Courier New"/>
                <a:cs typeface="Courier New"/>
                <a:sym typeface="Courier New"/>
              </a:rPr>
              <a:t>   </a:t>
            </a:r>
            <a:r>
              <a:rPr lang="es-419" sz="4000">
                <a:solidFill>
                  <a:srgbClr val="569CD6"/>
                </a:solidFill>
                <a:highlight>
                  <a:srgbClr val="1E1E1E"/>
                </a:highlight>
                <a:latin typeface="Courier New"/>
                <a:ea typeface="Courier New"/>
                <a:cs typeface="Courier New"/>
                <a:sym typeface="Courier New"/>
              </a:rPr>
              <a:t>fn</a:t>
            </a:r>
            <a:r>
              <a:rPr lang="es-419" sz="4000">
                <a:solidFill>
                  <a:srgbClr val="D4D4D4"/>
                </a:solidFill>
                <a:highlight>
                  <a:srgbClr val="1E1E1E"/>
                </a:highlight>
                <a:latin typeface="Courier New"/>
                <a:ea typeface="Courier New"/>
                <a:cs typeface="Courier New"/>
                <a:sym typeface="Courier New"/>
              </a:rPr>
              <a:t> </a:t>
            </a:r>
            <a:r>
              <a:rPr lang="es-419" sz="4000">
                <a:solidFill>
                  <a:srgbClr val="DCDCAA"/>
                </a:solidFill>
                <a:highlight>
                  <a:srgbClr val="1E1E1E"/>
                </a:highlight>
                <a:latin typeface="Courier New"/>
                <a:ea typeface="Courier New"/>
                <a:cs typeface="Courier New"/>
                <a:sym typeface="Courier New"/>
              </a:rPr>
              <a:t>new</a:t>
            </a:r>
            <a:r>
              <a:rPr lang="es-419" sz="4000">
                <a:solidFill>
                  <a:srgbClr val="D4D4D4"/>
                </a:solidFill>
                <a:highlight>
                  <a:srgbClr val="1E1E1E"/>
                </a:highlight>
                <a:latin typeface="Courier New"/>
                <a:ea typeface="Courier New"/>
                <a:cs typeface="Courier New"/>
                <a:sym typeface="Courier New"/>
              </a:rPr>
              <a:t>(</a:t>
            </a:r>
            <a:r>
              <a:rPr lang="es-419" sz="4000">
                <a:solidFill>
                  <a:srgbClr val="9CDCFE"/>
                </a:solidFill>
                <a:highlight>
                  <a:srgbClr val="1E1E1E"/>
                </a:highlight>
                <a:latin typeface="Courier New"/>
                <a:ea typeface="Courier New"/>
                <a:cs typeface="Courier New"/>
                <a:sym typeface="Courier New"/>
              </a:rPr>
              <a:t>d</a:t>
            </a:r>
            <a:r>
              <a:rPr lang="es-419" sz="4000">
                <a:solidFill>
                  <a:srgbClr val="D4D4D4"/>
                </a:solidFill>
                <a:highlight>
                  <a:srgbClr val="1E1E1E"/>
                </a:highlight>
                <a:latin typeface="Courier New"/>
                <a:ea typeface="Courier New"/>
                <a:cs typeface="Courier New"/>
                <a:sym typeface="Courier New"/>
              </a:rPr>
              <a:t>:</a:t>
            </a:r>
            <a:r>
              <a:rPr lang="es-419" sz="4000">
                <a:solidFill>
                  <a:srgbClr val="4EC9B0"/>
                </a:solidFill>
                <a:highlight>
                  <a:srgbClr val="1E1E1E"/>
                </a:highlight>
                <a:latin typeface="Courier New"/>
                <a:ea typeface="Courier New"/>
                <a:cs typeface="Courier New"/>
                <a:sym typeface="Courier New"/>
              </a:rPr>
              <a:t>T</a:t>
            </a:r>
            <a:r>
              <a:rPr lang="es-419" sz="4000">
                <a:solidFill>
                  <a:srgbClr val="D4D4D4"/>
                </a:solidFill>
                <a:highlight>
                  <a:srgbClr val="1E1E1E"/>
                </a:highlight>
                <a:latin typeface="Courier New"/>
                <a:ea typeface="Courier New"/>
                <a:cs typeface="Courier New"/>
                <a:sym typeface="Courier New"/>
              </a:rPr>
              <a:t>) -&gt; </a:t>
            </a:r>
            <a:r>
              <a:rPr lang="es-419" sz="4000">
                <a:solidFill>
                  <a:srgbClr val="4EC9B0"/>
                </a:solidFill>
                <a:highlight>
                  <a:srgbClr val="1E1E1E"/>
                </a:highlight>
                <a:latin typeface="Courier New"/>
                <a:ea typeface="Courier New"/>
                <a:cs typeface="Courier New"/>
                <a:sym typeface="Courier New"/>
              </a:rPr>
              <a:t>Caja</a:t>
            </a:r>
            <a:r>
              <a:rPr lang="es-419" sz="4000">
                <a:solidFill>
                  <a:srgbClr val="D4D4D4"/>
                </a:solidFill>
                <a:highlight>
                  <a:srgbClr val="1E1E1E"/>
                </a:highlight>
                <a:latin typeface="Courier New"/>
                <a:ea typeface="Courier New"/>
                <a:cs typeface="Courier New"/>
                <a:sym typeface="Courier New"/>
              </a:rPr>
              <a:t>&lt;</a:t>
            </a:r>
            <a:r>
              <a:rPr lang="es-419" sz="4000">
                <a:solidFill>
                  <a:srgbClr val="4EC9B0"/>
                </a:solidFill>
                <a:highlight>
                  <a:srgbClr val="1E1E1E"/>
                </a:highlight>
                <a:latin typeface="Courier New"/>
                <a:ea typeface="Courier New"/>
                <a:cs typeface="Courier New"/>
                <a:sym typeface="Courier New"/>
              </a:rPr>
              <a:t>T</a:t>
            </a:r>
            <a:r>
              <a:rPr lang="es-419" sz="4000">
                <a:solidFill>
                  <a:srgbClr val="D4D4D4"/>
                </a:solidFill>
                <a:highlight>
                  <a:srgbClr val="1E1E1E"/>
                </a:highlight>
                <a:latin typeface="Courier New"/>
                <a:ea typeface="Courier New"/>
                <a:cs typeface="Courier New"/>
                <a:sym typeface="Courier New"/>
              </a:rPr>
              <a:t>&gt;{</a:t>
            </a:r>
            <a:endParaRPr sz="40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4000">
                <a:solidFill>
                  <a:srgbClr val="D4D4D4"/>
                </a:solidFill>
                <a:highlight>
                  <a:srgbClr val="1E1E1E"/>
                </a:highlight>
                <a:latin typeface="Courier New"/>
                <a:ea typeface="Courier New"/>
                <a:cs typeface="Courier New"/>
                <a:sym typeface="Courier New"/>
              </a:rPr>
              <a:t>       </a:t>
            </a:r>
            <a:r>
              <a:rPr lang="es-419" sz="4000">
                <a:solidFill>
                  <a:srgbClr val="4EC9B0"/>
                </a:solidFill>
                <a:highlight>
                  <a:srgbClr val="1E1E1E"/>
                </a:highlight>
                <a:latin typeface="Courier New"/>
                <a:ea typeface="Courier New"/>
                <a:cs typeface="Courier New"/>
                <a:sym typeface="Courier New"/>
              </a:rPr>
              <a:t>Caja</a:t>
            </a:r>
            <a:r>
              <a:rPr lang="es-419" sz="4000">
                <a:solidFill>
                  <a:srgbClr val="D4D4D4"/>
                </a:solidFill>
                <a:highlight>
                  <a:srgbClr val="1E1E1E"/>
                </a:highlight>
                <a:latin typeface="Courier New"/>
                <a:ea typeface="Courier New"/>
                <a:cs typeface="Courier New"/>
                <a:sym typeface="Courier New"/>
              </a:rPr>
              <a:t>{</a:t>
            </a:r>
            <a:r>
              <a:rPr lang="es-419" sz="4000">
                <a:solidFill>
                  <a:srgbClr val="9CDCFE"/>
                </a:solidFill>
                <a:highlight>
                  <a:srgbClr val="1E1E1E"/>
                </a:highlight>
                <a:latin typeface="Courier New"/>
                <a:ea typeface="Courier New"/>
                <a:cs typeface="Courier New"/>
                <a:sym typeface="Courier New"/>
              </a:rPr>
              <a:t>d</a:t>
            </a:r>
            <a:r>
              <a:rPr lang="es-419" sz="4000">
                <a:solidFill>
                  <a:srgbClr val="D4D4D4"/>
                </a:solidFill>
                <a:highlight>
                  <a:srgbClr val="1E1E1E"/>
                </a:highlight>
                <a:latin typeface="Courier New"/>
                <a:ea typeface="Courier New"/>
                <a:cs typeface="Courier New"/>
                <a:sym typeface="Courier New"/>
              </a:rPr>
              <a:t>}</a:t>
            </a:r>
            <a:endParaRPr sz="40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4000">
                <a:solidFill>
                  <a:srgbClr val="D4D4D4"/>
                </a:solidFill>
                <a:highlight>
                  <a:srgbClr val="1E1E1E"/>
                </a:highlight>
                <a:latin typeface="Courier New"/>
                <a:ea typeface="Courier New"/>
                <a:cs typeface="Courier New"/>
                <a:sym typeface="Courier New"/>
              </a:rPr>
              <a:t>   }</a:t>
            </a:r>
            <a:endParaRPr sz="40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4000">
                <a:solidFill>
                  <a:srgbClr val="D4D4D4"/>
                </a:solidFill>
                <a:highlight>
                  <a:srgbClr val="1E1E1E"/>
                </a:highlight>
                <a:latin typeface="Courier New"/>
                <a:ea typeface="Courier New"/>
                <a:cs typeface="Courier New"/>
                <a:sym typeface="Courier New"/>
              </a:rPr>
              <a:t>}</a:t>
            </a:r>
            <a:endParaRPr sz="40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4000">
                <a:solidFill>
                  <a:srgbClr val="569CD6"/>
                </a:solidFill>
                <a:highlight>
                  <a:srgbClr val="1E1E1E"/>
                </a:highlight>
                <a:latin typeface="Courier New"/>
                <a:ea typeface="Courier New"/>
                <a:cs typeface="Courier New"/>
                <a:sym typeface="Courier New"/>
              </a:rPr>
              <a:t>fn</a:t>
            </a:r>
            <a:r>
              <a:rPr lang="es-419" sz="4000">
                <a:solidFill>
                  <a:srgbClr val="D4D4D4"/>
                </a:solidFill>
                <a:highlight>
                  <a:srgbClr val="1E1E1E"/>
                </a:highlight>
                <a:latin typeface="Courier New"/>
                <a:ea typeface="Courier New"/>
                <a:cs typeface="Courier New"/>
                <a:sym typeface="Courier New"/>
              </a:rPr>
              <a:t> </a:t>
            </a:r>
            <a:r>
              <a:rPr lang="es-419" sz="4000">
                <a:solidFill>
                  <a:srgbClr val="DCDCAA"/>
                </a:solidFill>
                <a:highlight>
                  <a:srgbClr val="1E1E1E"/>
                </a:highlight>
                <a:latin typeface="Courier New"/>
                <a:ea typeface="Courier New"/>
                <a:cs typeface="Courier New"/>
                <a:sym typeface="Courier New"/>
              </a:rPr>
              <a:t>main</a:t>
            </a:r>
            <a:r>
              <a:rPr lang="es-419" sz="4000">
                <a:solidFill>
                  <a:srgbClr val="D4D4D4"/>
                </a:solidFill>
                <a:highlight>
                  <a:srgbClr val="1E1E1E"/>
                </a:highlight>
                <a:latin typeface="Courier New"/>
                <a:ea typeface="Courier New"/>
                <a:cs typeface="Courier New"/>
                <a:sym typeface="Courier New"/>
              </a:rPr>
              <a:t>() {</a:t>
            </a:r>
            <a:endParaRPr sz="40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4000">
                <a:solidFill>
                  <a:srgbClr val="D4D4D4"/>
                </a:solidFill>
                <a:highlight>
                  <a:srgbClr val="1E1E1E"/>
                </a:highlight>
                <a:latin typeface="Courier New"/>
                <a:ea typeface="Courier New"/>
                <a:cs typeface="Courier New"/>
                <a:sym typeface="Courier New"/>
              </a:rPr>
              <a:t>   </a:t>
            </a:r>
            <a:r>
              <a:rPr lang="es-419" sz="4000">
                <a:solidFill>
                  <a:srgbClr val="569CD6"/>
                </a:solidFill>
                <a:highlight>
                  <a:srgbClr val="1E1E1E"/>
                </a:highlight>
                <a:latin typeface="Courier New"/>
                <a:ea typeface="Courier New"/>
                <a:cs typeface="Courier New"/>
                <a:sym typeface="Courier New"/>
              </a:rPr>
              <a:t>let</a:t>
            </a:r>
            <a:r>
              <a:rPr lang="es-419" sz="4000">
                <a:solidFill>
                  <a:srgbClr val="D4D4D4"/>
                </a:solidFill>
                <a:highlight>
                  <a:srgbClr val="1E1E1E"/>
                </a:highlight>
                <a:latin typeface="Courier New"/>
                <a:ea typeface="Courier New"/>
                <a:cs typeface="Courier New"/>
                <a:sym typeface="Courier New"/>
              </a:rPr>
              <a:t> </a:t>
            </a:r>
            <a:r>
              <a:rPr lang="es-419" sz="4000">
                <a:solidFill>
                  <a:srgbClr val="9CDCFE"/>
                </a:solidFill>
                <a:highlight>
                  <a:srgbClr val="1E1E1E"/>
                </a:highlight>
                <a:latin typeface="Courier New"/>
                <a:ea typeface="Courier New"/>
                <a:cs typeface="Courier New"/>
                <a:sym typeface="Courier New"/>
              </a:rPr>
              <a:t>caja</a:t>
            </a:r>
            <a:r>
              <a:rPr lang="es-419" sz="4000">
                <a:solidFill>
                  <a:srgbClr val="D4D4D4"/>
                </a:solidFill>
                <a:highlight>
                  <a:srgbClr val="1E1E1E"/>
                </a:highlight>
                <a:latin typeface="Courier New"/>
                <a:ea typeface="Courier New"/>
                <a:cs typeface="Courier New"/>
                <a:sym typeface="Courier New"/>
              </a:rPr>
              <a:t> = </a:t>
            </a:r>
            <a:r>
              <a:rPr lang="es-419" sz="4000">
                <a:solidFill>
                  <a:srgbClr val="4EC9B0"/>
                </a:solidFill>
                <a:highlight>
                  <a:srgbClr val="1E1E1E"/>
                </a:highlight>
                <a:latin typeface="Courier New"/>
                <a:ea typeface="Courier New"/>
                <a:cs typeface="Courier New"/>
                <a:sym typeface="Courier New"/>
              </a:rPr>
              <a:t>Caja</a:t>
            </a:r>
            <a:r>
              <a:rPr lang="es-419" sz="4000">
                <a:solidFill>
                  <a:srgbClr val="D4D4D4"/>
                </a:solidFill>
                <a:highlight>
                  <a:srgbClr val="1E1E1E"/>
                </a:highlight>
                <a:latin typeface="Courier New"/>
                <a:ea typeface="Courier New"/>
                <a:cs typeface="Courier New"/>
                <a:sym typeface="Courier New"/>
              </a:rPr>
              <a:t>::</a:t>
            </a:r>
            <a:r>
              <a:rPr lang="es-419" sz="4000">
                <a:solidFill>
                  <a:srgbClr val="DCDCAA"/>
                </a:solidFill>
                <a:highlight>
                  <a:srgbClr val="1E1E1E"/>
                </a:highlight>
                <a:latin typeface="Courier New"/>
                <a:ea typeface="Courier New"/>
                <a:cs typeface="Courier New"/>
                <a:sym typeface="Courier New"/>
              </a:rPr>
              <a:t>new</a:t>
            </a:r>
            <a:r>
              <a:rPr lang="es-419" sz="4000">
                <a:solidFill>
                  <a:srgbClr val="D4D4D4"/>
                </a:solidFill>
                <a:highlight>
                  <a:srgbClr val="1E1E1E"/>
                </a:highlight>
                <a:latin typeface="Courier New"/>
                <a:ea typeface="Courier New"/>
                <a:cs typeface="Courier New"/>
                <a:sym typeface="Courier New"/>
              </a:rPr>
              <a:t>(</a:t>
            </a:r>
            <a:r>
              <a:rPr lang="es-419" sz="4000">
                <a:solidFill>
                  <a:srgbClr val="B5CEA8"/>
                </a:solidFill>
                <a:highlight>
                  <a:srgbClr val="1E1E1E"/>
                </a:highlight>
                <a:latin typeface="Courier New"/>
                <a:ea typeface="Courier New"/>
                <a:cs typeface="Courier New"/>
                <a:sym typeface="Courier New"/>
              </a:rPr>
              <a:t>5</a:t>
            </a:r>
            <a:r>
              <a:rPr lang="es-419" sz="4000">
                <a:solidFill>
                  <a:srgbClr val="D4D4D4"/>
                </a:solidFill>
                <a:highlight>
                  <a:srgbClr val="1E1E1E"/>
                </a:highlight>
                <a:latin typeface="Courier New"/>
                <a:ea typeface="Courier New"/>
                <a:cs typeface="Courier New"/>
                <a:sym typeface="Courier New"/>
              </a:rPr>
              <a:t>);</a:t>
            </a:r>
            <a:endParaRPr sz="40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4000">
                <a:solidFill>
                  <a:srgbClr val="D4D4D4"/>
                </a:solidFill>
                <a:highlight>
                  <a:srgbClr val="1E1E1E"/>
                </a:highlight>
                <a:latin typeface="Courier New"/>
                <a:ea typeface="Courier New"/>
                <a:cs typeface="Courier New"/>
                <a:sym typeface="Courier New"/>
              </a:rPr>
              <a:t>   </a:t>
            </a:r>
            <a:r>
              <a:rPr lang="es-419" sz="4000">
                <a:solidFill>
                  <a:srgbClr val="C586C0"/>
                </a:solidFill>
                <a:highlight>
                  <a:srgbClr val="1E1E1E"/>
                </a:highlight>
                <a:latin typeface="Courier New"/>
                <a:ea typeface="Courier New"/>
                <a:cs typeface="Courier New"/>
                <a:sym typeface="Courier New"/>
              </a:rPr>
              <a:t>if</a:t>
            </a:r>
            <a:r>
              <a:rPr lang="es-419" sz="4000">
                <a:solidFill>
                  <a:srgbClr val="D4D4D4"/>
                </a:solidFill>
                <a:highlight>
                  <a:srgbClr val="1E1E1E"/>
                </a:highlight>
                <a:latin typeface="Courier New"/>
                <a:ea typeface="Courier New"/>
                <a:cs typeface="Courier New"/>
                <a:sym typeface="Courier New"/>
              </a:rPr>
              <a:t> </a:t>
            </a:r>
            <a:r>
              <a:rPr lang="es-419" sz="4000">
                <a:solidFill>
                  <a:srgbClr val="9CDCFE"/>
                </a:solidFill>
                <a:highlight>
                  <a:srgbClr val="1E1E1E"/>
                </a:highlight>
                <a:latin typeface="Courier New"/>
                <a:ea typeface="Courier New"/>
                <a:cs typeface="Courier New"/>
                <a:sym typeface="Courier New"/>
              </a:rPr>
              <a:t>caja</a:t>
            </a:r>
            <a:r>
              <a:rPr lang="es-419" sz="4000">
                <a:solidFill>
                  <a:srgbClr val="D4D4D4"/>
                </a:solidFill>
                <a:highlight>
                  <a:srgbClr val="1E1E1E"/>
                </a:highlight>
                <a:latin typeface="Courier New"/>
                <a:ea typeface="Courier New"/>
                <a:cs typeface="Courier New"/>
                <a:sym typeface="Courier New"/>
              </a:rPr>
              <a:t> == </a:t>
            </a:r>
            <a:r>
              <a:rPr lang="es-419" sz="4000">
                <a:solidFill>
                  <a:srgbClr val="B5CEA8"/>
                </a:solidFill>
                <a:highlight>
                  <a:srgbClr val="1E1E1E"/>
                </a:highlight>
                <a:latin typeface="Courier New"/>
                <a:ea typeface="Courier New"/>
                <a:cs typeface="Courier New"/>
                <a:sym typeface="Courier New"/>
              </a:rPr>
              <a:t>5</a:t>
            </a:r>
            <a:r>
              <a:rPr lang="es-419" sz="4000">
                <a:solidFill>
                  <a:srgbClr val="D4D4D4"/>
                </a:solidFill>
                <a:highlight>
                  <a:srgbClr val="1E1E1E"/>
                </a:highlight>
                <a:latin typeface="Courier New"/>
                <a:ea typeface="Courier New"/>
                <a:cs typeface="Courier New"/>
                <a:sym typeface="Courier New"/>
              </a:rPr>
              <a:t> {</a:t>
            </a:r>
            <a:endParaRPr sz="40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4000">
                <a:solidFill>
                  <a:srgbClr val="D4D4D4"/>
                </a:solidFill>
                <a:highlight>
                  <a:srgbClr val="1E1E1E"/>
                </a:highlight>
                <a:latin typeface="Courier New"/>
                <a:ea typeface="Courier New"/>
                <a:cs typeface="Courier New"/>
                <a:sym typeface="Courier New"/>
              </a:rPr>
              <a:t>       </a:t>
            </a:r>
            <a:r>
              <a:rPr lang="es-419" sz="4000">
                <a:solidFill>
                  <a:srgbClr val="569CD6"/>
                </a:solidFill>
                <a:highlight>
                  <a:srgbClr val="1E1E1E"/>
                </a:highlight>
                <a:latin typeface="Courier New"/>
                <a:ea typeface="Courier New"/>
                <a:cs typeface="Courier New"/>
                <a:sym typeface="Courier New"/>
              </a:rPr>
              <a:t>println!</a:t>
            </a:r>
            <a:r>
              <a:rPr lang="es-419" sz="4000">
                <a:solidFill>
                  <a:srgbClr val="D4D4D4"/>
                </a:solidFill>
                <a:highlight>
                  <a:srgbClr val="1E1E1E"/>
                </a:highlight>
                <a:latin typeface="Courier New"/>
                <a:ea typeface="Courier New"/>
                <a:cs typeface="Courier New"/>
                <a:sym typeface="Courier New"/>
              </a:rPr>
              <a:t>(</a:t>
            </a:r>
            <a:r>
              <a:rPr lang="es-419" sz="4000">
                <a:solidFill>
                  <a:srgbClr val="CE9178"/>
                </a:solidFill>
                <a:highlight>
                  <a:srgbClr val="1E1E1E"/>
                </a:highlight>
                <a:latin typeface="Courier New"/>
                <a:ea typeface="Courier New"/>
                <a:cs typeface="Courier New"/>
                <a:sym typeface="Courier New"/>
              </a:rPr>
              <a:t>"es cinco!"</a:t>
            </a:r>
            <a:r>
              <a:rPr lang="es-419" sz="4000">
                <a:solidFill>
                  <a:srgbClr val="D4D4D4"/>
                </a:solidFill>
                <a:highlight>
                  <a:srgbClr val="1E1E1E"/>
                </a:highlight>
                <a:latin typeface="Courier New"/>
                <a:ea typeface="Courier New"/>
                <a:cs typeface="Courier New"/>
                <a:sym typeface="Courier New"/>
              </a:rPr>
              <a:t>);</a:t>
            </a:r>
            <a:endParaRPr sz="40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4000">
                <a:solidFill>
                  <a:srgbClr val="D4D4D4"/>
                </a:solidFill>
                <a:highlight>
                  <a:srgbClr val="1E1E1E"/>
                </a:highlight>
                <a:latin typeface="Courier New"/>
                <a:ea typeface="Courier New"/>
                <a:cs typeface="Courier New"/>
                <a:sym typeface="Courier New"/>
              </a:rPr>
              <a:t>   }</a:t>
            </a:r>
            <a:endParaRPr sz="40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4000">
                <a:solidFill>
                  <a:srgbClr val="D4D4D4"/>
                </a:solidFill>
                <a:highlight>
                  <a:srgbClr val="1E1E1E"/>
                </a:highlight>
                <a:latin typeface="Courier New"/>
                <a:ea typeface="Courier New"/>
                <a:cs typeface="Courier New"/>
                <a:sym typeface="Courier New"/>
              </a:rPr>
              <a:t>}</a:t>
            </a:r>
            <a:endParaRPr sz="40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4800">
              <a:solidFill>
                <a:srgbClr val="569CD6"/>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4800">
              <a:solidFill>
                <a:srgbClr val="569CD6"/>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560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sz="5600">
              <a:solidFill>
                <a:srgbClr val="F3F3F3"/>
              </a:solidFill>
            </a:endParaRPr>
          </a:p>
          <a:p>
            <a:pPr indent="0" lvl="0" marL="0" rtl="0" algn="l">
              <a:spcBef>
                <a:spcPts val="1200"/>
              </a:spcBef>
              <a:spcAft>
                <a:spcPts val="0"/>
              </a:spcAft>
              <a:buNone/>
            </a:pPr>
            <a:r>
              <a:t/>
            </a:r>
            <a:endParaRPr sz="5600">
              <a:solidFill>
                <a:srgbClr val="F3F3F3"/>
              </a:solidFill>
            </a:endParaRPr>
          </a:p>
          <a:p>
            <a:pPr indent="0" lvl="0" marL="457200" rtl="0" algn="l">
              <a:spcBef>
                <a:spcPts val="1200"/>
              </a:spcBef>
              <a:spcAft>
                <a:spcPts val="0"/>
              </a:spcAft>
              <a:buNone/>
            </a:pPr>
            <a:r>
              <a:t/>
            </a:r>
            <a:endParaRPr sz="5600">
              <a:solidFill>
                <a:srgbClr val="F3F3F3"/>
              </a:solidFill>
            </a:endParaRPr>
          </a:p>
          <a:p>
            <a:pPr indent="0" lvl="0" marL="457200" rtl="0" algn="l">
              <a:spcBef>
                <a:spcPts val="1200"/>
              </a:spcBef>
              <a:spcAft>
                <a:spcPts val="0"/>
              </a:spcAft>
              <a:buNone/>
            </a:pPr>
            <a:r>
              <a:t/>
            </a:r>
            <a:endParaRPr sz="5600">
              <a:solidFill>
                <a:srgbClr val="F3F3F3"/>
              </a:solidFill>
            </a:endParaRPr>
          </a:p>
          <a:p>
            <a:pPr indent="0" lvl="0" marL="457200" rtl="0" algn="l">
              <a:spcBef>
                <a:spcPts val="1200"/>
              </a:spcBef>
              <a:spcAft>
                <a:spcPts val="0"/>
              </a:spcAft>
              <a:buNone/>
            </a:pPr>
            <a:r>
              <a:t/>
            </a:r>
            <a:endParaRPr sz="5600">
              <a:solidFill>
                <a:srgbClr val="F3F3F3"/>
              </a:solidFill>
            </a:endParaRPr>
          </a:p>
          <a:p>
            <a:pPr indent="0" lvl="0" marL="0" rtl="0" algn="l">
              <a:spcBef>
                <a:spcPts val="1200"/>
              </a:spcBef>
              <a:spcAft>
                <a:spcPts val="0"/>
              </a:spcAft>
              <a:buNone/>
            </a:pPr>
            <a:r>
              <a:t/>
            </a:r>
            <a:endParaRPr sz="5600">
              <a:solidFill>
                <a:srgbClr val="F3F3F3"/>
              </a:solidFill>
            </a:endParaRPr>
          </a:p>
          <a:p>
            <a:pPr indent="0" lvl="0" marL="457200" rtl="0" algn="l">
              <a:spcBef>
                <a:spcPts val="1200"/>
              </a:spcBef>
              <a:spcAft>
                <a:spcPts val="0"/>
              </a:spcAft>
              <a:buNone/>
            </a:pPr>
            <a:r>
              <a:t/>
            </a:r>
            <a:endParaRPr sz="9600">
              <a:solidFill>
                <a:srgbClr val="F3F3F3"/>
              </a:solidFill>
            </a:endParaRPr>
          </a:p>
          <a:p>
            <a:pPr indent="0" lvl="0" marL="457200" rtl="0" algn="l">
              <a:spcBef>
                <a:spcPts val="1200"/>
              </a:spcBef>
              <a:spcAft>
                <a:spcPts val="0"/>
              </a:spcAft>
              <a:buNone/>
            </a:pPr>
            <a:r>
              <a:t/>
            </a:r>
            <a:endParaRPr sz="3000">
              <a:solidFill>
                <a:srgbClr val="F3F3F3"/>
              </a:solidFill>
            </a:endParaRPr>
          </a:p>
          <a:p>
            <a:pPr indent="0" lvl="0" marL="457200" rtl="0" algn="l">
              <a:spcBef>
                <a:spcPts val="1200"/>
              </a:spcBef>
              <a:spcAft>
                <a:spcPts val="0"/>
              </a:spcAft>
              <a:buNone/>
            </a:pPr>
            <a:r>
              <a:t/>
            </a:r>
            <a:endParaRPr sz="3000">
              <a:solidFill>
                <a:srgbClr val="F3F3F3"/>
              </a:solidFill>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21" name="Google Shape;121;p22"/>
          <p:cNvPicPr preferRelativeResize="0"/>
          <p:nvPr/>
        </p:nvPicPr>
        <p:blipFill>
          <a:blip r:embed="rId3">
            <a:alphaModFix/>
          </a:blip>
          <a:stretch>
            <a:fillRect/>
          </a:stretch>
        </p:blipFill>
        <p:spPr>
          <a:xfrm>
            <a:off x="2495400" y="3870998"/>
            <a:ext cx="6575723" cy="1147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11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lnSpc>
                <a:spcPct val="150000"/>
              </a:lnSpc>
              <a:spcBef>
                <a:spcPts val="0"/>
              </a:spcBef>
              <a:spcAft>
                <a:spcPts val="0"/>
              </a:spcAft>
              <a:buNone/>
            </a:pPr>
            <a:r>
              <a:rPr lang="es-419" sz="2300">
                <a:highlight>
                  <a:schemeClr val="lt1"/>
                </a:highlight>
              </a:rPr>
              <a:t>Advanced types</a:t>
            </a:r>
            <a:endParaRPr sz="3700">
              <a:highlight>
                <a:schemeClr val="lt1"/>
              </a:highlight>
            </a:endParaRPr>
          </a:p>
        </p:txBody>
      </p:sp>
      <p:sp>
        <p:nvSpPr>
          <p:cNvPr id="676" name="Google Shape;676;p112"/>
          <p:cNvSpPr txBox="1"/>
          <p:nvPr>
            <p:ph idx="1" type="body"/>
          </p:nvPr>
        </p:nvSpPr>
        <p:spPr>
          <a:xfrm>
            <a:off x="387900" y="1352024"/>
            <a:ext cx="8368200" cy="3078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419" sz="1100">
                <a:solidFill>
                  <a:srgbClr val="569CD6"/>
                </a:solidFill>
                <a:highlight>
                  <a:srgbClr val="1F1F1F"/>
                </a:highlight>
                <a:latin typeface="Courier New"/>
                <a:ea typeface="Courier New"/>
                <a:cs typeface="Courier New"/>
                <a:sym typeface="Courier New"/>
              </a:rPr>
              <a:t>use</a:t>
            </a:r>
            <a:r>
              <a:rPr lang="es-419" sz="1100">
                <a:solidFill>
                  <a:srgbClr val="CCCCCC"/>
                </a:solidFill>
                <a:highlight>
                  <a:srgbClr val="1F1F1F"/>
                </a:highlight>
                <a:latin typeface="Courier New"/>
                <a:ea typeface="Courier New"/>
                <a:cs typeface="Courier New"/>
                <a:sym typeface="Courier New"/>
              </a:rPr>
              <a:t> </a:t>
            </a:r>
            <a:r>
              <a:rPr lang="es-419" sz="1100">
                <a:solidFill>
                  <a:srgbClr val="4EC9B0"/>
                </a:solidFill>
                <a:highlight>
                  <a:srgbClr val="1F1F1F"/>
                </a:highlight>
                <a:latin typeface="Courier New"/>
                <a:ea typeface="Courier New"/>
                <a:cs typeface="Courier New"/>
                <a:sym typeface="Courier New"/>
              </a:rPr>
              <a:t>std</a:t>
            </a:r>
            <a:r>
              <a:rPr lang="es-419" sz="1100">
                <a:solidFill>
                  <a:srgbClr val="D4D4D4"/>
                </a:solidFill>
                <a:highlight>
                  <a:srgbClr val="1F1F1F"/>
                </a:highlight>
                <a:latin typeface="Courier New"/>
                <a:ea typeface="Courier New"/>
                <a:cs typeface="Courier New"/>
                <a:sym typeface="Courier New"/>
              </a:rPr>
              <a:t>::</a:t>
            </a:r>
            <a:r>
              <a:rPr lang="es-419" sz="1100">
                <a:solidFill>
                  <a:srgbClr val="4EC9B0"/>
                </a:solidFill>
                <a:highlight>
                  <a:srgbClr val="1F1F1F"/>
                </a:highlight>
                <a:latin typeface="Courier New"/>
                <a:ea typeface="Courier New"/>
                <a:cs typeface="Courier New"/>
                <a:sym typeface="Courier New"/>
              </a:rPr>
              <a:t>fmt</a:t>
            </a:r>
            <a:r>
              <a:rPr lang="es-419" sz="1100">
                <a:solidFill>
                  <a:srgbClr val="CCCCCC"/>
                </a:solidFill>
                <a:highlight>
                  <a:srgbClr val="1F1F1F"/>
                </a:highlight>
                <a:latin typeface="Courier New"/>
                <a:ea typeface="Courier New"/>
                <a:cs typeface="Courier New"/>
                <a:sym typeface="Courier New"/>
              </a:rPr>
              <a:t>;</a:t>
            </a:r>
            <a:endParaRPr sz="11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100">
                <a:solidFill>
                  <a:srgbClr val="569CD6"/>
                </a:solidFill>
                <a:highlight>
                  <a:srgbClr val="1F1F1F"/>
                </a:highlight>
                <a:latin typeface="Courier New"/>
                <a:ea typeface="Courier New"/>
                <a:cs typeface="Courier New"/>
                <a:sym typeface="Courier New"/>
              </a:rPr>
              <a:t>use</a:t>
            </a:r>
            <a:r>
              <a:rPr lang="es-419" sz="1100">
                <a:solidFill>
                  <a:srgbClr val="CCCCCC"/>
                </a:solidFill>
                <a:highlight>
                  <a:srgbClr val="1F1F1F"/>
                </a:highlight>
                <a:latin typeface="Courier New"/>
                <a:ea typeface="Courier New"/>
                <a:cs typeface="Courier New"/>
                <a:sym typeface="Courier New"/>
              </a:rPr>
              <a:t> </a:t>
            </a:r>
            <a:r>
              <a:rPr lang="es-419" sz="1100">
                <a:solidFill>
                  <a:srgbClr val="4EC9B0"/>
                </a:solidFill>
                <a:highlight>
                  <a:srgbClr val="1F1F1F"/>
                </a:highlight>
                <a:latin typeface="Courier New"/>
                <a:ea typeface="Courier New"/>
                <a:cs typeface="Courier New"/>
                <a:sym typeface="Courier New"/>
              </a:rPr>
              <a:t>std</a:t>
            </a:r>
            <a:r>
              <a:rPr lang="es-419" sz="1100">
                <a:solidFill>
                  <a:srgbClr val="D4D4D4"/>
                </a:solidFill>
                <a:highlight>
                  <a:srgbClr val="1F1F1F"/>
                </a:highlight>
                <a:latin typeface="Courier New"/>
                <a:ea typeface="Courier New"/>
                <a:cs typeface="Courier New"/>
                <a:sym typeface="Courier New"/>
              </a:rPr>
              <a:t>::</a:t>
            </a:r>
            <a:r>
              <a:rPr lang="es-419" sz="1100">
                <a:solidFill>
                  <a:srgbClr val="4EC9B0"/>
                </a:solidFill>
                <a:highlight>
                  <a:srgbClr val="1F1F1F"/>
                </a:highlight>
                <a:latin typeface="Courier New"/>
                <a:ea typeface="Courier New"/>
                <a:cs typeface="Courier New"/>
                <a:sym typeface="Courier New"/>
              </a:rPr>
              <a:t>io</a:t>
            </a:r>
            <a:r>
              <a:rPr lang="es-419" sz="1100">
                <a:solidFill>
                  <a:srgbClr val="D4D4D4"/>
                </a:solidFill>
                <a:highlight>
                  <a:srgbClr val="1F1F1F"/>
                </a:highlight>
                <a:latin typeface="Courier New"/>
                <a:ea typeface="Courier New"/>
                <a:cs typeface="Courier New"/>
                <a:sym typeface="Courier New"/>
              </a:rPr>
              <a:t>::</a:t>
            </a:r>
            <a:r>
              <a:rPr lang="es-419" sz="1100">
                <a:solidFill>
                  <a:srgbClr val="4EC9B0"/>
                </a:solidFill>
                <a:highlight>
                  <a:srgbClr val="1F1F1F"/>
                </a:highlight>
                <a:latin typeface="Courier New"/>
                <a:ea typeface="Courier New"/>
                <a:cs typeface="Courier New"/>
                <a:sym typeface="Courier New"/>
              </a:rPr>
              <a:t>Error</a:t>
            </a:r>
            <a:r>
              <a:rPr lang="es-419" sz="1100">
                <a:solidFill>
                  <a:srgbClr val="CCCCCC"/>
                </a:solidFill>
                <a:highlight>
                  <a:srgbClr val="1F1F1F"/>
                </a:highlight>
                <a:latin typeface="Courier New"/>
                <a:ea typeface="Courier New"/>
                <a:cs typeface="Courier New"/>
                <a:sym typeface="Courier New"/>
              </a:rPr>
              <a:t>;</a:t>
            </a:r>
            <a:endParaRPr sz="11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100">
                <a:solidFill>
                  <a:srgbClr val="569CD6"/>
                </a:solidFill>
                <a:highlight>
                  <a:srgbClr val="1F1F1F"/>
                </a:highlight>
                <a:latin typeface="Courier New"/>
                <a:ea typeface="Courier New"/>
                <a:cs typeface="Courier New"/>
                <a:sym typeface="Courier New"/>
              </a:rPr>
              <a:t>pub</a:t>
            </a:r>
            <a:r>
              <a:rPr lang="es-419" sz="1100">
                <a:solidFill>
                  <a:srgbClr val="CCCCCC"/>
                </a:solidFill>
                <a:highlight>
                  <a:srgbClr val="1F1F1F"/>
                </a:highlight>
                <a:latin typeface="Courier New"/>
                <a:ea typeface="Courier New"/>
                <a:cs typeface="Courier New"/>
                <a:sym typeface="Courier New"/>
              </a:rPr>
              <a:t> </a:t>
            </a:r>
            <a:r>
              <a:rPr lang="es-419" sz="1100">
                <a:solidFill>
                  <a:srgbClr val="569CD6"/>
                </a:solidFill>
                <a:highlight>
                  <a:srgbClr val="1F1F1F"/>
                </a:highlight>
                <a:latin typeface="Courier New"/>
                <a:ea typeface="Courier New"/>
                <a:cs typeface="Courier New"/>
                <a:sym typeface="Courier New"/>
              </a:rPr>
              <a:t>trait</a:t>
            </a:r>
            <a:r>
              <a:rPr lang="es-419" sz="1100">
                <a:solidFill>
                  <a:srgbClr val="CCCCCC"/>
                </a:solidFill>
                <a:highlight>
                  <a:srgbClr val="1F1F1F"/>
                </a:highlight>
                <a:latin typeface="Courier New"/>
                <a:ea typeface="Courier New"/>
                <a:cs typeface="Courier New"/>
                <a:sym typeface="Courier New"/>
              </a:rPr>
              <a:t> </a:t>
            </a:r>
            <a:r>
              <a:rPr lang="es-419" sz="1100">
                <a:solidFill>
                  <a:srgbClr val="4EC9B0"/>
                </a:solidFill>
                <a:highlight>
                  <a:srgbClr val="1F1F1F"/>
                </a:highlight>
                <a:latin typeface="Courier New"/>
                <a:ea typeface="Courier New"/>
                <a:cs typeface="Courier New"/>
                <a:sym typeface="Courier New"/>
              </a:rPr>
              <a:t>Write</a:t>
            </a:r>
            <a:r>
              <a:rPr lang="es-419" sz="1100">
                <a:solidFill>
                  <a:srgbClr val="CCCCCC"/>
                </a:solidFill>
                <a:highlight>
                  <a:srgbClr val="1F1F1F"/>
                </a:highlight>
                <a:latin typeface="Courier New"/>
                <a:ea typeface="Courier New"/>
                <a:cs typeface="Courier New"/>
                <a:sym typeface="Courier New"/>
              </a:rPr>
              <a:t> {</a:t>
            </a:r>
            <a:endParaRPr sz="11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100">
                <a:solidFill>
                  <a:srgbClr val="CCCCCC"/>
                </a:solidFill>
                <a:highlight>
                  <a:srgbClr val="1F1F1F"/>
                </a:highlight>
                <a:latin typeface="Courier New"/>
                <a:ea typeface="Courier New"/>
                <a:cs typeface="Courier New"/>
                <a:sym typeface="Courier New"/>
              </a:rPr>
              <a:t>   </a:t>
            </a:r>
            <a:r>
              <a:rPr lang="es-419" sz="1100">
                <a:solidFill>
                  <a:srgbClr val="569CD6"/>
                </a:solidFill>
                <a:highlight>
                  <a:srgbClr val="1F1F1F"/>
                </a:highlight>
                <a:latin typeface="Courier New"/>
                <a:ea typeface="Courier New"/>
                <a:cs typeface="Courier New"/>
                <a:sym typeface="Courier New"/>
              </a:rPr>
              <a:t>fn</a:t>
            </a:r>
            <a:r>
              <a:rPr lang="es-419" sz="1100">
                <a:solidFill>
                  <a:srgbClr val="CCCCCC"/>
                </a:solidFill>
                <a:highlight>
                  <a:srgbClr val="1F1F1F"/>
                </a:highlight>
                <a:latin typeface="Courier New"/>
                <a:ea typeface="Courier New"/>
                <a:cs typeface="Courier New"/>
                <a:sym typeface="Courier New"/>
              </a:rPr>
              <a:t> </a:t>
            </a:r>
            <a:r>
              <a:rPr lang="es-419" sz="1100" u="sng">
                <a:solidFill>
                  <a:srgbClr val="DCDCAA"/>
                </a:solidFill>
                <a:highlight>
                  <a:srgbClr val="1F1F1F"/>
                </a:highlight>
                <a:latin typeface="Courier New"/>
                <a:ea typeface="Courier New"/>
                <a:cs typeface="Courier New"/>
                <a:sym typeface="Courier New"/>
              </a:rPr>
              <a:t>write</a:t>
            </a:r>
            <a:r>
              <a:rPr lang="es-419" sz="1100">
                <a:solidFill>
                  <a:srgbClr val="CCCCCC"/>
                </a:solidFill>
                <a:highlight>
                  <a:srgbClr val="1F1F1F"/>
                </a:highlight>
                <a:latin typeface="Courier New"/>
                <a:ea typeface="Courier New"/>
                <a:cs typeface="Courier New"/>
                <a:sym typeface="Courier New"/>
              </a:rPr>
              <a:t>(</a:t>
            </a:r>
            <a:r>
              <a:rPr lang="es-419" sz="1100">
                <a:solidFill>
                  <a:srgbClr val="D4D4D4"/>
                </a:solidFill>
                <a:highlight>
                  <a:srgbClr val="1F1F1F"/>
                </a:highlight>
                <a:latin typeface="Courier New"/>
                <a:ea typeface="Courier New"/>
                <a:cs typeface="Courier New"/>
                <a:sym typeface="Courier New"/>
              </a:rPr>
              <a:t>&amp;</a:t>
            </a:r>
            <a:r>
              <a:rPr lang="es-419" sz="1100">
                <a:solidFill>
                  <a:srgbClr val="569CD6"/>
                </a:solidFill>
                <a:highlight>
                  <a:srgbClr val="1F1F1F"/>
                </a:highlight>
                <a:latin typeface="Courier New"/>
                <a:ea typeface="Courier New"/>
                <a:cs typeface="Courier New"/>
                <a:sym typeface="Courier New"/>
              </a:rPr>
              <a:t>mut</a:t>
            </a:r>
            <a:r>
              <a:rPr lang="es-419" sz="1100">
                <a:solidFill>
                  <a:srgbClr val="CCCCCC"/>
                </a:solidFill>
                <a:highlight>
                  <a:srgbClr val="1F1F1F"/>
                </a:highlight>
                <a:latin typeface="Courier New"/>
                <a:ea typeface="Courier New"/>
                <a:cs typeface="Courier New"/>
                <a:sym typeface="Courier New"/>
              </a:rPr>
              <a:t> </a:t>
            </a:r>
            <a:r>
              <a:rPr lang="es-419" sz="1100" u="sng">
                <a:solidFill>
                  <a:srgbClr val="569CD6"/>
                </a:solidFill>
                <a:highlight>
                  <a:srgbClr val="1F1F1F"/>
                </a:highlight>
                <a:latin typeface="Courier New"/>
                <a:ea typeface="Courier New"/>
                <a:cs typeface="Courier New"/>
                <a:sym typeface="Courier New"/>
              </a:rPr>
              <a:t>self</a:t>
            </a:r>
            <a:r>
              <a:rPr lang="es-419" sz="1100">
                <a:solidFill>
                  <a:srgbClr val="CCCCCC"/>
                </a:solidFill>
                <a:highlight>
                  <a:srgbClr val="1F1F1F"/>
                </a:highlight>
                <a:latin typeface="Courier New"/>
                <a:ea typeface="Courier New"/>
                <a:cs typeface="Courier New"/>
                <a:sym typeface="Courier New"/>
              </a:rPr>
              <a:t>, </a:t>
            </a:r>
            <a:r>
              <a:rPr lang="es-419" sz="1100">
                <a:solidFill>
                  <a:srgbClr val="9CDCFE"/>
                </a:solidFill>
                <a:highlight>
                  <a:srgbClr val="1F1F1F"/>
                </a:highlight>
                <a:latin typeface="Courier New"/>
                <a:ea typeface="Courier New"/>
                <a:cs typeface="Courier New"/>
                <a:sym typeface="Courier New"/>
              </a:rPr>
              <a:t>buf</a:t>
            </a:r>
            <a:r>
              <a:rPr lang="es-419" sz="1100">
                <a:solidFill>
                  <a:srgbClr val="D4D4D4"/>
                </a:solidFill>
                <a:highlight>
                  <a:srgbClr val="1F1F1F"/>
                </a:highlight>
                <a:latin typeface="Courier New"/>
                <a:ea typeface="Courier New"/>
                <a:cs typeface="Courier New"/>
                <a:sym typeface="Courier New"/>
              </a:rPr>
              <a:t>:</a:t>
            </a:r>
            <a:r>
              <a:rPr lang="es-419" sz="1100">
                <a:solidFill>
                  <a:srgbClr val="CCCCCC"/>
                </a:solidFill>
                <a:highlight>
                  <a:srgbClr val="1F1F1F"/>
                </a:highlight>
                <a:latin typeface="Courier New"/>
                <a:ea typeface="Courier New"/>
                <a:cs typeface="Courier New"/>
                <a:sym typeface="Courier New"/>
              </a:rPr>
              <a:t> </a:t>
            </a:r>
            <a:r>
              <a:rPr lang="es-419" sz="1100">
                <a:solidFill>
                  <a:srgbClr val="D4D4D4"/>
                </a:solidFill>
                <a:highlight>
                  <a:srgbClr val="1F1F1F"/>
                </a:highlight>
                <a:latin typeface="Courier New"/>
                <a:ea typeface="Courier New"/>
                <a:cs typeface="Courier New"/>
                <a:sym typeface="Courier New"/>
              </a:rPr>
              <a:t>&amp;</a:t>
            </a:r>
            <a:r>
              <a:rPr lang="es-419" sz="1100">
                <a:solidFill>
                  <a:srgbClr val="CCCCCC"/>
                </a:solidFill>
                <a:highlight>
                  <a:srgbClr val="1F1F1F"/>
                </a:highlight>
                <a:latin typeface="Courier New"/>
                <a:ea typeface="Courier New"/>
                <a:cs typeface="Courier New"/>
                <a:sym typeface="Courier New"/>
              </a:rPr>
              <a:t>[</a:t>
            </a:r>
            <a:r>
              <a:rPr lang="es-419" sz="1100">
                <a:solidFill>
                  <a:srgbClr val="4EC9B0"/>
                </a:solidFill>
                <a:highlight>
                  <a:srgbClr val="1F1F1F"/>
                </a:highlight>
                <a:latin typeface="Courier New"/>
                <a:ea typeface="Courier New"/>
                <a:cs typeface="Courier New"/>
                <a:sym typeface="Courier New"/>
              </a:rPr>
              <a:t>u8</a:t>
            </a:r>
            <a:r>
              <a:rPr lang="es-419" sz="1100">
                <a:solidFill>
                  <a:srgbClr val="CCCCCC"/>
                </a:solidFill>
                <a:highlight>
                  <a:srgbClr val="1F1F1F"/>
                </a:highlight>
                <a:latin typeface="Courier New"/>
                <a:ea typeface="Courier New"/>
                <a:cs typeface="Courier New"/>
                <a:sym typeface="Courier New"/>
              </a:rPr>
              <a:t>]) </a:t>
            </a:r>
            <a:r>
              <a:rPr lang="es-419" sz="1100">
                <a:solidFill>
                  <a:srgbClr val="D4D4D4"/>
                </a:solidFill>
                <a:highlight>
                  <a:srgbClr val="1F1F1F"/>
                </a:highlight>
                <a:latin typeface="Courier New"/>
                <a:ea typeface="Courier New"/>
                <a:cs typeface="Courier New"/>
                <a:sym typeface="Courier New"/>
              </a:rPr>
              <a:t>-&gt;</a:t>
            </a:r>
            <a:r>
              <a:rPr lang="es-419" sz="1100">
                <a:solidFill>
                  <a:srgbClr val="CCCCCC"/>
                </a:solidFill>
                <a:highlight>
                  <a:srgbClr val="1F1F1F"/>
                </a:highlight>
                <a:latin typeface="Courier New"/>
                <a:ea typeface="Courier New"/>
                <a:cs typeface="Courier New"/>
                <a:sym typeface="Courier New"/>
              </a:rPr>
              <a:t> </a:t>
            </a:r>
            <a:r>
              <a:rPr lang="es-419" sz="1100">
                <a:solidFill>
                  <a:srgbClr val="4EC9B0"/>
                </a:solidFill>
                <a:highlight>
                  <a:srgbClr val="1F1F1F"/>
                </a:highlight>
                <a:latin typeface="Courier New"/>
                <a:ea typeface="Courier New"/>
                <a:cs typeface="Courier New"/>
                <a:sym typeface="Courier New"/>
              </a:rPr>
              <a:t>Result</a:t>
            </a:r>
            <a:r>
              <a:rPr lang="es-419" sz="1100">
                <a:solidFill>
                  <a:srgbClr val="CCCCCC"/>
                </a:solidFill>
                <a:highlight>
                  <a:srgbClr val="1F1F1F"/>
                </a:highlight>
                <a:latin typeface="Courier New"/>
                <a:ea typeface="Courier New"/>
                <a:cs typeface="Courier New"/>
                <a:sym typeface="Courier New"/>
              </a:rPr>
              <a:t>&lt;</a:t>
            </a:r>
            <a:r>
              <a:rPr lang="es-419" sz="1100">
                <a:solidFill>
                  <a:srgbClr val="4EC9B0"/>
                </a:solidFill>
                <a:highlight>
                  <a:srgbClr val="1F1F1F"/>
                </a:highlight>
                <a:latin typeface="Courier New"/>
                <a:ea typeface="Courier New"/>
                <a:cs typeface="Courier New"/>
                <a:sym typeface="Courier New"/>
              </a:rPr>
              <a:t>usize</a:t>
            </a:r>
            <a:r>
              <a:rPr lang="es-419" sz="1100">
                <a:solidFill>
                  <a:srgbClr val="CCCCCC"/>
                </a:solidFill>
                <a:highlight>
                  <a:srgbClr val="1F1F1F"/>
                </a:highlight>
                <a:latin typeface="Courier New"/>
                <a:ea typeface="Courier New"/>
                <a:cs typeface="Courier New"/>
                <a:sym typeface="Courier New"/>
              </a:rPr>
              <a:t>, </a:t>
            </a:r>
            <a:r>
              <a:rPr lang="es-419" sz="1100">
                <a:solidFill>
                  <a:srgbClr val="4EC9B0"/>
                </a:solidFill>
                <a:highlight>
                  <a:srgbClr val="1F1F1F"/>
                </a:highlight>
                <a:latin typeface="Courier New"/>
                <a:ea typeface="Courier New"/>
                <a:cs typeface="Courier New"/>
                <a:sym typeface="Courier New"/>
              </a:rPr>
              <a:t>Error</a:t>
            </a:r>
            <a:r>
              <a:rPr lang="es-419" sz="1100">
                <a:solidFill>
                  <a:srgbClr val="CCCCCC"/>
                </a:solidFill>
                <a:highlight>
                  <a:srgbClr val="1F1F1F"/>
                </a:highlight>
                <a:latin typeface="Courier New"/>
                <a:ea typeface="Courier New"/>
                <a:cs typeface="Courier New"/>
                <a:sym typeface="Courier New"/>
              </a:rPr>
              <a:t>&gt;;</a:t>
            </a:r>
            <a:endParaRPr sz="11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100">
                <a:solidFill>
                  <a:srgbClr val="CCCCCC"/>
                </a:solidFill>
                <a:highlight>
                  <a:srgbClr val="1F1F1F"/>
                </a:highlight>
                <a:latin typeface="Courier New"/>
                <a:ea typeface="Courier New"/>
                <a:cs typeface="Courier New"/>
                <a:sym typeface="Courier New"/>
              </a:rPr>
              <a:t>   </a:t>
            </a:r>
            <a:r>
              <a:rPr lang="es-419" sz="1100">
                <a:solidFill>
                  <a:srgbClr val="569CD6"/>
                </a:solidFill>
                <a:highlight>
                  <a:srgbClr val="1F1F1F"/>
                </a:highlight>
                <a:latin typeface="Courier New"/>
                <a:ea typeface="Courier New"/>
                <a:cs typeface="Courier New"/>
                <a:sym typeface="Courier New"/>
              </a:rPr>
              <a:t>fn</a:t>
            </a:r>
            <a:r>
              <a:rPr lang="es-419" sz="1100">
                <a:solidFill>
                  <a:srgbClr val="CCCCCC"/>
                </a:solidFill>
                <a:highlight>
                  <a:srgbClr val="1F1F1F"/>
                </a:highlight>
                <a:latin typeface="Courier New"/>
                <a:ea typeface="Courier New"/>
                <a:cs typeface="Courier New"/>
                <a:sym typeface="Courier New"/>
              </a:rPr>
              <a:t> </a:t>
            </a:r>
            <a:r>
              <a:rPr lang="es-419" sz="1100" u="sng">
                <a:solidFill>
                  <a:srgbClr val="DCDCAA"/>
                </a:solidFill>
                <a:highlight>
                  <a:srgbClr val="1F1F1F"/>
                </a:highlight>
                <a:latin typeface="Courier New"/>
                <a:ea typeface="Courier New"/>
                <a:cs typeface="Courier New"/>
                <a:sym typeface="Courier New"/>
              </a:rPr>
              <a:t>flush</a:t>
            </a:r>
            <a:r>
              <a:rPr lang="es-419" sz="1100">
                <a:solidFill>
                  <a:srgbClr val="CCCCCC"/>
                </a:solidFill>
                <a:highlight>
                  <a:srgbClr val="1F1F1F"/>
                </a:highlight>
                <a:latin typeface="Courier New"/>
                <a:ea typeface="Courier New"/>
                <a:cs typeface="Courier New"/>
                <a:sym typeface="Courier New"/>
              </a:rPr>
              <a:t>(</a:t>
            </a:r>
            <a:r>
              <a:rPr lang="es-419" sz="1100">
                <a:solidFill>
                  <a:srgbClr val="D4D4D4"/>
                </a:solidFill>
                <a:highlight>
                  <a:srgbClr val="1F1F1F"/>
                </a:highlight>
                <a:latin typeface="Courier New"/>
                <a:ea typeface="Courier New"/>
                <a:cs typeface="Courier New"/>
                <a:sym typeface="Courier New"/>
              </a:rPr>
              <a:t>&amp;</a:t>
            </a:r>
            <a:r>
              <a:rPr lang="es-419" sz="1100">
                <a:solidFill>
                  <a:srgbClr val="569CD6"/>
                </a:solidFill>
                <a:highlight>
                  <a:srgbClr val="1F1F1F"/>
                </a:highlight>
                <a:latin typeface="Courier New"/>
                <a:ea typeface="Courier New"/>
                <a:cs typeface="Courier New"/>
                <a:sym typeface="Courier New"/>
              </a:rPr>
              <a:t>mut</a:t>
            </a:r>
            <a:r>
              <a:rPr lang="es-419" sz="1100">
                <a:solidFill>
                  <a:srgbClr val="CCCCCC"/>
                </a:solidFill>
                <a:highlight>
                  <a:srgbClr val="1F1F1F"/>
                </a:highlight>
                <a:latin typeface="Courier New"/>
                <a:ea typeface="Courier New"/>
                <a:cs typeface="Courier New"/>
                <a:sym typeface="Courier New"/>
              </a:rPr>
              <a:t> </a:t>
            </a:r>
            <a:r>
              <a:rPr lang="es-419" sz="1100" u="sng">
                <a:solidFill>
                  <a:srgbClr val="569CD6"/>
                </a:solidFill>
                <a:highlight>
                  <a:srgbClr val="1F1F1F"/>
                </a:highlight>
                <a:latin typeface="Courier New"/>
                <a:ea typeface="Courier New"/>
                <a:cs typeface="Courier New"/>
                <a:sym typeface="Courier New"/>
              </a:rPr>
              <a:t>self</a:t>
            </a:r>
            <a:r>
              <a:rPr lang="es-419" sz="1100">
                <a:solidFill>
                  <a:srgbClr val="CCCCCC"/>
                </a:solidFill>
                <a:highlight>
                  <a:srgbClr val="1F1F1F"/>
                </a:highlight>
                <a:latin typeface="Courier New"/>
                <a:ea typeface="Courier New"/>
                <a:cs typeface="Courier New"/>
                <a:sym typeface="Courier New"/>
              </a:rPr>
              <a:t>) </a:t>
            </a:r>
            <a:r>
              <a:rPr lang="es-419" sz="1100">
                <a:solidFill>
                  <a:srgbClr val="D4D4D4"/>
                </a:solidFill>
                <a:highlight>
                  <a:srgbClr val="1F1F1F"/>
                </a:highlight>
                <a:latin typeface="Courier New"/>
                <a:ea typeface="Courier New"/>
                <a:cs typeface="Courier New"/>
                <a:sym typeface="Courier New"/>
              </a:rPr>
              <a:t>-&gt;</a:t>
            </a:r>
            <a:r>
              <a:rPr lang="es-419" sz="1100">
                <a:solidFill>
                  <a:srgbClr val="CCCCCC"/>
                </a:solidFill>
                <a:highlight>
                  <a:srgbClr val="1F1F1F"/>
                </a:highlight>
                <a:latin typeface="Courier New"/>
                <a:ea typeface="Courier New"/>
                <a:cs typeface="Courier New"/>
                <a:sym typeface="Courier New"/>
              </a:rPr>
              <a:t> </a:t>
            </a:r>
            <a:r>
              <a:rPr lang="es-419" sz="1100">
                <a:solidFill>
                  <a:srgbClr val="4EC9B0"/>
                </a:solidFill>
                <a:highlight>
                  <a:srgbClr val="1F1F1F"/>
                </a:highlight>
                <a:latin typeface="Courier New"/>
                <a:ea typeface="Courier New"/>
                <a:cs typeface="Courier New"/>
                <a:sym typeface="Courier New"/>
              </a:rPr>
              <a:t>Result</a:t>
            </a:r>
            <a:r>
              <a:rPr lang="es-419" sz="1100">
                <a:solidFill>
                  <a:srgbClr val="CCCCCC"/>
                </a:solidFill>
                <a:highlight>
                  <a:srgbClr val="1F1F1F"/>
                </a:highlight>
                <a:latin typeface="Courier New"/>
                <a:ea typeface="Courier New"/>
                <a:cs typeface="Courier New"/>
                <a:sym typeface="Courier New"/>
              </a:rPr>
              <a:t>&lt;(), </a:t>
            </a:r>
            <a:r>
              <a:rPr lang="es-419" sz="1100">
                <a:solidFill>
                  <a:srgbClr val="4EC9B0"/>
                </a:solidFill>
                <a:highlight>
                  <a:srgbClr val="1F1F1F"/>
                </a:highlight>
                <a:latin typeface="Courier New"/>
                <a:ea typeface="Courier New"/>
                <a:cs typeface="Courier New"/>
                <a:sym typeface="Courier New"/>
              </a:rPr>
              <a:t>Error</a:t>
            </a:r>
            <a:r>
              <a:rPr lang="es-419" sz="1100">
                <a:solidFill>
                  <a:srgbClr val="CCCCCC"/>
                </a:solidFill>
                <a:highlight>
                  <a:srgbClr val="1F1F1F"/>
                </a:highlight>
                <a:latin typeface="Courier New"/>
                <a:ea typeface="Courier New"/>
                <a:cs typeface="Courier New"/>
                <a:sym typeface="Courier New"/>
              </a:rPr>
              <a:t>&gt;;</a:t>
            </a:r>
            <a:endParaRPr sz="11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1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100">
                <a:solidFill>
                  <a:srgbClr val="CCCCCC"/>
                </a:solidFill>
                <a:highlight>
                  <a:srgbClr val="1F1F1F"/>
                </a:highlight>
                <a:latin typeface="Courier New"/>
                <a:ea typeface="Courier New"/>
                <a:cs typeface="Courier New"/>
                <a:sym typeface="Courier New"/>
              </a:rPr>
              <a:t>   </a:t>
            </a:r>
            <a:r>
              <a:rPr lang="es-419" sz="1100">
                <a:solidFill>
                  <a:srgbClr val="569CD6"/>
                </a:solidFill>
                <a:highlight>
                  <a:srgbClr val="1F1F1F"/>
                </a:highlight>
                <a:latin typeface="Courier New"/>
                <a:ea typeface="Courier New"/>
                <a:cs typeface="Courier New"/>
                <a:sym typeface="Courier New"/>
              </a:rPr>
              <a:t>fn</a:t>
            </a:r>
            <a:r>
              <a:rPr lang="es-419" sz="1100">
                <a:solidFill>
                  <a:srgbClr val="CCCCCC"/>
                </a:solidFill>
                <a:highlight>
                  <a:srgbClr val="1F1F1F"/>
                </a:highlight>
                <a:latin typeface="Courier New"/>
                <a:ea typeface="Courier New"/>
                <a:cs typeface="Courier New"/>
                <a:sym typeface="Courier New"/>
              </a:rPr>
              <a:t> </a:t>
            </a:r>
            <a:r>
              <a:rPr lang="es-419" sz="1100" u="sng">
                <a:solidFill>
                  <a:srgbClr val="DCDCAA"/>
                </a:solidFill>
                <a:highlight>
                  <a:srgbClr val="1F1F1F"/>
                </a:highlight>
                <a:latin typeface="Courier New"/>
                <a:ea typeface="Courier New"/>
                <a:cs typeface="Courier New"/>
                <a:sym typeface="Courier New"/>
              </a:rPr>
              <a:t>write_all</a:t>
            </a:r>
            <a:r>
              <a:rPr lang="es-419" sz="1100">
                <a:solidFill>
                  <a:srgbClr val="CCCCCC"/>
                </a:solidFill>
                <a:highlight>
                  <a:srgbClr val="1F1F1F"/>
                </a:highlight>
                <a:latin typeface="Courier New"/>
                <a:ea typeface="Courier New"/>
                <a:cs typeface="Courier New"/>
                <a:sym typeface="Courier New"/>
              </a:rPr>
              <a:t>(</a:t>
            </a:r>
            <a:r>
              <a:rPr lang="es-419" sz="1100">
                <a:solidFill>
                  <a:srgbClr val="D4D4D4"/>
                </a:solidFill>
                <a:highlight>
                  <a:srgbClr val="1F1F1F"/>
                </a:highlight>
                <a:latin typeface="Courier New"/>
                <a:ea typeface="Courier New"/>
                <a:cs typeface="Courier New"/>
                <a:sym typeface="Courier New"/>
              </a:rPr>
              <a:t>&amp;</a:t>
            </a:r>
            <a:r>
              <a:rPr lang="es-419" sz="1100">
                <a:solidFill>
                  <a:srgbClr val="569CD6"/>
                </a:solidFill>
                <a:highlight>
                  <a:srgbClr val="1F1F1F"/>
                </a:highlight>
                <a:latin typeface="Courier New"/>
                <a:ea typeface="Courier New"/>
                <a:cs typeface="Courier New"/>
                <a:sym typeface="Courier New"/>
              </a:rPr>
              <a:t>mut</a:t>
            </a:r>
            <a:r>
              <a:rPr lang="es-419" sz="1100">
                <a:solidFill>
                  <a:srgbClr val="CCCCCC"/>
                </a:solidFill>
                <a:highlight>
                  <a:srgbClr val="1F1F1F"/>
                </a:highlight>
                <a:latin typeface="Courier New"/>
                <a:ea typeface="Courier New"/>
                <a:cs typeface="Courier New"/>
                <a:sym typeface="Courier New"/>
              </a:rPr>
              <a:t> </a:t>
            </a:r>
            <a:r>
              <a:rPr lang="es-419" sz="1100" u="sng">
                <a:solidFill>
                  <a:srgbClr val="569CD6"/>
                </a:solidFill>
                <a:highlight>
                  <a:srgbClr val="1F1F1F"/>
                </a:highlight>
                <a:latin typeface="Courier New"/>
                <a:ea typeface="Courier New"/>
                <a:cs typeface="Courier New"/>
                <a:sym typeface="Courier New"/>
              </a:rPr>
              <a:t>self</a:t>
            </a:r>
            <a:r>
              <a:rPr lang="es-419" sz="1100">
                <a:solidFill>
                  <a:srgbClr val="CCCCCC"/>
                </a:solidFill>
                <a:highlight>
                  <a:srgbClr val="1F1F1F"/>
                </a:highlight>
                <a:latin typeface="Courier New"/>
                <a:ea typeface="Courier New"/>
                <a:cs typeface="Courier New"/>
                <a:sym typeface="Courier New"/>
              </a:rPr>
              <a:t>, </a:t>
            </a:r>
            <a:r>
              <a:rPr lang="es-419" sz="1100">
                <a:solidFill>
                  <a:srgbClr val="9CDCFE"/>
                </a:solidFill>
                <a:highlight>
                  <a:srgbClr val="1F1F1F"/>
                </a:highlight>
                <a:latin typeface="Courier New"/>
                <a:ea typeface="Courier New"/>
                <a:cs typeface="Courier New"/>
                <a:sym typeface="Courier New"/>
              </a:rPr>
              <a:t>buf</a:t>
            </a:r>
            <a:r>
              <a:rPr lang="es-419" sz="1100">
                <a:solidFill>
                  <a:srgbClr val="D4D4D4"/>
                </a:solidFill>
                <a:highlight>
                  <a:srgbClr val="1F1F1F"/>
                </a:highlight>
                <a:latin typeface="Courier New"/>
                <a:ea typeface="Courier New"/>
                <a:cs typeface="Courier New"/>
                <a:sym typeface="Courier New"/>
              </a:rPr>
              <a:t>:</a:t>
            </a:r>
            <a:r>
              <a:rPr lang="es-419" sz="1100">
                <a:solidFill>
                  <a:srgbClr val="CCCCCC"/>
                </a:solidFill>
                <a:highlight>
                  <a:srgbClr val="1F1F1F"/>
                </a:highlight>
                <a:latin typeface="Courier New"/>
                <a:ea typeface="Courier New"/>
                <a:cs typeface="Courier New"/>
                <a:sym typeface="Courier New"/>
              </a:rPr>
              <a:t> </a:t>
            </a:r>
            <a:r>
              <a:rPr lang="es-419" sz="1100">
                <a:solidFill>
                  <a:srgbClr val="D4D4D4"/>
                </a:solidFill>
                <a:highlight>
                  <a:srgbClr val="1F1F1F"/>
                </a:highlight>
                <a:latin typeface="Courier New"/>
                <a:ea typeface="Courier New"/>
                <a:cs typeface="Courier New"/>
                <a:sym typeface="Courier New"/>
              </a:rPr>
              <a:t>&amp;</a:t>
            </a:r>
            <a:r>
              <a:rPr lang="es-419" sz="1100">
                <a:solidFill>
                  <a:srgbClr val="CCCCCC"/>
                </a:solidFill>
                <a:highlight>
                  <a:srgbClr val="1F1F1F"/>
                </a:highlight>
                <a:latin typeface="Courier New"/>
                <a:ea typeface="Courier New"/>
                <a:cs typeface="Courier New"/>
                <a:sym typeface="Courier New"/>
              </a:rPr>
              <a:t>[</a:t>
            </a:r>
            <a:r>
              <a:rPr lang="es-419" sz="1100">
                <a:solidFill>
                  <a:srgbClr val="4EC9B0"/>
                </a:solidFill>
                <a:highlight>
                  <a:srgbClr val="1F1F1F"/>
                </a:highlight>
                <a:latin typeface="Courier New"/>
                <a:ea typeface="Courier New"/>
                <a:cs typeface="Courier New"/>
                <a:sym typeface="Courier New"/>
              </a:rPr>
              <a:t>u8</a:t>
            </a:r>
            <a:r>
              <a:rPr lang="es-419" sz="1100">
                <a:solidFill>
                  <a:srgbClr val="CCCCCC"/>
                </a:solidFill>
                <a:highlight>
                  <a:srgbClr val="1F1F1F"/>
                </a:highlight>
                <a:latin typeface="Courier New"/>
                <a:ea typeface="Courier New"/>
                <a:cs typeface="Courier New"/>
                <a:sym typeface="Courier New"/>
              </a:rPr>
              <a:t>]) </a:t>
            </a:r>
            <a:r>
              <a:rPr lang="es-419" sz="1100">
                <a:solidFill>
                  <a:srgbClr val="D4D4D4"/>
                </a:solidFill>
                <a:highlight>
                  <a:srgbClr val="1F1F1F"/>
                </a:highlight>
                <a:latin typeface="Courier New"/>
                <a:ea typeface="Courier New"/>
                <a:cs typeface="Courier New"/>
                <a:sym typeface="Courier New"/>
              </a:rPr>
              <a:t>-&gt;</a:t>
            </a:r>
            <a:r>
              <a:rPr lang="es-419" sz="1100">
                <a:solidFill>
                  <a:srgbClr val="CCCCCC"/>
                </a:solidFill>
                <a:highlight>
                  <a:srgbClr val="1F1F1F"/>
                </a:highlight>
                <a:latin typeface="Courier New"/>
                <a:ea typeface="Courier New"/>
                <a:cs typeface="Courier New"/>
                <a:sym typeface="Courier New"/>
              </a:rPr>
              <a:t> </a:t>
            </a:r>
            <a:r>
              <a:rPr lang="es-419" sz="1100">
                <a:solidFill>
                  <a:srgbClr val="4EC9B0"/>
                </a:solidFill>
                <a:highlight>
                  <a:srgbClr val="1F1F1F"/>
                </a:highlight>
                <a:latin typeface="Courier New"/>
                <a:ea typeface="Courier New"/>
                <a:cs typeface="Courier New"/>
                <a:sym typeface="Courier New"/>
              </a:rPr>
              <a:t>Result</a:t>
            </a:r>
            <a:r>
              <a:rPr lang="es-419" sz="1100">
                <a:solidFill>
                  <a:srgbClr val="CCCCCC"/>
                </a:solidFill>
                <a:highlight>
                  <a:srgbClr val="1F1F1F"/>
                </a:highlight>
                <a:latin typeface="Courier New"/>
                <a:ea typeface="Courier New"/>
                <a:cs typeface="Courier New"/>
                <a:sym typeface="Courier New"/>
              </a:rPr>
              <a:t>&lt;(), </a:t>
            </a:r>
            <a:r>
              <a:rPr lang="es-419" sz="1100">
                <a:solidFill>
                  <a:srgbClr val="4EC9B0"/>
                </a:solidFill>
                <a:highlight>
                  <a:srgbClr val="1F1F1F"/>
                </a:highlight>
                <a:latin typeface="Courier New"/>
                <a:ea typeface="Courier New"/>
                <a:cs typeface="Courier New"/>
                <a:sym typeface="Courier New"/>
              </a:rPr>
              <a:t>Error</a:t>
            </a:r>
            <a:r>
              <a:rPr lang="es-419" sz="1100">
                <a:solidFill>
                  <a:srgbClr val="CCCCCC"/>
                </a:solidFill>
                <a:highlight>
                  <a:srgbClr val="1F1F1F"/>
                </a:highlight>
                <a:latin typeface="Courier New"/>
                <a:ea typeface="Courier New"/>
                <a:cs typeface="Courier New"/>
                <a:sym typeface="Courier New"/>
              </a:rPr>
              <a:t>&gt;;</a:t>
            </a:r>
            <a:endParaRPr sz="11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100">
                <a:solidFill>
                  <a:srgbClr val="CCCCCC"/>
                </a:solidFill>
                <a:highlight>
                  <a:srgbClr val="1F1F1F"/>
                </a:highlight>
                <a:latin typeface="Courier New"/>
                <a:ea typeface="Courier New"/>
                <a:cs typeface="Courier New"/>
                <a:sym typeface="Courier New"/>
              </a:rPr>
              <a:t>   </a:t>
            </a:r>
            <a:r>
              <a:rPr lang="es-419" sz="1100">
                <a:solidFill>
                  <a:srgbClr val="569CD6"/>
                </a:solidFill>
                <a:highlight>
                  <a:srgbClr val="1F1F1F"/>
                </a:highlight>
                <a:latin typeface="Courier New"/>
                <a:ea typeface="Courier New"/>
                <a:cs typeface="Courier New"/>
                <a:sym typeface="Courier New"/>
              </a:rPr>
              <a:t>fn</a:t>
            </a:r>
            <a:r>
              <a:rPr lang="es-419" sz="1100">
                <a:solidFill>
                  <a:srgbClr val="CCCCCC"/>
                </a:solidFill>
                <a:highlight>
                  <a:srgbClr val="1F1F1F"/>
                </a:highlight>
                <a:latin typeface="Courier New"/>
                <a:ea typeface="Courier New"/>
                <a:cs typeface="Courier New"/>
                <a:sym typeface="Courier New"/>
              </a:rPr>
              <a:t> </a:t>
            </a:r>
            <a:r>
              <a:rPr lang="es-419" sz="1100" u="sng">
                <a:solidFill>
                  <a:srgbClr val="DCDCAA"/>
                </a:solidFill>
                <a:highlight>
                  <a:srgbClr val="1F1F1F"/>
                </a:highlight>
                <a:latin typeface="Courier New"/>
                <a:ea typeface="Courier New"/>
                <a:cs typeface="Courier New"/>
                <a:sym typeface="Courier New"/>
              </a:rPr>
              <a:t>write_fmt</a:t>
            </a:r>
            <a:r>
              <a:rPr lang="es-419" sz="1100">
                <a:solidFill>
                  <a:srgbClr val="CCCCCC"/>
                </a:solidFill>
                <a:highlight>
                  <a:srgbClr val="1F1F1F"/>
                </a:highlight>
                <a:latin typeface="Courier New"/>
                <a:ea typeface="Courier New"/>
                <a:cs typeface="Courier New"/>
                <a:sym typeface="Courier New"/>
              </a:rPr>
              <a:t>(</a:t>
            </a:r>
            <a:r>
              <a:rPr lang="es-419" sz="1100">
                <a:solidFill>
                  <a:srgbClr val="D4D4D4"/>
                </a:solidFill>
                <a:highlight>
                  <a:srgbClr val="1F1F1F"/>
                </a:highlight>
                <a:latin typeface="Courier New"/>
                <a:ea typeface="Courier New"/>
                <a:cs typeface="Courier New"/>
                <a:sym typeface="Courier New"/>
              </a:rPr>
              <a:t>&amp;</a:t>
            </a:r>
            <a:r>
              <a:rPr lang="es-419" sz="1100">
                <a:solidFill>
                  <a:srgbClr val="569CD6"/>
                </a:solidFill>
                <a:highlight>
                  <a:srgbClr val="1F1F1F"/>
                </a:highlight>
                <a:latin typeface="Courier New"/>
                <a:ea typeface="Courier New"/>
                <a:cs typeface="Courier New"/>
                <a:sym typeface="Courier New"/>
              </a:rPr>
              <a:t>mut</a:t>
            </a:r>
            <a:r>
              <a:rPr lang="es-419" sz="1100">
                <a:solidFill>
                  <a:srgbClr val="CCCCCC"/>
                </a:solidFill>
                <a:highlight>
                  <a:srgbClr val="1F1F1F"/>
                </a:highlight>
                <a:latin typeface="Courier New"/>
                <a:ea typeface="Courier New"/>
                <a:cs typeface="Courier New"/>
                <a:sym typeface="Courier New"/>
              </a:rPr>
              <a:t> </a:t>
            </a:r>
            <a:r>
              <a:rPr lang="es-419" sz="1100" u="sng">
                <a:solidFill>
                  <a:srgbClr val="569CD6"/>
                </a:solidFill>
                <a:highlight>
                  <a:srgbClr val="1F1F1F"/>
                </a:highlight>
                <a:latin typeface="Courier New"/>
                <a:ea typeface="Courier New"/>
                <a:cs typeface="Courier New"/>
                <a:sym typeface="Courier New"/>
              </a:rPr>
              <a:t>self</a:t>
            </a:r>
            <a:r>
              <a:rPr lang="es-419" sz="1100">
                <a:solidFill>
                  <a:srgbClr val="CCCCCC"/>
                </a:solidFill>
                <a:highlight>
                  <a:srgbClr val="1F1F1F"/>
                </a:highlight>
                <a:latin typeface="Courier New"/>
                <a:ea typeface="Courier New"/>
                <a:cs typeface="Courier New"/>
                <a:sym typeface="Courier New"/>
              </a:rPr>
              <a:t>, </a:t>
            </a:r>
            <a:r>
              <a:rPr lang="es-419" sz="1100">
                <a:solidFill>
                  <a:srgbClr val="9CDCFE"/>
                </a:solidFill>
                <a:highlight>
                  <a:srgbClr val="1F1F1F"/>
                </a:highlight>
                <a:latin typeface="Courier New"/>
                <a:ea typeface="Courier New"/>
                <a:cs typeface="Courier New"/>
                <a:sym typeface="Courier New"/>
              </a:rPr>
              <a:t>fmt</a:t>
            </a:r>
            <a:r>
              <a:rPr lang="es-419" sz="1100">
                <a:solidFill>
                  <a:srgbClr val="D4D4D4"/>
                </a:solidFill>
                <a:highlight>
                  <a:srgbClr val="1F1F1F"/>
                </a:highlight>
                <a:latin typeface="Courier New"/>
                <a:ea typeface="Courier New"/>
                <a:cs typeface="Courier New"/>
                <a:sym typeface="Courier New"/>
              </a:rPr>
              <a:t>:</a:t>
            </a:r>
            <a:r>
              <a:rPr lang="es-419" sz="1100">
                <a:solidFill>
                  <a:srgbClr val="CCCCCC"/>
                </a:solidFill>
                <a:highlight>
                  <a:srgbClr val="1F1F1F"/>
                </a:highlight>
                <a:latin typeface="Courier New"/>
                <a:ea typeface="Courier New"/>
                <a:cs typeface="Courier New"/>
                <a:sym typeface="Courier New"/>
              </a:rPr>
              <a:t> </a:t>
            </a:r>
            <a:r>
              <a:rPr lang="es-419" sz="1100">
                <a:solidFill>
                  <a:srgbClr val="4EC9B0"/>
                </a:solidFill>
                <a:highlight>
                  <a:srgbClr val="1F1F1F"/>
                </a:highlight>
                <a:latin typeface="Courier New"/>
                <a:ea typeface="Courier New"/>
                <a:cs typeface="Courier New"/>
                <a:sym typeface="Courier New"/>
              </a:rPr>
              <a:t>fmt</a:t>
            </a:r>
            <a:r>
              <a:rPr lang="es-419" sz="1100">
                <a:solidFill>
                  <a:srgbClr val="D4D4D4"/>
                </a:solidFill>
                <a:highlight>
                  <a:srgbClr val="1F1F1F"/>
                </a:highlight>
                <a:latin typeface="Courier New"/>
                <a:ea typeface="Courier New"/>
                <a:cs typeface="Courier New"/>
                <a:sym typeface="Courier New"/>
              </a:rPr>
              <a:t>::</a:t>
            </a:r>
            <a:r>
              <a:rPr lang="es-419" sz="1100">
                <a:solidFill>
                  <a:srgbClr val="4EC9B0"/>
                </a:solidFill>
                <a:highlight>
                  <a:srgbClr val="1F1F1F"/>
                </a:highlight>
                <a:latin typeface="Courier New"/>
                <a:ea typeface="Courier New"/>
                <a:cs typeface="Courier New"/>
                <a:sym typeface="Courier New"/>
              </a:rPr>
              <a:t>Arguments</a:t>
            </a:r>
            <a:r>
              <a:rPr lang="es-419" sz="1100">
                <a:solidFill>
                  <a:srgbClr val="CCCCCC"/>
                </a:solidFill>
                <a:highlight>
                  <a:srgbClr val="1F1F1F"/>
                </a:highlight>
                <a:latin typeface="Courier New"/>
                <a:ea typeface="Courier New"/>
                <a:cs typeface="Courier New"/>
                <a:sym typeface="Courier New"/>
              </a:rPr>
              <a:t>) </a:t>
            </a:r>
            <a:r>
              <a:rPr lang="es-419" sz="1100">
                <a:solidFill>
                  <a:srgbClr val="D4D4D4"/>
                </a:solidFill>
                <a:highlight>
                  <a:srgbClr val="1F1F1F"/>
                </a:highlight>
                <a:latin typeface="Courier New"/>
                <a:ea typeface="Courier New"/>
                <a:cs typeface="Courier New"/>
                <a:sym typeface="Courier New"/>
              </a:rPr>
              <a:t>-&gt;</a:t>
            </a:r>
            <a:r>
              <a:rPr lang="es-419" sz="1100">
                <a:solidFill>
                  <a:srgbClr val="CCCCCC"/>
                </a:solidFill>
                <a:highlight>
                  <a:srgbClr val="1F1F1F"/>
                </a:highlight>
                <a:latin typeface="Courier New"/>
                <a:ea typeface="Courier New"/>
                <a:cs typeface="Courier New"/>
                <a:sym typeface="Courier New"/>
              </a:rPr>
              <a:t> </a:t>
            </a:r>
            <a:r>
              <a:rPr lang="es-419" sz="1100">
                <a:solidFill>
                  <a:srgbClr val="4EC9B0"/>
                </a:solidFill>
                <a:highlight>
                  <a:srgbClr val="1F1F1F"/>
                </a:highlight>
                <a:latin typeface="Courier New"/>
                <a:ea typeface="Courier New"/>
                <a:cs typeface="Courier New"/>
                <a:sym typeface="Courier New"/>
              </a:rPr>
              <a:t>Result</a:t>
            </a:r>
            <a:r>
              <a:rPr lang="es-419" sz="1100">
                <a:solidFill>
                  <a:srgbClr val="CCCCCC"/>
                </a:solidFill>
                <a:highlight>
                  <a:srgbClr val="1F1F1F"/>
                </a:highlight>
                <a:latin typeface="Courier New"/>
                <a:ea typeface="Courier New"/>
                <a:cs typeface="Courier New"/>
                <a:sym typeface="Courier New"/>
              </a:rPr>
              <a:t>&lt;(), </a:t>
            </a:r>
            <a:r>
              <a:rPr lang="es-419" sz="1100">
                <a:solidFill>
                  <a:srgbClr val="4EC9B0"/>
                </a:solidFill>
                <a:highlight>
                  <a:srgbClr val="1F1F1F"/>
                </a:highlight>
                <a:latin typeface="Courier New"/>
                <a:ea typeface="Courier New"/>
                <a:cs typeface="Courier New"/>
                <a:sym typeface="Courier New"/>
              </a:rPr>
              <a:t>Error</a:t>
            </a:r>
            <a:r>
              <a:rPr lang="es-419" sz="1100">
                <a:solidFill>
                  <a:srgbClr val="CCCCCC"/>
                </a:solidFill>
                <a:highlight>
                  <a:srgbClr val="1F1F1F"/>
                </a:highlight>
                <a:latin typeface="Courier New"/>
                <a:ea typeface="Courier New"/>
                <a:cs typeface="Courier New"/>
                <a:sym typeface="Courier New"/>
              </a:rPr>
              <a:t>&gt;;</a:t>
            </a:r>
            <a:endParaRPr sz="11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100">
                <a:solidFill>
                  <a:srgbClr val="CCCCCC"/>
                </a:solidFill>
                <a:highlight>
                  <a:srgbClr val="1F1F1F"/>
                </a:highlight>
                <a:latin typeface="Courier New"/>
                <a:ea typeface="Courier New"/>
                <a:cs typeface="Courier New"/>
                <a:sym typeface="Courier New"/>
              </a:rPr>
              <a:t>}</a:t>
            </a:r>
            <a:endParaRPr sz="11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a:highlight>
                <a:schemeClr val="lt1"/>
              </a:highlight>
              <a:latin typeface="Roboto Slab"/>
              <a:ea typeface="Roboto Slab"/>
              <a:cs typeface="Roboto Slab"/>
              <a:sym typeface="Roboto Slab"/>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11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lnSpc>
                <a:spcPct val="150000"/>
              </a:lnSpc>
              <a:spcBef>
                <a:spcPts val="0"/>
              </a:spcBef>
              <a:spcAft>
                <a:spcPts val="0"/>
              </a:spcAft>
              <a:buNone/>
            </a:pPr>
            <a:r>
              <a:rPr lang="es-419" sz="2300">
                <a:highlight>
                  <a:schemeClr val="lt1"/>
                </a:highlight>
              </a:rPr>
              <a:t>Advanced types</a:t>
            </a:r>
            <a:endParaRPr sz="3700">
              <a:highlight>
                <a:schemeClr val="lt1"/>
              </a:highlight>
            </a:endParaRPr>
          </a:p>
        </p:txBody>
      </p:sp>
      <p:sp>
        <p:nvSpPr>
          <p:cNvPr id="682" name="Google Shape;682;p113"/>
          <p:cNvSpPr txBox="1"/>
          <p:nvPr>
            <p:ph idx="1" type="body"/>
          </p:nvPr>
        </p:nvSpPr>
        <p:spPr>
          <a:xfrm>
            <a:off x="387900" y="1352024"/>
            <a:ext cx="8368200" cy="3078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419" sz="1200">
                <a:solidFill>
                  <a:srgbClr val="569CD6"/>
                </a:solidFill>
                <a:highlight>
                  <a:srgbClr val="1F1F1F"/>
                </a:highlight>
                <a:latin typeface="Courier New"/>
                <a:ea typeface="Courier New"/>
                <a:cs typeface="Courier New"/>
                <a:sym typeface="Courier New"/>
              </a:rPr>
              <a:t>type</a:t>
            </a:r>
            <a:r>
              <a:rPr lang="es-419" sz="1200">
                <a:solidFill>
                  <a:srgbClr val="CCCCCC"/>
                </a:solidFill>
                <a:highlight>
                  <a:srgbClr val="1F1F1F"/>
                </a:highlight>
                <a:latin typeface="Courier New"/>
                <a:ea typeface="Courier New"/>
                <a:cs typeface="Courier New"/>
                <a:sym typeface="Courier New"/>
              </a:rPr>
              <a:t> </a:t>
            </a:r>
            <a:r>
              <a:rPr lang="es-419" sz="1200">
                <a:solidFill>
                  <a:srgbClr val="4EC9B0"/>
                </a:solidFill>
                <a:highlight>
                  <a:srgbClr val="1F1F1F"/>
                </a:highlight>
                <a:latin typeface="Courier New"/>
                <a:ea typeface="Courier New"/>
                <a:cs typeface="Courier New"/>
                <a:sym typeface="Courier New"/>
              </a:rPr>
              <a:t>Result</a:t>
            </a:r>
            <a:r>
              <a:rPr lang="es-419" sz="1200">
                <a:solidFill>
                  <a:srgbClr val="CCCCCC"/>
                </a:solidFill>
                <a:highlight>
                  <a:srgbClr val="1F1F1F"/>
                </a:highlight>
                <a:latin typeface="Courier New"/>
                <a:ea typeface="Courier New"/>
                <a:cs typeface="Courier New"/>
                <a:sym typeface="Courier New"/>
              </a:rPr>
              <a:t>&lt;</a:t>
            </a:r>
            <a:r>
              <a:rPr lang="es-419" sz="1200">
                <a:solidFill>
                  <a:srgbClr val="4EC9B0"/>
                </a:solidFill>
                <a:highlight>
                  <a:srgbClr val="1F1F1F"/>
                </a:highlight>
                <a:latin typeface="Courier New"/>
                <a:ea typeface="Courier New"/>
                <a:cs typeface="Courier New"/>
                <a:sym typeface="Courier New"/>
              </a:rPr>
              <a:t>T</a:t>
            </a:r>
            <a:r>
              <a:rPr lang="es-419" sz="1200">
                <a:solidFill>
                  <a:srgbClr val="CCCCCC"/>
                </a:solidFill>
                <a:highlight>
                  <a:srgbClr val="1F1F1F"/>
                </a:highlight>
                <a:latin typeface="Courier New"/>
                <a:ea typeface="Courier New"/>
                <a:cs typeface="Courier New"/>
                <a:sym typeface="Courier New"/>
              </a:rPr>
              <a:t>&gt; </a:t>
            </a:r>
            <a:r>
              <a:rPr lang="es-419" sz="1200">
                <a:solidFill>
                  <a:srgbClr val="D4D4D4"/>
                </a:solidFill>
                <a:highlight>
                  <a:srgbClr val="1F1F1F"/>
                </a:highlight>
                <a:latin typeface="Courier New"/>
                <a:ea typeface="Courier New"/>
                <a:cs typeface="Courier New"/>
                <a:sym typeface="Courier New"/>
              </a:rPr>
              <a:t>=</a:t>
            </a:r>
            <a:r>
              <a:rPr lang="es-419" sz="1200">
                <a:solidFill>
                  <a:srgbClr val="CCCCCC"/>
                </a:solidFill>
                <a:highlight>
                  <a:srgbClr val="1F1F1F"/>
                </a:highlight>
                <a:latin typeface="Courier New"/>
                <a:ea typeface="Courier New"/>
                <a:cs typeface="Courier New"/>
                <a:sym typeface="Courier New"/>
              </a:rPr>
              <a:t> </a:t>
            </a:r>
            <a:r>
              <a:rPr lang="es-419" sz="1200">
                <a:solidFill>
                  <a:srgbClr val="4EC9B0"/>
                </a:solidFill>
                <a:highlight>
                  <a:srgbClr val="1F1F1F"/>
                </a:highlight>
                <a:latin typeface="Courier New"/>
                <a:ea typeface="Courier New"/>
                <a:cs typeface="Courier New"/>
                <a:sym typeface="Courier New"/>
              </a:rPr>
              <a:t>std</a:t>
            </a:r>
            <a:r>
              <a:rPr lang="es-419" sz="1200">
                <a:solidFill>
                  <a:srgbClr val="D4D4D4"/>
                </a:solidFill>
                <a:highlight>
                  <a:srgbClr val="1F1F1F"/>
                </a:highlight>
                <a:latin typeface="Courier New"/>
                <a:ea typeface="Courier New"/>
                <a:cs typeface="Courier New"/>
                <a:sym typeface="Courier New"/>
              </a:rPr>
              <a:t>::</a:t>
            </a:r>
            <a:r>
              <a:rPr lang="es-419" sz="1200">
                <a:solidFill>
                  <a:srgbClr val="4EC9B0"/>
                </a:solidFill>
                <a:highlight>
                  <a:srgbClr val="1F1F1F"/>
                </a:highlight>
                <a:latin typeface="Courier New"/>
                <a:ea typeface="Courier New"/>
                <a:cs typeface="Courier New"/>
                <a:sym typeface="Courier New"/>
              </a:rPr>
              <a:t>result</a:t>
            </a:r>
            <a:r>
              <a:rPr lang="es-419" sz="1200">
                <a:solidFill>
                  <a:srgbClr val="D4D4D4"/>
                </a:solidFill>
                <a:highlight>
                  <a:srgbClr val="1F1F1F"/>
                </a:highlight>
                <a:latin typeface="Courier New"/>
                <a:ea typeface="Courier New"/>
                <a:cs typeface="Courier New"/>
                <a:sym typeface="Courier New"/>
              </a:rPr>
              <a:t>::</a:t>
            </a:r>
            <a:r>
              <a:rPr lang="es-419" sz="1200">
                <a:solidFill>
                  <a:srgbClr val="4EC9B0"/>
                </a:solidFill>
                <a:highlight>
                  <a:srgbClr val="1F1F1F"/>
                </a:highlight>
                <a:latin typeface="Courier New"/>
                <a:ea typeface="Courier New"/>
                <a:cs typeface="Courier New"/>
                <a:sym typeface="Courier New"/>
              </a:rPr>
              <a:t>Result</a:t>
            </a:r>
            <a:r>
              <a:rPr lang="es-419" sz="1200">
                <a:solidFill>
                  <a:srgbClr val="CCCCCC"/>
                </a:solidFill>
                <a:highlight>
                  <a:srgbClr val="1F1F1F"/>
                </a:highlight>
                <a:latin typeface="Courier New"/>
                <a:ea typeface="Courier New"/>
                <a:cs typeface="Courier New"/>
                <a:sym typeface="Courier New"/>
              </a:rPr>
              <a:t>&lt;</a:t>
            </a:r>
            <a:r>
              <a:rPr lang="es-419" sz="1200">
                <a:solidFill>
                  <a:srgbClr val="4EC9B0"/>
                </a:solidFill>
                <a:highlight>
                  <a:srgbClr val="1F1F1F"/>
                </a:highlight>
                <a:latin typeface="Courier New"/>
                <a:ea typeface="Courier New"/>
                <a:cs typeface="Courier New"/>
                <a:sym typeface="Courier New"/>
              </a:rPr>
              <a:t>T</a:t>
            </a:r>
            <a:r>
              <a:rPr lang="es-419" sz="1200">
                <a:solidFill>
                  <a:srgbClr val="CCCCCC"/>
                </a:solidFill>
                <a:highlight>
                  <a:srgbClr val="1F1F1F"/>
                </a:highlight>
                <a:latin typeface="Courier New"/>
                <a:ea typeface="Courier New"/>
                <a:cs typeface="Courier New"/>
                <a:sym typeface="Courier New"/>
              </a:rPr>
              <a:t>, </a:t>
            </a:r>
            <a:r>
              <a:rPr lang="es-419" sz="1200">
                <a:solidFill>
                  <a:srgbClr val="4EC9B0"/>
                </a:solidFill>
                <a:highlight>
                  <a:srgbClr val="1F1F1F"/>
                </a:highlight>
                <a:latin typeface="Courier New"/>
                <a:ea typeface="Courier New"/>
                <a:cs typeface="Courier New"/>
                <a:sym typeface="Courier New"/>
              </a:rPr>
              <a:t>std</a:t>
            </a:r>
            <a:r>
              <a:rPr lang="es-419" sz="1200">
                <a:solidFill>
                  <a:srgbClr val="D4D4D4"/>
                </a:solidFill>
                <a:highlight>
                  <a:srgbClr val="1F1F1F"/>
                </a:highlight>
                <a:latin typeface="Courier New"/>
                <a:ea typeface="Courier New"/>
                <a:cs typeface="Courier New"/>
                <a:sym typeface="Courier New"/>
              </a:rPr>
              <a:t>::</a:t>
            </a:r>
            <a:r>
              <a:rPr lang="es-419" sz="1200">
                <a:solidFill>
                  <a:srgbClr val="4EC9B0"/>
                </a:solidFill>
                <a:highlight>
                  <a:srgbClr val="1F1F1F"/>
                </a:highlight>
                <a:latin typeface="Courier New"/>
                <a:ea typeface="Courier New"/>
                <a:cs typeface="Courier New"/>
                <a:sym typeface="Courier New"/>
              </a:rPr>
              <a:t>io</a:t>
            </a:r>
            <a:r>
              <a:rPr lang="es-419" sz="1200">
                <a:solidFill>
                  <a:srgbClr val="D4D4D4"/>
                </a:solidFill>
                <a:highlight>
                  <a:srgbClr val="1F1F1F"/>
                </a:highlight>
                <a:latin typeface="Courier New"/>
                <a:ea typeface="Courier New"/>
                <a:cs typeface="Courier New"/>
                <a:sym typeface="Courier New"/>
              </a:rPr>
              <a:t>::</a:t>
            </a:r>
            <a:r>
              <a:rPr lang="es-419" sz="1200">
                <a:solidFill>
                  <a:srgbClr val="4EC9B0"/>
                </a:solidFill>
                <a:highlight>
                  <a:srgbClr val="1F1F1F"/>
                </a:highlight>
                <a:latin typeface="Courier New"/>
                <a:ea typeface="Courier New"/>
                <a:cs typeface="Courier New"/>
                <a:sym typeface="Courier New"/>
              </a:rPr>
              <a:t>Error</a:t>
            </a:r>
            <a:r>
              <a:rPr lang="es-419" sz="1200">
                <a:solidFill>
                  <a:srgbClr val="CCCCCC"/>
                </a:solidFill>
                <a:highlight>
                  <a:srgbClr val="1F1F1F"/>
                </a:highlight>
                <a:latin typeface="Courier New"/>
                <a:ea typeface="Courier New"/>
                <a:cs typeface="Courier New"/>
                <a:sym typeface="Courier New"/>
              </a:rPr>
              <a:t>&gt;;</a:t>
            </a:r>
            <a:endParaRPr sz="12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200">
                <a:solidFill>
                  <a:srgbClr val="569CD6"/>
                </a:solidFill>
                <a:highlight>
                  <a:srgbClr val="1F1F1F"/>
                </a:highlight>
                <a:latin typeface="Courier New"/>
                <a:ea typeface="Courier New"/>
                <a:cs typeface="Courier New"/>
                <a:sym typeface="Courier New"/>
              </a:rPr>
              <a:t>pub</a:t>
            </a:r>
            <a:r>
              <a:rPr lang="es-419" sz="1200">
                <a:solidFill>
                  <a:srgbClr val="CCCCCC"/>
                </a:solidFill>
                <a:highlight>
                  <a:srgbClr val="1F1F1F"/>
                </a:highlight>
                <a:latin typeface="Courier New"/>
                <a:ea typeface="Courier New"/>
                <a:cs typeface="Courier New"/>
                <a:sym typeface="Courier New"/>
              </a:rPr>
              <a:t> </a:t>
            </a:r>
            <a:r>
              <a:rPr lang="es-419" sz="1200">
                <a:solidFill>
                  <a:srgbClr val="569CD6"/>
                </a:solidFill>
                <a:highlight>
                  <a:srgbClr val="1F1F1F"/>
                </a:highlight>
                <a:latin typeface="Courier New"/>
                <a:ea typeface="Courier New"/>
                <a:cs typeface="Courier New"/>
                <a:sym typeface="Courier New"/>
              </a:rPr>
              <a:t>trait</a:t>
            </a:r>
            <a:r>
              <a:rPr lang="es-419" sz="1200">
                <a:solidFill>
                  <a:srgbClr val="CCCCCC"/>
                </a:solidFill>
                <a:highlight>
                  <a:srgbClr val="1F1F1F"/>
                </a:highlight>
                <a:latin typeface="Courier New"/>
                <a:ea typeface="Courier New"/>
                <a:cs typeface="Courier New"/>
                <a:sym typeface="Courier New"/>
              </a:rPr>
              <a:t> </a:t>
            </a:r>
            <a:r>
              <a:rPr lang="es-419" sz="1200">
                <a:solidFill>
                  <a:srgbClr val="4EC9B0"/>
                </a:solidFill>
                <a:highlight>
                  <a:srgbClr val="1F1F1F"/>
                </a:highlight>
                <a:latin typeface="Courier New"/>
                <a:ea typeface="Courier New"/>
                <a:cs typeface="Courier New"/>
                <a:sym typeface="Courier New"/>
              </a:rPr>
              <a:t>Write</a:t>
            </a:r>
            <a:r>
              <a:rPr lang="es-419" sz="1200">
                <a:solidFill>
                  <a:srgbClr val="CCCCCC"/>
                </a:solidFill>
                <a:highlight>
                  <a:srgbClr val="1F1F1F"/>
                </a:highlight>
                <a:latin typeface="Courier New"/>
                <a:ea typeface="Courier New"/>
                <a:cs typeface="Courier New"/>
                <a:sym typeface="Courier New"/>
              </a:rPr>
              <a:t> {</a:t>
            </a:r>
            <a:endParaRPr sz="12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200">
                <a:solidFill>
                  <a:srgbClr val="CCCCCC"/>
                </a:solidFill>
                <a:highlight>
                  <a:srgbClr val="1F1F1F"/>
                </a:highlight>
                <a:latin typeface="Courier New"/>
                <a:ea typeface="Courier New"/>
                <a:cs typeface="Courier New"/>
                <a:sym typeface="Courier New"/>
              </a:rPr>
              <a:t>   </a:t>
            </a:r>
            <a:r>
              <a:rPr lang="es-419" sz="1200">
                <a:solidFill>
                  <a:srgbClr val="569CD6"/>
                </a:solidFill>
                <a:highlight>
                  <a:srgbClr val="1F1F1F"/>
                </a:highlight>
                <a:latin typeface="Courier New"/>
                <a:ea typeface="Courier New"/>
                <a:cs typeface="Courier New"/>
                <a:sym typeface="Courier New"/>
              </a:rPr>
              <a:t>fn</a:t>
            </a:r>
            <a:r>
              <a:rPr lang="es-419" sz="1200">
                <a:solidFill>
                  <a:srgbClr val="CCCCCC"/>
                </a:solidFill>
                <a:highlight>
                  <a:srgbClr val="1F1F1F"/>
                </a:highlight>
                <a:latin typeface="Courier New"/>
                <a:ea typeface="Courier New"/>
                <a:cs typeface="Courier New"/>
                <a:sym typeface="Courier New"/>
              </a:rPr>
              <a:t> </a:t>
            </a:r>
            <a:r>
              <a:rPr lang="es-419" sz="1200" u="sng">
                <a:solidFill>
                  <a:srgbClr val="DCDCAA"/>
                </a:solidFill>
                <a:highlight>
                  <a:srgbClr val="1F1F1F"/>
                </a:highlight>
                <a:latin typeface="Courier New"/>
                <a:ea typeface="Courier New"/>
                <a:cs typeface="Courier New"/>
                <a:sym typeface="Courier New"/>
              </a:rPr>
              <a:t>write</a:t>
            </a:r>
            <a:r>
              <a:rPr lang="es-419" sz="1200">
                <a:solidFill>
                  <a:srgbClr val="CCCCCC"/>
                </a:solidFill>
                <a:highlight>
                  <a:srgbClr val="1F1F1F"/>
                </a:highlight>
                <a:latin typeface="Courier New"/>
                <a:ea typeface="Courier New"/>
                <a:cs typeface="Courier New"/>
                <a:sym typeface="Courier New"/>
              </a:rPr>
              <a:t>(</a:t>
            </a:r>
            <a:r>
              <a:rPr lang="es-419" sz="1200">
                <a:solidFill>
                  <a:srgbClr val="D4D4D4"/>
                </a:solidFill>
                <a:highlight>
                  <a:srgbClr val="1F1F1F"/>
                </a:highlight>
                <a:latin typeface="Courier New"/>
                <a:ea typeface="Courier New"/>
                <a:cs typeface="Courier New"/>
                <a:sym typeface="Courier New"/>
              </a:rPr>
              <a:t>&amp;</a:t>
            </a:r>
            <a:r>
              <a:rPr lang="es-419" sz="1200">
                <a:solidFill>
                  <a:srgbClr val="569CD6"/>
                </a:solidFill>
                <a:highlight>
                  <a:srgbClr val="1F1F1F"/>
                </a:highlight>
                <a:latin typeface="Courier New"/>
                <a:ea typeface="Courier New"/>
                <a:cs typeface="Courier New"/>
                <a:sym typeface="Courier New"/>
              </a:rPr>
              <a:t>mut</a:t>
            </a:r>
            <a:r>
              <a:rPr lang="es-419" sz="1200">
                <a:solidFill>
                  <a:srgbClr val="CCCCCC"/>
                </a:solidFill>
                <a:highlight>
                  <a:srgbClr val="1F1F1F"/>
                </a:highlight>
                <a:latin typeface="Courier New"/>
                <a:ea typeface="Courier New"/>
                <a:cs typeface="Courier New"/>
                <a:sym typeface="Courier New"/>
              </a:rPr>
              <a:t> </a:t>
            </a:r>
            <a:r>
              <a:rPr lang="es-419" sz="1200" u="sng">
                <a:solidFill>
                  <a:srgbClr val="569CD6"/>
                </a:solidFill>
                <a:highlight>
                  <a:srgbClr val="1F1F1F"/>
                </a:highlight>
                <a:latin typeface="Courier New"/>
                <a:ea typeface="Courier New"/>
                <a:cs typeface="Courier New"/>
                <a:sym typeface="Courier New"/>
              </a:rPr>
              <a:t>self</a:t>
            </a:r>
            <a:r>
              <a:rPr lang="es-419" sz="1200">
                <a:solidFill>
                  <a:srgbClr val="CCCCCC"/>
                </a:solidFill>
                <a:highlight>
                  <a:srgbClr val="1F1F1F"/>
                </a:highlight>
                <a:latin typeface="Courier New"/>
                <a:ea typeface="Courier New"/>
                <a:cs typeface="Courier New"/>
                <a:sym typeface="Courier New"/>
              </a:rPr>
              <a:t>, </a:t>
            </a:r>
            <a:r>
              <a:rPr lang="es-419" sz="1200">
                <a:solidFill>
                  <a:srgbClr val="9CDCFE"/>
                </a:solidFill>
                <a:highlight>
                  <a:srgbClr val="1F1F1F"/>
                </a:highlight>
                <a:latin typeface="Courier New"/>
                <a:ea typeface="Courier New"/>
                <a:cs typeface="Courier New"/>
                <a:sym typeface="Courier New"/>
              </a:rPr>
              <a:t>buf</a:t>
            </a:r>
            <a:r>
              <a:rPr lang="es-419" sz="1200">
                <a:solidFill>
                  <a:srgbClr val="D4D4D4"/>
                </a:solidFill>
                <a:highlight>
                  <a:srgbClr val="1F1F1F"/>
                </a:highlight>
                <a:latin typeface="Courier New"/>
                <a:ea typeface="Courier New"/>
                <a:cs typeface="Courier New"/>
                <a:sym typeface="Courier New"/>
              </a:rPr>
              <a:t>:</a:t>
            </a:r>
            <a:r>
              <a:rPr lang="es-419" sz="1200">
                <a:solidFill>
                  <a:srgbClr val="CCCCCC"/>
                </a:solidFill>
                <a:highlight>
                  <a:srgbClr val="1F1F1F"/>
                </a:highlight>
                <a:latin typeface="Courier New"/>
                <a:ea typeface="Courier New"/>
                <a:cs typeface="Courier New"/>
                <a:sym typeface="Courier New"/>
              </a:rPr>
              <a:t> </a:t>
            </a:r>
            <a:r>
              <a:rPr lang="es-419" sz="1200">
                <a:solidFill>
                  <a:srgbClr val="D4D4D4"/>
                </a:solidFill>
                <a:highlight>
                  <a:srgbClr val="1F1F1F"/>
                </a:highlight>
                <a:latin typeface="Courier New"/>
                <a:ea typeface="Courier New"/>
                <a:cs typeface="Courier New"/>
                <a:sym typeface="Courier New"/>
              </a:rPr>
              <a:t>&amp;</a:t>
            </a:r>
            <a:r>
              <a:rPr lang="es-419" sz="1200">
                <a:solidFill>
                  <a:srgbClr val="CCCCCC"/>
                </a:solidFill>
                <a:highlight>
                  <a:srgbClr val="1F1F1F"/>
                </a:highlight>
                <a:latin typeface="Courier New"/>
                <a:ea typeface="Courier New"/>
                <a:cs typeface="Courier New"/>
                <a:sym typeface="Courier New"/>
              </a:rPr>
              <a:t>[</a:t>
            </a:r>
            <a:r>
              <a:rPr lang="es-419" sz="1200">
                <a:solidFill>
                  <a:srgbClr val="4EC9B0"/>
                </a:solidFill>
                <a:highlight>
                  <a:srgbClr val="1F1F1F"/>
                </a:highlight>
                <a:latin typeface="Courier New"/>
                <a:ea typeface="Courier New"/>
                <a:cs typeface="Courier New"/>
                <a:sym typeface="Courier New"/>
              </a:rPr>
              <a:t>u8</a:t>
            </a:r>
            <a:r>
              <a:rPr lang="es-419" sz="1200">
                <a:solidFill>
                  <a:srgbClr val="CCCCCC"/>
                </a:solidFill>
                <a:highlight>
                  <a:srgbClr val="1F1F1F"/>
                </a:highlight>
                <a:latin typeface="Courier New"/>
                <a:ea typeface="Courier New"/>
                <a:cs typeface="Courier New"/>
                <a:sym typeface="Courier New"/>
              </a:rPr>
              <a:t>]) </a:t>
            </a:r>
            <a:r>
              <a:rPr lang="es-419" sz="1200">
                <a:solidFill>
                  <a:srgbClr val="D4D4D4"/>
                </a:solidFill>
                <a:highlight>
                  <a:srgbClr val="1F1F1F"/>
                </a:highlight>
                <a:latin typeface="Courier New"/>
                <a:ea typeface="Courier New"/>
                <a:cs typeface="Courier New"/>
                <a:sym typeface="Courier New"/>
              </a:rPr>
              <a:t>-&gt;</a:t>
            </a:r>
            <a:r>
              <a:rPr lang="es-419" sz="1200">
                <a:solidFill>
                  <a:srgbClr val="CCCCCC"/>
                </a:solidFill>
                <a:highlight>
                  <a:srgbClr val="1F1F1F"/>
                </a:highlight>
                <a:latin typeface="Courier New"/>
                <a:ea typeface="Courier New"/>
                <a:cs typeface="Courier New"/>
                <a:sym typeface="Courier New"/>
              </a:rPr>
              <a:t> </a:t>
            </a:r>
            <a:r>
              <a:rPr lang="es-419" sz="1200">
                <a:solidFill>
                  <a:srgbClr val="4EC9B0"/>
                </a:solidFill>
                <a:highlight>
                  <a:srgbClr val="1F1F1F"/>
                </a:highlight>
                <a:latin typeface="Courier New"/>
                <a:ea typeface="Courier New"/>
                <a:cs typeface="Courier New"/>
                <a:sym typeface="Courier New"/>
              </a:rPr>
              <a:t>Result</a:t>
            </a:r>
            <a:r>
              <a:rPr lang="es-419" sz="1200">
                <a:solidFill>
                  <a:srgbClr val="CCCCCC"/>
                </a:solidFill>
                <a:highlight>
                  <a:srgbClr val="1F1F1F"/>
                </a:highlight>
                <a:latin typeface="Courier New"/>
                <a:ea typeface="Courier New"/>
                <a:cs typeface="Courier New"/>
                <a:sym typeface="Courier New"/>
              </a:rPr>
              <a:t>&lt;</a:t>
            </a:r>
            <a:r>
              <a:rPr lang="es-419" sz="1200">
                <a:solidFill>
                  <a:srgbClr val="4EC9B0"/>
                </a:solidFill>
                <a:highlight>
                  <a:srgbClr val="1F1F1F"/>
                </a:highlight>
                <a:latin typeface="Courier New"/>
                <a:ea typeface="Courier New"/>
                <a:cs typeface="Courier New"/>
                <a:sym typeface="Courier New"/>
              </a:rPr>
              <a:t>usize</a:t>
            </a:r>
            <a:r>
              <a:rPr lang="es-419" sz="1200">
                <a:solidFill>
                  <a:srgbClr val="CCCCCC"/>
                </a:solidFill>
                <a:highlight>
                  <a:srgbClr val="1F1F1F"/>
                </a:highlight>
                <a:latin typeface="Courier New"/>
                <a:ea typeface="Courier New"/>
                <a:cs typeface="Courier New"/>
                <a:sym typeface="Courier New"/>
              </a:rPr>
              <a:t>&gt;;</a:t>
            </a:r>
            <a:endParaRPr sz="12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200">
                <a:solidFill>
                  <a:srgbClr val="CCCCCC"/>
                </a:solidFill>
                <a:highlight>
                  <a:srgbClr val="1F1F1F"/>
                </a:highlight>
                <a:latin typeface="Courier New"/>
                <a:ea typeface="Courier New"/>
                <a:cs typeface="Courier New"/>
                <a:sym typeface="Courier New"/>
              </a:rPr>
              <a:t>   </a:t>
            </a:r>
            <a:r>
              <a:rPr lang="es-419" sz="1200">
                <a:solidFill>
                  <a:srgbClr val="569CD6"/>
                </a:solidFill>
                <a:highlight>
                  <a:srgbClr val="1F1F1F"/>
                </a:highlight>
                <a:latin typeface="Courier New"/>
                <a:ea typeface="Courier New"/>
                <a:cs typeface="Courier New"/>
                <a:sym typeface="Courier New"/>
              </a:rPr>
              <a:t>fn</a:t>
            </a:r>
            <a:r>
              <a:rPr lang="es-419" sz="1200">
                <a:solidFill>
                  <a:srgbClr val="CCCCCC"/>
                </a:solidFill>
                <a:highlight>
                  <a:srgbClr val="1F1F1F"/>
                </a:highlight>
                <a:latin typeface="Courier New"/>
                <a:ea typeface="Courier New"/>
                <a:cs typeface="Courier New"/>
                <a:sym typeface="Courier New"/>
              </a:rPr>
              <a:t> </a:t>
            </a:r>
            <a:r>
              <a:rPr lang="es-419" sz="1200" u="sng">
                <a:solidFill>
                  <a:srgbClr val="DCDCAA"/>
                </a:solidFill>
                <a:highlight>
                  <a:srgbClr val="1F1F1F"/>
                </a:highlight>
                <a:latin typeface="Courier New"/>
                <a:ea typeface="Courier New"/>
                <a:cs typeface="Courier New"/>
                <a:sym typeface="Courier New"/>
              </a:rPr>
              <a:t>flush</a:t>
            </a:r>
            <a:r>
              <a:rPr lang="es-419" sz="1200">
                <a:solidFill>
                  <a:srgbClr val="CCCCCC"/>
                </a:solidFill>
                <a:highlight>
                  <a:srgbClr val="1F1F1F"/>
                </a:highlight>
                <a:latin typeface="Courier New"/>
                <a:ea typeface="Courier New"/>
                <a:cs typeface="Courier New"/>
                <a:sym typeface="Courier New"/>
              </a:rPr>
              <a:t>(</a:t>
            </a:r>
            <a:r>
              <a:rPr lang="es-419" sz="1200">
                <a:solidFill>
                  <a:srgbClr val="D4D4D4"/>
                </a:solidFill>
                <a:highlight>
                  <a:srgbClr val="1F1F1F"/>
                </a:highlight>
                <a:latin typeface="Courier New"/>
                <a:ea typeface="Courier New"/>
                <a:cs typeface="Courier New"/>
                <a:sym typeface="Courier New"/>
              </a:rPr>
              <a:t>&amp;</a:t>
            </a:r>
            <a:r>
              <a:rPr lang="es-419" sz="1200">
                <a:solidFill>
                  <a:srgbClr val="569CD6"/>
                </a:solidFill>
                <a:highlight>
                  <a:srgbClr val="1F1F1F"/>
                </a:highlight>
                <a:latin typeface="Courier New"/>
                <a:ea typeface="Courier New"/>
                <a:cs typeface="Courier New"/>
                <a:sym typeface="Courier New"/>
              </a:rPr>
              <a:t>mut</a:t>
            </a:r>
            <a:r>
              <a:rPr lang="es-419" sz="1200">
                <a:solidFill>
                  <a:srgbClr val="CCCCCC"/>
                </a:solidFill>
                <a:highlight>
                  <a:srgbClr val="1F1F1F"/>
                </a:highlight>
                <a:latin typeface="Courier New"/>
                <a:ea typeface="Courier New"/>
                <a:cs typeface="Courier New"/>
                <a:sym typeface="Courier New"/>
              </a:rPr>
              <a:t> </a:t>
            </a:r>
            <a:r>
              <a:rPr lang="es-419" sz="1200" u="sng">
                <a:solidFill>
                  <a:srgbClr val="569CD6"/>
                </a:solidFill>
                <a:highlight>
                  <a:srgbClr val="1F1F1F"/>
                </a:highlight>
                <a:latin typeface="Courier New"/>
                <a:ea typeface="Courier New"/>
                <a:cs typeface="Courier New"/>
                <a:sym typeface="Courier New"/>
              </a:rPr>
              <a:t>self</a:t>
            </a:r>
            <a:r>
              <a:rPr lang="es-419" sz="1200">
                <a:solidFill>
                  <a:srgbClr val="CCCCCC"/>
                </a:solidFill>
                <a:highlight>
                  <a:srgbClr val="1F1F1F"/>
                </a:highlight>
                <a:latin typeface="Courier New"/>
                <a:ea typeface="Courier New"/>
                <a:cs typeface="Courier New"/>
                <a:sym typeface="Courier New"/>
              </a:rPr>
              <a:t>) </a:t>
            </a:r>
            <a:r>
              <a:rPr lang="es-419" sz="1200">
                <a:solidFill>
                  <a:srgbClr val="D4D4D4"/>
                </a:solidFill>
                <a:highlight>
                  <a:srgbClr val="1F1F1F"/>
                </a:highlight>
                <a:latin typeface="Courier New"/>
                <a:ea typeface="Courier New"/>
                <a:cs typeface="Courier New"/>
                <a:sym typeface="Courier New"/>
              </a:rPr>
              <a:t>-&gt;</a:t>
            </a:r>
            <a:r>
              <a:rPr lang="es-419" sz="1200">
                <a:solidFill>
                  <a:srgbClr val="CCCCCC"/>
                </a:solidFill>
                <a:highlight>
                  <a:srgbClr val="1F1F1F"/>
                </a:highlight>
                <a:latin typeface="Courier New"/>
                <a:ea typeface="Courier New"/>
                <a:cs typeface="Courier New"/>
                <a:sym typeface="Courier New"/>
              </a:rPr>
              <a:t> </a:t>
            </a:r>
            <a:r>
              <a:rPr lang="es-419" sz="1200">
                <a:solidFill>
                  <a:srgbClr val="4EC9B0"/>
                </a:solidFill>
                <a:highlight>
                  <a:srgbClr val="1F1F1F"/>
                </a:highlight>
                <a:latin typeface="Courier New"/>
                <a:ea typeface="Courier New"/>
                <a:cs typeface="Courier New"/>
                <a:sym typeface="Courier New"/>
              </a:rPr>
              <a:t>Result</a:t>
            </a:r>
            <a:r>
              <a:rPr lang="es-419" sz="1200">
                <a:solidFill>
                  <a:srgbClr val="CCCCCC"/>
                </a:solidFill>
                <a:highlight>
                  <a:srgbClr val="1F1F1F"/>
                </a:highlight>
                <a:latin typeface="Courier New"/>
                <a:ea typeface="Courier New"/>
                <a:cs typeface="Courier New"/>
                <a:sym typeface="Courier New"/>
              </a:rPr>
              <a:t>&lt;()&gt;;</a:t>
            </a:r>
            <a:endParaRPr sz="12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2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200">
                <a:solidFill>
                  <a:srgbClr val="CCCCCC"/>
                </a:solidFill>
                <a:highlight>
                  <a:srgbClr val="1F1F1F"/>
                </a:highlight>
                <a:latin typeface="Courier New"/>
                <a:ea typeface="Courier New"/>
                <a:cs typeface="Courier New"/>
                <a:sym typeface="Courier New"/>
              </a:rPr>
              <a:t>   </a:t>
            </a:r>
            <a:r>
              <a:rPr lang="es-419" sz="1200">
                <a:solidFill>
                  <a:srgbClr val="569CD6"/>
                </a:solidFill>
                <a:highlight>
                  <a:srgbClr val="1F1F1F"/>
                </a:highlight>
                <a:latin typeface="Courier New"/>
                <a:ea typeface="Courier New"/>
                <a:cs typeface="Courier New"/>
                <a:sym typeface="Courier New"/>
              </a:rPr>
              <a:t>fn</a:t>
            </a:r>
            <a:r>
              <a:rPr lang="es-419" sz="1200">
                <a:solidFill>
                  <a:srgbClr val="CCCCCC"/>
                </a:solidFill>
                <a:highlight>
                  <a:srgbClr val="1F1F1F"/>
                </a:highlight>
                <a:latin typeface="Courier New"/>
                <a:ea typeface="Courier New"/>
                <a:cs typeface="Courier New"/>
                <a:sym typeface="Courier New"/>
              </a:rPr>
              <a:t> </a:t>
            </a:r>
            <a:r>
              <a:rPr lang="es-419" sz="1200" u="sng">
                <a:solidFill>
                  <a:srgbClr val="DCDCAA"/>
                </a:solidFill>
                <a:highlight>
                  <a:srgbClr val="1F1F1F"/>
                </a:highlight>
                <a:latin typeface="Courier New"/>
                <a:ea typeface="Courier New"/>
                <a:cs typeface="Courier New"/>
                <a:sym typeface="Courier New"/>
              </a:rPr>
              <a:t>write_all</a:t>
            </a:r>
            <a:r>
              <a:rPr lang="es-419" sz="1200">
                <a:solidFill>
                  <a:srgbClr val="CCCCCC"/>
                </a:solidFill>
                <a:highlight>
                  <a:srgbClr val="1F1F1F"/>
                </a:highlight>
                <a:latin typeface="Courier New"/>
                <a:ea typeface="Courier New"/>
                <a:cs typeface="Courier New"/>
                <a:sym typeface="Courier New"/>
              </a:rPr>
              <a:t>(</a:t>
            </a:r>
            <a:r>
              <a:rPr lang="es-419" sz="1200">
                <a:solidFill>
                  <a:srgbClr val="D4D4D4"/>
                </a:solidFill>
                <a:highlight>
                  <a:srgbClr val="1F1F1F"/>
                </a:highlight>
                <a:latin typeface="Courier New"/>
                <a:ea typeface="Courier New"/>
                <a:cs typeface="Courier New"/>
                <a:sym typeface="Courier New"/>
              </a:rPr>
              <a:t>&amp;</a:t>
            </a:r>
            <a:r>
              <a:rPr lang="es-419" sz="1200">
                <a:solidFill>
                  <a:srgbClr val="569CD6"/>
                </a:solidFill>
                <a:highlight>
                  <a:srgbClr val="1F1F1F"/>
                </a:highlight>
                <a:latin typeface="Courier New"/>
                <a:ea typeface="Courier New"/>
                <a:cs typeface="Courier New"/>
                <a:sym typeface="Courier New"/>
              </a:rPr>
              <a:t>mut</a:t>
            </a:r>
            <a:r>
              <a:rPr lang="es-419" sz="1200">
                <a:solidFill>
                  <a:srgbClr val="CCCCCC"/>
                </a:solidFill>
                <a:highlight>
                  <a:srgbClr val="1F1F1F"/>
                </a:highlight>
                <a:latin typeface="Courier New"/>
                <a:ea typeface="Courier New"/>
                <a:cs typeface="Courier New"/>
                <a:sym typeface="Courier New"/>
              </a:rPr>
              <a:t> </a:t>
            </a:r>
            <a:r>
              <a:rPr lang="es-419" sz="1200" u="sng">
                <a:solidFill>
                  <a:srgbClr val="569CD6"/>
                </a:solidFill>
                <a:highlight>
                  <a:srgbClr val="1F1F1F"/>
                </a:highlight>
                <a:latin typeface="Courier New"/>
                <a:ea typeface="Courier New"/>
                <a:cs typeface="Courier New"/>
                <a:sym typeface="Courier New"/>
              </a:rPr>
              <a:t>self</a:t>
            </a:r>
            <a:r>
              <a:rPr lang="es-419" sz="1200">
                <a:solidFill>
                  <a:srgbClr val="CCCCCC"/>
                </a:solidFill>
                <a:highlight>
                  <a:srgbClr val="1F1F1F"/>
                </a:highlight>
                <a:latin typeface="Courier New"/>
                <a:ea typeface="Courier New"/>
                <a:cs typeface="Courier New"/>
                <a:sym typeface="Courier New"/>
              </a:rPr>
              <a:t>, </a:t>
            </a:r>
            <a:r>
              <a:rPr lang="es-419" sz="1200">
                <a:solidFill>
                  <a:srgbClr val="9CDCFE"/>
                </a:solidFill>
                <a:highlight>
                  <a:srgbClr val="1F1F1F"/>
                </a:highlight>
                <a:latin typeface="Courier New"/>
                <a:ea typeface="Courier New"/>
                <a:cs typeface="Courier New"/>
                <a:sym typeface="Courier New"/>
              </a:rPr>
              <a:t>buf</a:t>
            </a:r>
            <a:r>
              <a:rPr lang="es-419" sz="1200">
                <a:solidFill>
                  <a:srgbClr val="D4D4D4"/>
                </a:solidFill>
                <a:highlight>
                  <a:srgbClr val="1F1F1F"/>
                </a:highlight>
                <a:latin typeface="Courier New"/>
                <a:ea typeface="Courier New"/>
                <a:cs typeface="Courier New"/>
                <a:sym typeface="Courier New"/>
              </a:rPr>
              <a:t>:</a:t>
            </a:r>
            <a:r>
              <a:rPr lang="es-419" sz="1200">
                <a:solidFill>
                  <a:srgbClr val="CCCCCC"/>
                </a:solidFill>
                <a:highlight>
                  <a:srgbClr val="1F1F1F"/>
                </a:highlight>
                <a:latin typeface="Courier New"/>
                <a:ea typeface="Courier New"/>
                <a:cs typeface="Courier New"/>
                <a:sym typeface="Courier New"/>
              </a:rPr>
              <a:t> </a:t>
            </a:r>
            <a:r>
              <a:rPr lang="es-419" sz="1200">
                <a:solidFill>
                  <a:srgbClr val="D4D4D4"/>
                </a:solidFill>
                <a:highlight>
                  <a:srgbClr val="1F1F1F"/>
                </a:highlight>
                <a:latin typeface="Courier New"/>
                <a:ea typeface="Courier New"/>
                <a:cs typeface="Courier New"/>
                <a:sym typeface="Courier New"/>
              </a:rPr>
              <a:t>&amp;</a:t>
            </a:r>
            <a:r>
              <a:rPr lang="es-419" sz="1200">
                <a:solidFill>
                  <a:srgbClr val="CCCCCC"/>
                </a:solidFill>
                <a:highlight>
                  <a:srgbClr val="1F1F1F"/>
                </a:highlight>
                <a:latin typeface="Courier New"/>
                <a:ea typeface="Courier New"/>
                <a:cs typeface="Courier New"/>
                <a:sym typeface="Courier New"/>
              </a:rPr>
              <a:t>[</a:t>
            </a:r>
            <a:r>
              <a:rPr lang="es-419" sz="1200">
                <a:solidFill>
                  <a:srgbClr val="4EC9B0"/>
                </a:solidFill>
                <a:highlight>
                  <a:srgbClr val="1F1F1F"/>
                </a:highlight>
                <a:latin typeface="Courier New"/>
                <a:ea typeface="Courier New"/>
                <a:cs typeface="Courier New"/>
                <a:sym typeface="Courier New"/>
              </a:rPr>
              <a:t>u8</a:t>
            </a:r>
            <a:r>
              <a:rPr lang="es-419" sz="1200">
                <a:solidFill>
                  <a:srgbClr val="CCCCCC"/>
                </a:solidFill>
                <a:highlight>
                  <a:srgbClr val="1F1F1F"/>
                </a:highlight>
                <a:latin typeface="Courier New"/>
                <a:ea typeface="Courier New"/>
                <a:cs typeface="Courier New"/>
                <a:sym typeface="Courier New"/>
              </a:rPr>
              <a:t>]) </a:t>
            </a:r>
            <a:r>
              <a:rPr lang="es-419" sz="1200">
                <a:solidFill>
                  <a:srgbClr val="D4D4D4"/>
                </a:solidFill>
                <a:highlight>
                  <a:srgbClr val="1F1F1F"/>
                </a:highlight>
                <a:latin typeface="Courier New"/>
                <a:ea typeface="Courier New"/>
                <a:cs typeface="Courier New"/>
                <a:sym typeface="Courier New"/>
              </a:rPr>
              <a:t>-&gt;</a:t>
            </a:r>
            <a:r>
              <a:rPr lang="es-419" sz="1200">
                <a:solidFill>
                  <a:srgbClr val="CCCCCC"/>
                </a:solidFill>
                <a:highlight>
                  <a:srgbClr val="1F1F1F"/>
                </a:highlight>
                <a:latin typeface="Courier New"/>
                <a:ea typeface="Courier New"/>
                <a:cs typeface="Courier New"/>
                <a:sym typeface="Courier New"/>
              </a:rPr>
              <a:t> </a:t>
            </a:r>
            <a:r>
              <a:rPr lang="es-419" sz="1200">
                <a:solidFill>
                  <a:srgbClr val="4EC9B0"/>
                </a:solidFill>
                <a:highlight>
                  <a:srgbClr val="1F1F1F"/>
                </a:highlight>
                <a:latin typeface="Courier New"/>
                <a:ea typeface="Courier New"/>
                <a:cs typeface="Courier New"/>
                <a:sym typeface="Courier New"/>
              </a:rPr>
              <a:t>Result</a:t>
            </a:r>
            <a:r>
              <a:rPr lang="es-419" sz="1200">
                <a:solidFill>
                  <a:srgbClr val="CCCCCC"/>
                </a:solidFill>
                <a:highlight>
                  <a:srgbClr val="1F1F1F"/>
                </a:highlight>
                <a:latin typeface="Courier New"/>
                <a:ea typeface="Courier New"/>
                <a:cs typeface="Courier New"/>
                <a:sym typeface="Courier New"/>
              </a:rPr>
              <a:t>&lt;()&gt;;</a:t>
            </a:r>
            <a:endParaRPr sz="12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200">
                <a:solidFill>
                  <a:srgbClr val="CCCCCC"/>
                </a:solidFill>
                <a:highlight>
                  <a:srgbClr val="1F1F1F"/>
                </a:highlight>
                <a:latin typeface="Courier New"/>
                <a:ea typeface="Courier New"/>
                <a:cs typeface="Courier New"/>
                <a:sym typeface="Courier New"/>
              </a:rPr>
              <a:t>   </a:t>
            </a:r>
            <a:r>
              <a:rPr lang="es-419" sz="1200">
                <a:solidFill>
                  <a:srgbClr val="569CD6"/>
                </a:solidFill>
                <a:highlight>
                  <a:srgbClr val="1F1F1F"/>
                </a:highlight>
                <a:latin typeface="Courier New"/>
                <a:ea typeface="Courier New"/>
                <a:cs typeface="Courier New"/>
                <a:sym typeface="Courier New"/>
              </a:rPr>
              <a:t>fn</a:t>
            </a:r>
            <a:r>
              <a:rPr lang="es-419" sz="1200">
                <a:solidFill>
                  <a:srgbClr val="CCCCCC"/>
                </a:solidFill>
                <a:highlight>
                  <a:srgbClr val="1F1F1F"/>
                </a:highlight>
                <a:latin typeface="Courier New"/>
                <a:ea typeface="Courier New"/>
                <a:cs typeface="Courier New"/>
                <a:sym typeface="Courier New"/>
              </a:rPr>
              <a:t> </a:t>
            </a:r>
            <a:r>
              <a:rPr lang="es-419" sz="1200" u="sng">
                <a:solidFill>
                  <a:srgbClr val="DCDCAA"/>
                </a:solidFill>
                <a:highlight>
                  <a:srgbClr val="1F1F1F"/>
                </a:highlight>
                <a:latin typeface="Courier New"/>
                <a:ea typeface="Courier New"/>
                <a:cs typeface="Courier New"/>
                <a:sym typeface="Courier New"/>
              </a:rPr>
              <a:t>write_fmt</a:t>
            </a:r>
            <a:r>
              <a:rPr lang="es-419" sz="1200">
                <a:solidFill>
                  <a:srgbClr val="CCCCCC"/>
                </a:solidFill>
                <a:highlight>
                  <a:srgbClr val="1F1F1F"/>
                </a:highlight>
                <a:latin typeface="Courier New"/>
                <a:ea typeface="Courier New"/>
                <a:cs typeface="Courier New"/>
                <a:sym typeface="Courier New"/>
              </a:rPr>
              <a:t>(</a:t>
            </a:r>
            <a:r>
              <a:rPr lang="es-419" sz="1200">
                <a:solidFill>
                  <a:srgbClr val="D4D4D4"/>
                </a:solidFill>
                <a:highlight>
                  <a:srgbClr val="1F1F1F"/>
                </a:highlight>
                <a:latin typeface="Courier New"/>
                <a:ea typeface="Courier New"/>
                <a:cs typeface="Courier New"/>
                <a:sym typeface="Courier New"/>
              </a:rPr>
              <a:t>&amp;</a:t>
            </a:r>
            <a:r>
              <a:rPr lang="es-419" sz="1200">
                <a:solidFill>
                  <a:srgbClr val="569CD6"/>
                </a:solidFill>
                <a:highlight>
                  <a:srgbClr val="1F1F1F"/>
                </a:highlight>
                <a:latin typeface="Courier New"/>
                <a:ea typeface="Courier New"/>
                <a:cs typeface="Courier New"/>
                <a:sym typeface="Courier New"/>
              </a:rPr>
              <a:t>mut</a:t>
            </a:r>
            <a:r>
              <a:rPr lang="es-419" sz="1200">
                <a:solidFill>
                  <a:srgbClr val="CCCCCC"/>
                </a:solidFill>
                <a:highlight>
                  <a:srgbClr val="1F1F1F"/>
                </a:highlight>
                <a:latin typeface="Courier New"/>
                <a:ea typeface="Courier New"/>
                <a:cs typeface="Courier New"/>
                <a:sym typeface="Courier New"/>
              </a:rPr>
              <a:t> </a:t>
            </a:r>
            <a:r>
              <a:rPr lang="es-419" sz="1200" u="sng">
                <a:solidFill>
                  <a:srgbClr val="569CD6"/>
                </a:solidFill>
                <a:highlight>
                  <a:srgbClr val="1F1F1F"/>
                </a:highlight>
                <a:latin typeface="Courier New"/>
                <a:ea typeface="Courier New"/>
                <a:cs typeface="Courier New"/>
                <a:sym typeface="Courier New"/>
              </a:rPr>
              <a:t>self</a:t>
            </a:r>
            <a:r>
              <a:rPr lang="es-419" sz="1200">
                <a:solidFill>
                  <a:srgbClr val="CCCCCC"/>
                </a:solidFill>
                <a:highlight>
                  <a:srgbClr val="1F1F1F"/>
                </a:highlight>
                <a:latin typeface="Courier New"/>
                <a:ea typeface="Courier New"/>
                <a:cs typeface="Courier New"/>
                <a:sym typeface="Courier New"/>
              </a:rPr>
              <a:t>, </a:t>
            </a:r>
            <a:r>
              <a:rPr lang="es-419" sz="1200">
                <a:solidFill>
                  <a:srgbClr val="9CDCFE"/>
                </a:solidFill>
                <a:highlight>
                  <a:srgbClr val="1F1F1F"/>
                </a:highlight>
                <a:latin typeface="Courier New"/>
                <a:ea typeface="Courier New"/>
                <a:cs typeface="Courier New"/>
                <a:sym typeface="Courier New"/>
              </a:rPr>
              <a:t>fmt</a:t>
            </a:r>
            <a:r>
              <a:rPr lang="es-419" sz="1200">
                <a:solidFill>
                  <a:srgbClr val="D4D4D4"/>
                </a:solidFill>
                <a:highlight>
                  <a:srgbClr val="1F1F1F"/>
                </a:highlight>
                <a:latin typeface="Courier New"/>
                <a:ea typeface="Courier New"/>
                <a:cs typeface="Courier New"/>
                <a:sym typeface="Courier New"/>
              </a:rPr>
              <a:t>:</a:t>
            </a:r>
            <a:r>
              <a:rPr lang="es-419" sz="1200">
                <a:solidFill>
                  <a:srgbClr val="CCCCCC"/>
                </a:solidFill>
                <a:highlight>
                  <a:srgbClr val="1F1F1F"/>
                </a:highlight>
                <a:latin typeface="Courier New"/>
                <a:ea typeface="Courier New"/>
                <a:cs typeface="Courier New"/>
                <a:sym typeface="Courier New"/>
              </a:rPr>
              <a:t> </a:t>
            </a:r>
            <a:r>
              <a:rPr lang="es-419" sz="1200">
                <a:solidFill>
                  <a:srgbClr val="4EC9B0"/>
                </a:solidFill>
                <a:highlight>
                  <a:srgbClr val="1F1F1F"/>
                </a:highlight>
                <a:latin typeface="Courier New"/>
                <a:ea typeface="Courier New"/>
                <a:cs typeface="Courier New"/>
                <a:sym typeface="Courier New"/>
              </a:rPr>
              <a:t>fmt</a:t>
            </a:r>
            <a:r>
              <a:rPr lang="es-419" sz="1200">
                <a:solidFill>
                  <a:srgbClr val="D4D4D4"/>
                </a:solidFill>
                <a:highlight>
                  <a:srgbClr val="1F1F1F"/>
                </a:highlight>
                <a:latin typeface="Courier New"/>
                <a:ea typeface="Courier New"/>
                <a:cs typeface="Courier New"/>
                <a:sym typeface="Courier New"/>
              </a:rPr>
              <a:t>::</a:t>
            </a:r>
            <a:r>
              <a:rPr lang="es-419" sz="1200">
                <a:solidFill>
                  <a:srgbClr val="4EC9B0"/>
                </a:solidFill>
                <a:highlight>
                  <a:srgbClr val="1F1F1F"/>
                </a:highlight>
                <a:latin typeface="Courier New"/>
                <a:ea typeface="Courier New"/>
                <a:cs typeface="Courier New"/>
                <a:sym typeface="Courier New"/>
              </a:rPr>
              <a:t>Arguments</a:t>
            </a:r>
            <a:r>
              <a:rPr lang="es-419" sz="1200">
                <a:solidFill>
                  <a:srgbClr val="CCCCCC"/>
                </a:solidFill>
                <a:highlight>
                  <a:srgbClr val="1F1F1F"/>
                </a:highlight>
                <a:latin typeface="Courier New"/>
                <a:ea typeface="Courier New"/>
                <a:cs typeface="Courier New"/>
                <a:sym typeface="Courier New"/>
              </a:rPr>
              <a:t>) </a:t>
            </a:r>
            <a:r>
              <a:rPr lang="es-419" sz="1200">
                <a:solidFill>
                  <a:srgbClr val="D4D4D4"/>
                </a:solidFill>
                <a:highlight>
                  <a:srgbClr val="1F1F1F"/>
                </a:highlight>
                <a:latin typeface="Courier New"/>
                <a:ea typeface="Courier New"/>
                <a:cs typeface="Courier New"/>
                <a:sym typeface="Courier New"/>
              </a:rPr>
              <a:t>-&gt;</a:t>
            </a:r>
            <a:r>
              <a:rPr lang="es-419" sz="1200">
                <a:solidFill>
                  <a:srgbClr val="CCCCCC"/>
                </a:solidFill>
                <a:highlight>
                  <a:srgbClr val="1F1F1F"/>
                </a:highlight>
                <a:latin typeface="Courier New"/>
                <a:ea typeface="Courier New"/>
                <a:cs typeface="Courier New"/>
                <a:sym typeface="Courier New"/>
              </a:rPr>
              <a:t> </a:t>
            </a:r>
            <a:r>
              <a:rPr lang="es-419" sz="1200">
                <a:solidFill>
                  <a:srgbClr val="4EC9B0"/>
                </a:solidFill>
                <a:highlight>
                  <a:srgbClr val="1F1F1F"/>
                </a:highlight>
                <a:latin typeface="Courier New"/>
                <a:ea typeface="Courier New"/>
                <a:cs typeface="Courier New"/>
                <a:sym typeface="Courier New"/>
              </a:rPr>
              <a:t>Result</a:t>
            </a:r>
            <a:r>
              <a:rPr lang="es-419" sz="1200">
                <a:solidFill>
                  <a:srgbClr val="CCCCCC"/>
                </a:solidFill>
                <a:highlight>
                  <a:srgbClr val="1F1F1F"/>
                </a:highlight>
                <a:latin typeface="Courier New"/>
                <a:ea typeface="Courier New"/>
                <a:cs typeface="Courier New"/>
                <a:sym typeface="Courier New"/>
              </a:rPr>
              <a:t>&lt;()&gt;;</a:t>
            </a:r>
            <a:endParaRPr sz="12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200">
                <a:solidFill>
                  <a:srgbClr val="CCCCCC"/>
                </a:solidFill>
                <a:highlight>
                  <a:srgbClr val="1F1F1F"/>
                </a:highlight>
                <a:latin typeface="Courier New"/>
                <a:ea typeface="Courier New"/>
                <a:cs typeface="Courier New"/>
                <a:sym typeface="Courier New"/>
              </a:rPr>
              <a:t>}</a:t>
            </a:r>
            <a:endParaRPr sz="12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2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2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200" u="sng">
                <a:solidFill>
                  <a:schemeClr val="hlink"/>
                </a:solidFill>
                <a:highlight>
                  <a:srgbClr val="1F1F1F"/>
                </a:highlight>
                <a:latin typeface="Courier New"/>
                <a:ea typeface="Courier New"/>
                <a:cs typeface="Courier New"/>
                <a:sym typeface="Courier New"/>
                <a:hlinkClick r:id="rId3"/>
              </a:rPr>
              <a:t>https://www.youtube.com/watch?v=aI1oIFqh44Y</a:t>
            </a:r>
            <a:br>
              <a:rPr lang="es-419" sz="1200">
                <a:solidFill>
                  <a:srgbClr val="CCCCCC"/>
                </a:solidFill>
                <a:highlight>
                  <a:srgbClr val="1F1F1F"/>
                </a:highlight>
                <a:latin typeface="Courier New"/>
                <a:ea typeface="Courier New"/>
                <a:cs typeface="Courier New"/>
                <a:sym typeface="Courier New"/>
              </a:rPr>
            </a:br>
            <a:endParaRPr sz="12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100">
              <a:solidFill>
                <a:srgbClr val="569CD6"/>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a:highlight>
                <a:schemeClr val="lt1"/>
              </a:highlight>
              <a:latin typeface="Roboto Slab"/>
              <a:ea typeface="Roboto Slab"/>
              <a:cs typeface="Roboto Slab"/>
              <a:sym typeface="Roboto Slab"/>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1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lnSpc>
                <a:spcPct val="150000"/>
              </a:lnSpc>
              <a:spcBef>
                <a:spcPts val="0"/>
              </a:spcBef>
              <a:spcAft>
                <a:spcPts val="0"/>
              </a:spcAft>
              <a:buNone/>
            </a:pPr>
            <a:r>
              <a:rPr lang="es-419" sz="2400">
                <a:highlight>
                  <a:schemeClr val="lt1"/>
                </a:highlight>
                <a:uFill>
                  <a:noFill/>
                </a:uFill>
                <a:hlinkClick r:id="rId3"/>
              </a:rPr>
              <a:t>Advanced </a:t>
            </a:r>
            <a:r>
              <a:rPr lang="es-419" sz="2400">
                <a:highlight>
                  <a:schemeClr val="lt1"/>
                </a:highlight>
              </a:rPr>
              <a:t>Functions</a:t>
            </a:r>
            <a:r>
              <a:rPr lang="es-419" sz="2400">
                <a:highlight>
                  <a:schemeClr val="lt1"/>
                </a:highlight>
                <a:uFill>
                  <a:noFill/>
                </a:uFill>
                <a:hlinkClick r:id="rId4"/>
              </a:rPr>
              <a:t> and Closures</a:t>
            </a:r>
            <a:endParaRPr sz="2400">
              <a:highlight>
                <a:schemeClr val="lt1"/>
              </a:highlight>
            </a:endParaRPr>
          </a:p>
        </p:txBody>
      </p:sp>
      <p:sp>
        <p:nvSpPr>
          <p:cNvPr id="688" name="Google Shape;688;p114"/>
          <p:cNvSpPr txBox="1"/>
          <p:nvPr>
            <p:ph idx="1" type="body"/>
          </p:nvPr>
        </p:nvSpPr>
        <p:spPr>
          <a:xfrm>
            <a:off x="387900" y="1352024"/>
            <a:ext cx="8368200" cy="3078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419">
                <a:highlight>
                  <a:schemeClr val="lt1"/>
                </a:highlight>
                <a:latin typeface="Roboto Slab"/>
                <a:ea typeface="Roboto Slab"/>
                <a:cs typeface="Roboto Slab"/>
                <a:sym typeface="Roboto Slab"/>
              </a:rPr>
              <a:t>Punteros de funciones:</a:t>
            </a:r>
            <a:endParaRPr>
              <a:highlight>
                <a:schemeClr val="lt1"/>
              </a:highlight>
              <a:latin typeface="Roboto Slab"/>
              <a:ea typeface="Roboto Slab"/>
              <a:cs typeface="Roboto Slab"/>
              <a:sym typeface="Roboto Slab"/>
            </a:endParaRPr>
          </a:p>
          <a:p>
            <a:pPr indent="0" lvl="0" marL="0" rtl="0" algn="l">
              <a:lnSpc>
                <a:spcPct val="150000"/>
              </a:lnSpc>
              <a:spcBef>
                <a:spcPts val="0"/>
              </a:spcBef>
              <a:spcAft>
                <a:spcPts val="0"/>
              </a:spcAft>
              <a:buNone/>
            </a:pPr>
            <a:r>
              <a:rPr lang="es-419" sz="900">
                <a:solidFill>
                  <a:srgbClr val="569CD6"/>
                </a:solidFill>
                <a:highlight>
                  <a:srgbClr val="1F1F1F"/>
                </a:highlight>
                <a:latin typeface="Courier New"/>
                <a:ea typeface="Courier New"/>
                <a:cs typeface="Courier New"/>
                <a:sym typeface="Courier New"/>
              </a:rPr>
              <a:t>fn</a:t>
            </a:r>
            <a:r>
              <a:rPr lang="es-419" sz="900">
                <a:solidFill>
                  <a:srgbClr val="CCCCCC"/>
                </a:solidFill>
                <a:highlight>
                  <a:srgbClr val="1F1F1F"/>
                </a:highlight>
                <a:latin typeface="Courier New"/>
                <a:ea typeface="Courier New"/>
                <a:cs typeface="Courier New"/>
                <a:sym typeface="Courier New"/>
              </a:rPr>
              <a:t> </a:t>
            </a:r>
            <a:r>
              <a:rPr lang="es-419" sz="900">
                <a:solidFill>
                  <a:srgbClr val="DCDCAA"/>
                </a:solidFill>
                <a:highlight>
                  <a:srgbClr val="1F1F1F"/>
                </a:highlight>
                <a:latin typeface="Courier New"/>
                <a:ea typeface="Courier New"/>
                <a:cs typeface="Courier New"/>
                <a:sym typeface="Courier New"/>
              </a:rPr>
              <a:t>sumar_uno</a:t>
            </a:r>
            <a:r>
              <a:rPr lang="es-419" sz="900">
                <a:solidFill>
                  <a:srgbClr val="CCCCCC"/>
                </a:solidFill>
                <a:highlight>
                  <a:srgbClr val="1F1F1F"/>
                </a:highlight>
                <a:latin typeface="Courier New"/>
                <a:ea typeface="Courier New"/>
                <a:cs typeface="Courier New"/>
                <a:sym typeface="Courier New"/>
              </a:rPr>
              <a:t>(</a:t>
            </a:r>
            <a:r>
              <a:rPr lang="es-419" sz="900">
                <a:solidFill>
                  <a:srgbClr val="9CDCFE"/>
                </a:solidFill>
                <a:highlight>
                  <a:srgbClr val="1F1F1F"/>
                </a:highlight>
                <a:latin typeface="Courier New"/>
                <a:ea typeface="Courier New"/>
                <a:cs typeface="Courier New"/>
                <a:sym typeface="Courier New"/>
              </a:rPr>
              <a:t>x</a:t>
            </a:r>
            <a:r>
              <a:rPr lang="es-419" sz="900">
                <a:solidFill>
                  <a:srgbClr val="D4D4D4"/>
                </a:solidFill>
                <a:highlight>
                  <a:srgbClr val="1F1F1F"/>
                </a:highlight>
                <a:latin typeface="Courier New"/>
                <a:ea typeface="Courier New"/>
                <a:cs typeface="Courier New"/>
                <a:sym typeface="Courier New"/>
              </a:rPr>
              <a:t>:</a:t>
            </a:r>
            <a:r>
              <a:rPr lang="es-419" sz="900">
                <a:solidFill>
                  <a:srgbClr val="CCCCCC"/>
                </a:solidFill>
                <a:highlight>
                  <a:srgbClr val="1F1F1F"/>
                </a:highlight>
                <a:latin typeface="Courier New"/>
                <a:ea typeface="Courier New"/>
                <a:cs typeface="Courier New"/>
                <a:sym typeface="Courier New"/>
              </a:rPr>
              <a:t> </a:t>
            </a:r>
            <a:r>
              <a:rPr lang="es-419" sz="900">
                <a:solidFill>
                  <a:srgbClr val="4EC9B0"/>
                </a:solidFill>
                <a:highlight>
                  <a:srgbClr val="1F1F1F"/>
                </a:highlight>
                <a:latin typeface="Courier New"/>
                <a:ea typeface="Courier New"/>
                <a:cs typeface="Courier New"/>
                <a:sym typeface="Courier New"/>
              </a:rPr>
              <a:t>i32</a:t>
            </a:r>
            <a:r>
              <a:rPr lang="es-419" sz="900">
                <a:solidFill>
                  <a:srgbClr val="CCCCCC"/>
                </a:solidFill>
                <a:highlight>
                  <a:srgbClr val="1F1F1F"/>
                </a:highlight>
                <a:latin typeface="Courier New"/>
                <a:ea typeface="Courier New"/>
                <a:cs typeface="Courier New"/>
                <a:sym typeface="Courier New"/>
              </a:rPr>
              <a:t>) </a:t>
            </a:r>
            <a:r>
              <a:rPr lang="es-419" sz="900">
                <a:solidFill>
                  <a:srgbClr val="D4D4D4"/>
                </a:solidFill>
                <a:highlight>
                  <a:srgbClr val="1F1F1F"/>
                </a:highlight>
                <a:latin typeface="Courier New"/>
                <a:ea typeface="Courier New"/>
                <a:cs typeface="Courier New"/>
                <a:sym typeface="Courier New"/>
              </a:rPr>
              <a:t>-&gt;</a:t>
            </a:r>
            <a:r>
              <a:rPr lang="es-419" sz="900">
                <a:solidFill>
                  <a:srgbClr val="CCCCCC"/>
                </a:solidFill>
                <a:highlight>
                  <a:srgbClr val="1F1F1F"/>
                </a:highlight>
                <a:latin typeface="Courier New"/>
                <a:ea typeface="Courier New"/>
                <a:cs typeface="Courier New"/>
                <a:sym typeface="Courier New"/>
              </a:rPr>
              <a:t> </a:t>
            </a:r>
            <a:r>
              <a:rPr lang="es-419" sz="900">
                <a:solidFill>
                  <a:srgbClr val="4EC9B0"/>
                </a:solidFill>
                <a:highlight>
                  <a:srgbClr val="1F1F1F"/>
                </a:highlight>
                <a:latin typeface="Courier New"/>
                <a:ea typeface="Courier New"/>
                <a:cs typeface="Courier New"/>
                <a:sym typeface="Courier New"/>
              </a:rPr>
              <a:t>i32</a:t>
            </a:r>
            <a:r>
              <a:rPr lang="es-419" sz="900">
                <a:solidFill>
                  <a:srgbClr val="CCCCCC"/>
                </a:solidFill>
                <a:highlight>
                  <a:srgbClr val="1F1F1F"/>
                </a:highlight>
                <a:latin typeface="Courier New"/>
                <a:ea typeface="Courier New"/>
                <a:cs typeface="Courier New"/>
                <a:sym typeface="Courier New"/>
              </a:rPr>
              <a:t> {</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9CDCFE"/>
                </a:solidFill>
                <a:highlight>
                  <a:srgbClr val="1F1F1F"/>
                </a:highlight>
                <a:latin typeface="Courier New"/>
                <a:ea typeface="Courier New"/>
                <a:cs typeface="Courier New"/>
                <a:sym typeface="Courier New"/>
              </a:rPr>
              <a:t>x</a:t>
            </a:r>
            <a:r>
              <a:rPr lang="es-419" sz="900">
                <a:solidFill>
                  <a:srgbClr val="CCCCCC"/>
                </a:solidFill>
                <a:highlight>
                  <a:srgbClr val="1F1F1F"/>
                </a:highlight>
                <a:latin typeface="Courier New"/>
                <a:ea typeface="Courier New"/>
                <a:cs typeface="Courier New"/>
                <a:sym typeface="Courier New"/>
              </a:rPr>
              <a:t> </a:t>
            </a:r>
            <a:r>
              <a:rPr lang="es-419" sz="900">
                <a:solidFill>
                  <a:srgbClr val="D4D4D4"/>
                </a:solidFill>
                <a:highlight>
                  <a:srgbClr val="1F1F1F"/>
                </a:highlight>
                <a:latin typeface="Courier New"/>
                <a:ea typeface="Courier New"/>
                <a:cs typeface="Courier New"/>
                <a:sym typeface="Courier New"/>
              </a:rPr>
              <a:t>+</a:t>
            </a:r>
            <a:r>
              <a:rPr lang="es-419" sz="900">
                <a:solidFill>
                  <a:srgbClr val="CCCCCC"/>
                </a:solidFill>
                <a:highlight>
                  <a:srgbClr val="1F1F1F"/>
                </a:highlight>
                <a:latin typeface="Courier New"/>
                <a:ea typeface="Courier New"/>
                <a:cs typeface="Courier New"/>
                <a:sym typeface="Courier New"/>
              </a:rPr>
              <a:t> </a:t>
            </a:r>
            <a:r>
              <a:rPr lang="es-419" sz="900">
                <a:solidFill>
                  <a:srgbClr val="B5CEA8"/>
                </a:solidFill>
                <a:highlight>
                  <a:srgbClr val="1F1F1F"/>
                </a:highlight>
                <a:latin typeface="Courier New"/>
                <a:ea typeface="Courier New"/>
                <a:cs typeface="Courier New"/>
                <a:sym typeface="Courier New"/>
              </a:rPr>
              <a:t>1</a:t>
            </a:r>
            <a:endParaRPr sz="900">
              <a:solidFill>
                <a:srgbClr val="B5CEA8"/>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569CD6"/>
                </a:solidFill>
                <a:highlight>
                  <a:srgbClr val="1F1F1F"/>
                </a:highlight>
                <a:latin typeface="Courier New"/>
                <a:ea typeface="Courier New"/>
                <a:cs typeface="Courier New"/>
                <a:sym typeface="Courier New"/>
              </a:rPr>
              <a:t>fn</a:t>
            </a:r>
            <a:r>
              <a:rPr lang="es-419" sz="900">
                <a:solidFill>
                  <a:srgbClr val="CCCCCC"/>
                </a:solidFill>
                <a:highlight>
                  <a:srgbClr val="1F1F1F"/>
                </a:highlight>
                <a:latin typeface="Courier New"/>
                <a:ea typeface="Courier New"/>
                <a:cs typeface="Courier New"/>
                <a:sym typeface="Courier New"/>
              </a:rPr>
              <a:t> </a:t>
            </a:r>
            <a:r>
              <a:rPr lang="es-419" sz="900">
                <a:solidFill>
                  <a:srgbClr val="DCDCAA"/>
                </a:solidFill>
                <a:highlight>
                  <a:srgbClr val="1F1F1F"/>
                </a:highlight>
                <a:latin typeface="Courier New"/>
                <a:ea typeface="Courier New"/>
                <a:cs typeface="Courier New"/>
                <a:sym typeface="Courier New"/>
              </a:rPr>
              <a:t>dos_veces</a:t>
            </a:r>
            <a:r>
              <a:rPr lang="es-419" sz="900">
                <a:solidFill>
                  <a:srgbClr val="CCCCCC"/>
                </a:solidFill>
                <a:highlight>
                  <a:srgbClr val="1F1F1F"/>
                </a:highlight>
                <a:latin typeface="Courier New"/>
                <a:ea typeface="Courier New"/>
                <a:cs typeface="Courier New"/>
                <a:sym typeface="Courier New"/>
              </a:rPr>
              <a:t>(</a:t>
            </a:r>
            <a:r>
              <a:rPr lang="es-419" sz="900">
                <a:solidFill>
                  <a:srgbClr val="9CDCFE"/>
                </a:solidFill>
                <a:highlight>
                  <a:srgbClr val="1F1F1F"/>
                </a:highlight>
                <a:latin typeface="Courier New"/>
                <a:ea typeface="Courier New"/>
                <a:cs typeface="Courier New"/>
                <a:sym typeface="Courier New"/>
              </a:rPr>
              <a:t>f</a:t>
            </a:r>
            <a:r>
              <a:rPr lang="es-419" sz="900">
                <a:solidFill>
                  <a:srgbClr val="D4D4D4"/>
                </a:solidFill>
                <a:highlight>
                  <a:srgbClr val="1F1F1F"/>
                </a:highlight>
                <a:latin typeface="Courier New"/>
                <a:ea typeface="Courier New"/>
                <a:cs typeface="Courier New"/>
                <a:sym typeface="Courier New"/>
              </a:rPr>
              <a:t>:</a:t>
            </a: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fn</a:t>
            </a:r>
            <a:r>
              <a:rPr lang="es-419" sz="900">
                <a:solidFill>
                  <a:srgbClr val="CCCCCC"/>
                </a:solidFill>
                <a:highlight>
                  <a:srgbClr val="1F1F1F"/>
                </a:highlight>
                <a:latin typeface="Courier New"/>
                <a:ea typeface="Courier New"/>
                <a:cs typeface="Courier New"/>
                <a:sym typeface="Courier New"/>
              </a:rPr>
              <a:t>(</a:t>
            </a:r>
            <a:r>
              <a:rPr lang="es-419" sz="900">
                <a:solidFill>
                  <a:srgbClr val="4EC9B0"/>
                </a:solidFill>
                <a:highlight>
                  <a:srgbClr val="1F1F1F"/>
                </a:highlight>
                <a:latin typeface="Courier New"/>
                <a:ea typeface="Courier New"/>
                <a:cs typeface="Courier New"/>
                <a:sym typeface="Courier New"/>
              </a:rPr>
              <a:t>i32</a:t>
            </a:r>
            <a:r>
              <a:rPr lang="es-419" sz="900">
                <a:solidFill>
                  <a:srgbClr val="CCCCCC"/>
                </a:solidFill>
                <a:highlight>
                  <a:srgbClr val="1F1F1F"/>
                </a:highlight>
                <a:latin typeface="Courier New"/>
                <a:ea typeface="Courier New"/>
                <a:cs typeface="Courier New"/>
                <a:sym typeface="Courier New"/>
              </a:rPr>
              <a:t>) </a:t>
            </a:r>
            <a:r>
              <a:rPr lang="es-419" sz="900">
                <a:solidFill>
                  <a:srgbClr val="D4D4D4"/>
                </a:solidFill>
                <a:highlight>
                  <a:srgbClr val="1F1F1F"/>
                </a:highlight>
                <a:latin typeface="Courier New"/>
                <a:ea typeface="Courier New"/>
                <a:cs typeface="Courier New"/>
                <a:sym typeface="Courier New"/>
              </a:rPr>
              <a:t>-&gt;</a:t>
            </a:r>
            <a:r>
              <a:rPr lang="es-419" sz="900">
                <a:solidFill>
                  <a:srgbClr val="CCCCCC"/>
                </a:solidFill>
                <a:highlight>
                  <a:srgbClr val="1F1F1F"/>
                </a:highlight>
                <a:latin typeface="Courier New"/>
                <a:ea typeface="Courier New"/>
                <a:cs typeface="Courier New"/>
                <a:sym typeface="Courier New"/>
              </a:rPr>
              <a:t> </a:t>
            </a:r>
            <a:r>
              <a:rPr lang="es-419" sz="900">
                <a:solidFill>
                  <a:srgbClr val="4EC9B0"/>
                </a:solidFill>
                <a:highlight>
                  <a:srgbClr val="1F1F1F"/>
                </a:highlight>
                <a:latin typeface="Courier New"/>
                <a:ea typeface="Courier New"/>
                <a:cs typeface="Courier New"/>
                <a:sym typeface="Courier New"/>
              </a:rPr>
              <a:t>i32</a:t>
            </a:r>
            <a:r>
              <a:rPr lang="es-419" sz="900">
                <a:solidFill>
                  <a:srgbClr val="CCCCCC"/>
                </a:solidFill>
                <a:highlight>
                  <a:srgbClr val="1F1F1F"/>
                </a:highlight>
                <a:latin typeface="Courier New"/>
                <a:ea typeface="Courier New"/>
                <a:cs typeface="Courier New"/>
                <a:sym typeface="Courier New"/>
              </a:rPr>
              <a:t>, </a:t>
            </a:r>
            <a:r>
              <a:rPr lang="es-419" sz="900">
                <a:solidFill>
                  <a:srgbClr val="9CDCFE"/>
                </a:solidFill>
                <a:highlight>
                  <a:srgbClr val="1F1F1F"/>
                </a:highlight>
                <a:latin typeface="Courier New"/>
                <a:ea typeface="Courier New"/>
                <a:cs typeface="Courier New"/>
                <a:sym typeface="Courier New"/>
              </a:rPr>
              <a:t>arg</a:t>
            </a:r>
            <a:r>
              <a:rPr lang="es-419" sz="900">
                <a:solidFill>
                  <a:srgbClr val="D4D4D4"/>
                </a:solidFill>
                <a:highlight>
                  <a:srgbClr val="1F1F1F"/>
                </a:highlight>
                <a:latin typeface="Courier New"/>
                <a:ea typeface="Courier New"/>
                <a:cs typeface="Courier New"/>
                <a:sym typeface="Courier New"/>
              </a:rPr>
              <a:t>:</a:t>
            </a:r>
            <a:r>
              <a:rPr lang="es-419" sz="900">
                <a:solidFill>
                  <a:srgbClr val="CCCCCC"/>
                </a:solidFill>
                <a:highlight>
                  <a:srgbClr val="1F1F1F"/>
                </a:highlight>
                <a:latin typeface="Courier New"/>
                <a:ea typeface="Courier New"/>
                <a:cs typeface="Courier New"/>
                <a:sym typeface="Courier New"/>
              </a:rPr>
              <a:t> </a:t>
            </a:r>
            <a:r>
              <a:rPr lang="es-419" sz="900">
                <a:solidFill>
                  <a:srgbClr val="4EC9B0"/>
                </a:solidFill>
                <a:highlight>
                  <a:srgbClr val="1F1F1F"/>
                </a:highlight>
                <a:latin typeface="Courier New"/>
                <a:ea typeface="Courier New"/>
                <a:cs typeface="Courier New"/>
                <a:sym typeface="Courier New"/>
              </a:rPr>
              <a:t>i32</a:t>
            </a:r>
            <a:r>
              <a:rPr lang="es-419" sz="900">
                <a:solidFill>
                  <a:srgbClr val="CCCCCC"/>
                </a:solidFill>
                <a:highlight>
                  <a:srgbClr val="1F1F1F"/>
                </a:highlight>
                <a:latin typeface="Courier New"/>
                <a:ea typeface="Courier New"/>
                <a:cs typeface="Courier New"/>
                <a:sym typeface="Courier New"/>
              </a:rPr>
              <a:t>) </a:t>
            </a:r>
            <a:r>
              <a:rPr lang="es-419" sz="900">
                <a:solidFill>
                  <a:srgbClr val="D4D4D4"/>
                </a:solidFill>
                <a:highlight>
                  <a:srgbClr val="1F1F1F"/>
                </a:highlight>
                <a:latin typeface="Courier New"/>
                <a:ea typeface="Courier New"/>
                <a:cs typeface="Courier New"/>
                <a:sym typeface="Courier New"/>
              </a:rPr>
              <a:t>-&gt;</a:t>
            </a:r>
            <a:r>
              <a:rPr lang="es-419" sz="900">
                <a:solidFill>
                  <a:srgbClr val="CCCCCC"/>
                </a:solidFill>
                <a:highlight>
                  <a:srgbClr val="1F1F1F"/>
                </a:highlight>
                <a:latin typeface="Courier New"/>
                <a:ea typeface="Courier New"/>
                <a:cs typeface="Courier New"/>
                <a:sym typeface="Courier New"/>
              </a:rPr>
              <a:t> </a:t>
            </a:r>
            <a:r>
              <a:rPr lang="es-419" sz="900">
                <a:solidFill>
                  <a:srgbClr val="4EC9B0"/>
                </a:solidFill>
                <a:highlight>
                  <a:srgbClr val="1F1F1F"/>
                </a:highlight>
                <a:latin typeface="Courier New"/>
                <a:ea typeface="Courier New"/>
                <a:cs typeface="Courier New"/>
                <a:sym typeface="Courier New"/>
              </a:rPr>
              <a:t>i32</a:t>
            </a:r>
            <a:r>
              <a:rPr lang="es-419" sz="900">
                <a:solidFill>
                  <a:srgbClr val="CCCCCC"/>
                </a:solidFill>
                <a:highlight>
                  <a:srgbClr val="1F1F1F"/>
                </a:highlight>
                <a:latin typeface="Courier New"/>
                <a:ea typeface="Courier New"/>
                <a:cs typeface="Courier New"/>
                <a:sym typeface="Courier New"/>
              </a:rPr>
              <a:t> {</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9CDCFE"/>
                </a:solidFill>
                <a:highlight>
                  <a:srgbClr val="1F1F1F"/>
                </a:highlight>
                <a:latin typeface="Courier New"/>
                <a:ea typeface="Courier New"/>
                <a:cs typeface="Courier New"/>
                <a:sym typeface="Courier New"/>
              </a:rPr>
              <a:t>f</a:t>
            </a:r>
            <a:r>
              <a:rPr lang="es-419" sz="900">
                <a:solidFill>
                  <a:srgbClr val="CCCCCC"/>
                </a:solidFill>
                <a:highlight>
                  <a:srgbClr val="1F1F1F"/>
                </a:highlight>
                <a:latin typeface="Courier New"/>
                <a:ea typeface="Courier New"/>
                <a:cs typeface="Courier New"/>
                <a:sym typeface="Courier New"/>
              </a:rPr>
              <a:t>(</a:t>
            </a:r>
            <a:r>
              <a:rPr lang="es-419" sz="900">
                <a:solidFill>
                  <a:srgbClr val="9CDCFE"/>
                </a:solidFill>
                <a:highlight>
                  <a:srgbClr val="1F1F1F"/>
                </a:highlight>
                <a:latin typeface="Courier New"/>
                <a:ea typeface="Courier New"/>
                <a:cs typeface="Courier New"/>
                <a:sym typeface="Courier New"/>
              </a:rPr>
              <a:t>arg</a:t>
            </a:r>
            <a:r>
              <a:rPr lang="es-419" sz="900">
                <a:solidFill>
                  <a:srgbClr val="CCCCCC"/>
                </a:solidFill>
                <a:highlight>
                  <a:srgbClr val="1F1F1F"/>
                </a:highlight>
                <a:latin typeface="Courier New"/>
                <a:ea typeface="Courier New"/>
                <a:cs typeface="Courier New"/>
                <a:sym typeface="Courier New"/>
              </a:rPr>
              <a:t>) </a:t>
            </a:r>
            <a:r>
              <a:rPr lang="es-419" sz="900">
                <a:solidFill>
                  <a:srgbClr val="D4D4D4"/>
                </a:solidFill>
                <a:highlight>
                  <a:srgbClr val="1F1F1F"/>
                </a:highlight>
                <a:latin typeface="Courier New"/>
                <a:ea typeface="Courier New"/>
                <a:cs typeface="Courier New"/>
                <a:sym typeface="Courier New"/>
              </a:rPr>
              <a:t>+</a:t>
            </a:r>
            <a:r>
              <a:rPr lang="es-419" sz="900">
                <a:solidFill>
                  <a:srgbClr val="CCCCCC"/>
                </a:solidFill>
                <a:highlight>
                  <a:srgbClr val="1F1F1F"/>
                </a:highlight>
                <a:latin typeface="Courier New"/>
                <a:ea typeface="Courier New"/>
                <a:cs typeface="Courier New"/>
                <a:sym typeface="Courier New"/>
              </a:rPr>
              <a:t> </a:t>
            </a:r>
            <a:r>
              <a:rPr lang="es-419" sz="900">
                <a:solidFill>
                  <a:srgbClr val="9CDCFE"/>
                </a:solidFill>
                <a:highlight>
                  <a:srgbClr val="1F1F1F"/>
                </a:highlight>
                <a:latin typeface="Courier New"/>
                <a:ea typeface="Courier New"/>
                <a:cs typeface="Courier New"/>
                <a:sym typeface="Courier New"/>
              </a:rPr>
              <a:t>f</a:t>
            </a:r>
            <a:r>
              <a:rPr lang="es-419" sz="900">
                <a:solidFill>
                  <a:srgbClr val="CCCCCC"/>
                </a:solidFill>
                <a:highlight>
                  <a:srgbClr val="1F1F1F"/>
                </a:highlight>
                <a:latin typeface="Courier New"/>
                <a:ea typeface="Courier New"/>
                <a:cs typeface="Courier New"/>
                <a:sym typeface="Courier New"/>
              </a:rPr>
              <a:t>(</a:t>
            </a:r>
            <a:r>
              <a:rPr lang="es-419" sz="900">
                <a:solidFill>
                  <a:srgbClr val="9CDCFE"/>
                </a:solidFill>
                <a:highlight>
                  <a:srgbClr val="1F1F1F"/>
                </a:highlight>
                <a:latin typeface="Courier New"/>
                <a:ea typeface="Courier New"/>
                <a:cs typeface="Courier New"/>
                <a:sym typeface="Courier New"/>
              </a:rPr>
              <a:t>arg</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569CD6"/>
                </a:solidFill>
                <a:highlight>
                  <a:srgbClr val="1F1F1F"/>
                </a:highlight>
                <a:latin typeface="Courier New"/>
                <a:ea typeface="Courier New"/>
                <a:cs typeface="Courier New"/>
                <a:sym typeface="Courier New"/>
              </a:rPr>
              <a:t>fn</a:t>
            </a:r>
            <a:r>
              <a:rPr lang="es-419" sz="900">
                <a:solidFill>
                  <a:srgbClr val="CCCCCC"/>
                </a:solidFill>
                <a:highlight>
                  <a:srgbClr val="1F1F1F"/>
                </a:highlight>
                <a:latin typeface="Courier New"/>
                <a:ea typeface="Courier New"/>
                <a:cs typeface="Courier New"/>
                <a:sym typeface="Courier New"/>
              </a:rPr>
              <a:t> </a:t>
            </a:r>
            <a:r>
              <a:rPr lang="es-419" sz="900">
                <a:solidFill>
                  <a:srgbClr val="DCDCAA"/>
                </a:solidFill>
                <a:highlight>
                  <a:srgbClr val="1F1F1F"/>
                </a:highlight>
                <a:latin typeface="Courier New"/>
                <a:ea typeface="Courier New"/>
                <a:cs typeface="Courier New"/>
                <a:sym typeface="Courier New"/>
              </a:rPr>
              <a:t>main</a:t>
            </a:r>
            <a:r>
              <a:rPr lang="es-419" sz="900">
                <a:solidFill>
                  <a:srgbClr val="CCCCCC"/>
                </a:solidFill>
                <a:highlight>
                  <a:srgbClr val="1F1F1F"/>
                </a:highlight>
                <a:latin typeface="Courier New"/>
                <a:ea typeface="Courier New"/>
                <a:cs typeface="Courier New"/>
                <a:sym typeface="Courier New"/>
              </a:rPr>
              <a:t>() {</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let</a:t>
            </a:r>
            <a:r>
              <a:rPr lang="es-419" sz="900">
                <a:solidFill>
                  <a:srgbClr val="CCCCCC"/>
                </a:solidFill>
                <a:highlight>
                  <a:srgbClr val="1F1F1F"/>
                </a:highlight>
                <a:latin typeface="Courier New"/>
                <a:ea typeface="Courier New"/>
                <a:cs typeface="Courier New"/>
                <a:sym typeface="Courier New"/>
              </a:rPr>
              <a:t> </a:t>
            </a:r>
            <a:r>
              <a:rPr lang="es-419" sz="900">
                <a:solidFill>
                  <a:srgbClr val="9CDCFE"/>
                </a:solidFill>
                <a:highlight>
                  <a:srgbClr val="1F1F1F"/>
                </a:highlight>
                <a:latin typeface="Courier New"/>
                <a:ea typeface="Courier New"/>
                <a:cs typeface="Courier New"/>
                <a:sym typeface="Courier New"/>
              </a:rPr>
              <a:t>answer</a:t>
            </a:r>
            <a:r>
              <a:rPr lang="es-419" sz="900">
                <a:solidFill>
                  <a:srgbClr val="CCCCCC"/>
                </a:solidFill>
                <a:highlight>
                  <a:srgbClr val="1F1F1F"/>
                </a:highlight>
                <a:latin typeface="Courier New"/>
                <a:ea typeface="Courier New"/>
                <a:cs typeface="Courier New"/>
                <a:sym typeface="Courier New"/>
              </a:rPr>
              <a:t> </a:t>
            </a:r>
            <a:r>
              <a:rPr lang="es-419" sz="900">
                <a:solidFill>
                  <a:srgbClr val="D4D4D4"/>
                </a:solidFill>
                <a:highlight>
                  <a:srgbClr val="1F1F1F"/>
                </a:highlight>
                <a:latin typeface="Courier New"/>
                <a:ea typeface="Courier New"/>
                <a:cs typeface="Courier New"/>
                <a:sym typeface="Courier New"/>
              </a:rPr>
              <a:t>=</a:t>
            </a:r>
            <a:r>
              <a:rPr lang="es-419" sz="900">
                <a:solidFill>
                  <a:srgbClr val="CCCCCC"/>
                </a:solidFill>
                <a:highlight>
                  <a:srgbClr val="1F1F1F"/>
                </a:highlight>
                <a:latin typeface="Courier New"/>
                <a:ea typeface="Courier New"/>
                <a:cs typeface="Courier New"/>
                <a:sym typeface="Courier New"/>
              </a:rPr>
              <a:t> </a:t>
            </a:r>
            <a:r>
              <a:rPr lang="es-419" sz="900">
                <a:solidFill>
                  <a:srgbClr val="DCDCAA"/>
                </a:solidFill>
                <a:highlight>
                  <a:srgbClr val="1F1F1F"/>
                </a:highlight>
                <a:latin typeface="Courier New"/>
                <a:ea typeface="Courier New"/>
                <a:cs typeface="Courier New"/>
                <a:sym typeface="Courier New"/>
              </a:rPr>
              <a:t>dos_veces</a:t>
            </a:r>
            <a:r>
              <a:rPr lang="es-419" sz="900">
                <a:solidFill>
                  <a:srgbClr val="CCCCCC"/>
                </a:solidFill>
                <a:highlight>
                  <a:srgbClr val="1F1F1F"/>
                </a:highlight>
                <a:latin typeface="Courier New"/>
                <a:ea typeface="Courier New"/>
                <a:cs typeface="Courier New"/>
                <a:sym typeface="Courier New"/>
              </a:rPr>
              <a:t>(</a:t>
            </a:r>
            <a:r>
              <a:rPr lang="es-419" sz="900">
                <a:solidFill>
                  <a:srgbClr val="DCDCAA"/>
                </a:solidFill>
                <a:highlight>
                  <a:srgbClr val="1F1F1F"/>
                </a:highlight>
                <a:latin typeface="Courier New"/>
                <a:ea typeface="Courier New"/>
                <a:cs typeface="Courier New"/>
                <a:sym typeface="Courier New"/>
              </a:rPr>
              <a:t>sumar_uno</a:t>
            </a:r>
            <a:r>
              <a:rPr lang="es-419" sz="900">
                <a:solidFill>
                  <a:srgbClr val="CCCCCC"/>
                </a:solidFill>
                <a:highlight>
                  <a:srgbClr val="1F1F1F"/>
                </a:highlight>
                <a:latin typeface="Courier New"/>
                <a:ea typeface="Courier New"/>
                <a:cs typeface="Courier New"/>
                <a:sym typeface="Courier New"/>
              </a:rPr>
              <a:t>, </a:t>
            </a:r>
            <a:r>
              <a:rPr lang="es-419" sz="900">
                <a:solidFill>
                  <a:srgbClr val="B5CEA8"/>
                </a:solidFill>
                <a:highlight>
                  <a:srgbClr val="1F1F1F"/>
                </a:highlight>
                <a:latin typeface="Courier New"/>
                <a:ea typeface="Courier New"/>
                <a:cs typeface="Courier New"/>
                <a:sym typeface="Courier New"/>
              </a:rPr>
              <a:t>5</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println!</a:t>
            </a:r>
            <a:r>
              <a:rPr lang="es-419" sz="900">
                <a:solidFill>
                  <a:srgbClr val="CCCCCC"/>
                </a:solidFill>
                <a:highlight>
                  <a:srgbClr val="1F1F1F"/>
                </a:highlight>
                <a:latin typeface="Courier New"/>
                <a:ea typeface="Courier New"/>
                <a:cs typeface="Courier New"/>
                <a:sym typeface="Courier New"/>
              </a:rPr>
              <a:t>(</a:t>
            </a:r>
            <a:r>
              <a:rPr lang="es-419" sz="900">
                <a:solidFill>
                  <a:srgbClr val="CE9178"/>
                </a:solidFill>
                <a:highlight>
                  <a:srgbClr val="1F1F1F"/>
                </a:highlight>
                <a:latin typeface="Courier New"/>
                <a:ea typeface="Courier New"/>
                <a:cs typeface="Courier New"/>
                <a:sym typeface="Courier New"/>
              </a:rPr>
              <a:t>"El resultado es: </a:t>
            </a:r>
            <a:r>
              <a:rPr lang="es-419" sz="900">
                <a:solidFill>
                  <a:srgbClr val="569CD6"/>
                </a:solidFill>
                <a:highlight>
                  <a:srgbClr val="1F1F1F"/>
                </a:highlight>
                <a:latin typeface="Courier New"/>
                <a:ea typeface="Courier New"/>
                <a:cs typeface="Courier New"/>
                <a:sym typeface="Courier New"/>
              </a:rPr>
              <a:t>{}</a:t>
            </a:r>
            <a:r>
              <a:rPr lang="es-419" sz="900">
                <a:solidFill>
                  <a:srgbClr val="CE9178"/>
                </a:solidFill>
                <a:highlight>
                  <a:srgbClr val="1F1F1F"/>
                </a:highlight>
                <a:latin typeface="Courier New"/>
                <a:ea typeface="Courier New"/>
                <a:cs typeface="Courier New"/>
                <a:sym typeface="Courier New"/>
              </a:rPr>
              <a:t>"</a:t>
            </a:r>
            <a:r>
              <a:rPr lang="es-419" sz="900">
                <a:solidFill>
                  <a:srgbClr val="CCCCCC"/>
                </a:solidFill>
                <a:highlight>
                  <a:srgbClr val="1F1F1F"/>
                </a:highlight>
                <a:latin typeface="Courier New"/>
                <a:ea typeface="Courier New"/>
                <a:cs typeface="Courier New"/>
                <a:sym typeface="Courier New"/>
              </a:rPr>
              <a:t>, </a:t>
            </a:r>
            <a:r>
              <a:rPr lang="es-419" sz="900">
                <a:solidFill>
                  <a:srgbClr val="9CDCFE"/>
                </a:solidFill>
                <a:highlight>
                  <a:srgbClr val="1F1F1F"/>
                </a:highlight>
                <a:latin typeface="Courier New"/>
                <a:ea typeface="Courier New"/>
                <a:cs typeface="Courier New"/>
                <a:sym typeface="Courier New"/>
              </a:rPr>
              <a:t>answer</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a:highlight>
                <a:schemeClr val="lt1"/>
              </a:highlight>
              <a:latin typeface="Roboto Slab"/>
              <a:ea typeface="Roboto Slab"/>
              <a:cs typeface="Roboto Slab"/>
              <a:sym typeface="Roboto Slab"/>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1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lnSpc>
                <a:spcPct val="150000"/>
              </a:lnSpc>
              <a:spcBef>
                <a:spcPts val="0"/>
              </a:spcBef>
              <a:spcAft>
                <a:spcPts val="0"/>
              </a:spcAft>
              <a:buNone/>
            </a:pPr>
            <a:r>
              <a:rPr lang="es-419" sz="2400">
                <a:highlight>
                  <a:schemeClr val="lt1"/>
                </a:highlight>
                <a:uFill>
                  <a:noFill/>
                </a:uFill>
                <a:hlinkClick r:id="rId3"/>
              </a:rPr>
              <a:t>Advanced </a:t>
            </a:r>
            <a:r>
              <a:rPr lang="es-419" sz="2400">
                <a:highlight>
                  <a:schemeClr val="lt1"/>
                </a:highlight>
              </a:rPr>
              <a:t>Functions</a:t>
            </a:r>
            <a:r>
              <a:rPr lang="es-419" sz="2400">
                <a:highlight>
                  <a:schemeClr val="lt1"/>
                </a:highlight>
                <a:uFill>
                  <a:noFill/>
                </a:uFill>
                <a:hlinkClick r:id="rId4"/>
              </a:rPr>
              <a:t> and Closures</a:t>
            </a:r>
            <a:endParaRPr sz="2400">
              <a:highlight>
                <a:schemeClr val="lt1"/>
              </a:highlight>
            </a:endParaRPr>
          </a:p>
        </p:txBody>
      </p:sp>
      <p:sp>
        <p:nvSpPr>
          <p:cNvPr id="694" name="Google Shape;694;p115"/>
          <p:cNvSpPr txBox="1"/>
          <p:nvPr>
            <p:ph idx="1" type="body"/>
          </p:nvPr>
        </p:nvSpPr>
        <p:spPr>
          <a:xfrm>
            <a:off x="387900" y="1352024"/>
            <a:ext cx="8368200" cy="3078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419" sz="900">
                <a:solidFill>
                  <a:srgbClr val="569CD6"/>
                </a:solidFill>
                <a:highlight>
                  <a:srgbClr val="1F1F1F"/>
                </a:highlight>
                <a:latin typeface="Courier New"/>
                <a:ea typeface="Courier New"/>
                <a:cs typeface="Courier New"/>
                <a:sym typeface="Courier New"/>
              </a:rPr>
              <a:t>struct</a:t>
            </a:r>
            <a:r>
              <a:rPr lang="es-419" sz="900">
                <a:solidFill>
                  <a:srgbClr val="CCCCCC"/>
                </a:solidFill>
                <a:highlight>
                  <a:srgbClr val="1F1F1F"/>
                </a:highlight>
                <a:latin typeface="Courier New"/>
                <a:ea typeface="Courier New"/>
                <a:cs typeface="Courier New"/>
                <a:sym typeface="Courier New"/>
              </a:rPr>
              <a:t> </a:t>
            </a:r>
            <a:r>
              <a:rPr lang="es-419" sz="900">
                <a:solidFill>
                  <a:srgbClr val="4EC9B0"/>
                </a:solidFill>
                <a:highlight>
                  <a:srgbClr val="1F1F1F"/>
                </a:highlight>
                <a:latin typeface="Courier New"/>
                <a:ea typeface="Courier New"/>
                <a:cs typeface="Courier New"/>
                <a:sym typeface="Courier New"/>
              </a:rPr>
              <a:t>Jv1</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569CD6"/>
                </a:solidFill>
                <a:highlight>
                  <a:srgbClr val="1F1F1F"/>
                </a:highlight>
                <a:latin typeface="Courier New"/>
                <a:ea typeface="Courier New"/>
                <a:cs typeface="Courier New"/>
                <a:sym typeface="Courier New"/>
              </a:rPr>
              <a:t>impl</a:t>
            </a:r>
            <a:r>
              <a:rPr lang="es-419" sz="900">
                <a:solidFill>
                  <a:srgbClr val="CCCCCC"/>
                </a:solidFill>
                <a:highlight>
                  <a:srgbClr val="1F1F1F"/>
                </a:highlight>
                <a:latin typeface="Courier New"/>
                <a:ea typeface="Courier New"/>
                <a:cs typeface="Courier New"/>
                <a:sym typeface="Courier New"/>
              </a:rPr>
              <a:t> </a:t>
            </a:r>
            <a:r>
              <a:rPr lang="es-419" sz="900">
                <a:solidFill>
                  <a:srgbClr val="4EC9B0"/>
                </a:solidFill>
                <a:highlight>
                  <a:srgbClr val="1F1F1F"/>
                </a:highlight>
                <a:latin typeface="Courier New"/>
                <a:ea typeface="Courier New"/>
                <a:cs typeface="Courier New"/>
                <a:sym typeface="Courier New"/>
              </a:rPr>
              <a:t>Jv1</a:t>
            </a:r>
            <a:r>
              <a:rPr lang="es-419" sz="900">
                <a:solidFill>
                  <a:srgbClr val="CCCCCC"/>
                </a:solidFill>
                <a:highlight>
                  <a:srgbClr val="1F1F1F"/>
                </a:highlight>
                <a:latin typeface="Courier New"/>
                <a:ea typeface="Courier New"/>
                <a:cs typeface="Courier New"/>
                <a:sym typeface="Courier New"/>
              </a:rPr>
              <a:t> {</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fn</a:t>
            </a:r>
            <a:r>
              <a:rPr lang="es-419" sz="900">
                <a:solidFill>
                  <a:srgbClr val="CCCCCC"/>
                </a:solidFill>
                <a:highlight>
                  <a:srgbClr val="1F1F1F"/>
                </a:highlight>
                <a:latin typeface="Courier New"/>
                <a:ea typeface="Courier New"/>
                <a:cs typeface="Courier New"/>
                <a:sym typeface="Courier New"/>
              </a:rPr>
              <a:t> </a:t>
            </a:r>
            <a:r>
              <a:rPr lang="es-419" sz="900">
                <a:solidFill>
                  <a:srgbClr val="DCDCAA"/>
                </a:solidFill>
                <a:highlight>
                  <a:srgbClr val="1F1F1F"/>
                </a:highlight>
                <a:latin typeface="Courier New"/>
                <a:ea typeface="Courier New"/>
                <a:cs typeface="Courier New"/>
                <a:sym typeface="Courier New"/>
              </a:rPr>
              <a:t>new</a:t>
            </a:r>
            <a:r>
              <a:rPr lang="es-419" sz="900">
                <a:solidFill>
                  <a:srgbClr val="CCCCCC"/>
                </a:solidFill>
                <a:highlight>
                  <a:srgbClr val="1F1F1F"/>
                </a:highlight>
                <a:latin typeface="Courier New"/>
                <a:ea typeface="Courier New"/>
                <a:cs typeface="Courier New"/>
                <a:sym typeface="Courier New"/>
              </a:rPr>
              <a:t>()</a:t>
            </a:r>
            <a:r>
              <a:rPr lang="es-419" sz="900">
                <a:solidFill>
                  <a:srgbClr val="D4D4D4"/>
                </a:solidFill>
                <a:highlight>
                  <a:srgbClr val="1F1F1F"/>
                </a:highlight>
                <a:latin typeface="Courier New"/>
                <a:ea typeface="Courier New"/>
                <a:cs typeface="Courier New"/>
                <a:sym typeface="Courier New"/>
              </a:rPr>
              <a:t>-&gt;</a:t>
            </a: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Self</a:t>
            </a: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Self</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fn</a:t>
            </a:r>
            <a:r>
              <a:rPr lang="es-419" sz="900">
                <a:solidFill>
                  <a:srgbClr val="CCCCCC"/>
                </a:solidFill>
                <a:highlight>
                  <a:srgbClr val="1F1F1F"/>
                </a:highlight>
                <a:latin typeface="Courier New"/>
                <a:ea typeface="Courier New"/>
                <a:cs typeface="Courier New"/>
                <a:sym typeface="Courier New"/>
              </a:rPr>
              <a:t> </a:t>
            </a:r>
            <a:r>
              <a:rPr lang="es-419" sz="900">
                <a:solidFill>
                  <a:srgbClr val="DCDCAA"/>
                </a:solidFill>
                <a:highlight>
                  <a:srgbClr val="1F1F1F"/>
                </a:highlight>
                <a:latin typeface="Courier New"/>
                <a:ea typeface="Courier New"/>
                <a:cs typeface="Courier New"/>
                <a:sym typeface="Courier New"/>
              </a:rPr>
              <a:t>imprimir</a:t>
            </a:r>
            <a:r>
              <a:rPr lang="es-419" sz="900">
                <a:solidFill>
                  <a:srgbClr val="CCCCCC"/>
                </a:solidFill>
                <a:highlight>
                  <a:srgbClr val="1F1F1F"/>
                </a:highlight>
                <a:latin typeface="Courier New"/>
                <a:ea typeface="Courier New"/>
                <a:cs typeface="Courier New"/>
                <a:sym typeface="Courier New"/>
              </a:rPr>
              <a:t>(</a:t>
            </a:r>
            <a:r>
              <a:rPr lang="es-419" sz="900">
                <a:solidFill>
                  <a:srgbClr val="D4D4D4"/>
                </a:solidFill>
                <a:highlight>
                  <a:srgbClr val="1F1F1F"/>
                </a:highlight>
                <a:latin typeface="Courier New"/>
                <a:ea typeface="Courier New"/>
                <a:cs typeface="Courier New"/>
                <a:sym typeface="Courier New"/>
              </a:rPr>
              <a:t>&amp;</a:t>
            </a:r>
            <a:r>
              <a:rPr lang="es-419" sz="900">
                <a:solidFill>
                  <a:srgbClr val="569CD6"/>
                </a:solidFill>
                <a:highlight>
                  <a:srgbClr val="1F1F1F"/>
                </a:highlight>
                <a:latin typeface="Courier New"/>
                <a:ea typeface="Courier New"/>
                <a:cs typeface="Courier New"/>
                <a:sym typeface="Courier New"/>
              </a:rPr>
              <a:t>self</a:t>
            </a:r>
            <a:r>
              <a:rPr lang="es-419" sz="900">
                <a:solidFill>
                  <a:srgbClr val="CCCCCC"/>
                </a:solidFill>
                <a:highlight>
                  <a:srgbClr val="1F1F1F"/>
                </a:highlight>
                <a:latin typeface="Courier New"/>
                <a:ea typeface="Courier New"/>
                <a:cs typeface="Courier New"/>
                <a:sym typeface="Courier New"/>
              </a:rPr>
              <a:t>, </a:t>
            </a:r>
            <a:r>
              <a:rPr lang="es-419" sz="900">
                <a:solidFill>
                  <a:srgbClr val="9CDCFE"/>
                </a:solidFill>
                <a:highlight>
                  <a:srgbClr val="1F1F1F"/>
                </a:highlight>
                <a:latin typeface="Courier New"/>
                <a:ea typeface="Courier New"/>
                <a:cs typeface="Courier New"/>
                <a:sym typeface="Courier New"/>
              </a:rPr>
              <a:t>data</a:t>
            </a:r>
            <a:r>
              <a:rPr lang="es-419" sz="900">
                <a:solidFill>
                  <a:srgbClr val="D4D4D4"/>
                </a:solidFill>
                <a:highlight>
                  <a:srgbClr val="1F1F1F"/>
                </a:highlight>
                <a:latin typeface="Courier New"/>
                <a:ea typeface="Courier New"/>
                <a:cs typeface="Courier New"/>
                <a:sym typeface="Courier New"/>
              </a:rPr>
              <a:t>:</a:t>
            </a:r>
            <a:r>
              <a:rPr lang="es-419" sz="900">
                <a:solidFill>
                  <a:srgbClr val="4EC9B0"/>
                </a:solidFill>
                <a:highlight>
                  <a:srgbClr val="1F1F1F"/>
                </a:highlight>
                <a:latin typeface="Courier New"/>
                <a:ea typeface="Courier New"/>
                <a:cs typeface="Courier New"/>
                <a:sym typeface="Courier New"/>
              </a:rPr>
              <a:t>String</a:t>
            </a:r>
            <a:r>
              <a:rPr lang="es-419" sz="900">
                <a:solidFill>
                  <a:srgbClr val="CCCCCC"/>
                </a:solidFill>
                <a:highlight>
                  <a:srgbClr val="1F1F1F"/>
                </a:highlight>
                <a:latin typeface="Courier New"/>
                <a:ea typeface="Courier New"/>
                <a:cs typeface="Courier New"/>
                <a:sym typeface="Courier New"/>
              </a:rPr>
              <a:t>, </a:t>
            </a:r>
            <a:r>
              <a:rPr lang="es-419" sz="900">
                <a:solidFill>
                  <a:srgbClr val="9CDCFE"/>
                </a:solidFill>
                <a:highlight>
                  <a:srgbClr val="1F1F1F"/>
                </a:highlight>
                <a:latin typeface="Courier New"/>
                <a:ea typeface="Courier New"/>
                <a:cs typeface="Courier New"/>
                <a:sym typeface="Courier New"/>
              </a:rPr>
              <a:t>opcion</a:t>
            </a:r>
            <a:r>
              <a:rPr lang="es-419" sz="900">
                <a:solidFill>
                  <a:srgbClr val="D4D4D4"/>
                </a:solidFill>
                <a:highlight>
                  <a:srgbClr val="1F1F1F"/>
                </a:highlight>
                <a:latin typeface="Courier New"/>
                <a:ea typeface="Courier New"/>
                <a:cs typeface="Courier New"/>
                <a:sym typeface="Courier New"/>
              </a:rPr>
              <a:t>:</a:t>
            </a:r>
            <a:r>
              <a:rPr lang="es-419" sz="900">
                <a:solidFill>
                  <a:srgbClr val="4EC9B0"/>
                </a:solidFill>
                <a:highlight>
                  <a:srgbClr val="1F1F1F"/>
                </a:highlight>
                <a:latin typeface="Courier New"/>
                <a:ea typeface="Courier New"/>
                <a:cs typeface="Courier New"/>
                <a:sym typeface="Courier New"/>
              </a:rPr>
              <a:t>i32</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println!</a:t>
            </a:r>
            <a:r>
              <a:rPr lang="es-419" sz="900">
                <a:solidFill>
                  <a:srgbClr val="CCCCCC"/>
                </a:solidFill>
                <a:highlight>
                  <a:srgbClr val="1F1F1F"/>
                </a:highlight>
                <a:latin typeface="Courier New"/>
                <a:ea typeface="Courier New"/>
                <a:cs typeface="Courier New"/>
                <a:sym typeface="Courier New"/>
              </a:rPr>
              <a:t>(</a:t>
            </a:r>
            <a:r>
              <a:rPr lang="es-419" sz="900">
                <a:solidFill>
                  <a:srgbClr val="CE9178"/>
                </a:solidFill>
                <a:highlight>
                  <a:srgbClr val="1F1F1F"/>
                </a:highlight>
                <a:latin typeface="Courier New"/>
                <a:ea typeface="Courier New"/>
                <a:cs typeface="Courier New"/>
                <a:sym typeface="Courier New"/>
              </a:rPr>
              <a:t>"</a:t>
            </a:r>
            <a:r>
              <a:rPr lang="es-419" sz="900">
                <a:solidFill>
                  <a:srgbClr val="569CD6"/>
                </a:solidFill>
                <a:highlight>
                  <a:srgbClr val="1F1F1F"/>
                </a:highlight>
                <a:latin typeface="Courier New"/>
                <a:ea typeface="Courier New"/>
                <a:cs typeface="Courier New"/>
                <a:sym typeface="Courier New"/>
              </a:rPr>
              <a:t>{}</a:t>
            </a:r>
            <a:r>
              <a:rPr lang="es-419" sz="900">
                <a:solidFill>
                  <a:srgbClr val="CE9178"/>
                </a:solidFill>
                <a:highlight>
                  <a:srgbClr val="1F1F1F"/>
                </a:highlight>
                <a:latin typeface="Courier New"/>
                <a:ea typeface="Courier New"/>
                <a:cs typeface="Courier New"/>
                <a:sym typeface="Courier New"/>
              </a:rPr>
              <a:t> con opcion:</a:t>
            </a:r>
            <a:r>
              <a:rPr lang="es-419" sz="900">
                <a:solidFill>
                  <a:srgbClr val="569CD6"/>
                </a:solidFill>
                <a:highlight>
                  <a:srgbClr val="1F1F1F"/>
                </a:highlight>
                <a:latin typeface="Courier New"/>
                <a:ea typeface="Courier New"/>
                <a:cs typeface="Courier New"/>
                <a:sym typeface="Courier New"/>
              </a:rPr>
              <a:t>{}</a:t>
            </a:r>
            <a:r>
              <a:rPr lang="es-419" sz="900">
                <a:solidFill>
                  <a:srgbClr val="CE9178"/>
                </a:solidFill>
                <a:highlight>
                  <a:srgbClr val="1F1F1F"/>
                </a:highlight>
                <a:latin typeface="Courier New"/>
                <a:ea typeface="Courier New"/>
                <a:cs typeface="Courier New"/>
                <a:sym typeface="Courier New"/>
              </a:rPr>
              <a:t>"</a:t>
            </a:r>
            <a:r>
              <a:rPr lang="es-419" sz="900">
                <a:solidFill>
                  <a:srgbClr val="CCCCCC"/>
                </a:solidFill>
                <a:highlight>
                  <a:srgbClr val="1F1F1F"/>
                </a:highlight>
                <a:latin typeface="Courier New"/>
                <a:ea typeface="Courier New"/>
                <a:cs typeface="Courier New"/>
                <a:sym typeface="Courier New"/>
              </a:rPr>
              <a:t>, </a:t>
            </a:r>
            <a:r>
              <a:rPr lang="es-419" sz="900">
                <a:solidFill>
                  <a:srgbClr val="9CDCFE"/>
                </a:solidFill>
                <a:highlight>
                  <a:srgbClr val="1F1F1F"/>
                </a:highlight>
                <a:latin typeface="Courier New"/>
                <a:ea typeface="Courier New"/>
                <a:cs typeface="Courier New"/>
                <a:sym typeface="Courier New"/>
              </a:rPr>
              <a:t>data</a:t>
            </a:r>
            <a:r>
              <a:rPr lang="es-419" sz="900">
                <a:solidFill>
                  <a:srgbClr val="CCCCCC"/>
                </a:solidFill>
                <a:highlight>
                  <a:srgbClr val="1F1F1F"/>
                </a:highlight>
                <a:latin typeface="Courier New"/>
                <a:ea typeface="Courier New"/>
                <a:cs typeface="Courier New"/>
                <a:sym typeface="Courier New"/>
              </a:rPr>
              <a:t>, </a:t>
            </a:r>
            <a:r>
              <a:rPr lang="es-419" sz="900">
                <a:solidFill>
                  <a:srgbClr val="9CDCFE"/>
                </a:solidFill>
                <a:highlight>
                  <a:srgbClr val="1F1F1F"/>
                </a:highlight>
                <a:latin typeface="Courier New"/>
                <a:ea typeface="Courier New"/>
                <a:cs typeface="Courier New"/>
                <a:sym typeface="Courier New"/>
              </a:rPr>
              <a:t>opcion</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fn</a:t>
            </a:r>
            <a:r>
              <a:rPr lang="es-419" sz="900">
                <a:solidFill>
                  <a:srgbClr val="CCCCCC"/>
                </a:solidFill>
                <a:highlight>
                  <a:srgbClr val="1F1F1F"/>
                </a:highlight>
                <a:latin typeface="Courier New"/>
                <a:ea typeface="Courier New"/>
                <a:cs typeface="Courier New"/>
                <a:sym typeface="Courier New"/>
              </a:rPr>
              <a:t> </a:t>
            </a:r>
            <a:r>
              <a:rPr lang="es-419" sz="900" u="sng">
                <a:solidFill>
                  <a:srgbClr val="DCDCAA"/>
                </a:solidFill>
                <a:highlight>
                  <a:srgbClr val="1F1F1F"/>
                </a:highlight>
                <a:latin typeface="Courier New"/>
                <a:ea typeface="Courier New"/>
                <a:cs typeface="Courier New"/>
                <a:sym typeface="Courier New"/>
              </a:rPr>
              <a:t>exec</a:t>
            </a:r>
            <a:r>
              <a:rPr lang="es-419" sz="900">
                <a:solidFill>
                  <a:srgbClr val="CCCCCC"/>
                </a:solidFill>
                <a:highlight>
                  <a:srgbClr val="1F1F1F"/>
                </a:highlight>
                <a:latin typeface="Courier New"/>
                <a:ea typeface="Courier New"/>
                <a:cs typeface="Courier New"/>
                <a:sym typeface="Courier New"/>
              </a:rPr>
              <a:t>(</a:t>
            </a:r>
            <a:r>
              <a:rPr lang="es-419" sz="900">
                <a:solidFill>
                  <a:srgbClr val="D4D4D4"/>
                </a:solidFill>
                <a:highlight>
                  <a:srgbClr val="1F1F1F"/>
                </a:highlight>
                <a:latin typeface="Courier New"/>
                <a:ea typeface="Courier New"/>
                <a:cs typeface="Courier New"/>
                <a:sym typeface="Courier New"/>
              </a:rPr>
              <a:t>&amp;</a:t>
            </a:r>
            <a:r>
              <a:rPr lang="es-419" sz="900">
                <a:solidFill>
                  <a:srgbClr val="569CD6"/>
                </a:solidFill>
                <a:highlight>
                  <a:srgbClr val="1F1F1F"/>
                </a:highlight>
                <a:latin typeface="Courier New"/>
                <a:ea typeface="Courier New"/>
                <a:cs typeface="Courier New"/>
                <a:sym typeface="Courier New"/>
              </a:rPr>
              <a:t>mut</a:t>
            </a:r>
            <a:r>
              <a:rPr lang="es-419" sz="900">
                <a:solidFill>
                  <a:srgbClr val="CCCCCC"/>
                </a:solidFill>
                <a:highlight>
                  <a:srgbClr val="1F1F1F"/>
                </a:highlight>
                <a:latin typeface="Courier New"/>
                <a:ea typeface="Courier New"/>
                <a:cs typeface="Courier New"/>
                <a:sym typeface="Courier New"/>
              </a:rPr>
              <a:t> </a:t>
            </a:r>
            <a:r>
              <a:rPr lang="es-419" sz="900" u="sng">
                <a:solidFill>
                  <a:srgbClr val="569CD6"/>
                </a:solidFill>
                <a:highlight>
                  <a:srgbClr val="1F1F1F"/>
                </a:highlight>
                <a:latin typeface="Courier New"/>
                <a:ea typeface="Courier New"/>
                <a:cs typeface="Courier New"/>
                <a:sym typeface="Courier New"/>
              </a:rPr>
              <a:t>self</a:t>
            </a:r>
            <a:r>
              <a:rPr lang="es-419" sz="900">
                <a:solidFill>
                  <a:srgbClr val="CCCCCC"/>
                </a:solidFill>
                <a:highlight>
                  <a:srgbClr val="1F1F1F"/>
                </a:highlight>
                <a:latin typeface="Courier New"/>
                <a:ea typeface="Courier New"/>
                <a:cs typeface="Courier New"/>
                <a:sym typeface="Courier New"/>
              </a:rPr>
              <a:t>, </a:t>
            </a:r>
            <a:r>
              <a:rPr lang="es-419" sz="900">
                <a:solidFill>
                  <a:srgbClr val="9CDCFE"/>
                </a:solidFill>
                <a:highlight>
                  <a:srgbClr val="1F1F1F"/>
                </a:highlight>
                <a:latin typeface="Courier New"/>
                <a:ea typeface="Courier New"/>
                <a:cs typeface="Courier New"/>
                <a:sym typeface="Courier New"/>
              </a:rPr>
              <a:t>n</a:t>
            </a:r>
            <a:r>
              <a:rPr lang="es-419" sz="900">
                <a:solidFill>
                  <a:srgbClr val="D4D4D4"/>
                </a:solidFill>
                <a:highlight>
                  <a:srgbClr val="1F1F1F"/>
                </a:highlight>
                <a:latin typeface="Courier New"/>
                <a:ea typeface="Courier New"/>
                <a:cs typeface="Courier New"/>
                <a:sym typeface="Courier New"/>
              </a:rPr>
              <a:t>:</a:t>
            </a:r>
            <a:r>
              <a:rPr lang="es-419" sz="900">
                <a:solidFill>
                  <a:srgbClr val="4EC9B0"/>
                </a:solidFill>
                <a:highlight>
                  <a:srgbClr val="1F1F1F"/>
                </a:highlight>
                <a:latin typeface="Courier New"/>
                <a:ea typeface="Courier New"/>
                <a:cs typeface="Courier New"/>
                <a:sym typeface="Courier New"/>
              </a:rPr>
              <a:t>i32</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C586C0"/>
                </a:solidFill>
                <a:highlight>
                  <a:srgbClr val="1F1F1F"/>
                </a:highlight>
                <a:latin typeface="Courier New"/>
                <a:ea typeface="Courier New"/>
                <a:cs typeface="Courier New"/>
                <a:sym typeface="Courier New"/>
              </a:rPr>
              <a:t>if</a:t>
            </a:r>
            <a:r>
              <a:rPr lang="es-419" sz="900">
                <a:solidFill>
                  <a:srgbClr val="CCCCCC"/>
                </a:solidFill>
                <a:highlight>
                  <a:srgbClr val="1F1F1F"/>
                </a:highlight>
                <a:latin typeface="Courier New"/>
                <a:ea typeface="Courier New"/>
                <a:cs typeface="Courier New"/>
                <a:sym typeface="Courier New"/>
              </a:rPr>
              <a:t> </a:t>
            </a:r>
            <a:r>
              <a:rPr lang="es-419" sz="900">
                <a:solidFill>
                  <a:srgbClr val="9CDCFE"/>
                </a:solidFill>
                <a:highlight>
                  <a:srgbClr val="1F1F1F"/>
                </a:highlight>
                <a:latin typeface="Courier New"/>
                <a:ea typeface="Courier New"/>
                <a:cs typeface="Courier New"/>
                <a:sym typeface="Courier New"/>
              </a:rPr>
              <a:t>n</a:t>
            </a:r>
            <a:r>
              <a:rPr lang="es-419" sz="900">
                <a:solidFill>
                  <a:srgbClr val="D4D4D4"/>
                </a:solidFill>
                <a:highlight>
                  <a:srgbClr val="1F1F1F"/>
                </a:highlight>
                <a:latin typeface="Courier New"/>
                <a:ea typeface="Courier New"/>
                <a:cs typeface="Courier New"/>
                <a:sym typeface="Courier New"/>
              </a:rPr>
              <a:t>==</a:t>
            </a:r>
            <a:r>
              <a:rPr lang="es-419" sz="900">
                <a:solidFill>
                  <a:srgbClr val="B5CEA8"/>
                </a:solidFill>
                <a:highlight>
                  <a:srgbClr val="1F1F1F"/>
                </a:highlight>
                <a:latin typeface="Courier New"/>
                <a:ea typeface="Courier New"/>
                <a:cs typeface="Courier New"/>
                <a:sym typeface="Courier New"/>
              </a:rPr>
              <a:t>1</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6A9955"/>
                </a:solidFill>
                <a:highlight>
                  <a:srgbClr val="1F1F1F"/>
                </a:highlight>
                <a:latin typeface="Courier New"/>
                <a:ea typeface="Courier New"/>
                <a:cs typeface="Courier New"/>
                <a:sym typeface="Courier New"/>
              </a:rPr>
              <a:t>           // varias lineas de codigo que hacen algo mas</a:t>
            </a:r>
            <a:endParaRPr sz="900">
              <a:solidFill>
                <a:srgbClr val="6A9955"/>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u="sng">
                <a:solidFill>
                  <a:srgbClr val="569CD6"/>
                </a:solidFill>
                <a:highlight>
                  <a:srgbClr val="1F1F1F"/>
                </a:highlight>
                <a:latin typeface="Courier New"/>
                <a:ea typeface="Courier New"/>
                <a:cs typeface="Courier New"/>
                <a:sym typeface="Courier New"/>
              </a:rPr>
              <a:t>self</a:t>
            </a:r>
            <a:r>
              <a:rPr lang="es-419" sz="900">
                <a:solidFill>
                  <a:srgbClr val="D4D4D4"/>
                </a:solidFill>
                <a:highlight>
                  <a:srgbClr val="1F1F1F"/>
                </a:highlight>
                <a:latin typeface="Courier New"/>
                <a:ea typeface="Courier New"/>
                <a:cs typeface="Courier New"/>
                <a:sym typeface="Courier New"/>
              </a:rPr>
              <a:t>.</a:t>
            </a:r>
            <a:r>
              <a:rPr lang="es-419" sz="900">
                <a:solidFill>
                  <a:srgbClr val="DCDCAA"/>
                </a:solidFill>
                <a:highlight>
                  <a:srgbClr val="1F1F1F"/>
                </a:highlight>
                <a:latin typeface="Courier New"/>
                <a:ea typeface="Courier New"/>
                <a:cs typeface="Courier New"/>
                <a:sym typeface="Courier New"/>
              </a:rPr>
              <a:t>imprimir</a:t>
            </a:r>
            <a:r>
              <a:rPr lang="es-419" sz="900">
                <a:solidFill>
                  <a:srgbClr val="CCCCCC"/>
                </a:solidFill>
                <a:highlight>
                  <a:srgbClr val="1F1F1F"/>
                </a:highlight>
                <a:latin typeface="Courier New"/>
                <a:ea typeface="Courier New"/>
                <a:cs typeface="Courier New"/>
                <a:sym typeface="Courier New"/>
              </a:rPr>
              <a:t>(</a:t>
            </a:r>
            <a:r>
              <a:rPr lang="es-419" sz="900">
                <a:solidFill>
                  <a:srgbClr val="CE9178"/>
                </a:solidFill>
                <a:highlight>
                  <a:srgbClr val="1F1F1F"/>
                </a:highlight>
                <a:latin typeface="Courier New"/>
                <a:ea typeface="Courier New"/>
                <a:cs typeface="Courier New"/>
                <a:sym typeface="Courier New"/>
              </a:rPr>
              <a:t>"ejecutando rutina a"</a:t>
            </a:r>
            <a:r>
              <a:rPr lang="es-419" sz="900">
                <a:solidFill>
                  <a:srgbClr val="D4D4D4"/>
                </a:solidFill>
                <a:highlight>
                  <a:srgbClr val="1F1F1F"/>
                </a:highlight>
                <a:latin typeface="Courier New"/>
                <a:ea typeface="Courier New"/>
                <a:cs typeface="Courier New"/>
                <a:sym typeface="Courier New"/>
              </a:rPr>
              <a:t>.</a:t>
            </a:r>
            <a:r>
              <a:rPr lang="es-419" sz="900">
                <a:solidFill>
                  <a:srgbClr val="DCDCAA"/>
                </a:solidFill>
                <a:highlight>
                  <a:srgbClr val="1F1F1F"/>
                </a:highlight>
                <a:latin typeface="Courier New"/>
                <a:ea typeface="Courier New"/>
                <a:cs typeface="Courier New"/>
                <a:sym typeface="Courier New"/>
              </a:rPr>
              <a:t>to_string</a:t>
            </a:r>
            <a:r>
              <a:rPr lang="es-419" sz="900">
                <a:solidFill>
                  <a:srgbClr val="CCCCCC"/>
                </a:solidFill>
                <a:highlight>
                  <a:srgbClr val="1F1F1F"/>
                </a:highlight>
                <a:latin typeface="Courier New"/>
                <a:ea typeface="Courier New"/>
                <a:cs typeface="Courier New"/>
                <a:sym typeface="Courier New"/>
              </a:rPr>
              <a:t>(), </a:t>
            </a:r>
            <a:r>
              <a:rPr lang="es-419" sz="900">
                <a:solidFill>
                  <a:srgbClr val="9CDCFE"/>
                </a:solidFill>
                <a:highlight>
                  <a:srgbClr val="1F1F1F"/>
                </a:highlight>
                <a:latin typeface="Courier New"/>
                <a:ea typeface="Courier New"/>
                <a:cs typeface="Courier New"/>
                <a:sym typeface="Courier New"/>
              </a:rPr>
              <a:t>n</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C586C0"/>
                </a:solidFill>
                <a:highlight>
                  <a:srgbClr val="1F1F1F"/>
                </a:highlight>
                <a:latin typeface="Courier New"/>
                <a:ea typeface="Courier New"/>
                <a:cs typeface="Courier New"/>
                <a:sym typeface="Courier New"/>
              </a:rPr>
              <a:t>else</a:t>
            </a:r>
            <a:r>
              <a:rPr lang="es-419" sz="900">
                <a:solidFill>
                  <a:srgbClr val="CCCCCC"/>
                </a:solidFill>
                <a:highlight>
                  <a:srgbClr val="1F1F1F"/>
                </a:highlight>
                <a:latin typeface="Courier New"/>
                <a:ea typeface="Courier New"/>
                <a:cs typeface="Courier New"/>
                <a:sym typeface="Courier New"/>
              </a:rPr>
              <a:t> </a:t>
            </a:r>
            <a:r>
              <a:rPr lang="es-419" sz="900">
                <a:solidFill>
                  <a:srgbClr val="C586C0"/>
                </a:solidFill>
                <a:highlight>
                  <a:srgbClr val="1F1F1F"/>
                </a:highlight>
                <a:latin typeface="Courier New"/>
                <a:ea typeface="Courier New"/>
                <a:cs typeface="Courier New"/>
                <a:sym typeface="Courier New"/>
              </a:rPr>
              <a:t>if</a:t>
            </a:r>
            <a:r>
              <a:rPr lang="es-419" sz="900">
                <a:solidFill>
                  <a:srgbClr val="CCCCCC"/>
                </a:solidFill>
                <a:highlight>
                  <a:srgbClr val="1F1F1F"/>
                </a:highlight>
                <a:latin typeface="Courier New"/>
                <a:ea typeface="Courier New"/>
                <a:cs typeface="Courier New"/>
                <a:sym typeface="Courier New"/>
              </a:rPr>
              <a:t> </a:t>
            </a:r>
            <a:r>
              <a:rPr lang="es-419" sz="900">
                <a:solidFill>
                  <a:srgbClr val="9CDCFE"/>
                </a:solidFill>
                <a:highlight>
                  <a:srgbClr val="1F1F1F"/>
                </a:highlight>
                <a:latin typeface="Courier New"/>
                <a:ea typeface="Courier New"/>
                <a:cs typeface="Courier New"/>
                <a:sym typeface="Courier New"/>
              </a:rPr>
              <a:t>n</a:t>
            </a:r>
            <a:r>
              <a:rPr lang="es-419" sz="900">
                <a:solidFill>
                  <a:srgbClr val="D4D4D4"/>
                </a:solidFill>
                <a:highlight>
                  <a:srgbClr val="1F1F1F"/>
                </a:highlight>
                <a:latin typeface="Courier New"/>
                <a:ea typeface="Courier New"/>
                <a:cs typeface="Courier New"/>
                <a:sym typeface="Courier New"/>
              </a:rPr>
              <a:t>==</a:t>
            </a:r>
            <a:r>
              <a:rPr lang="es-419" sz="900">
                <a:solidFill>
                  <a:srgbClr val="B5CEA8"/>
                </a:solidFill>
                <a:highlight>
                  <a:srgbClr val="1F1F1F"/>
                </a:highlight>
                <a:latin typeface="Courier New"/>
                <a:ea typeface="Courier New"/>
                <a:cs typeface="Courier New"/>
                <a:sym typeface="Courier New"/>
              </a:rPr>
              <a:t>2</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6A9955"/>
                </a:solidFill>
                <a:highlight>
                  <a:srgbClr val="1F1F1F"/>
                </a:highlight>
                <a:latin typeface="Courier New"/>
                <a:ea typeface="Courier New"/>
                <a:cs typeface="Courier New"/>
                <a:sym typeface="Courier New"/>
              </a:rPr>
              <a:t>           // varias lineas de codigo que hacen algo mas</a:t>
            </a:r>
            <a:endParaRPr sz="900">
              <a:solidFill>
                <a:srgbClr val="6A9955"/>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u="sng">
                <a:solidFill>
                  <a:srgbClr val="569CD6"/>
                </a:solidFill>
                <a:highlight>
                  <a:srgbClr val="1F1F1F"/>
                </a:highlight>
                <a:latin typeface="Courier New"/>
                <a:ea typeface="Courier New"/>
                <a:cs typeface="Courier New"/>
                <a:sym typeface="Courier New"/>
              </a:rPr>
              <a:t>self</a:t>
            </a:r>
            <a:r>
              <a:rPr lang="es-419" sz="900">
                <a:solidFill>
                  <a:srgbClr val="D4D4D4"/>
                </a:solidFill>
                <a:highlight>
                  <a:srgbClr val="1F1F1F"/>
                </a:highlight>
                <a:latin typeface="Courier New"/>
                <a:ea typeface="Courier New"/>
                <a:cs typeface="Courier New"/>
                <a:sym typeface="Courier New"/>
              </a:rPr>
              <a:t>.</a:t>
            </a:r>
            <a:r>
              <a:rPr lang="es-419" sz="900">
                <a:solidFill>
                  <a:srgbClr val="DCDCAA"/>
                </a:solidFill>
                <a:highlight>
                  <a:srgbClr val="1F1F1F"/>
                </a:highlight>
                <a:latin typeface="Courier New"/>
                <a:ea typeface="Courier New"/>
                <a:cs typeface="Courier New"/>
                <a:sym typeface="Courier New"/>
              </a:rPr>
              <a:t>imprimir</a:t>
            </a:r>
            <a:r>
              <a:rPr lang="es-419" sz="900">
                <a:solidFill>
                  <a:srgbClr val="CCCCCC"/>
                </a:solidFill>
                <a:highlight>
                  <a:srgbClr val="1F1F1F"/>
                </a:highlight>
                <a:latin typeface="Courier New"/>
                <a:ea typeface="Courier New"/>
                <a:cs typeface="Courier New"/>
                <a:sym typeface="Courier New"/>
              </a:rPr>
              <a:t>(</a:t>
            </a:r>
            <a:r>
              <a:rPr lang="es-419" sz="900">
                <a:solidFill>
                  <a:srgbClr val="CE9178"/>
                </a:solidFill>
                <a:highlight>
                  <a:srgbClr val="1F1F1F"/>
                </a:highlight>
                <a:latin typeface="Courier New"/>
                <a:ea typeface="Courier New"/>
                <a:cs typeface="Courier New"/>
                <a:sym typeface="Courier New"/>
              </a:rPr>
              <a:t>"ejecutando rutina b"</a:t>
            </a:r>
            <a:r>
              <a:rPr lang="es-419" sz="900">
                <a:solidFill>
                  <a:srgbClr val="D4D4D4"/>
                </a:solidFill>
                <a:highlight>
                  <a:srgbClr val="1F1F1F"/>
                </a:highlight>
                <a:latin typeface="Courier New"/>
                <a:ea typeface="Courier New"/>
                <a:cs typeface="Courier New"/>
                <a:sym typeface="Courier New"/>
              </a:rPr>
              <a:t>.</a:t>
            </a:r>
            <a:r>
              <a:rPr lang="es-419" sz="900">
                <a:solidFill>
                  <a:srgbClr val="DCDCAA"/>
                </a:solidFill>
                <a:highlight>
                  <a:srgbClr val="1F1F1F"/>
                </a:highlight>
                <a:latin typeface="Courier New"/>
                <a:ea typeface="Courier New"/>
                <a:cs typeface="Courier New"/>
                <a:sym typeface="Courier New"/>
              </a:rPr>
              <a:t>to_string</a:t>
            </a:r>
            <a:r>
              <a:rPr lang="es-419" sz="900">
                <a:solidFill>
                  <a:srgbClr val="CCCCCC"/>
                </a:solidFill>
                <a:highlight>
                  <a:srgbClr val="1F1F1F"/>
                </a:highlight>
                <a:latin typeface="Courier New"/>
                <a:ea typeface="Courier New"/>
                <a:cs typeface="Courier New"/>
                <a:sym typeface="Courier New"/>
              </a:rPr>
              <a:t>(), </a:t>
            </a:r>
            <a:r>
              <a:rPr lang="es-419" sz="900">
                <a:solidFill>
                  <a:srgbClr val="9CDCFE"/>
                </a:solidFill>
                <a:highlight>
                  <a:srgbClr val="1F1F1F"/>
                </a:highlight>
                <a:latin typeface="Courier New"/>
                <a:ea typeface="Courier New"/>
                <a:cs typeface="Courier New"/>
                <a:sym typeface="Courier New"/>
              </a:rPr>
              <a:t>n</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C586C0"/>
                </a:solidFill>
                <a:highlight>
                  <a:srgbClr val="1F1F1F"/>
                </a:highlight>
                <a:latin typeface="Courier New"/>
                <a:ea typeface="Courier New"/>
                <a:cs typeface="Courier New"/>
                <a:sym typeface="Courier New"/>
              </a:rPr>
              <a:t>else</a:t>
            </a:r>
            <a:r>
              <a:rPr lang="es-419" sz="900">
                <a:solidFill>
                  <a:srgbClr val="CCCCCC"/>
                </a:solidFill>
                <a:highlight>
                  <a:srgbClr val="1F1F1F"/>
                </a:highlight>
                <a:latin typeface="Courier New"/>
                <a:ea typeface="Courier New"/>
                <a:cs typeface="Courier New"/>
                <a:sym typeface="Courier New"/>
              </a:rPr>
              <a:t> </a:t>
            </a:r>
            <a:r>
              <a:rPr lang="es-419" sz="900">
                <a:solidFill>
                  <a:srgbClr val="C586C0"/>
                </a:solidFill>
                <a:highlight>
                  <a:srgbClr val="1F1F1F"/>
                </a:highlight>
                <a:latin typeface="Courier New"/>
                <a:ea typeface="Courier New"/>
                <a:cs typeface="Courier New"/>
                <a:sym typeface="Courier New"/>
              </a:rPr>
              <a:t>if</a:t>
            </a:r>
            <a:r>
              <a:rPr lang="es-419" sz="900">
                <a:solidFill>
                  <a:srgbClr val="CCCCCC"/>
                </a:solidFill>
                <a:highlight>
                  <a:srgbClr val="1F1F1F"/>
                </a:highlight>
                <a:latin typeface="Courier New"/>
                <a:ea typeface="Courier New"/>
                <a:cs typeface="Courier New"/>
                <a:sym typeface="Courier New"/>
              </a:rPr>
              <a:t> </a:t>
            </a:r>
            <a:r>
              <a:rPr lang="es-419" sz="900">
                <a:solidFill>
                  <a:srgbClr val="9CDCFE"/>
                </a:solidFill>
                <a:highlight>
                  <a:srgbClr val="1F1F1F"/>
                </a:highlight>
                <a:latin typeface="Courier New"/>
                <a:ea typeface="Courier New"/>
                <a:cs typeface="Courier New"/>
                <a:sym typeface="Courier New"/>
              </a:rPr>
              <a:t>n</a:t>
            </a:r>
            <a:r>
              <a:rPr lang="es-419" sz="900">
                <a:solidFill>
                  <a:srgbClr val="D4D4D4"/>
                </a:solidFill>
                <a:highlight>
                  <a:srgbClr val="1F1F1F"/>
                </a:highlight>
                <a:latin typeface="Courier New"/>
                <a:ea typeface="Courier New"/>
                <a:cs typeface="Courier New"/>
                <a:sym typeface="Courier New"/>
              </a:rPr>
              <a:t>==</a:t>
            </a:r>
            <a:r>
              <a:rPr lang="es-419" sz="900">
                <a:solidFill>
                  <a:srgbClr val="B5CEA8"/>
                </a:solidFill>
                <a:highlight>
                  <a:srgbClr val="1F1F1F"/>
                </a:highlight>
                <a:latin typeface="Courier New"/>
                <a:ea typeface="Courier New"/>
                <a:cs typeface="Courier New"/>
                <a:sym typeface="Courier New"/>
              </a:rPr>
              <a:t>3</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6A9955"/>
                </a:solidFill>
                <a:highlight>
                  <a:srgbClr val="1F1F1F"/>
                </a:highlight>
                <a:latin typeface="Courier New"/>
                <a:ea typeface="Courier New"/>
                <a:cs typeface="Courier New"/>
                <a:sym typeface="Courier New"/>
              </a:rPr>
              <a:t>           // varias lineas de codigo que hacen algo mas</a:t>
            </a:r>
            <a:endParaRPr sz="900">
              <a:solidFill>
                <a:srgbClr val="6A9955"/>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u="sng">
                <a:solidFill>
                  <a:srgbClr val="569CD6"/>
                </a:solidFill>
                <a:highlight>
                  <a:srgbClr val="1F1F1F"/>
                </a:highlight>
                <a:latin typeface="Courier New"/>
                <a:ea typeface="Courier New"/>
                <a:cs typeface="Courier New"/>
                <a:sym typeface="Courier New"/>
              </a:rPr>
              <a:t>self</a:t>
            </a:r>
            <a:r>
              <a:rPr lang="es-419" sz="900">
                <a:solidFill>
                  <a:srgbClr val="D4D4D4"/>
                </a:solidFill>
                <a:highlight>
                  <a:srgbClr val="1F1F1F"/>
                </a:highlight>
                <a:latin typeface="Courier New"/>
                <a:ea typeface="Courier New"/>
                <a:cs typeface="Courier New"/>
                <a:sym typeface="Courier New"/>
              </a:rPr>
              <a:t>.</a:t>
            </a:r>
            <a:r>
              <a:rPr lang="es-419" sz="900">
                <a:solidFill>
                  <a:srgbClr val="DCDCAA"/>
                </a:solidFill>
                <a:highlight>
                  <a:srgbClr val="1F1F1F"/>
                </a:highlight>
                <a:latin typeface="Courier New"/>
                <a:ea typeface="Courier New"/>
                <a:cs typeface="Courier New"/>
                <a:sym typeface="Courier New"/>
              </a:rPr>
              <a:t>imprimir</a:t>
            </a:r>
            <a:r>
              <a:rPr lang="es-419" sz="900">
                <a:solidFill>
                  <a:srgbClr val="CCCCCC"/>
                </a:solidFill>
                <a:highlight>
                  <a:srgbClr val="1F1F1F"/>
                </a:highlight>
                <a:latin typeface="Courier New"/>
                <a:ea typeface="Courier New"/>
                <a:cs typeface="Courier New"/>
                <a:sym typeface="Courier New"/>
              </a:rPr>
              <a:t>(</a:t>
            </a:r>
            <a:r>
              <a:rPr lang="es-419" sz="900">
                <a:solidFill>
                  <a:srgbClr val="CE9178"/>
                </a:solidFill>
                <a:highlight>
                  <a:srgbClr val="1F1F1F"/>
                </a:highlight>
                <a:latin typeface="Courier New"/>
                <a:ea typeface="Courier New"/>
                <a:cs typeface="Courier New"/>
                <a:sym typeface="Courier New"/>
              </a:rPr>
              <a:t>"ejecutando rutina c"</a:t>
            </a:r>
            <a:r>
              <a:rPr lang="es-419" sz="900">
                <a:solidFill>
                  <a:srgbClr val="D4D4D4"/>
                </a:solidFill>
                <a:highlight>
                  <a:srgbClr val="1F1F1F"/>
                </a:highlight>
                <a:latin typeface="Courier New"/>
                <a:ea typeface="Courier New"/>
                <a:cs typeface="Courier New"/>
                <a:sym typeface="Courier New"/>
              </a:rPr>
              <a:t>.</a:t>
            </a:r>
            <a:r>
              <a:rPr lang="es-419" sz="900">
                <a:solidFill>
                  <a:srgbClr val="DCDCAA"/>
                </a:solidFill>
                <a:highlight>
                  <a:srgbClr val="1F1F1F"/>
                </a:highlight>
                <a:latin typeface="Courier New"/>
                <a:ea typeface="Courier New"/>
                <a:cs typeface="Courier New"/>
                <a:sym typeface="Courier New"/>
              </a:rPr>
              <a:t>to_string</a:t>
            </a:r>
            <a:r>
              <a:rPr lang="es-419" sz="900">
                <a:solidFill>
                  <a:srgbClr val="CCCCCC"/>
                </a:solidFill>
                <a:highlight>
                  <a:srgbClr val="1F1F1F"/>
                </a:highlight>
                <a:latin typeface="Courier New"/>
                <a:ea typeface="Courier New"/>
                <a:cs typeface="Courier New"/>
                <a:sym typeface="Courier New"/>
              </a:rPr>
              <a:t>(), </a:t>
            </a:r>
            <a:r>
              <a:rPr lang="es-419" sz="900">
                <a:solidFill>
                  <a:srgbClr val="9CDCFE"/>
                </a:solidFill>
                <a:highlight>
                  <a:srgbClr val="1F1F1F"/>
                </a:highlight>
                <a:latin typeface="Courier New"/>
                <a:ea typeface="Courier New"/>
                <a:cs typeface="Courier New"/>
                <a:sym typeface="Courier New"/>
              </a:rPr>
              <a:t>n</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a:highlight>
                <a:schemeClr val="lt1"/>
              </a:highlight>
              <a:latin typeface="Roboto Slab"/>
              <a:ea typeface="Roboto Slab"/>
              <a:cs typeface="Roboto Slab"/>
              <a:sym typeface="Roboto Slab"/>
            </a:endParaRPr>
          </a:p>
          <a:p>
            <a:pPr indent="0" lvl="0" marL="0" rtl="0" algn="l">
              <a:lnSpc>
                <a:spcPct val="150000"/>
              </a:lnSpc>
              <a:spcBef>
                <a:spcPts val="0"/>
              </a:spcBef>
              <a:spcAft>
                <a:spcPts val="0"/>
              </a:spcAft>
              <a:buNone/>
            </a:pPr>
            <a:r>
              <a:t/>
            </a:r>
            <a:endParaRPr>
              <a:highlight>
                <a:schemeClr val="lt1"/>
              </a:highlight>
              <a:latin typeface="Roboto Slab"/>
              <a:ea typeface="Roboto Slab"/>
              <a:cs typeface="Roboto Slab"/>
              <a:sym typeface="Roboto Slab"/>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1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lnSpc>
                <a:spcPct val="150000"/>
              </a:lnSpc>
              <a:spcBef>
                <a:spcPts val="0"/>
              </a:spcBef>
              <a:spcAft>
                <a:spcPts val="0"/>
              </a:spcAft>
              <a:buNone/>
            </a:pPr>
            <a:r>
              <a:rPr lang="es-419" sz="2400">
                <a:highlight>
                  <a:schemeClr val="lt1"/>
                </a:highlight>
                <a:uFill>
                  <a:noFill/>
                </a:uFill>
                <a:hlinkClick r:id="rId3"/>
              </a:rPr>
              <a:t>Advanced </a:t>
            </a:r>
            <a:r>
              <a:rPr lang="es-419" sz="2400">
                <a:highlight>
                  <a:schemeClr val="lt1"/>
                </a:highlight>
              </a:rPr>
              <a:t>Functions</a:t>
            </a:r>
            <a:r>
              <a:rPr lang="es-419" sz="2400">
                <a:highlight>
                  <a:schemeClr val="lt1"/>
                </a:highlight>
                <a:uFill>
                  <a:noFill/>
                </a:uFill>
                <a:hlinkClick r:id="rId4"/>
              </a:rPr>
              <a:t> and Closures</a:t>
            </a:r>
            <a:endParaRPr sz="2400">
              <a:highlight>
                <a:schemeClr val="lt1"/>
              </a:highlight>
            </a:endParaRPr>
          </a:p>
        </p:txBody>
      </p:sp>
      <p:sp>
        <p:nvSpPr>
          <p:cNvPr id="700" name="Google Shape;700;p116"/>
          <p:cNvSpPr txBox="1"/>
          <p:nvPr>
            <p:ph idx="1" type="body"/>
          </p:nvPr>
        </p:nvSpPr>
        <p:spPr>
          <a:xfrm>
            <a:off x="387900" y="1352024"/>
            <a:ext cx="8368200" cy="3078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419" sz="1400">
                <a:solidFill>
                  <a:srgbClr val="569CD6"/>
                </a:solidFill>
                <a:highlight>
                  <a:srgbClr val="1F1F1F"/>
                </a:highlight>
                <a:latin typeface="Courier New"/>
                <a:ea typeface="Courier New"/>
                <a:cs typeface="Courier New"/>
                <a:sym typeface="Courier New"/>
              </a:rPr>
              <a:t>fn</a:t>
            </a:r>
            <a:r>
              <a:rPr lang="es-419" sz="1400">
                <a:solidFill>
                  <a:srgbClr val="CCCCCC"/>
                </a:solidFill>
                <a:highlight>
                  <a:srgbClr val="1F1F1F"/>
                </a:highlight>
                <a:latin typeface="Courier New"/>
                <a:ea typeface="Courier New"/>
                <a:cs typeface="Courier New"/>
                <a:sym typeface="Courier New"/>
              </a:rPr>
              <a:t> </a:t>
            </a:r>
            <a:r>
              <a:rPr lang="es-419" sz="1400">
                <a:solidFill>
                  <a:srgbClr val="DCDCAA"/>
                </a:solidFill>
                <a:highlight>
                  <a:srgbClr val="1F1F1F"/>
                </a:highlight>
                <a:latin typeface="Courier New"/>
                <a:ea typeface="Courier New"/>
                <a:cs typeface="Courier New"/>
                <a:sym typeface="Courier New"/>
              </a:rPr>
              <a:t>main</a:t>
            </a:r>
            <a:r>
              <a:rPr lang="es-419" sz="1400">
                <a:solidFill>
                  <a:srgbClr val="CCCCCC"/>
                </a:solidFill>
                <a:highlight>
                  <a:srgbClr val="1F1F1F"/>
                </a:highlight>
                <a:latin typeface="Courier New"/>
                <a:ea typeface="Courier New"/>
                <a:cs typeface="Courier New"/>
                <a:sym typeface="Courier New"/>
              </a:rPr>
              <a:t>() {</a:t>
            </a:r>
            <a:endParaRPr sz="14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400">
                <a:solidFill>
                  <a:srgbClr val="CCCCCC"/>
                </a:solidFill>
                <a:highlight>
                  <a:srgbClr val="1F1F1F"/>
                </a:highlight>
                <a:latin typeface="Courier New"/>
                <a:ea typeface="Courier New"/>
                <a:cs typeface="Courier New"/>
                <a:sym typeface="Courier New"/>
              </a:rPr>
              <a:t>   </a:t>
            </a:r>
            <a:r>
              <a:rPr lang="es-419" sz="1400">
                <a:solidFill>
                  <a:srgbClr val="569CD6"/>
                </a:solidFill>
                <a:highlight>
                  <a:srgbClr val="1F1F1F"/>
                </a:highlight>
                <a:latin typeface="Courier New"/>
                <a:ea typeface="Courier New"/>
                <a:cs typeface="Courier New"/>
                <a:sym typeface="Courier New"/>
              </a:rPr>
              <a:t>let</a:t>
            </a:r>
            <a:r>
              <a:rPr lang="es-419" sz="1400">
                <a:solidFill>
                  <a:srgbClr val="CCCCCC"/>
                </a:solidFill>
                <a:highlight>
                  <a:srgbClr val="1F1F1F"/>
                </a:highlight>
                <a:latin typeface="Courier New"/>
                <a:ea typeface="Courier New"/>
                <a:cs typeface="Courier New"/>
                <a:sym typeface="Courier New"/>
              </a:rPr>
              <a:t> </a:t>
            </a:r>
            <a:r>
              <a:rPr lang="es-419" sz="1400">
                <a:solidFill>
                  <a:srgbClr val="569CD6"/>
                </a:solidFill>
                <a:highlight>
                  <a:srgbClr val="1F1F1F"/>
                </a:highlight>
                <a:latin typeface="Courier New"/>
                <a:ea typeface="Courier New"/>
                <a:cs typeface="Courier New"/>
                <a:sym typeface="Courier New"/>
              </a:rPr>
              <a:t>mut</a:t>
            </a:r>
            <a:r>
              <a:rPr lang="es-419" sz="1400">
                <a:solidFill>
                  <a:srgbClr val="CCCCCC"/>
                </a:solidFill>
                <a:highlight>
                  <a:srgbClr val="1F1F1F"/>
                </a:highlight>
                <a:latin typeface="Courier New"/>
                <a:ea typeface="Courier New"/>
                <a:cs typeface="Courier New"/>
                <a:sym typeface="Courier New"/>
              </a:rPr>
              <a:t> </a:t>
            </a:r>
            <a:r>
              <a:rPr lang="es-419" sz="1400" u="sng">
                <a:solidFill>
                  <a:srgbClr val="9CDCFE"/>
                </a:solidFill>
                <a:highlight>
                  <a:srgbClr val="1F1F1F"/>
                </a:highlight>
                <a:latin typeface="Courier New"/>
                <a:ea typeface="Courier New"/>
                <a:cs typeface="Courier New"/>
                <a:sym typeface="Courier New"/>
              </a:rPr>
              <a:t>j</a:t>
            </a:r>
            <a:r>
              <a:rPr lang="es-419" sz="1400">
                <a:solidFill>
                  <a:srgbClr val="CCCCCC"/>
                </a:solidFill>
                <a:highlight>
                  <a:srgbClr val="1F1F1F"/>
                </a:highlight>
                <a:latin typeface="Courier New"/>
                <a:ea typeface="Courier New"/>
                <a:cs typeface="Courier New"/>
                <a:sym typeface="Courier New"/>
              </a:rPr>
              <a:t> </a:t>
            </a:r>
            <a:r>
              <a:rPr lang="es-419" sz="1400">
                <a:solidFill>
                  <a:srgbClr val="D4D4D4"/>
                </a:solidFill>
                <a:highlight>
                  <a:srgbClr val="1F1F1F"/>
                </a:highlight>
                <a:latin typeface="Courier New"/>
                <a:ea typeface="Courier New"/>
                <a:cs typeface="Courier New"/>
                <a:sym typeface="Courier New"/>
              </a:rPr>
              <a:t>=</a:t>
            </a:r>
            <a:r>
              <a:rPr lang="es-419" sz="1400">
                <a:solidFill>
                  <a:srgbClr val="CCCCCC"/>
                </a:solidFill>
                <a:highlight>
                  <a:srgbClr val="1F1F1F"/>
                </a:highlight>
                <a:latin typeface="Courier New"/>
                <a:ea typeface="Courier New"/>
                <a:cs typeface="Courier New"/>
                <a:sym typeface="Courier New"/>
              </a:rPr>
              <a:t> </a:t>
            </a:r>
            <a:r>
              <a:rPr lang="es-419" sz="1400">
                <a:solidFill>
                  <a:srgbClr val="4EC9B0"/>
                </a:solidFill>
                <a:highlight>
                  <a:srgbClr val="1F1F1F"/>
                </a:highlight>
                <a:latin typeface="Courier New"/>
                <a:ea typeface="Courier New"/>
                <a:cs typeface="Courier New"/>
                <a:sym typeface="Courier New"/>
              </a:rPr>
              <a:t>Jv1</a:t>
            </a:r>
            <a:r>
              <a:rPr lang="es-419" sz="1400">
                <a:solidFill>
                  <a:srgbClr val="D4D4D4"/>
                </a:solidFill>
                <a:highlight>
                  <a:srgbClr val="1F1F1F"/>
                </a:highlight>
                <a:latin typeface="Courier New"/>
                <a:ea typeface="Courier New"/>
                <a:cs typeface="Courier New"/>
                <a:sym typeface="Courier New"/>
              </a:rPr>
              <a:t>::</a:t>
            </a:r>
            <a:r>
              <a:rPr lang="es-419" sz="1400">
                <a:solidFill>
                  <a:srgbClr val="DCDCAA"/>
                </a:solidFill>
                <a:highlight>
                  <a:srgbClr val="1F1F1F"/>
                </a:highlight>
                <a:latin typeface="Courier New"/>
                <a:ea typeface="Courier New"/>
                <a:cs typeface="Courier New"/>
                <a:sym typeface="Courier New"/>
              </a:rPr>
              <a:t>new</a:t>
            </a:r>
            <a:r>
              <a:rPr lang="es-419" sz="1400">
                <a:solidFill>
                  <a:srgbClr val="CCCCCC"/>
                </a:solidFill>
                <a:highlight>
                  <a:srgbClr val="1F1F1F"/>
                </a:highlight>
                <a:latin typeface="Courier New"/>
                <a:ea typeface="Courier New"/>
                <a:cs typeface="Courier New"/>
                <a:sym typeface="Courier New"/>
              </a:rPr>
              <a:t>();</a:t>
            </a:r>
            <a:endParaRPr sz="14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400">
                <a:solidFill>
                  <a:srgbClr val="CCCCCC"/>
                </a:solidFill>
                <a:highlight>
                  <a:srgbClr val="1F1F1F"/>
                </a:highlight>
                <a:latin typeface="Courier New"/>
                <a:ea typeface="Courier New"/>
                <a:cs typeface="Courier New"/>
                <a:sym typeface="Courier New"/>
              </a:rPr>
              <a:t>   </a:t>
            </a:r>
            <a:r>
              <a:rPr lang="es-419" sz="1400" u="sng">
                <a:solidFill>
                  <a:srgbClr val="9CDCFE"/>
                </a:solidFill>
                <a:highlight>
                  <a:srgbClr val="1F1F1F"/>
                </a:highlight>
                <a:latin typeface="Courier New"/>
                <a:ea typeface="Courier New"/>
                <a:cs typeface="Courier New"/>
                <a:sym typeface="Courier New"/>
              </a:rPr>
              <a:t>j</a:t>
            </a:r>
            <a:r>
              <a:rPr lang="es-419" sz="1400">
                <a:solidFill>
                  <a:srgbClr val="D4D4D4"/>
                </a:solidFill>
                <a:highlight>
                  <a:srgbClr val="1F1F1F"/>
                </a:highlight>
                <a:latin typeface="Courier New"/>
                <a:ea typeface="Courier New"/>
                <a:cs typeface="Courier New"/>
                <a:sym typeface="Courier New"/>
              </a:rPr>
              <a:t>.</a:t>
            </a:r>
            <a:r>
              <a:rPr lang="es-419" sz="1400" u="sng">
                <a:solidFill>
                  <a:srgbClr val="DCDCAA"/>
                </a:solidFill>
                <a:highlight>
                  <a:srgbClr val="1F1F1F"/>
                </a:highlight>
                <a:latin typeface="Courier New"/>
                <a:ea typeface="Courier New"/>
                <a:cs typeface="Courier New"/>
                <a:sym typeface="Courier New"/>
              </a:rPr>
              <a:t>exec</a:t>
            </a:r>
            <a:r>
              <a:rPr lang="es-419" sz="1400">
                <a:solidFill>
                  <a:srgbClr val="CCCCCC"/>
                </a:solidFill>
                <a:highlight>
                  <a:srgbClr val="1F1F1F"/>
                </a:highlight>
                <a:latin typeface="Courier New"/>
                <a:ea typeface="Courier New"/>
                <a:cs typeface="Courier New"/>
                <a:sym typeface="Courier New"/>
              </a:rPr>
              <a:t>(</a:t>
            </a:r>
            <a:r>
              <a:rPr lang="es-419" sz="1400">
                <a:solidFill>
                  <a:srgbClr val="B5CEA8"/>
                </a:solidFill>
                <a:highlight>
                  <a:srgbClr val="1F1F1F"/>
                </a:highlight>
                <a:latin typeface="Courier New"/>
                <a:ea typeface="Courier New"/>
                <a:cs typeface="Courier New"/>
                <a:sym typeface="Courier New"/>
              </a:rPr>
              <a:t>2</a:t>
            </a:r>
            <a:r>
              <a:rPr lang="es-419" sz="1400">
                <a:solidFill>
                  <a:srgbClr val="CCCCCC"/>
                </a:solidFill>
                <a:highlight>
                  <a:srgbClr val="1F1F1F"/>
                </a:highlight>
                <a:latin typeface="Courier New"/>
                <a:ea typeface="Courier New"/>
                <a:cs typeface="Courier New"/>
                <a:sym typeface="Courier New"/>
              </a:rPr>
              <a:t>);</a:t>
            </a:r>
            <a:endParaRPr sz="14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400">
                <a:solidFill>
                  <a:srgbClr val="CCCCCC"/>
                </a:solidFill>
                <a:highlight>
                  <a:srgbClr val="1F1F1F"/>
                </a:highlight>
                <a:latin typeface="Courier New"/>
                <a:ea typeface="Courier New"/>
                <a:cs typeface="Courier New"/>
                <a:sym typeface="Courier New"/>
              </a:rPr>
              <a:t>}</a:t>
            </a:r>
            <a:endParaRPr sz="14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a:highlight>
                <a:schemeClr val="lt1"/>
              </a:highlight>
              <a:latin typeface="Roboto Slab"/>
              <a:ea typeface="Roboto Slab"/>
              <a:cs typeface="Roboto Slab"/>
              <a:sym typeface="Roboto Slab"/>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1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lnSpc>
                <a:spcPct val="150000"/>
              </a:lnSpc>
              <a:spcBef>
                <a:spcPts val="0"/>
              </a:spcBef>
              <a:spcAft>
                <a:spcPts val="0"/>
              </a:spcAft>
              <a:buNone/>
            </a:pPr>
            <a:r>
              <a:rPr lang="es-419" sz="2400">
                <a:highlight>
                  <a:schemeClr val="lt1"/>
                </a:highlight>
                <a:uFill>
                  <a:noFill/>
                </a:uFill>
                <a:hlinkClick r:id="rId3"/>
              </a:rPr>
              <a:t>Advanced </a:t>
            </a:r>
            <a:r>
              <a:rPr lang="es-419" sz="2400">
                <a:highlight>
                  <a:schemeClr val="lt1"/>
                </a:highlight>
              </a:rPr>
              <a:t>Functions</a:t>
            </a:r>
            <a:r>
              <a:rPr lang="es-419" sz="2400">
                <a:highlight>
                  <a:schemeClr val="lt1"/>
                </a:highlight>
                <a:uFill>
                  <a:noFill/>
                </a:uFill>
                <a:hlinkClick r:id="rId4"/>
              </a:rPr>
              <a:t> and Closures</a:t>
            </a:r>
            <a:endParaRPr sz="2400">
              <a:highlight>
                <a:schemeClr val="lt1"/>
              </a:highlight>
            </a:endParaRPr>
          </a:p>
        </p:txBody>
      </p:sp>
      <p:sp>
        <p:nvSpPr>
          <p:cNvPr id="706" name="Google Shape;706;p117"/>
          <p:cNvSpPr txBox="1"/>
          <p:nvPr>
            <p:ph idx="1" type="body"/>
          </p:nvPr>
        </p:nvSpPr>
        <p:spPr>
          <a:xfrm>
            <a:off x="387900" y="1352024"/>
            <a:ext cx="8368200" cy="3078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419" sz="1000">
                <a:solidFill>
                  <a:srgbClr val="569CD6"/>
                </a:solidFill>
                <a:highlight>
                  <a:srgbClr val="1F1F1F"/>
                </a:highlight>
                <a:latin typeface="Courier New"/>
                <a:ea typeface="Courier New"/>
                <a:cs typeface="Courier New"/>
                <a:sym typeface="Courier New"/>
              </a:rPr>
              <a:t>struct</a:t>
            </a:r>
            <a:r>
              <a:rPr lang="es-419" sz="1000">
                <a:solidFill>
                  <a:srgbClr val="CCCCCC"/>
                </a:solidFill>
                <a:highlight>
                  <a:srgbClr val="1F1F1F"/>
                </a:highlight>
                <a:latin typeface="Courier New"/>
                <a:ea typeface="Courier New"/>
                <a:cs typeface="Courier New"/>
                <a:sym typeface="Courier New"/>
              </a:rPr>
              <a:t> </a:t>
            </a:r>
            <a:r>
              <a:rPr lang="es-419" sz="1000">
                <a:solidFill>
                  <a:srgbClr val="4EC9B0"/>
                </a:solidFill>
                <a:highlight>
                  <a:srgbClr val="1F1F1F"/>
                </a:highlight>
                <a:latin typeface="Courier New"/>
                <a:ea typeface="Courier New"/>
                <a:cs typeface="Courier New"/>
                <a:sym typeface="Courier New"/>
              </a:rPr>
              <a:t>Jv2</a:t>
            </a:r>
            <a:r>
              <a:rPr lang="es-419" sz="1000">
                <a:solidFill>
                  <a:srgbClr val="CCCCCC"/>
                </a:solidFill>
                <a:highlight>
                  <a:srgbClr val="1F1F1F"/>
                </a:highlight>
                <a:latin typeface="Courier New"/>
                <a:ea typeface="Courier New"/>
                <a:cs typeface="Courier New"/>
                <a:sym typeface="Courier New"/>
              </a:rPr>
              <a:t>{</a:t>
            </a:r>
            <a:endParaRPr sz="10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000">
                <a:solidFill>
                  <a:srgbClr val="CCCCCC"/>
                </a:solidFill>
                <a:highlight>
                  <a:srgbClr val="1F1F1F"/>
                </a:highlight>
                <a:latin typeface="Courier New"/>
                <a:ea typeface="Courier New"/>
                <a:cs typeface="Courier New"/>
                <a:sym typeface="Courier New"/>
              </a:rPr>
              <a:t>   </a:t>
            </a:r>
            <a:r>
              <a:rPr lang="es-419" sz="1000">
                <a:solidFill>
                  <a:srgbClr val="9CDCFE"/>
                </a:solidFill>
                <a:highlight>
                  <a:srgbClr val="1F1F1F"/>
                </a:highlight>
                <a:latin typeface="Courier New"/>
                <a:ea typeface="Courier New"/>
                <a:cs typeface="Courier New"/>
                <a:sym typeface="Courier New"/>
              </a:rPr>
              <a:t>hm</a:t>
            </a:r>
            <a:r>
              <a:rPr lang="es-419" sz="1000">
                <a:solidFill>
                  <a:srgbClr val="D4D4D4"/>
                </a:solidFill>
                <a:highlight>
                  <a:srgbClr val="1F1F1F"/>
                </a:highlight>
                <a:latin typeface="Courier New"/>
                <a:ea typeface="Courier New"/>
                <a:cs typeface="Courier New"/>
                <a:sym typeface="Courier New"/>
              </a:rPr>
              <a:t>:</a:t>
            </a:r>
            <a:r>
              <a:rPr lang="es-419" sz="1000">
                <a:solidFill>
                  <a:srgbClr val="4EC9B0"/>
                </a:solidFill>
                <a:highlight>
                  <a:srgbClr val="1F1F1F"/>
                </a:highlight>
                <a:latin typeface="Courier New"/>
                <a:ea typeface="Courier New"/>
                <a:cs typeface="Courier New"/>
                <a:sym typeface="Courier New"/>
              </a:rPr>
              <a:t>HashMap</a:t>
            </a:r>
            <a:r>
              <a:rPr lang="es-419" sz="1000">
                <a:solidFill>
                  <a:srgbClr val="CCCCCC"/>
                </a:solidFill>
                <a:highlight>
                  <a:srgbClr val="1F1F1F"/>
                </a:highlight>
                <a:latin typeface="Courier New"/>
                <a:ea typeface="Courier New"/>
                <a:cs typeface="Courier New"/>
                <a:sym typeface="Courier New"/>
              </a:rPr>
              <a:t>&lt;</a:t>
            </a:r>
            <a:r>
              <a:rPr lang="es-419" sz="1000">
                <a:solidFill>
                  <a:srgbClr val="4EC9B0"/>
                </a:solidFill>
                <a:highlight>
                  <a:srgbClr val="1F1F1F"/>
                </a:highlight>
                <a:latin typeface="Courier New"/>
                <a:ea typeface="Courier New"/>
                <a:cs typeface="Courier New"/>
                <a:sym typeface="Courier New"/>
              </a:rPr>
              <a:t>i32</a:t>
            </a:r>
            <a:r>
              <a:rPr lang="es-419" sz="1000">
                <a:solidFill>
                  <a:srgbClr val="CCCCCC"/>
                </a:solidFill>
                <a:highlight>
                  <a:srgbClr val="1F1F1F"/>
                </a:highlight>
                <a:latin typeface="Courier New"/>
                <a:ea typeface="Courier New"/>
                <a:cs typeface="Courier New"/>
                <a:sym typeface="Courier New"/>
              </a:rPr>
              <a:t>, </a:t>
            </a:r>
            <a:r>
              <a:rPr lang="es-419" sz="1000">
                <a:solidFill>
                  <a:srgbClr val="569CD6"/>
                </a:solidFill>
                <a:highlight>
                  <a:srgbClr val="1F1F1F"/>
                </a:highlight>
                <a:latin typeface="Courier New"/>
                <a:ea typeface="Courier New"/>
                <a:cs typeface="Courier New"/>
                <a:sym typeface="Courier New"/>
              </a:rPr>
              <a:t>fn</a:t>
            </a:r>
            <a:r>
              <a:rPr lang="es-419" sz="1000">
                <a:solidFill>
                  <a:srgbClr val="CCCCCC"/>
                </a:solidFill>
                <a:highlight>
                  <a:srgbClr val="1F1F1F"/>
                </a:highlight>
                <a:latin typeface="Courier New"/>
                <a:ea typeface="Courier New"/>
                <a:cs typeface="Courier New"/>
                <a:sym typeface="Courier New"/>
              </a:rPr>
              <a:t>(</a:t>
            </a:r>
            <a:r>
              <a:rPr lang="es-419" sz="1000">
                <a:solidFill>
                  <a:srgbClr val="4EC9B0"/>
                </a:solidFill>
                <a:highlight>
                  <a:srgbClr val="1F1F1F"/>
                </a:highlight>
                <a:latin typeface="Courier New"/>
                <a:ea typeface="Courier New"/>
                <a:cs typeface="Courier New"/>
                <a:sym typeface="Courier New"/>
              </a:rPr>
              <a:t>i32</a:t>
            </a:r>
            <a:r>
              <a:rPr lang="es-419" sz="1000">
                <a:solidFill>
                  <a:srgbClr val="CCCCCC"/>
                </a:solidFill>
                <a:highlight>
                  <a:srgbClr val="1F1F1F"/>
                </a:highlight>
                <a:latin typeface="Courier New"/>
                <a:ea typeface="Courier New"/>
                <a:cs typeface="Courier New"/>
                <a:sym typeface="Courier New"/>
              </a:rPr>
              <a:t>, </a:t>
            </a:r>
            <a:r>
              <a:rPr lang="es-419" sz="1000">
                <a:solidFill>
                  <a:srgbClr val="D4D4D4"/>
                </a:solidFill>
                <a:highlight>
                  <a:srgbClr val="1F1F1F"/>
                </a:highlight>
                <a:latin typeface="Courier New"/>
                <a:ea typeface="Courier New"/>
                <a:cs typeface="Courier New"/>
                <a:sym typeface="Courier New"/>
              </a:rPr>
              <a:t>&amp;</a:t>
            </a:r>
            <a:r>
              <a:rPr lang="es-419" sz="1000">
                <a:solidFill>
                  <a:srgbClr val="569CD6"/>
                </a:solidFill>
                <a:highlight>
                  <a:srgbClr val="1F1F1F"/>
                </a:highlight>
                <a:latin typeface="Courier New"/>
                <a:ea typeface="Courier New"/>
                <a:cs typeface="Courier New"/>
                <a:sym typeface="Courier New"/>
              </a:rPr>
              <a:t>mut</a:t>
            </a:r>
            <a:r>
              <a:rPr lang="es-419" sz="1000">
                <a:solidFill>
                  <a:srgbClr val="CCCCCC"/>
                </a:solidFill>
                <a:highlight>
                  <a:srgbClr val="1F1F1F"/>
                </a:highlight>
                <a:latin typeface="Courier New"/>
                <a:ea typeface="Courier New"/>
                <a:cs typeface="Courier New"/>
                <a:sym typeface="Courier New"/>
              </a:rPr>
              <a:t> </a:t>
            </a:r>
            <a:r>
              <a:rPr lang="es-419" sz="1000">
                <a:solidFill>
                  <a:srgbClr val="569CD6"/>
                </a:solidFill>
                <a:highlight>
                  <a:srgbClr val="1F1F1F"/>
                </a:highlight>
                <a:latin typeface="Courier New"/>
                <a:ea typeface="Courier New"/>
                <a:cs typeface="Courier New"/>
                <a:sym typeface="Courier New"/>
              </a:rPr>
              <a:t>Self</a:t>
            </a:r>
            <a:r>
              <a:rPr lang="es-419" sz="1000">
                <a:solidFill>
                  <a:srgbClr val="CCCCCC"/>
                </a:solidFill>
                <a:highlight>
                  <a:srgbClr val="1F1F1F"/>
                </a:highlight>
                <a:latin typeface="Courier New"/>
                <a:ea typeface="Courier New"/>
                <a:cs typeface="Courier New"/>
                <a:sym typeface="Courier New"/>
              </a:rPr>
              <a:t>)&gt;,</a:t>
            </a:r>
            <a:endParaRPr sz="10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000">
                <a:solidFill>
                  <a:srgbClr val="CCCCCC"/>
                </a:solidFill>
                <a:highlight>
                  <a:srgbClr val="1F1F1F"/>
                </a:highlight>
                <a:latin typeface="Courier New"/>
                <a:ea typeface="Courier New"/>
                <a:cs typeface="Courier New"/>
                <a:sym typeface="Courier New"/>
              </a:rPr>
              <a:t>}</a:t>
            </a:r>
            <a:endParaRPr sz="10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000">
                <a:solidFill>
                  <a:srgbClr val="569CD6"/>
                </a:solidFill>
                <a:highlight>
                  <a:srgbClr val="1F1F1F"/>
                </a:highlight>
                <a:latin typeface="Courier New"/>
                <a:ea typeface="Courier New"/>
                <a:cs typeface="Courier New"/>
                <a:sym typeface="Courier New"/>
              </a:rPr>
              <a:t>impl</a:t>
            </a:r>
            <a:r>
              <a:rPr lang="es-419" sz="1000">
                <a:solidFill>
                  <a:srgbClr val="CCCCCC"/>
                </a:solidFill>
                <a:highlight>
                  <a:srgbClr val="1F1F1F"/>
                </a:highlight>
                <a:latin typeface="Courier New"/>
                <a:ea typeface="Courier New"/>
                <a:cs typeface="Courier New"/>
                <a:sym typeface="Courier New"/>
              </a:rPr>
              <a:t> </a:t>
            </a:r>
            <a:r>
              <a:rPr lang="es-419" sz="1000">
                <a:solidFill>
                  <a:srgbClr val="4EC9B0"/>
                </a:solidFill>
                <a:highlight>
                  <a:srgbClr val="1F1F1F"/>
                </a:highlight>
                <a:latin typeface="Courier New"/>
                <a:ea typeface="Courier New"/>
                <a:cs typeface="Courier New"/>
                <a:sym typeface="Courier New"/>
              </a:rPr>
              <a:t>Jv2</a:t>
            </a:r>
            <a:r>
              <a:rPr lang="es-419" sz="1000">
                <a:solidFill>
                  <a:srgbClr val="CCCCCC"/>
                </a:solidFill>
                <a:highlight>
                  <a:srgbClr val="1F1F1F"/>
                </a:highlight>
                <a:latin typeface="Courier New"/>
                <a:ea typeface="Courier New"/>
                <a:cs typeface="Courier New"/>
                <a:sym typeface="Courier New"/>
              </a:rPr>
              <a:t> {</a:t>
            </a:r>
            <a:endParaRPr sz="10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000">
                <a:solidFill>
                  <a:srgbClr val="CCCCCC"/>
                </a:solidFill>
                <a:highlight>
                  <a:srgbClr val="1F1F1F"/>
                </a:highlight>
                <a:latin typeface="Courier New"/>
                <a:ea typeface="Courier New"/>
                <a:cs typeface="Courier New"/>
                <a:sym typeface="Courier New"/>
              </a:rPr>
              <a:t>   </a:t>
            </a:r>
            <a:r>
              <a:rPr lang="es-419" sz="1000">
                <a:solidFill>
                  <a:srgbClr val="569CD6"/>
                </a:solidFill>
                <a:highlight>
                  <a:srgbClr val="1F1F1F"/>
                </a:highlight>
                <a:latin typeface="Courier New"/>
                <a:ea typeface="Courier New"/>
                <a:cs typeface="Courier New"/>
                <a:sym typeface="Courier New"/>
              </a:rPr>
              <a:t>fn</a:t>
            </a:r>
            <a:r>
              <a:rPr lang="es-419" sz="1000">
                <a:solidFill>
                  <a:srgbClr val="CCCCCC"/>
                </a:solidFill>
                <a:highlight>
                  <a:srgbClr val="1F1F1F"/>
                </a:highlight>
                <a:latin typeface="Courier New"/>
                <a:ea typeface="Courier New"/>
                <a:cs typeface="Courier New"/>
                <a:sym typeface="Courier New"/>
              </a:rPr>
              <a:t> </a:t>
            </a:r>
            <a:r>
              <a:rPr lang="es-419" sz="1000">
                <a:solidFill>
                  <a:srgbClr val="DCDCAA"/>
                </a:solidFill>
                <a:highlight>
                  <a:srgbClr val="1F1F1F"/>
                </a:highlight>
                <a:latin typeface="Courier New"/>
                <a:ea typeface="Courier New"/>
                <a:cs typeface="Courier New"/>
                <a:sym typeface="Courier New"/>
              </a:rPr>
              <a:t>new</a:t>
            </a:r>
            <a:r>
              <a:rPr lang="es-419" sz="1000">
                <a:solidFill>
                  <a:srgbClr val="CCCCCC"/>
                </a:solidFill>
                <a:highlight>
                  <a:srgbClr val="1F1F1F"/>
                </a:highlight>
                <a:latin typeface="Courier New"/>
                <a:ea typeface="Courier New"/>
                <a:cs typeface="Courier New"/>
                <a:sym typeface="Courier New"/>
              </a:rPr>
              <a:t>()</a:t>
            </a:r>
            <a:r>
              <a:rPr lang="es-419" sz="1000">
                <a:solidFill>
                  <a:srgbClr val="D4D4D4"/>
                </a:solidFill>
                <a:highlight>
                  <a:srgbClr val="1F1F1F"/>
                </a:highlight>
                <a:latin typeface="Courier New"/>
                <a:ea typeface="Courier New"/>
                <a:cs typeface="Courier New"/>
                <a:sym typeface="Courier New"/>
              </a:rPr>
              <a:t>-&gt;</a:t>
            </a:r>
            <a:r>
              <a:rPr lang="es-419" sz="1000">
                <a:solidFill>
                  <a:srgbClr val="CCCCCC"/>
                </a:solidFill>
                <a:highlight>
                  <a:srgbClr val="1F1F1F"/>
                </a:highlight>
                <a:latin typeface="Courier New"/>
                <a:ea typeface="Courier New"/>
                <a:cs typeface="Courier New"/>
                <a:sym typeface="Courier New"/>
              </a:rPr>
              <a:t> </a:t>
            </a:r>
            <a:r>
              <a:rPr lang="es-419" sz="1000">
                <a:solidFill>
                  <a:srgbClr val="569CD6"/>
                </a:solidFill>
                <a:highlight>
                  <a:srgbClr val="1F1F1F"/>
                </a:highlight>
                <a:latin typeface="Courier New"/>
                <a:ea typeface="Courier New"/>
                <a:cs typeface="Courier New"/>
                <a:sym typeface="Courier New"/>
              </a:rPr>
              <a:t>Self</a:t>
            </a:r>
            <a:r>
              <a:rPr lang="es-419" sz="1000">
                <a:solidFill>
                  <a:srgbClr val="CCCCCC"/>
                </a:solidFill>
                <a:highlight>
                  <a:srgbClr val="1F1F1F"/>
                </a:highlight>
                <a:latin typeface="Courier New"/>
                <a:ea typeface="Courier New"/>
                <a:cs typeface="Courier New"/>
                <a:sym typeface="Courier New"/>
              </a:rPr>
              <a:t>{</a:t>
            </a:r>
            <a:endParaRPr sz="10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000">
                <a:solidFill>
                  <a:srgbClr val="CCCCCC"/>
                </a:solidFill>
                <a:highlight>
                  <a:srgbClr val="1F1F1F"/>
                </a:highlight>
                <a:latin typeface="Courier New"/>
                <a:ea typeface="Courier New"/>
                <a:cs typeface="Courier New"/>
                <a:sym typeface="Courier New"/>
              </a:rPr>
              <a:t>       </a:t>
            </a:r>
            <a:r>
              <a:rPr lang="es-419" sz="1000">
                <a:solidFill>
                  <a:srgbClr val="569CD6"/>
                </a:solidFill>
                <a:highlight>
                  <a:srgbClr val="1F1F1F"/>
                </a:highlight>
                <a:latin typeface="Courier New"/>
                <a:ea typeface="Courier New"/>
                <a:cs typeface="Courier New"/>
                <a:sym typeface="Courier New"/>
              </a:rPr>
              <a:t>let</a:t>
            </a:r>
            <a:r>
              <a:rPr lang="es-419" sz="1000">
                <a:solidFill>
                  <a:srgbClr val="CCCCCC"/>
                </a:solidFill>
                <a:highlight>
                  <a:srgbClr val="1F1F1F"/>
                </a:highlight>
                <a:latin typeface="Courier New"/>
                <a:ea typeface="Courier New"/>
                <a:cs typeface="Courier New"/>
                <a:sym typeface="Courier New"/>
              </a:rPr>
              <a:t> </a:t>
            </a:r>
            <a:r>
              <a:rPr lang="es-419" sz="1000">
                <a:solidFill>
                  <a:srgbClr val="569CD6"/>
                </a:solidFill>
                <a:highlight>
                  <a:srgbClr val="1F1F1F"/>
                </a:highlight>
                <a:latin typeface="Courier New"/>
                <a:ea typeface="Courier New"/>
                <a:cs typeface="Courier New"/>
                <a:sym typeface="Courier New"/>
              </a:rPr>
              <a:t>mut</a:t>
            </a:r>
            <a:r>
              <a:rPr lang="es-419" sz="1000">
                <a:solidFill>
                  <a:srgbClr val="CCCCCC"/>
                </a:solidFill>
                <a:highlight>
                  <a:srgbClr val="1F1F1F"/>
                </a:highlight>
                <a:latin typeface="Courier New"/>
                <a:ea typeface="Courier New"/>
                <a:cs typeface="Courier New"/>
                <a:sym typeface="Courier New"/>
              </a:rPr>
              <a:t> </a:t>
            </a:r>
            <a:r>
              <a:rPr lang="es-419" sz="1000" u="sng">
                <a:solidFill>
                  <a:srgbClr val="9CDCFE"/>
                </a:solidFill>
                <a:highlight>
                  <a:srgbClr val="1F1F1F"/>
                </a:highlight>
                <a:latin typeface="Courier New"/>
                <a:ea typeface="Courier New"/>
                <a:cs typeface="Courier New"/>
                <a:sym typeface="Courier New"/>
              </a:rPr>
              <a:t>j</a:t>
            </a:r>
            <a:r>
              <a:rPr lang="es-419" sz="1000">
                <a:solidFill>
                  <a:srgbClr val="CCCCCC"/>
                </a:solidFill>
                <a:highlight>
                  <a:srgbClr val="1F1F1F"/>
                </a:highlight>
                <a:latin typeface="Courier New"/>
                <a:ea typeface="Courier New"/>
                <a:cs typeface="Courier New"/>
                <a:sym typeface="Courier New"/>
              </a:rPr>
              <a:t> </a:t>
            </a:r>
            <a:r>
              <a:rPr lang="es-419" sz="1000">
                <a:solidFill>
                  <a:srgbClr val="D4D4D4"/>
                </a:solidFill>
                <a:highlight>
                  <a:srgbClr val="1F1F1F"/>
                </a:highlight>
                <a:latin typeface="Courier New"/>
                <a:ea typeface="Courier New"/>
                <a:cs typeface="Courier New"/>
                <a:sym typeface="Courier New"/>
              </a:rPr>
              <a:t>=</a:t>
            </a:r>
            <a:r>
              <a:rPr lang="es-419" sz="1000">
                <a:solidFill>
                  <a:srgbClr val="CCCCCC"/>
                </a:solidFill>
                <a:highlight>
                  <a:srgbClr val="1F1F1F"/>
                </a:highlight>
                <a:latin typeface="Courier New"/>
                <a:ea typeface="Courier New"/>
                <a:cs typeface="Courier New"/>
                <a:sym typeface="Courier New"/>
              </a:rPr>
              <a:t> </a:t>
            </a:r>
            <a:r>
              <a:rPr lang="es-419" sz="1000">
                <a:solidFill>
                  <a:srgbClr val="569CD6"/>
                </a:solidFill>
                <a:highlight>
                  <a:srgbClr val="1F1F1F"/>
                </a:highlight>
                <a:latin typeface="Courier New"/>
                <a:ea typeface="Courier New"/>
                <a:cs typeface="Courier New"/>
                <a:sym typeface="Courier New"/>
              </a:rPr>
              <a:t>Self</a:t>
            </a:r>
            <a:r>
              <a:rPr lang="es-419" sz="1000">
                <a:solidFill>
                  <a:srgbClr val="CCCCCC"/>
                </a:solidFill>
                <a:highlight>
                  <a:srgbClr val="1F1F1F"/>
                </a:highlight>
                <a:latin typeface="Courier New"/>
                <a:ea typeface="Courier New"/>
                <a:cs typeface="Courier New"/>
                <a:sym typeface="Courier New"/>
              </a:rPr>
              <a:t>{</a:t>
            </a:r>
            <a:r>
              <a:rPr lang="es-419" sz="1000">
                <a:solidFill>
                  <a:srgbClr val="9CDCFE"/>
                </a:solidFill>
                <a:highlight>
                  <a:srgbClr val="1F1F1F"/>
                </a:highlight>
                <a:latin typeface="Courier New"/>
                <a:ea typeface="Courier New"/>
                <a:cs typeface="Courier New"/>
                <a:sym typeface="Courier New"/>
              </a:rPr>
              <a:t>hm</a:t>
            </a:r>
            <a:r>
              <a:rPr lang="es-419" sz="1000">
                <a:solidFill>
                  <a:srgbClr val="D4D4D4"/>
                </a:solidFill>
                <a:highlight>
                  <a:srgbClr val="1F1F1F"/>
                </a:highlight>
                <a:latin typeface="Courier New"/>
                <a:ea typeface="Courier New"/>
                <a:cs typeface="Courier New"/>
                <a:sym typeface="Courier New"/>
              </a:rPr>
              <a:t>:</a:t>
            </a:r>
            <a:r>
              <a:rPr lang="es-419" sz="1000">
                <a:solidFill>
                  <a:srgbClr val="4EC9B0"/>
                </a:solidFill>
                <a:highlight>
                  <a:srgbClr val="1F1F1F"/>
                </a:highlight>
                <a:latin typeface="Courier New"/>
                <a:ea typeface="Courier New"/>
                <a:cs typeface="Courier New"/>
                <a:sym typeface="Courier New"/>
              </a:rPr>
              <a:t>HashMap</a:t>
            </a:r>
            <a:r>
              <a:rPr lang="es-419" sz="1000">
                <a:solidFill>
                  <a:srgbClr val="D4D4D4"/>
                </a:solidFill>
                <a:highlight>
                  <a:srgbClr val="1F1F1F"/>
                </a:highlight>
                <a:latin typeface="Courier New"/>
                <a:ea typeface="Courier New"/>
                <a:cs typeface="Courier New"/>
                <a:sym typeface="Courier New"/>
              </a:rPr>
              <a:t>::</a:t>
            </a:r>
            <a:r>
              <a:rPr lang="es-419" sz="1000">
                <a:solidFill>
                  <a:srgbClr val="DCDCAA"/>
                </a:solidFill>
                <a:highlight>
                  <a:srgbClr val="1F1F1F"/>
                </a:highlight>
                <a:latin typeface="Courier New"/>
                <a:ea typeface="Courier New"/>
                <a:cs typeface="Courier New"/>
                <a:sym typeface="Courier New"/>
              </a:rPr>
              <a:t>new</a:t>
            </a:r>
            <a:r>
              <a:rPr lang="es-419" sz="1000">
                <a:solidFill>
                  <a:srgbClr val="CCCCCC"/>
                </a:solidFill>
                <a:highlight>
                  <a:srgbClr val="1F1F1F"/>
                </a:highlight>
                <a:latin typeface="Courier New"/>
                <a:ea typeface="Courier New"/>
                <a:cs typeface="Courier New"/>
                <a:sym typeface="Courier New"/>
              </a:rPr>
              <a:t>()};</a:t>
            </a:r>
            <a:endParaRPr sz="10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000">
                <a:solidFill>
                  <a:srgbClr val="CCCCCC"/>
                </a:solidFill>
                <a:highlight>
                  <a:srgbClr val="1F1F1F"/>
                </a:highlight>
                <a:latin typeface="Courier New"/>
                <a:ea typeface="Courier New"/>
                <a:cs typeface="Courier New"/>
                <a:sym typeface="Courier New"/>
              </a:rPr>
              <a:t>       </a:t>
            </a:r>
            <a:r>
              <a:rPr lang="es-419" sz="1000" u="sng">
                <a:solidFill>
                  <a:srgbClr val="9CDCFE"/>
                </a:solidFill>
                <a:highlight>
                  <a:srgbClr val="1F1F1F"/>
                </a:highlight>
                <a:latin typeface="Courier New"/>
                <a:ea typeface="Courier New"/>
                <a:cs typeface="Courier New"/>
                <a:sym typeface="Courier New"/>
              </a:rPr>
              <a:t>j</a:t>
            </a:r>
            <a:r>
              <a:rPr lang="es-419" sz="1000">
                <a:solidFill>
                  <a:srgbClr val="D4D4D4"/>
                </a:solidFill>
                <a:highlight>
                  <a:srgbClr val="1F1F1F"/>
                </a:highlight>
                <a:latin typeface="Courier New"/>
                <a:ea typeface="Courier New"/>
                <a:cs typeface="Courier New"/>
                <a:sym typeface="Courier New"/>
              </a:rPr>
              <a:t>.</a:t>
            </a:r>
            <a:r>
              <a:rPr lang="es-419" sz="1000" u="sng">
                <a:solidFill>
                  <a:srgbClr val="DCDCAA"/>
                </a:solidFill>
                <a:highlight>
                  <a:srgbClr val="1F1F1F"/>
                </a:highlight>
                <a:latin typeface="Courier New"/>
                <a:ea typeface="Courier New"/>
                <a:cs typeface="Courier New"/>
                <a:sym typeface="Courier New"/>
              </a:rPr>
              <a:t>armar_hm</a:t>
            </a:r>
            <a:r>
              <a:rPr lang="es-419" sz="1000">
                <a:solidFill>
                  <a:srgbClr val="CCCCCC"/>
                </a:solidFill>
                <a:highlight>
                  <a:srgbClr val="1F1F1F"/>
                </a:highlight>
                <a:latin typeface="Courier New"/>
                <a:ea typeface="Courier New"/>
                <a:cs typeface="Courier New"/>
                <a:sym typeface="Courier New"/>
              </a:rPr>
              <a:t>();</a:t>
            </a:r>
            <a:endParaRPr sz="10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000">
                <a:solidFill>
                  <a:srgbClr val="CCCCCC"/>
                </a:solidFill>
                <a:highlight>
                  <a:srgbClr val="1F1F1F"/>
                </a:highlight>
                <a:latin typeface="Courier New"/>
                <a:ea typeface="Courier New"/>
                <a:cs typeface="Courier New"/>
                <a:sym typeface="Courier New"/>
              </a:rPr>
              <a:t>       </a:t>
            </a:r>
            <a:r>
              <a:rPr lang="es-419" sz="1000" u="sng">
                <a:solidFill>
                  <a:srgbClr val="9CDCFE"/>
                </a:solidFill>
                <a:highlight>
                  <a:srgbClr val="1F1F1F"/>
                </a:highlight>
                <a:latin typeface="Courier New"/>
                <a:ea typeface="Courier New"/>
                <a:cs typeface="Courier New"/>
                <a:sym typeface="Courier New"/>
              </a:rPr>
              <a:t>j</a:t>
            </a:r>
            <a:endParaRPr sz="1000" u="sng">
              <a:solidFill>
                <a:srgbClr val="9CDCFE"/>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000">
                <a:solidFill>
                  <a:srgbClr val="CCCCCC"/>
                </a:solidFill>
                <a:highlight>
                  <a:srgbClr val="1F1F1F"/>
                </a:highlight>
                <a:latin typeface="Courier New"/>
                <a:ea typeface="Courier New"/>
                <a:cs typeface="Courier New"/>
                <a:sym typeface="Courier New"/>
              </a:rPr>
              <a:t>   }</a:t>
            </a:r>
            <a:endParaRPr sz="10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000">
                <a:solidFill>
                  <a:srgbClr val="CCCCCC"/>
                </a:solidFill>
                <a:highlight>
                  <a:srgbClr val="1F1F1F"/>
                </a:highlight>
                <a:latin typeface="Courier New"/>
                <a:ea typeface="Courier New"/>
                <a:cs typeface="Courier New"/>
                <a:sym typeface="Courier New"/>
              </a:rPr>
              <a:t>   </a:t>
            </a:r>
            <a:r>
              <a:rPr lang="es-419" sz="1000">
                <a:solidFill>
                  <a:srgbClr val="569CD6"/>
                </a:solidFill>
                <a:highlight>
                  <a:srgbClr val="1F1F1F"/>
                </a:highlight>
                <a:latin typeface="Courier New"/>
                <a:ea typeface="Courier New"/>
                <a:cs typeface="Courier New"/>
                <a:sym typeface="Courier New"/>
              </a:rPr>
              <a:t>fn</a:t>
            </a:r>
            <a:r>
              <a:rPr lang="es-419" sz="1000">
                <a:solidFill>
                  <a:srgbClr val="CCCCCC"/>
                </a:solidFill>
                <a:highlight>
                  <a:srgbClr val="1F1F1F"/>
                </a:highlight>
                <a:latin typeface="Courier New"/>
                <a:ea typeface="Courier New"/>
                <a:cs typeface="Courier New"/>
                <a:sym typeface="Courier New"/>
              </a:rPr>
              <a:t> </a:t>
            </a:r>
            <a:r>
              <a:rPr lang="es-419" sz="1000">
                <a:solidFill>
                  <a:srgbClr val="DCDCAA"/>
                </a:solidFill>
                <a:highlight>
                  <a:srgbClr val="1F1F1F"/>
                </a:highlight>
                <a:latin typeface="Courier New"/>
                <a:ea typeface="Courier New"/>
                <a:cs typeface="Courier New"/>
                <a:sym typeface="Courier New"/>
              </a:rPr>
              <a:t>imprimir</a:t>
            </a:r>
            <a:r>
              <a:rPr lang="es-419" sz="1000">
                <a:solidFill>
                  <a:srgbClr val="CCCCCC"/>
                </a:solidFill>
                <a:highlight>
                  <a:srgbClr val="1F1F1F"/>
                </a:highlight>
                <a:latin typeface="Courier New"/>
                <a:ea typeface="Courier New"/>
                <a:cs typeface="Courier New"/>
                <a:sym typeface="Courier New"/>
              </a:rPr>
              <a:t>(</a:t>
            </a:r>
            <a:r>
              <a:rPr lang="es-419" sz="1000">
                <a:solidFill>
                  <a:srgbClr val="D4D4D4"/>
                </a:solidFill>
                <a:highlight>
                  <a:srgbClr val="1F1F1F"/>
                </a:highlight>
                <a:latin typeface="Courier New"/>
                <a:ea typeface="Courier New"/>
                <a:cs typeface="Courier New"/>
                <a:sym typeface="Courier New"/>
              </a:rPr>
              <a:t>&amp;</a:t>
            </a:r>
            <a:r>
              <a:rPr lang="es-419" sz="1000">
                <a:solidFill>
                  <a:srgbClr val="569CD6"/>
                </a:solidFill>
                <a:highlight>
                  <a:srgbClr val="1F1F1F"/>
                </a:highlight>
                <a:latin typeface="Courier New"/>
                <a:ea typeface="Courier New"/>
                <a:cs typeface="Courier New"/>
                <a:sym typeface="Courier New"/>
              </a:rPr>
              <a:t>self</a:t>
            </a:r>
            <a:r>
              <a:rPr lang="es-419" sz="1000">
                <a:solidFill>
                  <a:srgbClr val="CCCCCC"/>
                </a:solidFill>
                <a:highlight>
                  <a:srgbClr val="1F1F1F"/>
                </a:highlight>
                <a:latin typeface="Courier New"/>
                <a:ea typeface="Courier New"/>
                <a:cs typeface="Courier New"/>
                <a:sym typeface="Courier New"/>
              </a:rPr>
              <a:t>, </a:t>
            </a:r>
            <a:r>
              <a:rPr lang="es-419" sz="1000">
                <a:solidFill>
                  <a:srgbClr val="9CDCFE"/>
                </a:solidFill>
                <a:highlight>
                  <a:srgbClr val="1F1F1F"/>
                </a:highlight>
                <a:latin typeface="Courier New"/>
                <a:ea typeface="Courier New"/>
                <a:cs typeface="Courier New"/>
                <a:sym typeface="Courier New"/>
              </a:rPr>
              <a:t>data</a:t>
            </a:r>
            <a:r>
              <a:rPr lang="es-419" sz="1000">
                <a:solidFill>
                  <a:srgbClr val="D4D4D4"/>
                </a:solidFill>
                <a:highlight>
                  <a:srgbClr val="1F1F1F"/>
                </a:highlight>
                <a:latin typeface="Courier New"/>
                <a:ea typeface="Courier New"/>
                <a:cs typeface="Courier New"/>
                <a:sym typeface="Courier New"/>
              </a:rPr>
              <a:t>:</a:t>
            </a:r>
            <a:r>
              <a:rPr lang="es-419" sz="1000">
                <a:solidFill>
                  <a:srgbClr val="4EC9B0"/>
                </a:solidFill>
                <a:highlight>
                  <a:srgbClr val="1F1F1F"/>
                </a:highlight>
                <a:latin typeface="Courier New"/>
                <a:ea typeface="Courier New"/>
                <a:cs typeface="Courier New"/>
                <a:sym typeface="Courier New"/>
              </a:rPr>
              <a:t>String</a:t>
            </a:r>
            <a:r>
              <a:rPr lang="es-419" sz="1000">
                <a:solidFill>
                  <a:srgbClr val="CCCCCC"/>
                </a:solidFill>
                <a:highlight>
                  <a:srgbClr val="1F1F1F"/>
                </a:highlight>
                <a:latin typeface="Courier New"/>
                <a:ea typeface="Courier New"/>
                <a:cs typeface="Courier New"/>
                <a:sym typeface="Courier New"/>
              </a:rPr>
              <a:t>, </a:t>
            </a:r>
            <a:r>
              <a:rPr lang="es-419" sz="1000">
                <a:solidFill>
                  <a:srgbClr val="9CDCFE"/>
                </a:solidFill>
                <a:highlight>
                  <a:srgbClr val="1F1F1F"/>
                </a:highlight>
                <a:latin typeface="Courier New"/>
                <a:ea typeface="Courier New"/>
                <a:cs typeface="Courier New"/>
                <a:sym typeface="Courier New"/>
              </a:rPr>
              <a:t>opcion</a:t>
            </a:r>
            <a:r>
              <a:rPr lang="es-419" sz="1000">
                <a:solidFill>
                  <a:srgbClr val="D4D4D4"/>
                </a:solidFill>
                <a:highlight>
                  <a:srgbClr val="1F1F1F"/>
                </a:highlight>
                <a:latin typeface="Courier New"/>
                <a:ea typeface="Courier New"/>
                <a:cs typeface="Courier New"/>
                <a:sym typeface="Courier New"/>
              </a:rPr>
              <a:t>:</a:t>
            </a:r>
            <a:r>
              <a:rPr lang="es-419" sz="1000">
                <a:solidFill>
                  <a:srgbClr val="4EC9B0"/>
                </a:solidFill>
                <a:highlight>
                  <a:srgbClr val="1F1F1F"/>
                </a:highlight>
                <a:latin typeface="Courier New"/>
                <a:ea typeface="Courier New"/>
                <a:cs typeface="Courier New"/>
                <a:sym typeface="Courier New"/>
              </a:rPr>
              <a:t>i32</a:t>
            </a:r>
            <a:r>
              <a:rPr lang="es-419" sz="1000">
                <a:solidFill>
                  <a:srgbClr val="CCCCCC"/>
                </a:solidFill>
                <a:highlight>
                  <a:srgbClr val="1F1F1F"/>
                </a:highlight>
                <a:latin typeface="Courier New"/>
                <a:ea typeface="Courier New"/>
                <a:cs typeface="Courier New"/>
                <a:sym typeface="Courier New"/>
              </a:rPr>
              <a:t>){</a:t>
            </a:r>
            <a:endParaRPr sz="10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000">
                <a:solidFill>
                  <a:srgbClr val="CCCCCC"/>
                </a:solidFill>
                <a:highlight>
                  <a:srgbClr val="1F1F1F"/>
                </a:highlight>
                <a:latin typeface="Courier New"/>
                <a:ea typeface="Courier New"/>
                <a:cs typeface="Courier New"/>
                <a:sym typeface="Courier New"/>
              </a:rPr>
              <a:t>       </a:t>
            </a:r>
            <a:r>
              <a:rPr lang="es-419" sz="1000">
                <a:solidFill>
                  <a:srgbClr val="569CD6"/>
                </a:solidFill>
                <a:highlight>
                  <a:srgbClr val="1F1F1F"/>
                </a:highlight>
                <a:latin typeface="Courier New"/>
                <a:ea typeface="Courier New"/>
                <a:cs typeface="Courier New"/>
                <a:sym typeface="Courier New"/>
              </a:rPr>
              <a:t>println!</a:t>
            </a:r>
            <a:r>
              <a:rPr lang="es-419" sz="1000">
                <a:solidFill>
                  <a:srgbClr val="CCCCCC"/>
                </a:solidFill>
                <a:highlight>
                  <a:srgbClr val="1F1F1F"/>
                </a:highlight>
                <a:latin typeface="Courier New"/>
                <a:ea typeface="Courier New"/>
                <a:cs typeface="Courier New"/>
                <a:sym typeface="Courier New"/>
              </a:rPr>
              <a:t>(</a:t>
            </a:r>
            <a:r>
              <a:rPr lang="es-419" sz="1000">
                <a:solidFill>
                  <a:srgbClr val="CE9178"/>
                </a:solidFill>
                <a:highlight>
                  <a:srgbClr val="1F1F1F"/>
                </a:highlight>
                <a:latin typeface="Courier New"/>
                <a:ea typeface="Courier New"/>
                <a:cs typeface="Courier New"/>
                <a:sym typeface="Courier New"/>
              </a:rPr>
              <a:t>"</a:t>
            </a:r>
            <a:r>
              <a:rPr lang="es-419" sz="1000">
                <a:solidFill>
                  <a:srgbClr val="569CD6"/>
                </a:solidFill>
                <a:highlight>
                  <a:srgbClr val="1F1F1F"/>
                </a:highlight>
                <a:latin typeface="Courier New"/>
                <a:ea typeface="Courier New"/>
                <a:cs typeface="Courier New"/>
                <a:sym typeface="Courier New"/>
              </a:rPr>
              <a:t>{}</a:t>
            </a:r>
            <a:r>
              <a:rPr lang="es-419" sz="1000">
                <a:solidFill>
                  <a:srgbClr val="CE9178"/>
                </a:solidFill>
                <a:highlight>
                  <a:srgbClr val="1F1F1F"/>
                </a:highlight>
                <a:latin typeface="Courier New"/>
                <a:ea typeface="Courier New"/>
                <a:cs typeface="Courier New"/>
                <a:sym typeface="Courier New"/>
              </a:rPr>
              <a:t> con opcion: </a:t>
            </a:r>
            <a:r>
              <a:rPr lang="es-419" sz="1000">
                <a:solidFill>
                  <a:srgbClr val="569CD6"/>
                </a:solidFill>
                <a:highlight>
                  <a:srgbClr val="1F1F1F"/>
                </a:highlight>
                <a:latin typeface="Courier New"/>
                <a:ea typeface="Courier New"/>
                <a:cs typeface="Courier New"/>
                <a:sym typeface="Courier New"/>
              </a:rPr>
              <a:t>{}</a:t>
            </a:r>
            <a:r>
              <a:rPr lang="es-419" sz="1000">
                <a:solidFill>
                  <a:srgbClr val="CE9178"/>
                </a:solidFill>
                <a:highlight>
                  <a:srgbClr val="1F1F1F"/>
                </a:highlight>
                <a:latin typeface="Courier New"/>
                <a:ea typeface="Courier New"/>
                <a:cs typeface="Courier New"/>
                <a:sym typeface="Courier New"/>
              </a:rPr>
              <a:t>"</a:t>
            </a:r>
            <a:r>
              <a:rPr lang="es-419" sz="1000">
                <a:solidFill>
                  <a:srgbClr val="CCCCCC"/>
                </a:solidFill>
                <a:highlight>
                  <a:srgbClr val="1F1F1F"/>
                </a:highlight>
                <a:latin typeface="Courier New"/>
                <a:ea typeface="Courier New"/>
                <a:cs typeface="Courier New"/>
                <a:sym typeface="Courier New"/>
              </a:rPr>
              <a:t>, </a:t>
            </a:r>
            <a:r>
              <a:rPr lang="es-419" sz="1000">
                <a:solidFill>
                  <a:srgbClr val="9CDCFE"/>
                </a:solidFill>
                <a:highlight>
                  <a:srgbClr val="1F1F1F"/>
                </a:highlight>
                <a:latin typeface="Courier New"/>
                <a:ea typeface="Courier New"/>
                <a:cs typeface="Courier New"/>
                <a:sym typeface="Courier New"/>
              </a:rPr>
              <a:t>data</a:t>
            </a:r>
            <a:r>
              <a:rPr lang="es-419" sz="1000">
                <a:solidFill>
                  <a:srgbClr val="CCCCCC"/>
                </a:solidFill>
                <a:highlight>
                  <a:srgbClr val="1F1F1F"/>
                </a:highlight>
                <a:latin typeface="Courier New"/>
                <a:ea typeface="Courier New"/>
                <a:cs typeface="Courier New"/>
                <a:sym typeface="Courier New"/>
              </a:rPr>
              <a:t>, </a:t>
            </a:r>
            <a:r>
              <a:rPr lang="es-419" sz="1000">
                <a:solidFill>
                  <a:srgbClr val="9CDCFE"/>
                </a:solidFill>
                <a:highlight>
                  <a:srgbClr val="1F1F1F"/>
                </a:highlight>
                <a:latin typeface="Courier New"/>
                <a:ea typeface="Courier New"/>
                <a:cs typeface="Courier New"/>
                <a:sym typeface="Courier New"/>
              </a:rPr>
              <a:t>opcion</a:t>
            </a:r>
            <a:r>
              <a:rPr lang="es-419" sz="1000">
                <a:solidFill>
                  <a:srgbClr val="CCCCCC"/>
                </a:solidFill>
                <a:highlight>
                  <a:srgbClr val="1F1F1F"/>
                </a:highlight>
                <a:latin typeface="Courier New"/>
                <a:ea typeface="Courier New"/>
                <a:cs typeface="Courier New"/>
                <a:sym typeface="Courier New"/>
              </a:rPr>
              <a:t>);</a:t>
            </a:r>
            <a:endParaRPr sz="10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000">
                <a:solidFill>
                  <a:srgbClr val="CCCCCC"/>
                </a:solidFill>
                <a:highlight>
                  <a:srgbClr val="1F1F1F"/>
                </a:highlight>
                <a:latin typeface="Courier New"/>
                <a:ea typeface="Courier New"/>
                <a:cs typeface="Courier New"/>
                <a:sym typeface="Courier New"/>
              </a:rPr>
              <a:t>   }</a:t>
            </a:r>
            <a:endParaRPr sz="10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900">
              <a:solidFill>
                <a:srgbClr val="569CD6"/>
              </a:solidFill>
              <a:highlight>
                <a:srgbClr val="1F1F1F"/>
              </a:highlight>
              <a:latin typeface="Courier New"/>
              <a:ea typeface="Courier New"/>
              <a:cs typeface="Courier New"/>
              <a:sym typeface="Courier New"/>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1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lnSpc>
                <a:spcPct val="150000"/>
              </a:lnSpc>
              <a:spcBef>
                <a:spcPts val="0"/>
              </a:spcBef>
              <a:spcAft>
                <a:spcPts val="0"/>
              </a:spcAft>
              <a:buNone/>
            </a:pPr>
            <a:r>
              <a:rPr lang="es-419" sz="2400">
                <a:highlight>
                  <a:schemeClr val="lt1"/>
                </a:highlight>
                <a:uFill>
                  <a:noFill/>
                </a:uFill>
                <a:hlinkClick r:id="rId3"/>
              </a:rPr>
              <a:t>Advanced </a:t>
            </a:r>
            <a:r>
              <a:rPr lang="es-419" sz="2400">
                <a:highlight>
                  <a:schemeClr val="lt1"/>
                </a:highlight>
              </a:rPr>
              <a:t>Functions</a:t>
            </a:r>
            <a:r>
              <a:rPr lang="es-419" sz="2400">
                <a:highlight>
                  <a:schemeClr val="lt1"/>
                </a:highlight>
                <a:uFill>
                  <a:noFill/>
                </a:uFill>
                <a:hlinkClick r:id="rId4"/>
              </a:rPr>
              <a:t> and Closures</a:t>
            </a:r>
            <a:endParaRPr sz="2400">
              <a:highlight>
                <a:schemeClr val="lt1"/>
              </a:highlight>
            </a:endParaRPr>
          </a:p>
        </p:txBody>
      </p:sp>
      <p:sp>
        <p:nvSpPr>
          <p:cNvPr id="712" name="Google Shape;712;p118"/>
          <p:cNvSpPr txBox="1"/>
          <p:nvPr>
            <p:ph idx="1" type="body"/>
          </p:nvPr>
        </p:nvSpPr>
        <p:spPr>
          <a:xfrm>
            <a:off x="387900" y="1352024"/>
            <a:ext cx="8368200" cy="3078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419" sz="900">
                <a:solidFill>
                  <a:srgbClr val="569CD6"/>
                </a:solidFill>
                <a:highlight>
                  <a:srgbClr val="1F1F1F"/>
                </a:highlight>
                <a:latin typeface="Courier New"/>
                <a:ea typeface="Courier New"/>
                <a:cs typeface="Courier New"/>
                <a:sym typeface="Courier New"/>
              </a:rPr>
              <a:t>fn</a:t>
            </a:r>
            <a:r>
              <a:rPr lang="es-419" sz="900">
                <a:solidFill>
                  <a:srgbClr val="CCCCCC"/>
                </a:solidFill>
                <a:highlight>
                  <a:srgbClr val="1F1F1F"/>
                </a:highlight>
                <a:latin typeface="Courier New"/>
                <a:ea typeface="Courier New"/>
                <a:cs typeface="Courier New"/>
                <a:sym typeface="Courier New"/>
              </a:rPr>
              <a:t> </a:t>
            </a:r>
            <a:r>
              <a:rPr lang="es-419" sz="900" u="sng">
                <a:solidFill>
                  <a:srgbClr val="DCDCAA"/>
                </a:solidFill>
                <a:highlight>
                  <a:srgbClr val="1F1F1F"/>
                </a:highlight>
                <a:latin typeface="Courier New"/>
                <a:ea typeface="Courier New"/>
                <a:cs typeface="Courier New"/>
                <a:sym typeface="Courier New"/>
              </a:rPr>
              <a:t>exec</a:t>
            </a:r>
            <a:r>
              <a:rPr lang="es-419" sz="900">
                <a:solidFill>
                  <a:srgbClr val="CCCCCC"/>
                </a:solidFill>
                <a:highlight>
                  <a:srgbClr val="1F1F1F"/>
                </a:highlight>
                <a:latin typeface="Courier New"/>
                <a:ea typeface="Courier New"/>
                <a:cs typeface="Courier New"/>
                <a:sym typeface="Courier New"/>
              </a:rPr>
              <a:t>(</a:t>
            </a:r>
            <a:r>
              <a:rPr lang="es-419" sz="900">
                <a:solidFill>
                  <a:srgbClr val="D4D4D4"/>
                </a:solidFill>
                <a:highlight>
                  <a:srgbClr val="1F1F1F"/>
                </a:highlight>
                <a:latin typeface="Courier New"/>
                <a:ea typeface="Courier New"/>
                <a:cs typeface="Courier New"/>
                <a:sym typeface="Courier New"/>
              </a:rPr>
              <a:t>&amp;</a:t>
            </a:r>
            <a:r>
              <a:rPr lang="es-419" sz="900">
                <a:solidFill>
                  <a:srgbClr val="569CD6"/>
                </a:solidFill>
                <a:highlight>
                  <a:srgbClr val="1F1F1F"/>
                </a:highlight>
                <a:latin typeface="Courier New"/>
                <a:ea typeface="Courier New"/>
                <a:cs typeface="Courier New"/>
                <a:sym typeface="Courier New"/>
              </a:rPr>
              <a:t>mut</a:t>
            </a:r>
            <a:r>
              <a:rPr lang="es-419" sz="900">
                <a:solidFill>
                  <a:srgbClr val="CCCCCC"/>
                </a:solidFill>
                <a:highlight>
                  <a:srgbClr val="1F1F1F"/>
                </a:highlight>
                <a:latin typeface="Courier New"/>
                <a:ea typeface="Courier New"/>
                <a:cs typeface="Courier New"/>
                <a:sym typeface="Courier New"/>
              </a:rPr>
              <a:t> </a:t>
            </a:r>
            <a:r>
              <a:rPr lang="es-419" sz="900" u="sng">
                <a:solidFill>
                  <a:srgbClr val="569CD6"/>
                </a:solidFill>
                <a:highlight>
                  <a:srgbClr val="1F1F1F"/>
                </a:highlight>
                <a:latin typeface="Courier New"/>
                <a:ea typeface="Courier New"/>
                <a:cs typeface="Courier New"/>
                <a:sym typeface="Courier New"/>
              </a:rPr>
              <a:t>self</a:t>
            </a:r>
            <a:r>
              <a:rPr lang="es-419" sz="900">
                <a:solidFill>
                  <a:srgbClr val="CCCCCC"/>
                </a:solidFill>
                <a:highlight>
                  <a:srgbClr val="1F1F1F"/>
                </a:highlight>
                <a:latin typeface="Courier New"/>
                <a:ea typeface="Courier New"/>
                <a:cs typeface="Courier New"/>
                <a:sym typeface="Courier New"/>
              </a:rPr>
              <a:t>, </a:t>
            </a:r>
            <a:r>
              <a:rPr lang="es-419" sz="900">
                <a:solidFill>
                  <a:srgbClr val="9CDCFE"/>
                </a:solidFill>
                <a:highlight>
                  <a:srgbClr val="1F1F1F"/>
                </a:highlight>
                <a:latin typeface="Courier New"/>
                <a:ea typeface="Courier New"/>
                <a:cs typeface="Courier New"/>
                <a:sym typeface="Courier New"/>
              </a:rPr>
              <a:t>n</a:t>
            </a:r>
            <a:r>
              <a:rPr lang="es-419" sz="900">
                <a:solidFill>
                  <a:srgbClr val="D4D4D4"/>
                </a:solidFill>
                <a:highlight>
                  <a:srgbClr val="1F1F1F"/>
                </a:highlight>
                <a:latin typeface="Courier New"/>
                <a:ea typeface="Courier New"/>
                <a:cs typeface="Courier New"/>
                <a:sym typeface="Courier New"/>
              </a:rPr>
              <a:t>:</a:t>
            </a:r>
            <a:r>
              <a:rPr lang="es-419" sz="900">
                <a:solidFill>
                  <a:srgbClr val="4EC9B0"/>
                </a:solidFill>
                <a:highlight>
                  <a:srgbClr val="1F1F1F"/>
                </a:highlight>
                <a:latin typeface="Courier New"/>
                <a:ea typeface="Courier New"/>
                <a:cs typeface="Courier New"/>
                <a:sym typeface="Courier New"/>
              </a:rPr>
              <a:t>i32</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let</a:t>
            </a:r>
            <a:r>
              <a:rPr lang="es-419" sz="900">
                <a:solidFill>
                  <a:srgbClr val="CCCCCC"/>
                </a:solidFill>
                <a:highlight>
                  <a:srgbClr val="1F1F1F"/>
                </a:highlight>
                <a:latin typeface="Courier New"/>
                <a:ea typeface="Courier New"/>
                <a:cs typeface="Courier New"/>
                <a:sym typeface="Courier New"/>
              </a:rPr>
              <a:t> </a:t>
            </a:r>
            <a:r>
              <a:rPr lang="es-419" sz="900">
                <a:solidFill>
                  <a:srgbClr val="9CDCFE"/>
                </a:solidFill>
                <a:highlight>
                  <a:srgbClr val="1F1F1F"/>
                </a:highlight>
                <a:latin typeface="Courier New"/>
                <a:ea typeface="Courier New"/>
                <a:cs typeface="Courier New"/>
                <a:sym typeface="Courier New"/>
              </a:rPr>
              <a:t>f</a:t>
            </a:r>
            <a:r>
              <a:rPr lang="es-419" sz="900">
                <a:solidFill>
                  <a:srgbClr val="CCCCCC"/>
                </a:solidFill>
                <a:highlight>
                  <a:srgbClr val="1F1F1F"/>
                </a:highlight>
                <a:latin typeface="Courier New"/>
                <a:ea typeface="Courier New"/>
                <a:cs typeface="Courier New"/>
                <a:sym typeface="Courier New"/>
              </a:rPr>
              <a:t> </a:t>
            </a:r>
            <a:r>
              <a:rPr lang="es-419" sz="900">
                <a:solidFill>
                  <a:srgbClr val="D4D4D4"/>
                </a:solidFill>
                <a:highlight>
                  <a:srgbClr val="1F1F1F"/>
                </a:highlight>
                <a:latin typeface="Courier New"/>
                <a:ea typeface="Courier New"/>
                <a:cs typeface="Courier New"/>
                <a:sym typeface="Courier New"/>
              </a:rPr>
              <a:t>=</a:t>
            </a:r>
            <a:r>
              <a:rPr lang="es-419" sz="900">
                <a:solidFill>
                  <a:srgbClr val="CCCCCC"/>
                </a:solidFill>
                <a:highlight>
                  <a:srgbClr val="1F1F1F"/>
                </a:highlight>
                <a:latin typeface="Courier New"/>
                <a:ea typeface="Courier New"/>
                <a:cs typeface="Courier New"/>
                <a:sym typeface="Courier New"/>
              </a:rPr>
              <a:t> </a:t>
            </a:r>
            <a:r>
              <a:rPr lang="es-419" sz="900" u="sng">
                <a:solidFill>
                  <a:srgbClr val="569CD6"/>
                </a:solidFill>
                <a:highlight>
                  <a:srgbClr val="1F1F1F"/>
                </a:highlight>
                <a:latin typeface="Courier New"/>
                <a:ea typeface="Courier New"/>
                <a:cs typeface="Courier New"/>
                <a:sym typeface="Courier New"/>
              </a:rPr>
              <a:t>self</a:t>
            </a:r>
            <a:r>
              <a:rPr lang="es-419" sz="900">
                <a:solidFill>
                  <a:srgbClr val="D4D4D4"/>
                </a:solidFill>
                <a:highlight>
                  <a:srgbClr val="1F1F1F"/>
                </a:highlight>
                <a:latin typeface="Courier New"/>
                <a:ea typeface="Courier New"/>
                <a:cs typeface="Courier New"/>
                <a:sym typeface="Courier New"/>
              </a:rPr>
              <a:t>.</a:t>
            </a:r>
            <a:r>
              <a:rPr lang="es-419" sz="900">
                <a:solidFill>
                  <a:srgbClr val="9CDCFE"/>
                </a:solidFill>
                <a:highlight>
                  <a:srgbClr val="1F1F1F"/>
                </a:highlight>
                <a:latin typeface="Courier New"/>
                <a:ea typeface="Courier New"/>
                <a:cs typeface="Courier New"/>
                <a:sym typeface="Courier New"/>
              </a:rPr>
              <a:t>hm</a:t>
            </a:r>
            <a:r>
              <a:rPr lang="es-419" sz="900">
                <a:solidFill>
                  <a:srgbClr val="D4D4D4"/>
                </a:solidFill>
                <a:highlight>
                  <a:srgbClr val="1F1F1F"/>
                </a:highlight>
                <a:latin typeface="Courier New"/>
                <a:ea typeface="Courier New"/>
                <a:cs typeface="Courier New"/>
                <a:sym typeface="Courier New"/>
              </a:rPr>
              <a:t>.</a:t>
            </a:r>
            <a:r>
              <a:rPr lang="es-419" sz="900">
                <a:solidFill>
                  <a:srgbClr val="DCDCAA"/>
                </a:solidFill>
                <a:highlight>
                  <a:srgbClr val="1F1F1F"/>
                </a:highlight>
                <a:latin typeface="Courier New"/>
                <a:ea typeface="Courier New"/>
                <a:cs typeface="Courier New"/>
                <a:sym typeface="Courier New"/>
              </a:rPr>
              <a:t>get</a:t>
            </a:r>
            <a:r>
              <a:rPr lang="es-419" sz="900">
                <a:solidFill>
                  <a:srgbClr val="CCCCCC"/>
                </a:solidFill>
                <a:highlight>
                  <a:srgbClr val="1F1F1F"/>
                </a:highlight>
                <a:latin typeface="Courier New"/>
                <a:ea typeface="Courier New"/>
                <a:cs typeface="Courier New"/>
                <a:sym typeface="Courier New"/>
              </a:rPr>
              <a:t>(</a:t>
            </a:r>
            <a:r>
              <a:rPr lang="es-419" sz="900">
                <a:solidFill>
                  <a:srgbClr val="D4D4D4"/>
                </a:solidFill>
                <a:highlight>
                  <a:srgbClr val="1F1F1F"/>
                </a:highlight>
                <a:latin typeface="Courier New"/>
                <a:ea typeface="Courier New"/>
                <a:cs typeface="Courier New"/>
                <a:sym typeface="Courier New"/>
              </a:rPr>
              <a:t>&amp;</a:t>
            </a:r>
            <a:r>
              <a:rPr lang="es-419" sz="900">
                <a:solidFill>
                  <a:srgbClr val="9CDCFE"/>
                </a:solidFill>
                <a:highlight>
                  <a:srgbClr val="1F1F1F"/>
                </a:highlight>
                <a:latin typeface="Courier New"/>
                <a:ea typeface="Courier New"/>
                <a:cs typeface="Courier New"/>
                <a:sym typeface="Courier New"/>
              </a:rPr>
              <a:t>n</a:t>
            </a:r>
            <a:r>
              <a:rPr lang="es-419" sz="900">
                <a:solidFill>
                  <a:srgbClr val="CCCCCC"/>
                </a:solidFill>
                <a:highlight>
                  <a:srgbClr val="1F1F1F"/>
                </a:highlight>
                <a:latin typeface="Courier New"/>
                <a:ea typeface="Courier New"/>
                <a:cs typeface="Courier New"/>
                <a:sym typeface="Courier New"/>
              </a:rPr>
              <a:t>)</a:t>
            </a:r>
            <a:r>
              <a:rPr lang="es-419" sz="900">
                <a:solidFill>
                  <a:srgbClr val="D4D4D4"/>
                </a:solidFill>
                <a:highlight>
                  <a:srgbClr val="1F1F1F"/>
                </a:highlight>
                <a:latin typeface="Courier New"/>
                <a:ea typeface="Courier New"/>
                <a:cs typeface="Courier New"/>
                <a:sym typeface="Courier New"/>
              </a:rPr>
              <a:t>.</a:t>
            </a:r>
            <a:r>
              <a:rPr lang="es-419" sz="900">
                <a:solidFill>
                  <a:srgbClr val="DCDCAA"/>
                </a:solidFill>
                <a:highlight>
                  <a:srgbClr val="1F1F1F"/>
                </a:highlight>
                <a:latin typeface="Courier New"/>
                <a:ea typeface="Courier New"/>
                <a:cs typeface="Courier New"/>
                <a:sym typeface="Courier New"/>
              </a:rPr>
              <a:t>expect</a:t>
            </a:r>
            <a:r>
              <a:rPr lang="es-419" sz="900">
                <a:solidFill>
                  <a:srgbClr val="CCCCCC"/>
                </a:solidFill>
                <a:highlight>
                  <a:srgbClr val="1F1F1F"/>
                </a:highlight>
                <a:latin typeface="Courier New"/>
                <a:ea typeface="Courier New"/>
                <a:cs typeface="Courier New"/>
                <a:sym typeface="Courier New"/>
              </a:rPr>
              <a:t>(</a:t>
            </a:r>
            <a:r>
              <a:rPr lang="es-419" sz="900">
                <a:solidFill>
                  <a:srgbClr val="CE9178"/>
                </a:solidFill>
                <a:highlight>
                  <a:srgbClr val="1F1F1F"/>
                </a:highlight>
                <a:latin typeface="Courier New"/>
                <a:ea typeface="Courier New"/>
                <a:cs typeface="Courier New"/>
                <a:sym typeface="Courier New"/>
              </a:rPr>
              <a:t>"Error no existe key"</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9CDCFE"/>
                </a:solidFill>
                <a:highlight>
                  <a:srgbClr val="1F1F1F"/>
                </a:highlight>
                <a:latin typeface="Courier New"/>
                <a:ea typeface="Courier New"/>
                <a:cs typeface="Courier New"/>
                <a:sym typeface="Courier New"/>
              </a:rPr>
              <a:t>f</a:t>
            </a:r>
            <a:r>
              <a:rPr lang="es-419" sz="900">
                <a:solidFill>
                  <a:srgbClr val="CCCCCC"/>
                </a:solidFill>
                <a:highlight>
                  <a:srgbClr val="1F1F1F"/>
                </a:highlight>
                <a:latin typeface="Courier New"/>
                <a:ea typeface="Courier New"/>
                <a:cs typeface="Courier New"/>
                <a:sym typeface="Courier New"/>
              </a:rPr>
              <a:t>(</a:t>
            </a:r>
            <a:r>
              <a:rPr lang="es-419" sz="900">
                <a:solidFill>
                  <a:srgbClr val="9CDCFE"/>
                </a:solidFill>
                <a:highlight>
                  <a:srgbClr val="1F1F1F"/>
                </a:highlight>
                <a:latin typeface="Courier New"/>
                <a:ea typeface="Courier New"/>
                <a:cs typeface="Courier New"/>
                <a:sym typeface="Courier New"/>
              </a:rPr>
              <a:t>n</a:t>
            </a:r>
            <a:r>
              <a:rPr lang="es-419" sz="900">
                <a:solidFill>
                  <a:srgbClr val="CCCCCC"/>
                </a:solidFill>
                <a:highlight>
                  <a:srgbClr val="1F1F1F"/>
                </a:highlight>
                <a:latin typeface="Courier New"/>
                <a:ea typeface="Courier New"/>
                <a:cs typeface="Courier New"/>
                <a:sym typeface="Courier New"/>
              </a:rPr>
              <a:t>, </a:t>
            </a:r>
            <a:r>
              <a:rPr lang="es-419" sz="900" u="sng">
                <a:solidFill>
                  <a:srgbClr val="569CD6"/>
                </a:solidFill>
                <a:highlight>
                  <a:srgbClr val="1F1F1F"/>
                </a:highlight>
                <a:latin typeface="Courier New"/>
                <a:ea typeface="Courier New"/>
                <a:cs typeface="Courier New"/>
                <a:sym typeface="Courier New"/>
              </a:rPr>
              <a:t>self</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fn</a:t>
            </a:r>
            <a:r>
              <a:rPr lang="es-419" sz="900">
                <a:solidFill>
                  <a:srgbClr val="CCCCCC"/>
                </a:solidFill>
                <a:highlight>
                  <a:srgbClr val="1F1F1F"/>
                </a:highlight>
                <a:latin typeface="Courier New"/>
                <a:ea typeface="Courier New"/>
                <a:cs typeface="Courier New"/>
                <a:sym typeface="Courier New"/>
              </a:rPr>
              <a:t> </a:t>
            </a:r>
            <a:r>
              <a:rPr lang="es-419" sz="900" u="sng">
                <a:solidFill>
                  <a:srgbClr val="DCDCAA"/>
                </a:solidFill>
                <a:highlight>
                  <a:srgbClr val="1F1F1F"/>
                </a:highlight>
                <a:latin typeface="Courier New"/>
                <a:ea typeface="Courier New"/>
                <a:cs typeface="Courier New"/>
                <a:sym typeface="Courier New"/>
              </a:rPr>
              <a:t>add_fn</a:t>
            </a:r>
            <a:r>
              <a:rPr lang="es-419" sz="900">
                <a:solidFill>
                  <a:srgbClr val="CCCCCC"/>
                </a:solidFill>
                <a:highlight>
                  <a:srgbClr val="1F1F1F"/>
                </a:highlight>
                <a:latin typeface="Courier New"/>
                <a:ea typeface="Courier New"/>
                <a:cs typeface="Courier New"/>
                <a:sym typeface="Courier New"/>
              </a:rPr>
              <a:t>(</a:t>
            </a:r>
            <a:r>
              <a:rPr lang="es-419" sz="900">
                <a:solidFill>
                  <a:srgbClr val="D4D4D4"/>
                </a:solidFill>
                <a:highlight>
                  <a:srgbClr val="1F1F1F"/>
                </a:highlight>
                <a:latin typeface="Courier New"/>
                <a:ea typeface="Courier New"/>
                <a:cs typeface="Courier New"/>
                <a:sym typeface="Courier New"/>
              </a:rPr>
              <a:t>&amp;</a:t>
            </a:r>
            <a:r>
              <a:rPr lang="es-419" sz="900">
                <a:solidFill>
                  <a:srgbClr val="569CD6"/>
                </a:solidFill>
                <a:highlight>
                  <a:srgbClr val="1F1F1F"/>
                </a:highlight>
                <a:latin typeface="Courier New"/>
                <a:ea typeface="Courier New"/>
                <a:cs typeface="Courier New"/>
                <a:sym typeface="Courier New"/>
              </a:rPr>
              <a:t>mut</a:t>
            </a:r>
            <a:r>
              <a:rPr lang="es-419" sz="900">
                <a:solidFill>
                  <a:srgbClr val="CCCCCC"/>
                </a:solidFill>
                <a:highlight>
                  <a:srgbClr val="1F1F1F"/>
                </a:highlight>
                <a:latin typeface="Courier New"/>
                <a:ea typeface="Courier New"/>
                <a:cs typeface="Courier New"/>
                <a:sym typeface="Courier New"/>
              </a:rPr>
              <a:t> </a:t>
            </a:r>
            <a:r>
              <a:rPr lang="es-419" sz="900" u="sng">
                <a:solidFill>
                  <a:srgbClr val="569CD6"/>
                </a:solidFill>
                <a:highlight>
                  <a:srgbClr val="1F1F1F"/>
                </a:highlight>
                <a:latin typeface="Courier New"/>
                <a:ea typeface="Courier New"/>
                <a:cs typeface="Courier New"/>
                <a:sym typeface="Courier New"/>
              </a:rPr>
              <a:t>self</a:t>
            </a:r>
            <a:r>
              <a:rPr lang="es-419" sz="900">
                <a:solidFill>
                  <a:srgbClr val="CCCCCC"/>
                </a:solidFill>
                <a:highlight>
                  <a:srgbClr val="1F1F1F"/>
                </a:highlight>
                <a:latin typeface="Courier New"/>
                <a:ea typeface="Courier New"/>
                <a:cs typeface="Courier New"/>
                <a:sym typeface="Courier New"/>
              </a:rPr>
              <a:t>, </a:t>
            </a:r>
            <a:r>
              <a:rPr lang="es-419" sz="900">
                <a:solidFill>
                  <a:srgbClr val="9CDCFE"/>
                </a:solidFill>
                <a:highlight>
                  <a:srgbClr val="1F1F1F"/>
                </a:highlight>
                <a:latin typeface="Courier New"/>
                <a:ea typeface="Courier New"/>
                <a:cs typeface="Courier New"/>
                <a:sym typeface="Courier New"/>
              </a:rPr>
              <a:t>f</a:t>
            </a:r>
            <a:r>
              <a:rPr lang="es-419" sz="900">
                <a:solidFill>
                  <a:srgbClr val="D4D4D4"/>
                </a:solidFill>
                <a:highlight>
                  <a:srgbClr val="1F1F1F"/>
                </a:highlight>
                <a:latin typeface="Courier New"/>
                <a:ea typeface="Courier New"/>
                <a:cs typeface="Courier New"/>
                <a:sym typeface="Courier New"/>
              </a:rPr>
              <a:t>:</a:t>
            </a:r>
            <a:r>
              <a:rPr lang="es-419" sz="900">
                <a:solidFill>
                  <a:srgbClr val="569CD6"/>
                </a:solidFill>
                <a:highlight>
                  <a:srgbClr val="1F1F1F"/>
                </a:highlight>
                <a:latin typeface="Courier New"/>
                <a:ea typeface="Courier New"/>
                <a:cs typeface="Courier New"/>
                <a:sym typeface="Courier New"/>
              </a:rPr>
              <a:t>fn</a:t>
            </a:r>
            <a:r>
              <a:rPr lang="es-419" sz="900">
                <a:solidFill>
                  <a:srgbClr val="CCCCCC"/>
                </a:solidFill>
                <a:highlight>
                  <a:srgbClr val="1F1F1F"/>
                </a:highlight>
                <a:latin typeface="Courier New"/>
                <a:ea typeface="Courier New"/>
                <a:cs typeface="Courier New"/>
                <a:sym typeface="Courier New"/>
              </a:rPr>
              <a:t>(</a:t>
            </a:r>
            <a:r>
              <a:rPr lang="es-419" sz="900">
                <a:solidFill>
                  <a:srgbClr val="4EC9B0"/>
                </a:solidFill>
                <a:highlight>
                  <a:srgbClr val="1F1F1F"/>
                </a:highlight>
                <a:latin typeface="Courier New"/>
                <a:ea typeface="Courier New"/>
                <a:cs typeface="Courier New"/>
                <a:sym typeface="Courier New"/>
              </a:rPr>
              <a:t>i32</a:t>
            </a:r>
            <a:r>
              <a:rPr lang="es-419" sz="900">
                <a:solidFill>
                  <a:srgbClr val="CCCCCC"/>
                </a:solidFill>
                <a:highlight>
                  <a:srgbClr val="1F1F1F"/>
                </a:highlight>
                <a:latin typeface="Courier New"/>
                <a:ea typeface="Courier New"/>
                <a:cs typeface="Courier New"/>
                <a:sym typeface="Courier New"/>
              </a:rPr>
              <a:t>, </a:t>
            </a:r>
            <a:r>
              <a:rPr lang="es-419" sz="900">
                <a:solidFill>
                  <a:srgbClr val="9CDCFE"/>
                </a:solidFill>
                <a:highlight>
                  <a:srgbClr val="1F1F1F"/>
                </a:highlight>
                <a:latin typeface="Courier New"/>
                <a:ea typeface="Courier New"/>
                <a:cs typeface="Courier New"/>
                <a:sym typeface="Courier New"/>
              </a:rPr>
              <a:t>j</a:t>
            </a:r>
            <a:r>
              <a:rPr lang="es-419" sz="900">
                <a:solidFill>
                  <a:srgbClr val="D4D4D4"/>
                </a:solidFill>
                <a:highlight>
                  <a:srgbClr val="1F1F1F"/>
                </a:highlight>
                <a:latin typeface="Courier New"/>
                <a:ea typeface="Courier New"/>
                <a:cs typeface="Courier New"/>
                <a:sym typeface="Courier New"/>
              </a:rPr>
              <a:t>:</a:t>
            </a:r>
            <a:r>
              <a:rPr lang="es-419" sz="900">
                <a:solidFill>
                  <a:srgbClr val="CCCCCC"/>
                </a:solidFill>
                <a:highlight>
                  <a:srgbClr val="1F1F1F"/>
                </a:highlight>
                <a:latin typeface="Courier New"/>
                <a:ea typeface="Courier New"/>
                <a:cs typeface="Courier New"/>
                <a:sym typeface="Courier New"/>
              </a:rPr>
              <a:t> </a:t>
            </a:r>
            <a:r>
              <a:rPr lang="es-419" sz="900">
                <a:solidFill>
                  <a:srgbClr val="D4D4D4"/>
                </a:solidFill>
                <a:highlight>
                  <a:srgbClr val="1F1F1F"/>
                </a:highlight>
                <a:latin typeface="Courier New"/>
                <a:ea typeface="Courier New"/>
                <a:cs typeface="Courier New"/>
                <a:sym typeface="Courier New"/>
              </a:rPr>
              <a:t>&amp;</a:t>
            </a:r>
            <a:r>
              <a:rPr lang="es-419" sz="900">
                <a:solidFill>
                  <a:srgbClr val="569CD6"/>
                </a:solidFill>
                <a:highlight>
                  <a:srgbClr val="1F1F1F"/>
                </a:highlight>
                <a:latin typeface="Courier New"/>
                <a:ea typeface="Courier New"/>
                <a:cs typeface="Courier New"/>
                <a:sym typeface="Courier New"/>
              </a:rPr>
              <a:t>mut</a:t>
            </a: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Self</a:t>
            </a:r>
            <a:r>
              <a:rPr lang="es-419" sz="900">
                <a:solidFill>
                  <a:srgbClr val="CCCCCC"/>
                </a:solidFill>
                <a:highlight>
                  <a:srgbClr val="1F1F1F"/>
                </a:highlight>
                <a:latin typeface="Courier New"/>
                <a:ea typeface="Courier New"/>
                <a:cs typeface="Courier New"/>
                <a:sym typeface="Courier New"/>
              </a:rPr>
              <a:t>), </a:t>
            </a:r>
            <a:r>
              <a:rPr lang="es-419" sz="900">
                <a:solidFill>
                  <a:srgbClr val="9CDCFE"/>
                </a:solidFill>
                <a:highlight>
                  <a:srgbClr val="1F1F1F"/>
                </a:highlight>
                <a:latin typeface="Courier New"/>
                <a:ea typeface="Courier New"/>
                <a:cs typeface="Courier New"/>
                <a:sym typeface="Courier New"/>
              </a:rPr>
              <a:t>n</a:t>
            </a:r>
            <a:r>
              <a:rPr lang="es-419" sz="900">
                <a:solidFill>
                  <a:srgbClr val="D4D4D4"/>
                </a:solidFill>
                <a:highlight>
                  <a:srgbClr val="1F1F1F"/>
                </a:highlight>
                <a:latin typeface="Courier New"/>
                <a:ea typeface="Courier New"/>
                <a:cs typeface="Courier New"/>
                <a:sym typeface="Courier New"/>
              </a:rPr>
              <a:t>:</a:t>
            </a:r>
            <a:r>
              <a:rPr lang="es-419" sz="900">
                <a:solidFill>
                  <a:srgbClr val="4EC9B0"/>
                </a:solidFill>
                <a:highlight>
                  <a:srgbClr val="1F1F1F"/>
                </a:highlight>
                <a:latin typeface="Courier New"/>
                <a:ea typeface="Courier New"/>
                <a:cs typeface="Courier New"/>
                <a:sym typeface="Courier New"/>
              </a:rPr>
              <a:t>i32</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u="sng">
                <a:solidFill>
                  <a:srgbClr val="569CD6"/>
                </a:solidFill>
                <a:highlight>
                  <a:srgbClr val="1F1F1F"/>
                </a:highlight>
                <a:latin typeface="Courier New"/>
                <a:ea typeface="Courier New"/>
                <a:cs typeface="Courier New"/>
                <a:sym typeface="Courier New"/>
              </a:rPr>
              <a:t>self</a:t>
            </a:r>
            <a:r>
              <a:rPr lang="es-419" sz="900">
                <a:solidFill>
                  <a:srgbClr val="D4D4D4"/>
                </a:solidFill>
                <a:highlight>
                  <a:srgbClr val="1F1F1F"/>
                </a:highlight>
                <a:latin typeface="Courier New"/>
                <a:ea typeface="Courier New"/>
                <a:cs typeface="Courier New"/>
                <a:sym typeface="Courier New"/>
              </a:rPr>
              <a:t>.</a:t>
            </a:r>
            <a:r>
              <a:rPr lang="es-419" sz="900">
                <a:solidFill>
                  <a:srgbClr val="9CDCFE"/>
                </a:solidFill>
                <a:highlight>
                  <a:srgbClr val="1F1F1F"/>
                </a:highlight>
                <a:latin typeface="Courier New"/>
                <a:ea typeface="Courier New"/>
                <a:cs typeface="Courier New"/>
                <a:sym typeface="Courier New"/>
              </a:rPr>
              <a:t>hm</a:t>
            </a:r>
            <a:r>
              <a:rPr lang="es-419" sz="900">
                <a:solidFill>
                  <a:srgbClr val="D4D4D4"/>
                </a:solidFill>
                <a:highlight>
                  <a:srgbClr val="1F1F1F"/>
                </a:highlight>
                <a:latin typeface="Courier New"/>
                <a:ea typeface="Courier New"/>
                <a:cs typeface="Courier New"/>
                <a:sym typeface="Courier New"/>
              </a:rPr>
              <a:t>.</a:t>
            </a:r>
            <a:r>
              <a:rPr lang="es-419" sz="900" u="sng">
                <a:solidFill>
                  <a:srgbClr val="DCDCAA"/>
                </a:solidFill>
                <a:highlight>
                  <a:srgbClr val="1F1F1F"/>
                </a:highlight>
                <a:latin typeface="Courier New"/>
                <a:ea typeface="Courier New"/>
                <a:cs typeface="Courier New"/>
                <a:sym typeface="Courier New"/>
              </a:rPr>
              <a:t>insert</a:t>
            </a:r>
            <a:r>
              <a:rPr lang="es-419" sz="900">
                <a:solidFill>
                  <a:srgbClr val="CCCCCC"/>
                </a:solidFill>
                <a:highlight>
                  <a:srgbClr val="1F1F1F"/>
                </a:highlight>
                <a:latin typeface="Courier New"/>
                <a:ea typeface="Courier New"/>
                <a:cs typeface="Courier New"/>
                <a:sym typeface="Courier New"/>
              </a:rPr>
              <a:t>(</a:t>
            </a:r>
            <a:r>
              <a:rPr lang="es-419" sz="900">
                <a:solidFill>
                  <a:srgbClr val="9CDCFE"/>
                </a:solidFill>
                <a:highlight>
                  <a:srgbClr val="1F1F1F"/>
                </a:highlight>
                <a:latin typeface="Courier New"/>
                <a:ea typeface="Courier New"/>
                <a:cs typeface="Courier New"/>
                <a:sym typeface="Courier New"/>
              </a:rPr>
              <a:t>n</a:t>
            </a:r>
            <a:r>
              <a:rPr lang="es-419" sz="900">
                <a:solidFill>
                  <a:srgbClr val="CCCCCC"/>
                </a:solidFill>
                <a:highlight>
                  <a:srgbClr val="1F1F1F"/>
                </a:highlight>
                <a:latin typeface="Courier New"/>
                <a:ea typeface="Courier New"/>
                <a:cs typeface="Courier New"/>
                <a:sym typeface="Courier New"/>
              </a:rPr>
              <a:t>, </a:t>
            </a:r>
            <a:r>
              <a:rPr lang="es-419" sz="900">
                <a:solidFill>
                  <a:srgbClr val="9CDCFE"/>
                </a:solidFill>
                <a:highlight>
                  <a:srgbClr val="1F1F1F"/>
                </a:highlight>
                <a:latin typeface="Courier New"/>
                <a:ea typeface="Courier New"/>
                <a:cs typeface="Courier New"/>
                <a:sym typeface="Courier New"/>
              </a:rPr>
              <a:t>f</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fn</a:t>
            </a:r>
            <a:r>
              <a:rPr lang="es-419" sz="900">
                <a:solidFill>
                  <a:srgbClr val="CCCCCC"/>
                </a:solidFill>
                <a:highlight>
                  <a:srgbClr val="1F1F1F"/>
                </a:highlight>
                <a:latin typeface="Courier New"/>
                <a:ea typeface="Courier New"/>
                <a:cs typeface="Courier New"/>
                <a:sym typeface="Courier New"/>
              </a:rPr>
              <a:t> </a:t>
            </a:r>
            <a:r>
              <a:rPr lang="es-419" sz="900" u="sng">
                <a:solidFill>
                  <a:srgbClr val="DCDCAA"/>
                </a:solidFill>
                <a:highlight>
                  <a:srgbClr val="1F1F1F"/>
                </a:highlight>
                <a:latin typeface="Courier New"/>
                <a:ea typeface="Courier New"/>
                <a:cs typeface="Courier New"/>
                <a:sym typeface="Courier New"/>
              </a:rPr>
              <a:t>armar_hm</a:t>
            </a:r>
            <a:r>
              <a:rPr lang="es-419" sz="900">
                <a:solidFill>
                  <a:srgbClr val="CCCCCC"/>
                </a:solidFill>
                <a:highlight>
                  <a:srgbClr val="1F1F1F"/>
                </a:highlight>
                <a:latin typeface="Courier New"/>
                <a:ea typeface="Courier New"/>
                <a:cs typeface="Courier New"/>
                <a:sym typeface="Courier New"/>
              </a:rPr>
              <a:t>(</a:t>
            </a:r>
            <a:r>
              <a:rPr lang="es-419" sz="900">
                <a:solidFill>
                  <a:srgbClr val="D4D4D4"/>
                </a:solidFill>
                <a:highlight>
                  <a:srgbClr val="1F1F1F"/>
                </a:highlight>
                <a:latin typeface="Courier New"/>
                <a:ea typeface="Courier New"/>
                <a:cs typeface="Courier New"/>
                <a:sym typeface="Courier New"/>
              </a:rPr>
              <a:t>&amp;</a:t>
            </a:r>
            <a:r>
              <a:rPr lang="es-419" sz="900">
                <a:solidFill>
                  <a:srgbClr val="569CD6"/>
                </a:solidFill>
                <a:highlight>
                  <a:srgbClr val="1F1F1F"/>
                </a:highlight>
                <a:latin typeface="Courier New"/>
                <a:ea typeface="Courier New"/>
                <a:cs typeface="Courier New"/>
                <a:sym typeface="Courier New"/>
              </a:rPr>
              <a:t>mut</a:t>
            </a:r>
            <a:r>
              <a:rPr lang="es-419" sz="900">
                <a:solidFill>
                  <a:srgbClr val="CCCCCC"/>
                </a:solidFill>
                <a:highlight>
                  <a:srgbClr val="1F1F1F"/>
                </a:highlight>
                <a:latin typeface="Courier New"/>
                <a:ea typeface="Courier New"/>
                <a:cs typeface="Courier New"/>
                <a:sym typeface="Courier New"/>
              </a:rPr>
              <a:t> </a:t>
            </a:r>
            <a:r>
              <a:rPr lang="es-419" sz="900" u="sng">
                <a:solidFill>
                  <a:srgbClr val="569CD6"/>
                </a:solidFill>
                <a:highlight>
                  <a:srgbClr val="1F1F1F"/>
                </a:highlight>
                <a:latin typeface="Courier New"/>
                <a:ea typeface="Courier New"/>
                <a:cs typeface="Courier New"/>
                <a:sym typeface="Courier New"/>
              </a:rPr>
              <a:t>self</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u="sng">
                <a:solidFill>
                  <a:srgbClr val="569CD6"/>
                </a:solidFill>
                <a:highlight>
                  <a:srgbClr val="1F1F1F"/>
                </a:highlight>
                <a:latin typeface="Courier New"/>
                <a:ea typeface="Courier New"/>
                <a:cs typeface="Courier New"/>
                <a:sym typeface="Courier New"/>
              </a:rPr>
              <a:t>self</a:t>
            </a:r>
            <a:r>
              <a:rPr lang="es-419" sz="900">
                <a:solidFill>
                  <a:srgbClr val="D4D4D4"/>
                </a:solidFill>
                <a:highlight>
                  <a:srgbClr val="1F1F1F"/>
                </a:highlight>
                <a:latin typeface="Courier New"/>
                <a:ea typeface="Courier New"/>
                <a:cs typeface="Courier New"/>
                <a:sym typeface="Courier New"/>
              </a:rPr>
              <a:t>.</a:t>
            </a:r>
            <a:r>
              <a:rPr lang="es-419" sz="900" u="sng">
                <a:solidFill>
                  <a:srgbClr val="DCDCAA"/>
                </a:solidFill>
                <a:highlight>
                  <a:srgbClr val="1F1F1F"/>
                </a:highlight>
                <a:latin typeface="Courier New"/>
                <a:ea typeface="Courier New"/>
                <a:cs typeface="Courier New"/>
                <a:sym typeface="Courier New"/>
              </a:rPr>
              <a:t>add_fn</a:t>
            </a:r>
            <a:r>
              <a:rPr lang="es-419" sz="900">
                <a:solidFill>
                  <a:srgbClr val="CCCCCC"/>
                </a:solidFill>
                <a:highlight>
                  <a:srgbClr val="1F1F1F"/>
                </a:highlight>
                <a:latin typeface="Courier New"/>
                <a:ea typeface="Courier New"/>
                <a:cs typeface="Courier New"/>
                <a:sym typeface="Courier New"/>
              </a:rPr>
              <a:t>(</a:t>
            </a:r>
            <a:r>
              <a:rPr lang="es-419" sz="900">
                <a:solidFill>
                  <a:srgbClr val="569CD6"/>
                </a:solidFill>
                <a:highlight>
                  <a:srgbClr val="1F1F1F"/>
                </a:highlight>
                <a:latin typeface="Courier New"/>
                <a:ea typeface="Courier New"/>
                <a:cs typeface="Courier New"/>
                <a:sym typeface="Courier New"/>
              </a:rPr>
              <a:t>Self</a:t>
            </a:r>
            <a:r>
              <a:rPr lang="es-419" sz="900">
                <a:solidFill>
                  <a:srgbClr val="D4D4D4"/>
                </a:solidFill>
                <a:highlight>
                  <a:srgbClr val="1F1F1F"/>
                </a:highlight>
                <a:latin typeface="Courier New"/>
                <a:ea typeface="Courier New"/>
                <a:cs typeface="Courier New"/>
                <a:sym typeface="Courier New"/>
              </a:rPr>
              <a:t>::</a:t>
            </a:r>
            <a:r>
              <a:rPr lang="es-419" sz="900">
                <a:solidFill>
                  <a:srgbClr val="DCDCAA"/>
                </a:solidFill>
                <a:highlight>
                  <a:srgbClr val="1F1F1F"/>
                </a:highlight>
                <a:latin typeface="Courier New"/>
                <a:ea typeface="Courier New"/>
                <a:cs typeface="Courier New"/>
                <a:sym typeface="Courier New"/>
              </a:rPr>
              <a:t>rutina_a</a:t>
            </a:r>
            <a:r>
              <a:rPr lang="es-419" sz="900">
                <a:solidFill>
                  <a:srgbClr val="CCCCCC"/>
                </a:solidFill>
                <a:highlight>
                  <a:srgbClr val="1F1F1F"/>
                </a:highlight>
                <a:latin typeface="Courier New"/>
                <a:ea typeface="Courier New"/>
                <a:cs typeface="Courier New"/>
                <a:sym typeface="Courier New"/>
              </a:rPr>
              <a:t>, </a:t>
            </a:r>
            <a:r>
              <a:rPr lang="es-419" sz="900">
                <a:solidFill>
                  <a:srgbClr val="B5CEA8"/>
                </a:solidFill>
                <a:highlight>
                  <a:srgbClr val="1F1F1F"/>
                </a:highlight>
                <a:latin typeface="Courier New"/>
                <a:ea typeface="Courier New"/>
                <a:cs typeface="Courier New"/>
                <a:sym typeface="Courier New"/>
              </a:rPr>
              <a:t>1</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u="sng">
                <a:solidFill>
                  <a:srgbClr val="569CD6"/>
                </a:solidFill>
                <a:highlight>
                  <a:srgbClr val="1F1F1F"/>
                </a:highlight>
                <a:latin typeface="Courier New"/>
                <a:ea typeface="Courier New"/>
                <a:cs typeface="Courier New"/>
                <a:sym typeface="Courier New"/>
              </a:rPr>
              <a:t>self</a:t>
            </a:r>
            <a:r>
              <a:rPr lang="es-419" sz="900">
                <a:solidFill>
                  <a:srgbClr val="D4D4D4"/>
                </a:solidFill>
                <a:highlight>
                  <a:srgbClr val="1F1F1F"/>
                </a:highlight>
                <a:latin typeface="Courier New"/>
                <a:ea typeface="Courier New"/>
                <a:cs typeface="Courier New"/>
                <a:sym typeface="Courier New"/>
              </a:rPr>
              <a:t>.</a:t>
            </a:r>
            <a:r>
              <a:rPr lang="es-419" sz="900" u="sng">
                <a:solidFill>
                  <a:srgbClr val="DCDCAA"/>
                </a:solidFill>
                <a:highlight>
                  <a:srgbClr val="1F1F1F"/>
                </a:highlight>
                <a:latin typeface="Courier New"/>
                <a:ea typeface="Courier New"/>
                <a:cs typeface="Courier New"/>
                <a:sym typeface="Courier New"/>
              </a:rPr>
              <a:t>add_fn</a:t>
            </a:r>
            <a:r>
              <a:rPr lang="es-419" sz="900">
                <a:solidFill>
                  <a:srgbClr val="CCCCCC"/>
                </a:solidFill>
                <a:highlight>
                  <a:srgbClr val="1F1F1F"/>
                </a:highlight>
                <a:latin typeface="Courier New"/>
                <a:ea typeface="Courier New"/>
                <a:cs typeface="Courier New"/>
                <a:sym typeface="Courier New"/>
              </a:rPr>
              <a:t>(</a:t>
            </a:r>
            <a:r>
              <a:rPr lang="es-419" sz="900">
                <a:solidFill>
                  <a:srgbClr val="569CD6"/>
                </a:solidFill>
                <a:highlight>
                  <a:srgbClr val="1F1F1F"/>
                </a:highlight>
                <a:latin typeface="Courier New"/>
                <a:ea typeface="Courier New"/>
                <a:cs typeface="Courier New"/>
                <a:sym typeface="Courier New"/>
              </a:rPr>
              <a:t>Self</a:t>
            </a:r>
            <a:r>
              <a:rPr lang="es-419" sz="900">
                <a:solidFill>
                  <a:srgbClr val="D4D4D4"/>
                </a:solidFill>
                <a:highlight>
                  <a:srgbClr val="1F1F1F"/>
                </a:highlight>
                <a:latin typeface="Courier New"/>
                <a:ea typeface="Courier New"/>
                <a:cs typeface="Courier New"/>
                <a:sym typeface="Courier New"/>
              </a:rPr>
              <a:t>::</a:t>
            </a:r>
            <a:r>
              <a:rPr lang="es-419" sz="900">
                <a:solidFill>
                  <a:srgbClr val="DCDCAA"/>
                </a:solidFill>
                <a:highlight>
                  <a:srgbClr val="1F1F1F"/>
                </a:highlight>
                <a:latin typeface="Courier New"/>
                <a:ea typeface="Courier New"/>
                <a:cs typeface="Courier New"/>
                <a:sym typeface="Courier New"/>
              </a:rPr>
              <a:t>rutina_b</a:t>
            </a:r>
            <a:r>
              <a:rPr lang="es-419" sz="900">
                <a:solidFill>
                  <a:srgbClr val="CCCCCC"/>
                </a:solidFill>
                <a:highlight>
                  <a:srgbClr val="1F1F1F"/>
                </a:highlight>
                <a:latin typeface="Courier New"/>
                <a:ea typeface="Courier New"/>
                <a:cs typeface="Courier New"/>
                <a:sym typeface="Courier New"/>
              </a:rPr>
              <a:t>, </a:t>
            </a:r>
            <a:r>
              <a:rPr lang="es-419" sz="900">
                <a:solidFill>
                  <a:srgbClr val="B5CEA8"/>
                </a:solidFill>
                <a:highlight>
                  <a:srgbClr val="1F1F1F"/>
                </a:highlight>
                <a:latin typeface="Courier New"/>
                <a:ea typeface="Courier New"/>
                <a:cs typeface="Courier New"/>
                <a:sym typeface="Courier New"/>
              </a:rPr>
              <a:t>2</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fn</a:t>
            </a:r>
            <a:r>
              <a:rPr lang="es-419" sz="900">
                <a:solidFill>
                  <a:srgbClr val="CCCCCC"/>
                </a:solidFill>
                <a:highlight>
                  <a:srgbClr val="1F1F1F"/>
                </a:highlight>
                <a:latin typeface="Courier New"/>
                <a:ea typeface="Courier New"/>
                <a:cs typeface="Courier New"/>
                <a:sym typeface="Courier New"/>
              </a:rPr>
              <a:t> </a:t>
            </a:r>
            <a:r>
              <a:rPr lang="es-419" sz="900">
                <a:solidFill>
                  <a:srgbClr val="DCDCAA"/>
                </a:solidFill>
                <a:highlight>
                  <a:srgbClr val="1F1F1F"/>
                </a:highlight>
                <a:latin typeface="Courier New"/>
                <a:ea typeface="Courier New"/>
                <a:cs typeface="Courier New"/>
                <a:sym typeface="Courier New"/>
              </a:rPr>
              <a:t>rutina_a</a:t>
            </a:r>
            <a:r>
              <a:rPr lang="es-419" sz="900">
                <a:solidFill>
                  <a:srgbClr val="CCCCCC"/>
                </a:solidFill>
                <a:highlight>
                  <a:srgbClr val="1F1F1F"/>
                </a:highlight>
                <a:latin typeface="Courier New"/>
                <a:ea typeface="Courier New"/>
                <a:cs typeface="Courier New"/>
                <a:sym typeface="Courier New"/>
              </a:rPr>
              <a:t>(</a:t>
            </a:r>
            <a:r>
              <a:rPr lang="es-419" sz="900">
                <a:solidFill>
                  <a:srgbClr val="9CDCFE"/>
                </a:solidFill>
                <a:highlight>
                  <a:srgbClr val="1F1F1F"/>
                </a:highlight>
                <a:latin typeface="Courier New"/>
                <a:ea typeface="Courier New"/>
                <a:cs typeface="Courier New"/>
                <a:sym typeface="Courier New"/>
              </a:rPr>
              <a:t>n</a:t>
            </a:r>
            <a:r>
              <a:rPr lang="es-419" sz="900">
                <a:solidFill>
                  <a:srgbClr val="D4D4D4"/>
                </a:solidFill>
                <a:highlight>
                  <a:srgbClr val="1F1F1F"/>
                </a:highlight>
                <a:latin typeface="Courier New"/>
                <a:ea typeface="Courier New"/>
                <a:cs typeface="Courier New"/>
                <a:sym typeface="Courier New"/>
              </a:rPr>
              <a:t>:</a:t>
            </a:r>
            <a:r>
              <a:rPr lang="es-419" sz="900">
                <a:solidFill>
                  <a:srgbClr val="4EC9B0"/>
                </a:solidFill>
                <a:highlight>
                  <a:srgbClr val="1F1F1F"/>
                </a:highlight>
                <a:latin typeface="Courier New"/>
                <a:ea typeface="Courier New"/>
                <a:cs typeface="Courier New"/>
                <a:sym typeface="Courier New"/>
              </a:rPr>
              <a:t>i32</a:t>
            </a:r>
            <a:r>
              <a:rPr lang="es-419" sz="900">
                <a:solidFill>
                  <a:srgbClr val="CCCCCC"/>
                </a:solidFill>
                <a:highlight>
                  <a:srgbClr val="1F1F1F"/>
                </a:highlight>
                <a:latin typeface="Courier New"/>
                <a:ea typeface="Courier New"/>
                <a:cs typeface="Courier New"/>
                <a:sym typeface="Courier New"/>
              </a:rPr>
              <a:t>, </a:t>
            </a:r>
            <a:r>
              <a:rPr lang="es-419" sz="900" u="sng">
                <a:solidFill>
                  <a:srgbClr val="9CDCFE"/>
                </a:solidFill>
                <a:highlight>
                  <a:srgbClr val="1F1F1F"/>
                </a:highlight>
                <a:latin typeface="Courier New"/>
                <a:ea typeface="Courier New"/>
                <a:cs typeface="Courier New"/>
                <a:sym typeface="Courier New"/>
              </a:rPr>
              <a:t>j</a:t>
            </a:r>
            <a:r>
              <a:rPr lang="es-419" sz="900">
                <a:solidFill>
                  <a:srgbClr val="D4D4D4"/>
                </a:solidFill>
                <a:highlight>
                  <a:srgbClr val="1F1F1F"/>
                </a:highlight>
                <a:latin typeface="Courier New"/>
                <a:ea typeface="Courier New"/>
                <a:cs typeface="Courier New"/>
                <a:sym typeface="Courier New"/>
              </a:rPr>
              <a:t>:&amp;</a:t>
            </a:r>
            <a:r>
              <a:rPr lang="es-419" sz="900">
                <a:solidFill>
                  <a:srgbClr val="569CD6"/>
                </a:solidFill>
                <a:highlight>
                  <a:srgbClr val="1F1F1F"/>
                </a:highlight>
                <a:latin typeface="Courier New"/>
                <a:ea typeface="Courier New"/>
                <a:cs typeface="Courier New"/>
                <a:sym typeface="Courier New"/>
              </a:rPr>
              <a:t>mut</a:t>
            </a: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Self</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u="sng">
                <a:solidFill>
                  <a:srgbClr val="9CDCFE"/>
                </a:solidFill>
                <a:highlight>
                  <a:srgbClr val="1F1F1F"/>
                </a:highlight>
                <a:latin typeface="Courier New"/>
                <a:ea typeface="Courier New"/>
                <a:cs typeface="Courier New"/>
                <a:sym typeface="Courier New"/>
              </a:rPr>
              <a:t>j</a:t>
            </a:r>
            <a:r>
              <a:rPr lang="es-419" sz="900">
                <a:solidFill>
                  <a:srgbClr val="D4D4D4"/>
                </a:solidFill>
                <a:highlight>
                  <a:srgbClr val="1F1F1F"/>
                </a:highlight>
                <a:latin typeface="Courier New"/>
                <a:ea typeface="Courier New"/>
                <a:cs typeface="Courier New"/>
                <a:sym typeface="Courier New"/>
              </a:rPr>
              <a:t>.</a:t>
            </a:r>
            <a:r>
              <a:rPr lang="es-419" sz="900">
                <a:solidFill>
                  <a:srgbClr val="DCDCAA"/>
                </a:solidFill>
                <a:highlight>
                  <a:srgbClr val="1F1F1F"/>
                </a:highlight>
                <a:latin typeface="Courier New"/>
                <a:ea typeface="Courier New"/>
                <a:cs typeface="Courier New"/>
                <a:sym typeface="Courier New"/>
              </a:rPr>
              <a:t>imprimir</a:t>
            </a:r>
            <a:r>
              <a:rPr lang="es-419" sz="900">
                <a:solidFill>
                  <a:srgbClr val="CCCCCC"/>
                </a:solidFill>
                <a:highlight>
                  <a:srgbClr val="1F1F1F"/>
                </a:highlight>
                <a:latin typeface="Courier New"/>
                <a:ea typeface="Courier New"/>
                <a:cs typeface="Courier New"/>
                <a:sym typeface="Courier New"/>
              </a:rPr>
              <a:t>(</a:t>
            </a:r>
            <a:r>
              <a:rPr lang="es-419" sz="900">
                <a:solidFill>
                  <a:srgbClr val="CE9178"/>
                </a:solidFill>
                <a:highlight>
                  <a:srgbClr val="1F1F1F"/>
                </a:highlight>
                <a:latin typeface="Courier New"/>
                <a:ea typeface="Courier New"/>
                <a:cs typeface="Courier New"/>
                <a:sym typeface="Courier New"/>
              </a:rPr>
              <a:t>"ejecutando rutina a "</a:t>
            </a:r>
            <a:r>
              <a:rPr lang="es-419" sz="900">
                <a:solidFill>
                  <a:srgbClr val="D4D4D4"/>
                </a:solidFill>
                <a:highlight>
                  <a:srgbClr val="1F1F1F"/>
                </a:highlight>
                <a:latin typeface="Courier New"/>
                <a:ea typeface="Courier New"/>
                <a:cs typeface="Courier New"/>
                <a:sym typeface="Courier New"/>
              </a:rPr>
              <a:t>.</a:t>
            </a:r>
            <a:r>
              <a:rPr lang="es-419" sz="900">
                <a:solidFill>
                  <a:srgbClr val="DCDCAA"/>
                </a:solidFill>
                <a:highlight>
                  <a:srgbClr val="1F1F1F"/>
                </a:highlight>
                <a:latin typeface="Courier New"/>
                <a:ea typeface="Courier New"/>
                <a:cs typeface="Courier New"/>
                <a:sym typeface="Courier New"/>
              </a:rPr>
              <a:t>to_string</a:t>
            </a:r>
            <a:r>
              <a:rPr lang="es-419" sz="900">
                <a:solidFill>
                  <a:srgbClr val="CCCCCC"/>
                </a:solidFill>
                <a:highlight>
                  <a:srgbClr val="1F1F1F"/>
                </a:highlight>
                <a:latin typeface="Courier New"/>
                <a:ea typeface="Courier New"/>
                <a:cs typeface="Courier New"/>
                <a:sym typeface="Courier New"/>
              </a:rPr>
              <a:t>(), </a:t>
            </a:r>
            <a:r>
              <a:rPr lang="es-419" sz="900">
                <a:solidFill>
                  <a:srgbClr val="9CDCFE"/>
                </a:solidFill>
                <a:highlight>
                  <a:srgbClr val="1F1F1F"/>
                </a:highlight>
                <a:latin typeface="Courier New"/>
                <a:ea typeface="Courier New"/>
                <a:cs typeface="Courier New"/>
                <a:sym typeface="Courier New"/>
              </a:rPr>
              <a:t>n</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fn</a:t>
            </a:r>
            <a:r>
              <a:rPr lang="es-419" sz="900">
                <a:solidFill>
                  <a:srgbClr val="CCCCCC"/>
                </a:solidFill>
                <a:highlight>
                  <a:srgbClr val="1F1F1F"/>
                </a:highlight>
                <a:latin typeface="Courier New"/>
                <a:ea typeface="Courier New"/>
                <a:cs typeface="Courier New"/>
                <a:sym typeface="Courier New"/>
              </a:rPr>
              <a:t> </a:t>
            </a:r>
            <a:r>
              <a:rPr lang="es-419" sz="900">
                <a:solidFill>
                  <a:srgbClr val="DCDCAA"/>
                </a:solidFill>
                <a:highlight>
                  <a:srgbClr val="1F1F1F"/>
                </a:highlight>
                <a:latin typeface="Courier New"/>
                <a:ea typeface="Courier New"/>
                <a:cs typeface="Courier New"/>
                <a:sym typeface="Courier New"/>
              </a:rPr>
              <a:t>rutina_b</a:t>
            </a:r>
            <a:r>
              <a:rPr lang="es-419" sz="900">
                <a:solidFill>
                  <a:srgbClr val="CCCCCC"/>
                </a:solidFill>
                <a:highlight>
                  <a:srgbClr val="1F1F1F"/>
                </a:highlight>
                <a:latin typeface="Courier New"/>
                <a:ea typeface="Courier New"/>
                <a:cs typeface="Courier New"/>
                <a:sym typeface="Courier New"/>
              </a:rPr>
              <a:t>(</a:t>
            </a:r>
            <a:r>
              <a:rPr lang="es-419" sz="900">
                <a:solidFill>
                  <a:srgbClr val="9CDCFE"/>
                </a:solidFill>
                <a:highlight>
                  <a:srgbClr val="1F1F1F"/>
                </a:highlight>
                <a:latin typeface="Courier New"/>
                <a:ea typeface="Courier New"/>
                <a:cs typeface="Courier New"/>
                <a:sym typeface="Courier New"/>
              </a:rPr>
              <a:t>n</a:t>
            </a:r>
            <a:r>
              <a:rPr lang="es-419" sz="900">
                <a:solidFill>
                  <a:srgbClr val="D4D4D4"/>
                </a:solidFill>
                <a:highlight>
                  <a:srgbClr val="1F1F1F"/>
                </a:highlight>
                <a:latin typeface="Courier New"/>
                <a:ea typeface="Courier New"/>
                <a:cs typeface="Courier New"/>
                <a:sym typeface="Courier New"/>
              </a:rPr>
              <a:t>:</a:t>
            </a:r>
            <a:r>
              <a:rPr lang="es-419" sz="900">
                <a:solidFill>
                  <a:srgbClr val="4EC9B0"/>
                </a:solidFill>
                <a:highlight>
                  <a:srgbClr val="1F1F1F"/>
                </a:highlight>
                <a:latin typeface="Courier New"/>
                <a:ea typeface="Courier New"/>
                <a:cs typeface="Courier New"/>
                <a:sym typeface="Courier New"/>
              </a:rPr>
              <a:t>i32</a:t>
            </a:r>
            <a:r>
              <a:rPr lang="es-419" sz="900">
                <a:solidFill>
                  <a:srgbClr val="CCCCCC"/>
                </a:solidFill>
                <a:highlight>
                  <a:srgbClr val="1F1F1F"/>
                </a:highlight>
                <a:latin typeface="Courier New"/>
                <a:ea typeface="Courier New"/>
                <a:cs typeface="Courier New"/>
                <a:sym typeface="Courier New"/>
              </a:rPr>
              <a:t>, </a:t>
            </a:r>
            <a:r>
              <a:rPr lang="es-419" sz="900" u="sng">
                <a:solidFill>
                  <a:srgbClr val="9CDCFE"/>
                </a:solidFill>
                <a:highlight>
                  <a:srgbClr val="1F1F1F"/>
                </a:highlight>
                <a:latin typeface="Courier New"/>
                <a:ea typeface="Courier New"/>
                <a:cs typeface="Courier New"/>
                <a:sym typeface="Courier New"/>
              </a:rPr>
              <a:t>j</a:t>
            </a:r>
            <a:r>
              <a:rPr lang="es-419" sz="900">
                <a:solidFill>
                  <a:srgbClr val="D4D4D4"/>
                </a:solidFill>
                <a:highlight>
                  <a:srgbClr val="1F1F1F"/>
                </a:highlight>
                <a:latin typeface="Courier New"/>
                <a:ea typeface="Courier New"/>
                <a:cs typeface="Courier New"/>
                <a:sym typeface="Courier New"/>
              </a:rPr>
              <a:t>:&amp;</a:t>
            </a:r>
            <a:r>
              <a:rPr lang="es-419" sz="900">
                <a:solidFill>
                  <a:srgbClr val="569CD6"/>
                </a:solidFill>
                <a:highlight>
                  <a:srgbClr val="1F1F1F"/>
                </a:highlight>
                <a:latin typeface="Courier New"/>
                <a:ea typeface="Courier New"/>
                <a:cs typeface="Courier New"/>
                <a:sym typeface="Courier New"/>
              </a:rPr>
              <a:t>mut</a:t>
            </a: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Self</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u="sng">
                <a:solidFill>
                  <a:srgbClr val="9CDCFE"/>
                </a:solidFill>
                <a:highlight>
                  <a:srgbClr val="1F1F1F"/>
                </a:highlight>
                <a:latin typeface="Courier New"/>
                <a:ea typeface="Courier New"/>
                <a:cs typeface="Courier New"/>
                <a:sym typeface="Courier New"/>
              </a:rPr>
              <a:t>j</a:t>
            </a:r>
            <a:r>
              <a:rPr lang="es-419" sz="900">
                <a:solidFill>
                  <a:srgbClr val="D4D4D4"/>
                </a:solidFill>
                <a:highlight>
                  <a:srgbClr val="1F1F1F"/>
                </a:highlight>
                <a:latin typeface="Courier New"/>
                <a:ea typeface="Courier New"/>
                <a:cs typeface="Courier New"/>
                <a:sym typeface="Courier New"/>
              </a:rPr>
              <a:t>.</a:t>
            </a:r>
            <a:r>
              <a:rPr lang="es-419" sz="900">
                <a:solidFill>
                  <a:srgbClr val="DCDCAA"/>
                </a:solidFill>
                <a:highlight>
                  <a:srgbClr val="1F1F1F"/>
                </a:highlight>
                <a:latin typeface="Courier New"/>
                <a:ea typeface="Courier New"/>
                <a:cs typeface="Courier New"/>
                <a:sym typeface="Courier New"/>
              </a:rPr>
              <a:t>imprimir</a:t>
            </a:r>
            <a:r>
              <a:rPr lang="es-419" sz="900">
                <a:solidFill>
                  <a:srgbClr val="CCCCCC"/>
                </a:solidFill>
                <a:highlight>
                  <a:srgbClr val="1F1F1F"/>
                </a:highlight>
                <a:latin typeface="Courier New"/>
                <a:ea typeface="Courier New"/>
                <a:cs typeface="Courier New"/>
                <a:sym typeface="Courier New"/>
              </a:rPr>
              <a:t>(</a:t>
            </a:r>
            <a:r>
              <a:rPr lang="es-419" sz="900">
                <a:solidFill>
                  <a:srgbClr val="CE9178"/>
                </a:solidFill>
                <a:highlight>
                  <a:srgbClr val="1F1F1F"/>
                </a:highlight>
                <a:latin typeface="Courier New"/>
                <a:ea typeface="Courier New"/>
                <a:cs typeface="Courier New"/>
                <a:sym typeface="Courier New"/>
              </a:rPr>
              <a:t>"ejecutando rutina b"</a:t>
            </a:r>
            <a:r>
              <a:rPr lang="es-419" sz="900">
                <a:solidFill>
                  <a:srgbClr val="D4D4D4"/>
                </a:solidFill>
                <a:highlight>
                  <a:srgbClr val="1F1F1F"/>
                </a:highlight>
                <a:latin typeface="Courier New"/>
                <a:ea typeface="Courier New"/>
                <a:cs typeface="Courier New"/>
                <a:sym typeface="Courier New"/>
              </a:rPr>
              <a:t>.</a:t>
            </a:r>
            <a:r>
              <a:rPr lang="es-419" sz="900">
                <a:solidFill>
                  <a:srgbClr val="DCDCAA"/>
                </a:solidFill>
                <a:highlight>
                  <a:srgbClr val="1F1F1F"/>
                </a:highlight>
                <a:latin typeface="Courier New"/>
                <a:ea typeface="Courier New"/>
                <a:cs typeface="Courier New"/>
                <a:sym typeface="Courier New"/>
              </a:rPr>
              <a:t>to_string</a:t>
            </a:r>
            <a:r>
              <a:rPr lang="es-419" sz="900">
                <a:solidFill>
                  <a:srgbClr val="CCCCCC"/>
                </a:solidFill>
                <a:highlight>
                  <a:srgbClr val="1F1F1F"/>
                </a:highlight>
                <a:latin typeface="Courier New"/>
                <a:ea typeface="Courier New"/>
                <a:cs typeface="Courier New"/>
                <a:sym typeface="Courier New"/>
              </a:rPr>
              <a:t>(), </a:t>
            </a:r>
            <a:r>
              <a:rPr lang="es-419" sz="900">
                <a:solidFill>
                  <a:srgbClr val="9CDCFE"/>
                </a:solidFill>
                <a:highlight>
                  <a:srgbClr val="1F1F1F"/>
                </a:highlight>
                <a:latin typeface="Courier New"/>
                <a:ea typeface="Courier New"/>
                <a:cs typeface="Courier New"/>
                <a:sym typeface="Courier New"/>
              </a:rPr>
              <a:t>n</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569CD6"/>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900">
              <a:solidFill>
                <a:srgbClr val="569CD6"/>
              </a:solidFill>
              <a:highlight>
                <a:srgbClr val="1F1F1F"/>
              </a:highlight>
              <a:latin typeface="Courier New"/>
              <a:ea typeface="Courier New"/>
              <a:cs typeface="Courier New"/>
              <a:sym typeface="Courier New"/>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1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lnSpc>
                <a:spcPct val="150000"/>
              </a:lnSpc>
              <a:spcBef>
                <a:spcPts val="0"/>
              </a:spcBef>
              <a:spcAft>
                <a:spcPts val="0"/>
              </a:spcAft>
              <a:buNone/>
            </a:pPr>
            <a:r>
              <a:rPr lang="es-419" sz="2400">
                <a:highlight>
                  <a:schemeClr val="lt1"/>
                </a:highlight>
                <a:uFill>
                  <a:noFill/>
                </a:uFill>
                <a:hlinkClick r:id="rId3"/>
              </a:rPr>
              <a:t>Advanced </a:t>
            </a:r>
            <a:r>
              <a:rPr lang="es-419" sz="2400">
                <a:highlight>
                  <a:schemeClr val="lt1"/>
                </a:highlight>
              </a:rPr>
              <a:t>Functions</a:t>
            </a:r>
            <a:r>
              <a:rPr lang="es-419" sz="2400">
                <a:highlight>
                  <a:schemeClr val="lt1"/>
                </a:highlight>
                <a:uFill>
                  <a:noFill/>
                </a:uFill>
                <a:hlinkClick r:id="rId4"/>
              </a:rPr>
              <a:t> and Closures</a:t>
            </a:r>
            <a:endParaRPr sz="2400">
              <a:highlight>
                <a:schemeClr val="lt1"/>
              </a:highlight>
            </a:endParaRPr>
          </a:p>
        </p:txBody>
      </p:sp>
      <p:sp>
        <p:nvSpPr>
          <p:cNvPr id="718" name="Google Shape;718;p119"/>
          <p:cNvSpPr txBox="1"/>
          <p:nvPr>
            <p:ph idx="1" type="body"/>
          </p:nvPr>
        </p:nvSpPr>
        <p:spPr>
          <a:xfrm>
            <a:off x="387900" y="1352024"/>
            <a:ext cx="8368200" cy="3078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fn</a:t>
            </a:r>
            <a:r>
              <a:rPr lang="es-419" sz="900">
                <a:solidFill>
                  <a:srgbClr val="CCCCCC"/>
                </a:solidFill>
                <a:highlight>
                  <a:srgbClr val="1F1F1F"/>
                </a:highlight>
                <a:latin typeface="Courier New"/>
                <a:ea typeface="Courier New"/>
                <a:cs typeface="Courier New"/>
                <a:sym typeface="Courier New"/>
              </a:rPr>
              <a:t> </a:t>
            </a:r>
            <a:r>
              <a:rPr lang="es-419" sz="900" u="sng">
                <a:solidFill>
                  <a:srgbClr val="DCDCAA"/>
                </a:solidFill>
                <a:highlight>
                  <a:srgbClr val="1F1F1F"/>
                </a:highlight>
                <a:latin typeface="Courier New"/>
                <a:ea typeface="Courier New"/>
                <a:cs typeface="Courier New"/>
                <a:sym typeface="Courier New"/>
              </a:rPr>
              <a:t>get_method</a:t>
            </a:r>
            <a:r>
              <a:rPr lang="es-419" sz="900">
                <a:solidFill>
                  <a:srgbClr val="CCCCCC"/>
                </a:solidFill>
                <a:highlight>
                  <a:srgbClr val="1F1F1F"/>
                </a:highlight>
                <a:latin typeface="Courier New"/>
                <a:ea typeface="Courier New"/>
                <a:cs typeface="Courier New"/>
                <a:sym typeface="Courier New"/>
              </a:rPr>
              <a:t>(</a:t>
            </a:r>
            <a:r>
              <a:rPr lang="es-419" sz="900">
                <a:solidFill>
                  <a:srgbClr val="D4D4D4"/>
                </a:solidFill>
                <a:highlight>
                  <a:srgbClr val="1F1F1F"/>
                </a:highlight>
                <a:latin typeface="Courier New"/>
                <a:ea typeface="Courier New"/>
                <a:cs typeface="Courier New"/>
                <a:sym typeface="Courier New"/>
              </a:rPr>
              <a:t>&amp;</a:t>
            </a:r>
            <a:r>
              <a:rPr lang="es-419" sz="900">
                <a:solidFill>
                  <a:srgbClr val="569CD6"/>
                </a:solidFill>
                <a:highlight>
                  <a:srgbClr val="1F1F1F"/>
                </a:highlight>
                <a:latin typeface="Courier New"/>
                <a:ea typeface="Courier New"/>
                <a:cs typeface="Courier New"/>
                <a:sym typeface="Courier New"/>
              </a:rPr>
              <a:t>mut</a:t>
            </a:r>
            <a:r>
              <a:rPr lang="es-419" sz="900">
                <a:solidFill>
                  <a:srgbClr val="CCCCCC"/>
                </a:solidFill>
                <a:highlight>
                  <a:srgbClr val="1F1F1F"/>
                </a:highlight>
                <a:latin typeface="Courier New"/>
                <a:ea typeface="Courier New"/>
                <a:cs typeface="Courier New"/>
                <a:sym typeface="Courier New"/>
              </a:rPr>
              <a:t> </a:t>
            </a:r>
            <a:r>
              <a:rPr lang="es-419" sz="900" u="sng">
                <a:solidFill>
                  <a:srgbClr val="569CD6"/>
                </a:solidFill>
                <a:highlight>
                  <a:srgbClr val="1F1F1F"/>
                </a:highlight>
                <a:latin typeface="Courier New"/>
                <a:ea typeface="Courier New"/>
                <a:cs typeface="Courier New"/>
                <a:sym typeface="Courier New"/>
              </a:rPr>
              <a:t>self</a:t>
            </a:r>
            <a:r>
              <a:rPr lang="es-419" sz="900">
                <a:solidFill>
                  <a:srgbClr val="CCCCCC"/>
                </a:solidFill>
                <a:highlight>
                  <a:srgbClr val="1F1F1F"/>
                </a:highlight>
                <a:latin typeface="Courier New"/>
                <a:ea typeface="Courier New"/>
                <a:cs typeface="Courier New"/>
                <a:sym typeface="Courier New"/>
              </a:rPr>
              <a:t>, </a:t>
            </a:r>
            <a:r>
              <a:rPr lang="es-419" sz="900">
                <a:solidFill>
                  <a:srgbClr val="9CDCFE"/>
                </a:solidFill>
                <a:highlight>
                  <a:srgbClr val="1F1F1F"/>
                </a:highlight>
                <a:latin typeface="Courier New"/>
                <a:ea typeface="Courier New"/>
                <a:cs typeface="Courier New"/>
                <a:sym typeface="Courier New"/>
              </a:rPr>
              <a:t>opcion</a:t>
            </a:r>
            <a:r>
              <a:rPr lang="es-419" sz="900">
                <a:solidFill>
                  <a:srgbClr val="D4D4D4"/>
                </a:solidFill>
                <a:highlight>
                  <a:srgbClr val="1F1F1F"/>
                </a:highlight>
                <a:latin typeface="Courier New"/>
                <a:ea typeface="Courier New"/>
                <a:cs typeface="Courier New"/>
                <a:sym typeface="Courier New"/>
              </a:rPr>
              <a:t>:</a:t>
            </a:r>
            <a:r>
              <a:rPr lang="es-419" sz="900">
                <a:solidFill>
                  <a:srgbClr val="4EC9B0"/>
                </a:solidFill>
                <a:highlight>
                  <a:srgbClr val="1F1F1F"/>
                </a:highlight>
                <a:latin typeface="Courier New"/>
                <a:ea typeface="Courier New"/>
                <a:cs typeface="Courier New"/>
                <a:sym typeface="Courier New"/>
              </a:rPr>
              <a:t>i32</a:t>
            </a:r>
            <a:r>
              <a:rPr lang="es-419" sz="900">
                <a:solidFill>
                  <a:srgbClr val="CCCCCC"/>
                </a:solidFill>
                <a:highlight>
                  <a:srgbClr val="1F1F1F"/>
                </a:highlight>
                <a:latin typeface="Courier New"/>
                <a:ea typeface="Courier New"/>
                <a:cs typeface="Courier New"/>
                <a:sym typeface="Courier New"/>
              </a:rPr>
              <a:t>) </a:t>
            </a:r>
            <a:r>
              <a:rPr lang="es-419" sz="900">
                <a:solidFill>
                  <a:srgbClr val="D4D4D4"/>
                </a:solidFill>
                <a:highlight>
                  <a:srgbClr val="1F1F1F"/>
                </a:highlight>
                <a:latin typeface="Courier New"/>
                <a:ea typeface="Courier New"/>
                <a:cs typeface="Courier New"/>
                <a:sym typeface="Courier New"/>
              </a:rPr>
              <a:t>-&gt;</a:t>
            </a:r>
            <a:r>
              <a:rPr lang="es-419" sz="900">
                <a:solidFill>
                  <a:srgbClr val="CCCCCC"/>
                </a:solidFill>
                <a:highlight>
                  <a:srgbClr val="1F1F1F"/>
                </a:highlight>
                <a:latin typeface="Courier New"/>
                <a:ea typeface="Courier New"/>
                <a:cs typeface="Courier New"/>
                <a:sym typeface="Courier New"/>
              </a:rPr>
              <a:t> </a:t>
            </a:r>
            <a:r>
              <a:rPr lang="es-419" sz="900">
                <a:solidFill>
                  <a:srgbClr val="D4D4D4"/>
                </a:solidFill>
                <a:highlight>
                  <a:srgbClr val="1F1F1F"/>
                </a:highlight>
                <a:latin typeface="Courier New"/>
                <a:ea typeface="Courier New"/>
                <a:cs typeface="Courier New"/>
                <a:sym typeface="Courier New"/>
              </a:rPr>
              <a:t>&amp;</a:t>
            </a:r>
            <a:r>
              <a:rPr lang="es-419" sz="900">
                <a:solidFill>
                  <a:srgbClr val="569CD6"/>
                </a:solidFill>
                <a:highlight>
                  <a:srgbClr val="1F1F1F"/>
                </a:highlight>
                <a:latin typeface="Courier New"/>
                <a:ea typeface="Courier New"/>
                <a:cs typeface="Courier New"/>
                <a:sym typeface="Courier New"/>
              </a:rPr>
              <a:t>fn</a:t>
            </a:r>
            <a:r>
              <a:rPr lang="es-419" sz="900">
                <a:solidFill>
                  <a:srgbClr val="CCCCCC"/>
                </a:solidFill>
                <a:highlight>
                  <a:srgbClr val="1F1F1F"/>
                </a:highlight>
                <a:latin typeface="Courier New"/>
                <a:ea typeface="Courier New"/>
                <a:cs typeface="Courier New"/>
                <a:sym typeface="Courier New"/>
              </a:rPr>
              <a:t>(</a:t>
            </a:r>
            <a:r>
              <a:rPr lang="es-419" sz="900">
                <a:solidFill>
                  <a:srgbClr val="4EC9B0"/>
                </a:solidFill>
                <a:highlight>
                  <a:srgbClr val="1F1F1F"/>
                </a:highlight>
                <a:latin typeface="Courier New"/>
                <a:ea typeface="Courier New"/>
                <a:cs typeface="Courier New"/>
                <a:sym typeface="Courier New"/>
              </a:rPr>
              <a:t>i32</a:t>
            </a:r>
            <a:r>
              <a:rPr lang="es-419" sz="900">
                <a:solidFill>
                  <a:srgbClr val="CCCCCC"/>
                </a:solidFill>
                <a:highlight>
                  <a:srgbClr val="1F1F1F"/>
                </a:highlight>
                <a:latin typeface="Courier New"/>
                <a:ea typeface="Courier New"/>
                <a:cs typeface="Courier New"/>
                <a:sym typeface="Courier New"/>
              </a:rPr>
              <a:t>, </a:t>
            </a:r>
            <a:r>
              <a:rPr lang="es-419" sz="900">
                <a:solidFill>
                  <a:srgbClr val="D4D4D4"/>
                </a:solidFill>
                <a:highlight>
                  <a:srgbClr val="1F1F1F"/>
                </a:highlight>
                <a:latin typeface="Courier New"/>
                <a:ea typeface="Courier New"/>
                <a:cs typeface="Courier New"/>
                <a:sym typeface="Courier New"/>
              </a:rPr>
              <a:t>&amp;</a:t>
            </a:r>
            <a:r>
              <a:rPr lang="es-419" sz="900">
                <a:solidFill>
                  <a:srgbClr val="569CD6"/>
                </a:solidFill>
                <a:highlight>
                  <a:srgbClr val="1F1F1F"/>
                </a:highlight>
                <a:latin typeface="Courier New"/>
                <a:ea typeface="Courier New"/>
                <a:cs typeface="Courier New"/>
                <a:sym typeface="Courier New"/>
              </a:rPr>
              <a:t>mut</a:t>
            </a: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Self</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let</a:t>
            </a:r>
            <a:r>
              <a:rPr lang="es-419" sz="900">
                <a:solidFill>
                  <a:srgbClr val="CCCCCC"/>
                </a:solidFill>
                <a:highlight>
                  <a:srgbClr val="1F1F1F"/>
                </a:highlight>
                <a:latin typeface="Courier New"/>
                <a:ea typeface="Courier New"/>
                <a:cs typeface="Courier New"/>
                <a:sym typeface="Courier New"/>
              </a:rPr>
              <a:t> </a:t>
            </a:r>
            <a:r>
              <a:rPr lang="es-419" sz="900">
                <a:solidFill>
                  <a:srgbClr val="9CDCFE"/>
                </a:solidFill>
                <a:highlight>
                  <a:srgbClr val="1F1F1F"/>
                </a:highlight>
                <a:latin typeface="Courier New"/>
                <a:ea typeface="Courier New"/>
                <a:cs typeface="Courier New"/>
                <a:sym typeface="Courier New"/>
              </a:rPr>
              <a:t>f</a:t>
            </a:r>
            <a:r>
              <a:rPr lang="es-419" sz="900">
                <a:solidFill>
                  <a:srgbClr val="CCCCCC"/>
                </a:solidFill>
                <a:highlight>
                  <a:srgbClr val="1F1F1F"/>
                </a:highlight>
                <a:latin typeface="Courier New"/>
                <a:ea typeface="Courier New"/>
                <a:cs typeface="Courier New"/>
                <a:sym typeface="Courier New"/>
              </a:rPr>
              <a:t> </a:t>
            </a:r>
            <a:r>
              <a:rPr lang="es-419" sz="900">
                <a:solidFill>
                  <a:srgbClr val="D4D4D4"/>
                </a:solidFill>
                <a:highlight>
                  <a:srgbClr val="1F1F1F"/>
                </a:highlight>
                <a:latin typeface="Courier New"/>
                <a:ea typeface="Courier New"/>
                <a:cs typeface="Courier New"/>
                <a:sym typeface="Courier New"/>
              </a:rPr>
              <a:t>=</a:t>
            </a:r>
            <a:r>
              <a:rPr lang="es-419" sz="900">
                <a:solidFill>
                  <a:srgbClr val="CCCCCC"/>
                </a:solidFill>
                <a:highlight>
                  <a:srgbClr val="1F1F1F"/>
                </a:highlight>
                <a:latin typeface="Courier New"/>
                <a:ea typeface="Courier New"/>
                <a:cs typeface="Courier New"/>
                <a:sym typeface="Courier New"/>
              </a:rPr>
              <a:t> </a:t>
            </a:r>
            <a:r>
              <a:rPr lang="es-419" sz="900" u="sng">
                <a:solidFill>
                  <a:srgbClr val="569CD6"/>
                </a:solidFill>
                <a:highlight>
                  <a:srgbClr val="1F1F1F"/>
                </a:highlight>
                <a:latin typeface="Courier New"/>
                <a:ea typeface="Courier New"/>
                <a:cs typeface="Courier New"/>
                <a:sym typeface="Courier New"/>
              </a:rPr>
              <a:t>self</a:t>
            </a:r>
            <a:r>
              <a:rPr lang="es-419" sz="900">
                <a:solidFill>
                  <a:srgbClr val="D4D4D4"/>
                </a:solidFill>
                <a:highlight>
                  <a:srgbClr val="1F1F1F"/>
                </a:highlight>
                <a:latin typeface="Courier New"/>
                <a:ea typeface="Courier New"/>
                <a:cs typeface="Courier New"/>
                <a:sym typeface="Courier New"/>
              </a:rPr>
              <a:t>.</a:t>
            </a:r>
            <a:r>
              <a:rPr lang="es-419" sz="900">
                <a:solidFill>
                  <a:srgbClr val="9CDCFE"/>
                </a:solidFill>
                <a:highlight>
                  <a:srgbClr val="1F1F1F"/>
                </a:highlight>
                <a:latin typeface="Courier New"/>
                <a:ea typeface="Courier New"/>
                <a:cs typeface="Courier New"/>
                <a:sym typeface="Courier New"/>
              </a:rPr>
              <a:t>hm</a:t>
            </a:r>
            <a:r>
              <a:rPr lang="es-419" sz="900">
                <a:solidFill>
                  <a:srgbClr val="D4D4D4"/>
                </a:solidFill>
                <a:highlight>
                  <a:srgbClr val="1F1F1F"/>
                </a:highlight>
                <a:latin typeface="Courier New"/>
                <a:ea typeface="Courier New"/>
                <a:cs typeface="Courier New"/>
                <a:sym typeface="Courier New"/>
              </a:rPr>
              <a:t>.</a:t>
            </a:r>
            <a:r>
              <a:rPr lang="es-419" sz="900">
                <a:solidFill>
                  <a:srgbClr val="DCDCAA"/>
                </a:solidFill>
                <a:highlight>
                  <a:srgbClr val="1F1F1F"/>
                </a:highlight>
                <a:latin typeface="Courier New"/>
                <a:ea typeface="Courier New"/>
                <a:cs typeface="Courier New"/>
                <a:sym typeface="Courier New"/>
              </a:rPr>
              <a:t>get</a:t>
            </a:r>
            <a:r>
              <a:rPr lang="es-419" sz="900">
                <a:solidFill>
                  <a:srgbClr val="CCCCCC"/>
                </a:solidFill>
                <a:highlight>
                  <a:srgbClr val="1F1F1F"/>
                </a:highlight>
                <a:latin typeface="Courier New"/>
                <a:ea typeface="Courier New"/>
                <a:cs typeface="Courier New"/>
                <a:sym typeface="Courier New"/>
              </a:rPr>
              <a:t>(</a:t>
            </a:r>
            <a:r>
              <a:rPr lang="es-419" sz="900">
                <a:solidFill>
                  <a:srgbClr val="D4D4D4"/>
                </a:solidFill>
                <a:highlight>
                  <a:srgbClr val="1F1F1F"/>
                </a:highlight>
                <a:latin typeface="Courier New"/>
                <a:ea typeface="Courier New"/>
                <a:cs typeface="Courier New"/>
                <a:sym typeface="Courier New"/>
              </a:rPr>
              <a:t>&amp;</a:t>
            </a:r>
            <a:r>
              <a:rPr lang="es-419" sz="900">
                <a:solidFill>
                  <a:srgbClr val="9CDCFE"/>
                </a:solidFill>
                <a:highlight>
                  <a:srgbClr val="1F1F1F"/>
                </a:highlight>
                <a:latin typeface="Courier New"/>
                <a:ea typeface="Courier New"/>
                <a:cs typeface="Courier New"/>
                <a:sym typeface="Courier New"/>
              </a:rPr>
              <a:t>opcion</a:t>
            </a:r>
            <a:r>
              <a:rPr lang="es-419" sz="900">
                <a:solidFill>
                  <a:srgbClr val="CCCCCC"/>
                </a:solidFill>
                <a:highlight>
                  <a:srgbClr val="1F1F1F"/>
                </a:highlight>
                <a:latin typeface="Courier New"/>
                <a:ea typeface="Courier New"/>
                <a:cs typeface="Courier New"/>
                <a:sym typeface="Courier New"/>
              </a:rPr>
              <a:t>)</a:t>
            </a:r>
            <a:r>
              <a:rPr lang="es-419" sz="900">
                <a:solidFill>
                  <a:srgbClr val="D4D4D4"/>
                </a:solidFill>
                <a:highlight>
                  <a:srgbClr val="1F1F1F"/>
                </a:highlight>
                <a:latin typeface="Courier New"/>
                <a:ea typeface="Courier New"/>
                <a:cs typeface="Courier New"/>
                <a:sym typeface="Courier New"/>
              </a:rPr>
              <a:t>.</a:t>
            </a:r>
            <a:r>
              <a:rPr lang="es-419" sz="900">
                <a:solidFill>
                  <a:srgbClr val="DCDCAA"/>
                </a:solidFill>
                <a:highlight>
                  <a:srgbClr val="1F1F1F"/>
                </a:highlight>
                <a:latin typeface="Courier New"/>
                <a:ea typeface="Courier New"/>
                <a:cs typeface="Courier New"/>
                <a:sym typeface="Courier New"/>
              </a:rPr>
              <a:t>expect</a:t>
            </a:r>
            <a:r>
              <a:rPr lang="es-419" sz="900">
                <a:solidFill>
                  <a:srgbClr val="CCCCCC"/>
                </a:solidFill>
                <a:highlight>
                  <a:srgbClr val="1F1F1F"/>
                </a:highlight>
                <a:latin typeface="Courier New"/>
                <a:ea typeface="Courier New"/>
                <a:cs typeface="Courier New"/>
                <a:sym typeface="Courier New"/>
              </a:rPr>
              <a:t>(</a:t>
            </a:r>
            <a:r>
              <a:rPr lang="es-419" sz="900">
                <a:solidFill>
                  <a:srgbClr val="CE9178"/>
                </a:solidFill>
                <a:highlight>
                  <a:srgbClr val="1F1F1F"/>
                </a:highlight>
                <a:latin typeface="Courier New"/>
                <a:ea typeface="Courier New"/>
                <a:cs typeface="Courier New"/>
                <a:sym typeface="Courier New"/>
              </a:rPr>
              <a:t>"Error no existe key"</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9CDCFE"/>
                </a:solidFill>
                <a:highlight>
                  <a:srgbClr val="1F1F1F"/>
                </a:highlight>
                <a:latin typeface="Courier New"/>
                <a:ea typeface="Courier New"/>
                <a:cs typeface="Courier New"/>
                <a:sym typeface="Courier New"/>
              </a:rPr>
              <a:t>f</a:t>
            </a:r>
            <a:endParaRPr sz="900">
              <a:solidFill>
                <a:srgbClr val="9CDCFE"/>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900">
              <a:solidFill>
                <a:srgbClr val="569CD6"/>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900">
              <a:solidFill>
                <a:srgbClr val="569CD6"/>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569CD6"/>
                </a:solidFill>
                <a:highlight>
                  <a:srgbClr val="1F1F1F"/>
                </a:highlight>
                <a:latin typeface="Courier New"/>
                <a:ea typeface="Courier New"/>
                <a:cs typeface="Courier New"/>
                <a:sym typeface="Courier New"/>
              </a:rPr>
              <a:t>fn</a:t>
            </a:r>
            <a:r>
              <a:rPr lang="es-419" sz="900">
                <a:solidFill>
                  <a:srgbClr val="CCCCCC"/>
                </a:solidFill>
                <a:highlight>
                  <a:srgbClr val="1F1F1F"/>
                </a:highlight>
                <a:latin typeface="Courier New"/>
                <a:ea typeface="Courier New"/>
                <a:cs typeface="Courier New"/>
                <a:sym typeface="Courier New"/>
              </a:rPr>
              <a:t> </a:t>
            </a:r>
            <a:r>
              <a:rPr lang="es-419" sz="900">
                <a:solidFill>
                  <a:srgbClr val="DCDCAA"/>
                </a:solidFill>
                <a:highlight>
                  <a:srgbClr val="1F1F1F"/>
                </a:highlight>
                <a:latin typeface="Courier New"/>
                <a:ea typeface="Courier New"/>
                <a:cs typeface="Courier New"/>
                <a:sym typeface="Courier New"/>
              </a:rPr>
              <a:t>main</a:t>
            </a:r>
            <a:r>
              <a:rPr lang="es-419" sz="900">
                <a:solidFill>
                  <a:srgbClr val="CCCCCC"/>
                </a:solidFill>
                <a:highlight>
                  <a:srgbClr val="1F1F1F"/>
                </a:highlight>
                <a:latin typeface="Courier New"/>
                <a:ea typeface="Courier New"/>
                <a:cs typeface="Courier New"/>
                <a:sym typeface="Courier New"/>
              </a:rPr>
              <a:t>() {</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let</a:t>
            </a: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mut</a:t>
            </a:r>
            <a:r>
              <a:rPr lang="es-419" sz="900">
                <a:solidFill>
                  <a:srgbClr val="CCCCCC"/>
                </a:solidFill>
                <a:highlight>
                  <a:srgbClr val="1F1F1F"/>
                </a:highlight>
                <a:latin typeface="Courier New"/>
                <a:ea typeface="Courier New"/>
                <a:cs typeface="Courier New"/>
                <a:sym typeface="Courier New"/>
              </a:rPr>
              <a:t> </a:t>
            </a:r>
            <a:r>
              <a:rPr lang="es-419" sz="900" u="sng">
                <a:solidFill>
                  <a:srgbClr val="9CDCFE"/>
                </a:solidFill>
                <a:highlight>
                  <a:srgbClr val="1F1F1F"/>
                </a:highlight>
                <a:latin typeface="Courier New"/>
                <a:ea typeface="Courier New"/>
                <a:cs typeface="Courier New"/>
                <a:sym typeface="Courier New"/>
              </a:rPr>
              <a:t>j</a:t>
            </a:r>
            <a:r>
              <a:rPr lang="es-419" sz="900">
                <a:solidFill>
                  <a:srgbClr val="CCCCCC"/>
                </a:solidFill>
                <a:highlight>
                  <a:srgbClr val="1F1F1F"/>
                </a:highlight>
                <a:latin typeface="Courier New"/>
                <a:ea typeface="Courier New"/>
                <a:cs typeface="Courier New"/>
                <a:sym typeface="Courier New"/>
              </a:rPr>
              <a:t> </a:t>
            </a:r>
            <a:r>
              <a:rPr lang="es-419" sz="900">
                <a:solidFill>
                  <a:srgbClr val="D4D4D4"/>
                </a:solidFill>
                <a:highlight>
                  <a:srgbClr val="1F1F1F"/>
                </a:highlight>
                <a:latin typeface="Courier New"/>
                <a:ea typeface="Courier New"/>
                <a:cs typeface="Courier New"/>
                <a:sym typeface="Courier New"/>
              </a:rPr>
              <a:t>=</a:t>
            </a:r>
            <a:r>
              <a:rPr lang="es-419" sz="900">
                <a:solidFill>
                  <a:srgbClr val="CCCCCC"/>
                </a:solidFill>
                <a:highlight>
                  <a:srgbClr val="1F1F1F"/>
                </a:highlight>
                <a:latin typeface="Courier New"/>
                <a:ea typeface="Courier New"/>
                <a:cs typeface="Courier New"/>
                <a:sym typeface="Courier New"/>
              </a:rPr>
              <a:t> </a:t>
            </a:r>
            <a:r>
              <a:rPr lang="es-419" sz="900">
                <a:solidFill>
                  <a:srgbClr val="4EC9B0"/>
                </a:solidFill>
                <a:highlight>
                  <a:srgbClr val="1F1F1F"/>
                </a:highlight>
                <a:latin typeface="Courier New"/>
                <a:ea typeface="Courier New"/>
                <a:cs typeface="Courier New"/>
                <a:sym typeface="Courier New"/>
              </a:rPr>
              <a:t>Jv2</a:t>
            </a:r>
            <a:r>
              <a:rPr lang="es-419" sz="900">
                <a:solidFill>
                  <a:srgbClr val="D4D4D4"/>
                </a:solidFill>
                <a:highlight>
                  <a:srgbClr val="1F1F1F"/>
                </a:highlight>
                <a:latin typeface="Courier New"/>
                <a:ea typeface="Courier New"/>
                <a:cs typeface="Courier New"/>
                <a:sym typeface="Courier New"/>
              </a:rPr>
              <a:t>::</a:t>
            </a:r>
            <a:r>
              <a:rPr lang="es-419" sz="900">
                <a:solidFill>
                  <a:srgbClr val="DCDCAA"/>
                </a:solidFill>
                <a:highlight>
                  <a:srgbClr val="1F1F1F"/>
                </a:highlight>
                <a:latin typeface="Courier New"/>
                <a:ea typeface="Courier New"/>
                <a:cs typeface="Courier New"/>
                <a:sym typeface="Courier New"/>
              </a:rPr>
              <a:t>new</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u="sng">
                <a:solidFill>
                  <a:srgbClr val="9CDCFE"/>
                </a:solidFill>
                <a:highlight>
                  <a:srgbClr val="1F1F1F"/>
                </a:highlight>
                <a:latin typeface="Courier New"/>
                <a:ea typeface="Courier New"/>
                <a:cs typeface="Courier New"/>
                <a:sym typeface="Courier New"/>
              </a:rPr>
              <a:t>j</a:t>
            </a:r>
            <a:r>
              <a:rPr lang="es-419" sz="900">
                <a:solidFill>
                  <a:srgbClr val="D4D4D4"/>
                </a:solidFill>
                <a:highlight>
                  <a:srgbClr val="1F1F1F"/>
                </a:highlight>
                <a:latin typeface="Courier New"/>
                <a:ea typeface="Courier New"/>
                <a:cs typeface="Courier New"/>
                <a:sym typeface="Courier New"/>
              </a:rPr>
              <a:t>.</a:t>
            </a:r>
            <a:r>
              <a:rPr lang="es-419" sz="900" u="sng">
                <a:solidFill>
                  <a:srgbClr val="DCDCAA"/>
                </a:solidFill>
                <a:highlight>
                  <a:srgbClr val="1F1F1F"/>
                </a:highlight>
                <a:latin typeface="Courier New"/>
                <a:ea typeface="Courier New"/>
                <a:cs typeface="Courier New"/>
                <a:sym typeface="Courier New"/>
              </a:rPr>
              <a:t>exec</a:t>
            </a:r>
            <a:r>
              <a:rPr lang="es-419" sz="900">
                <a:solidFill>
                  <a:srgbClr val="CCCCCC"/>
                </a:solidFill>
                <a:highlight>
                  <a:srgbClr val="1F1F1F"/>
                </a:highlight>
                <a:latin typeface="Courier New"/>
                <a:ea typeface="Courier New"/>
                <a:cs typeface="Courier New"/>
                <a:sym typeface="Courier New"/>
              </a:rPr>
              <a:t>(</a:t>
            </a:r>
            <a:r>
              <a:rPr lang="es-419" sz="900">
                <a:solidFill>
                  <a:srgbClr val="B5CEA8"/>
                </a:solidFill>
                <a:highlight>
                  <a:srgbClr val="1F1F1F"/>
                </a:highlight>
                <a:latin typeface="Courier New"/>
                <a:ea typeface="Courier New"/>
                <a:cs typeface="Courier New"/>
                <a:sym typeface="Courier New"/>
              </a:rPr>
              <a:t>2</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let</a:t>
            </a:r>
            <a:r>
              <a:rPr lang="es-419" sz="900">
                <a:solidFill>
                  <a:srgbClr val="CCCCCC"/>
                </a:solidFill>
                <a:highlight>
                  <a:srgbClr val="1F1F1F"/>
                </a:highlight>
                <a:latin typeface="Courier New"/>
                <a:ea typeface="Courier New"/>
                <a:cs typeface="Courier New"/>
                <a:sym typeface="Courier New"/>
              </a:rPr>
              <a:t> </a:t>
            </a:r>
            <a:r>
              <a:rPr lang="es-419" sz="900">
                <a:solidFill>
                  <a:srgbClr val="9CDCFE"/>
                </a:solidFill>
                <a:highlight>
                  <a:srgbClr val="1F1F1F"/>
                </a:highlight>
                <a:latin typeface="Courier New"/>
                <a:ea typeface="Courier New"/>
                <a:cs typeface="Courier New"/>
                <a:sym typeface="Courier New"/>
              </a:rPr>
              <a:t>m</a:t>
            </a:r>
            <a:r>
              <a:rPr lang="es-419" sz="900">
                <a:solidFill>
                  <a:srgbClr val="CCCCCC"/>
                </a:solidFill>
                <a:highlight>
                  <a:srgbClr val="1F1F1F"/>
                </a:highlight>
                <a:latin typeface="Courier New"/>
                <a:ea typeface="Courier New"/>
                <a:cs typeface="Courier New"/>
                <a:sym typeface="Courier New"/>
              </a:rPr>
              <a:t> </a:t>
            </a:r>
            <a:r>
              <a:rPr lang="es-419" sz="900">
                <a:solidFill>
                  <a:srgbClr val="D4D4D4"/>
                </a:solidFill>
                <a:highlight>
                  <a:srgbClr val="1F1F1F"/>
                </a:highlight>
                <a:latin typeface="Courier New"/>
                <a:ea typeface="Courier New"/>
                <a:cs typeface="Courier New"/>
                <a:sym typeface="Courier New"/>
              </a:rPr>
              <a:t>=</a:t>
            </a:r>
            <a:r>
              <a:rPr lang="es-419" sz="900">
                <a:solidFill>
                  <a:srgbClr val="CCCCCC"/>
                </a:solidFill>
                <a:highlight>
                  <a:srgbClr val="1F1F1F"/>
                </a:highlight>
                <a:latin typeface="Courier New"/>
                <a:ea typeface="Courier New"/>
                <a:cs typeface="Courier New"/>
                <a:sym typeface="Courier New"/>
              </a:rPr>
              <a:t> </a:t>
            </a:r>
            <a:r>
              <a:rPr lang="es-419" sz="900" u="sng">
                <a:solidFill>
                  <a:srgbClr val="9CDCFE"/>
                </a:solidFill>
                <a:highlight>
                  <a:srgbClr val="1F1F1F"/>
                </a:highlight>
                <a:latin typeface="Courier New"/>
                <a:ea typeface="Courier New"/>
                <a:cs typeface="Courier New"/>
                <a:sym typeface="Courier New"/>
              </a:rPr>
              <a:t>j</a:t>
            </a:r>
            <a:r>
              <a:rPr lang="es-419" sz="900">
                <a:solidFill>
                  <a:srgbClr val="D4D4D4"/>
                </a:solidFill>
                <a:highlight>
                  <a:srgbClr val="1F1F1F"/>
                </a:highlight>
                <a:latin typeface="Courier New"/>
                <a:ea typeface="Courier New"/>
                <a:cs typeface="Courier New"/>
                <a:sym typeface="Courier New"/>
              </a:rPr>
              <a:t>.</a:t>
            </a:r>
            <a:r>
              <a:rPr lang="es-419" sz="900" u="sng">
                <a:solidFill>
                  <a:srgbClr val="DCDCAA"/>
                </a:solidFill>
                <a:highlight>
                  <a:srgbClr val="1F1F1F"/>
                </a:highlight>
                <a:latin typeface="Courier New"/>
                <a:ea typeface="Courier New"/>
                <a:cs typeface="Courier New"/>
                <a:sym typeface="Courier New"/>
              </a:rPr>
              <a:t>get_method</a:t>
            </a:r>
            <a:r>
              <a:rPr lang="es-419" sz="900">
                <a:solidFill>
                  <a:srgbClr val="CCCCCC"/>
                </a:solidFill>
                <a:highlight>
                  <a:srgbClr val="1F1F1F"/>
                </a:highlight>
                <a:latin typeface="Courier New"/>
                <a:ea typeface="Courier New"/>
                <a:cs typeface="Courier New"/>
                <a:sym typeface="Courier New"/>
              </a:rPr>
              <a:t>(</a:t>
            </a:r>
            <a:r>
              <a:rPr lang="es-419" sz="900">
                <a:solidFill>
                  <a:srgbClr val="B5CEA8"/>
                </a:solidFill>
                <a:highlight>
                  <a:srgbClr val="1F1F1F"/>
                </a:highlight>
                <a:latin typeface="Courier New"/>
                <a:ea typeface="Courier New"/>
                <a:cs typeface="Courier New"/>
                <a:sym typeface="Courier New"/>
              </a:rPr>
              <a:t>2</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9CDCFE"/>
                </a:solidFill>
                <a:highlight>
                  <a:srgbClr val="1F1F1F"/>
                </a:highlight>
                <a:latin typeface="Courier New"/>
                <a:ea typeface="Courier New"/>
                <a:cs typeface="Courier New"/>
                <a:sym typeface="Courier New"/>
              </a:rPr>
              <a:t>m</a:t>
            </a:r>
            <a:r>
              <a:rPr lang="es-419" sz="900">
                <a:solidFill>
                  <a:srgbClr val="CCCCCC"/>
                </a:solidFill>
                <a:highlight>
                  <a:srgbClr val="1F1F1F"/>
                </a:highlight>
                <a:latin typeface="Courier New"/>
                <a:ea typeface="Courier New"/>
                <a:cs typeface="Courier New"/>
                <a:sym typeface="Courier New"/>
              </a:rPr>
              <a:t>(</a:t>
            </a:r>
            <a:r>
              <a:rPr lang="es-419" sz="900">
                <a:solidFill>
                  <a:srgbClr val="B5CEA8"/>
                </a:solidFill>
                <a:highlight>
                  <a:srgbClr val="1F1F1F"/>
                </a:highlight>
                <a:latin typeface="Courier New"/>
                <a:ea typeface="Courier New"/>
                <a:cs typeface="Courier New"/>
                <a:sym typeface="Courier New"/>
              </a:rPr>
              <a:t>2</a:t>
            </a:r>
            <a:r>
              <a:rPr lang="es-419" sz="900">
                <a:solidFill>
                  <a:srgbClr val="CCCCCC"/>
                </a:solidFill>
                <a:highlight>
                  <a:srgbClr val="1F1F1F"/>
                </a:highlight>
                <a:latin typeface="Courier New"/>
                <a:ea typeface="Courier New"/>
                <a:cs typeface="Courier New"/>
                <a:sym typeface="Courier New"/>
              </a:rPr>
              <a:t>, </a:t>
            </a:r>
            <a:r>
              <a:rPr lang="es-419" sz="900">
                <a:solidFill>
                  <a:srgbClr val="D4D4D4"/>
                </a:solidFill>
                <a:highlight>
                  <a:srgbClr val="1F1F1F"/>
                </a:highlight>
                <a:latin typeface="Courier New"/>
                <a:ea typeface="Courier New"/>
                <a:cs typeface="Courier New"/>
                <a:sym typeface="Courier New"/>
              </a:rPr>
              <a:t>&amp;</a:t>
            </a:r>
            <a:r>
              <a:rPr lang="es-419" sz="900">
                <a:solidFill>
                  <a:srgbClr val="569CD6"/>
                </a:solidFill>
                <a:highlight>
                  <a:srgbClr val="1F1F1F"/>
                </a:highlight>
                <a:latin typeface="Courier New"/>
                <a:ea typeface="Courier New"/>
                <a:cs typeface="Courier New"/>
                <a:sym typeface="Courier New"/>
              </a:rPr>
              <a:t>mut</a:t>
            </a:r>
            <a:r>
              <a:rPr lang="es-419" sz="900">
                <a:solidFill>
                  <a:srgbClr val="CCCCCC"/>
                </a:solidFill>
                <a:highlight>
                  <a:srgbClr val="1F1F1F"/>
                </a:highlight>
                <a:latin typeface="Courier New"/>
                <a:ea typeface="Courier New"/>
                <a:cs typeface="Courier New"/>
                <a:sym typeface="Courier New"/>
              </a:rPr>
              <a:t> </a:t>
            </a:r>
            <a:r>
              <a:rPr lang="es-419" sz="900" u="sng">
                <a:solidFill>
                  <a:srgbClr val="9CDCFE"/>
                </a:solidFill>
                <a:highlight>
                  <a:srgbClr val="1F1F1F"/>
                </a:highlight>
                <a:latin typeface="Courier New"/>
                <a:ea typeface="Courier New"/>
                <a:cs typeface="Courier New"/>
                <a:sym typeface="Courier New"/>
              </a:rPr>
              <a:t>j</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900">
              <a:solidFill>
                <a:srgbClr val="569CD6"/>
              </a:solidFill>
              <a:highlight>
                <a:srgbClr val="1F1F1F"/>
              </a:highlight>
              <a:latin typeface="Courier New"/>
              <a:ea typeface="Courier New"/>
              <a:cs typeface="Courier New"/>
              <a:sym typeface="Courier New"/>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1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lnSpc>
                <a:spcPct val="150000"/>
              </a:lnSpc>
              <a:spcBef>
                <a:spcPts val="0"/>
              </a:spcBef>
              <a:spcAft>
                <a:spcPts val="0"/>
              </a:spcAft>
              <a:buNone/>
            </a:pPr>
            <a:r>
              <a:rPr lang="es-419" sz="2400">
                <a:highlight>
                  <a:schemeClr val="lt1"/>
                </a:highlight>
                <a:uFill>
                  <a:noFill/>
                </a:uFill>
                <a:hlinkClick r:id="rId3"/>
              </a:rPr>
              <a:t>Advanced </a:t>
            </a:r>
            <a:r>
              <a:rPr lang="es-419" sz="2400">
                <a:highlight>
                  <a:schemeClr val="lt1"/>
                </a:highlight>
              </a:rPr>
              <a:t>Functions</a:t>
            </a:r>
            <a:r>
              <a:rPr lang="es-419" sz="2400">
                <a:highlight>
                  <a:schemeClr val="lt1"/>
                </a:highlight>
                <a:uFill>
                  <a:noFill/>
                </a:uFill>
                <a:hlinkClick r:id="rId4"/>
              </a:rPr>
              <a:t> and Closures</a:t>
            </a:r>
            <a:endParaRPr sz="2400">
              <a:highlight>
                <a:schemeClr val="lt1"/>
              </a:highlight>
            </a:endParaRPr>
          </a:p>
        </p:txBody>
      </p:sp>
      <p:sp>
        <p:nvSpPr>
          <p:cNvPr id="724" name="Google Shape;724;p120"/>
          <p:cNvSpPr txBox="1"/>
          <p:nvPr>
            <p:ph idx="1" type="body"/>
          </p:nvPr>
        </p:nvSpPr>
        <p:spPr>
          <a:xfrm>
            <a:off x="387900" y="1352024"/>
            <a:ext cx="8368200" cy="3078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419" sz="1500">
                <a:solidFill>
                  <a:srgbClr val="569CD6"/>
                </a:solidFill>
                <a:highlight>
                  <a:srgbClr val="1F1F1F"/>
                </a:highlight>
                <a:latin typeface="Courier New"/>
                <a:ea typeface="Courier New"/>
                <a:cs typeface="Courier New"/>
                <a:sym typeface="Courier New"/>
              </a:rPr>
              <a:t>fn</a:t>
            </a:r>
            <a:r>
              <a:rPr lang="es-419" sz="1500">
                <a:solidFill>
                  <a:srgbClr val="CCCCCC"/>
                </a:solidFill>
                <a:highlight>
                  <a:srgbClr val="1F1F1F"/>
                </a:highlight>
                <a:latin typeface="Courier New"/>
                <a:ea typeface="Courier New"/>
                <a:cs typeface="Courier New"/>
                <a:sym typeface="Courier New"/>
              </a:rPr>
              <a:t> </a:t>
            </a:r>
            <a:r>
              <a:rPr lang="es-419" sz="1500">
                <a:solidFill>
                  <a:srgbClr val="DCDCAA"/>
                </a:solidFill>
                <a:highlight>
                  <a:srgbClr val="1F1F1F"/>
                </a:highlight>
                <a:latin typeface="Courier New"/>
                <a:ea typeface="Courier New"/>
                <a:cs typeface="Courier New"/>
                <a:sym typeface="Courier New"/>
              </a:rPr>
              <a:t>returns_closure</a:t>
            </a:r>
            <a:r>
              <a:rPr lang="es-419" sz="1500">
                <a:solidFill>
                  <a:srgbClr val="CCCCCC"/>
                </a:solidFill>
                <a:highlight>
                  <a:srgbClr val="1F1F1F"/>
                </a:highlight>
                <a:latin typeface="Courier New"/>
                <a:ea typeface="Courier New"/>
                <a:cs typeface="Courier New"/>
                <a:sym typeface="Courier New"/>
              </a:rPr>
              <a:t>() </a:t>
            </a:r>
            <a:r>
              <a:rPr lang="es-419" sz="1500">
                <a:solidFill>
                  <a:srgbClr val="D4D4D4"/>
                </a:solidFill>
                <a:highlight>
                  <a:srgbClr val="1F1F1F"/>
                </a:highlight>
                <a:latin typeface="Courier New"/>
                <a:ea typeface="Courier New"/>
                <a:cs typeface="Courier New"/>
                <a:sym typeface="Courier New"/>
              </a:rPr>
              <a:t>-&gt;</a:t>
            </a:r>
            <a:r>
              <a:rPr lang="es-419" sz="1500">
                <a:solidFill>
                  <a:srgbClr val="CCCCCC"/>
                </a:solidFill>
                <a:highlight>
                  <a:srgbClr val="1F1F1F"/>
                </a:highlight>
                <a:latin typeface="Courier New"/>
                <a:ea typeface="Courier New"/>
                <a:cs typeface="Courier New"/>
                <a:sym typeface="Courier New"/>
              </a:rPr>
              <a:t> </a:t>
            </a:r>
            <a:r>
              <a:rPr lang="es-419" sz="1500">
                <a:solidFill>
                  <a:srgbClr val="569CD6"/>
                </a:solidFill>
                <a:highlight>
                  <a:srgbClr val="1F1F1F"/>
                </a:highlight>
                <a:latin typeface="Courier New"/>
                <a:ea typeface="Courier New"/>
                <a:cs typeface="Courier New"/>
                <a:sym typeface="Courier New"/>
              </a:rPr>
              <a:t>fn</a:t>
            </a:r>
            <a:r>
              <a:rPr lang="es-419" sz="1500">
                <a:solidFill>
                  <a:srgbClr val="CCCCCC"/>
                </a:solidFill>
                <a:highlight>
                  <a:srgbClr val="1F1F1F"/>
                </a:highlight>
                <a:latin typeface="Courier New"/>
                <a:ea typeface="Courier New"/>
                <a:cs typeface="Courier New"/>
                <a:sym typeface="Courier New"/>
              </a:rPr>
              <a:t>(</a:t>
            </a:r>
            <a:r>
              <a:rPr lang="es-419" sz="1500">
                <a:solidFill>
                  <a:srgbClr val="4EC9B0"/>
                </a:solidFill>
                <a:highlight>
                  <a:srgbClr val="1F1F1F"/>
                </a:highlight>
                <a:latin typeface="Courier New"/>
                <a:ea typeface="Courier New"/>
                <a:cs typeface="Courier New"/>
                <a:sym typeface="Courier New"/>
              </a:rPr>
              <a:t>i32</a:t>
            </a:r>
            <a:r>
              <a:rPr lang="es-419" sz="1500">
                <a:solidFill>
                  <a:srgbClr val="CCCCCC"/>
                </a:solidFill>
                <a:highlight>
                  <a:srgbClr val="1F1F1F"/>
                </a:highlight>
                <a:latin typeface="Courier New"/>
                <a:ea typeface="Courier New"/>
                <a:cs typeface="Courier New"/>
                <a:sym typeface="Courier New"/>
              </a:rPr>
              <a:t>) </a:t>
            </a:r>
            <a:r>
              <a:rPr lang="es-419" sz="1500">
                <a:solidFill>
                  <a:srgbClr val="D4D4D4"/>
                </a:solidFill>
                <a:highlight>
                  <a:srgbClr val="1F1F1F"/>
                </a:highlight>
                <a:latin typeface="Courier New"/>
                <a:ea typeface="Courier New"/>
                <a:cs typeface="Courier New"/>
                <a:sym typeface="Courier New"/>
              </a:rPr>
              <a:t>-&gt;</a:t>
            </a:r>
            <a:r>
              <a:rPr lang="es-419" sz="1500">
                <a:solidFill>
                  <a:srgbClr val="CCCCCC"/>
                </a:solidFill>
                <a:highlight>
                  <a:srgbClr val="1F1F1F"/>
                </a:highlight>
                <a:latin typeface="Courier New"/>
                <a:ea typeface="Courier New"/>
                <a:cs typeface="Courier New"/>
                <a:sym typeface="Courier New"/>
              </a:rPr>
              <a:t> </a:t>
            </a:r>
            <a:r>
              <a:rPr lang="es-419" sz="1500">
                <a:solidFill>
                  <a:srgbClr val="4EC9B0"/>
                </a:solidFill>
                <a:highlight>
                  <a:srgbClr val="1F1F1F"/>
                </a:highlight>
                <a:latin typeface="Courier New"/>
                <a:ea typeface="Courier New"/>
                <a:cs typeface="Courier New"/>
                <a:sym typeface="Courier New"/>
              </a:rPr>
              <a:t>i32</a:t>
            </a:r>
            <a:r>
              <a:rPr lang="es-419" sz="1500">
                <a:solidFill>
                  <a:srgbClr val="CCCCCC"/>
                </a:solidFill>
                <a:highlight>
                  <a:srgbClr val="1F1F1F"/>
                </a:highlight>
                <a:latin typeface="Courier New"/>
                <a:ea typeface="Courier New"/>
                <a:cs typeface="Courier New"/>
                <a:sym typeface="Courier New"/>
              </a:rPr>
              <a:t> {</a:t>
            </a:r>
            <a:endParaRPr sz="15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500">
                <a:solidFill>
                  <a:srgbClr val="CCCCCC"/>
                </a:solidFill>
                <a:highlight>
                  <a:srgbClr val="1F1F1F"/>
                </a:highlight>
                <a:latin typeface="Courier New"/>
                <a:ea typeface="Courier New"/>
                <a:cs typeface="Courier New"/>
                <a:sym typeface="Courier New"/>
              </a:rPr>
              <a:t>   </a:t>
            </a:r>
            <a:r>
              <a:rPr lang="es-419" sz="1500">
                <a:solidFill>
                  <a:srgbClr val="D4D4D4"/>
                </a:solidFill>
                <a:highlight>
                  <a:srgbClr val="1F1F1F"/>
                </a:highlight>
                <a:latin typeface="Courier New"/>
                <a:ea typeface="Courier New"/>
                <a:cs typeface="Courier New"/>
                <a:sym typeface="Courier New"/>
              </a:rPr>
              <a:t>|</a:t>
            </a:r>
            <a:r>
              <a:rPr lang="es-419" sz="1500">
                <a:solidFill>
                  <a:srgbClr val="9CDCFE"/>
                </a:solidFill>
                <a:highlight>
                  <a:srgbClr val="1F1F1F"/>
                </a:highlight>
                <a:latin typeface="Courier New"/>
                <a:ea typeface="Courier New"/>
                <a:cs typeface="Courier New"/>
                <a:sym typeface="Courier New"/>
              </a:rPr>
              <a:t>x</a:t>
            </a:r>
            <a:r>
              <a:rPr lang="es-419" sz="1500">
                <a:solidFill>
                  <a:srgbClr val="D4D4D4"/>
                </a:solidFill>
                <a:highlight>
                  <a:srgbClr val="1F1F1F"/>
                </a:highlight>
                <a:latin typeface="Courier New"/>
                <a:ea typeface="Courier New"/>
                <a:cs typeface="Courier New"/>
                <a:sym typeface="Courier New"/>
              </a:rPr>
              <a:t>|</a:t>
            </a:r>
            <a:r>
              <a:rPr lang="es-419" sz="1500">
                <a:solidFill>
                  <a:srgbClr val="CCCCCC"/>
                </a:solidFill>
                <a:highlight>
                  <a:srgbClr val="1F1F1F"/>
                </a:highlight>
                <a:latin typeface="Courier New"/>
                <a:ea typeface="Courier New"/>
                <a:cs typeface="Courier New"/>
                <a:sym typeface="Courier New"/>
              </a:rPr>
              <a:t> </a:t>
            </a:r>
            <a:r>
              <a:rPr lang="es-419" sz="1500">
                <a:solidFill>
                  <a:srgbClr val="9CDCFE"/>
                </a:solidFill>
                <a:highlight>
                  <a:srgbClr val="1F1F1F"/>
                </a:highlight>
                <a:latin typeface="Courier New"/>
                <a:ea typeface="Courier New"/>
                <a:cs typeface="Courier New"/>
                <a:sym typeface="Courier New"/>
              </a:rPr>
              <a:t>x</a:t>
            </a:r>
            <a:r>
              <a:rPr lang="es-419" sz="1500">
                <a:solidFill>
                  <a:srgbClr val="CCCCCC"/>
                </a:solidFill>
                <a:highlight>
                  <a:srgbClr val="1F1F1F"/>
                </a:highlight>
                <a:latin typeface="Courier New"/>
                <a:ea typeface="Courier New"/>
                <a:cs typeface="Courier New"/>
                <a:sym typeface="Courier New"/>
              </a:rPr>
              <a:t> </a:t>
            </a:r>
            <a:r>
              <a:rPr lang="es-419" sz="1500">
                <a:solidFill>
                  <a:srgbClr val="D4D4D4"/>
                </a:solidFill>
                <a:highlight>
                  <a:srgbClr val="1F1F1F"/>
                </a:highlight>
                <a:latin typeface="Courier New"/>
                <a:ea typeface="Courier New"/>
                <a:cs typeface="Courier New"/>
                <a:sym typeface="Courier New"/>
              </a:rPr>
              <a:t>+</a:t>
            </a:r>
            <a:r>
              <a:rPr lang="es-419" sz="1500">
                <a:solidFill>
                  <a:srgbClr val="CCCCCC"/>
                </a:solidFill>
                <a:highlight>
                  <a:srgbClr val="1F1F1F"/>
                </a:highlight>
                <a:latin typeface="Courier New"/>
                <a:ea typeface="Courier New"/>
                <a:cs typeface="Courier New"/>
                <a:sym typeface="Courier New"/>
              </a:rPr>
              <a:t> </a:t>
            </a:r>
            <a:r>
              <a:rPr lang="es-419" sz="1500">
                <a:solidFill>
                  <a:srgbClr val="B5CEA8"/>
                </a:solidFill>
                <a:highlight>
                  <a:srgbClr val="1F1F1F"/>
                </a:highlight>
                <a:latin typeface="Courier New"/>
                <a:ea typeface="Courier New"/>
                <a:cs typeface="Courier New"/>
                <a:sym typeface="Courier New"/>
              </a:rPr>
              <a:t>1</a:t>
            </a:r>
            <a:endParaRPr sz="1500">
              <a:solidFill>
                <a:srgbClr val="B5CEA8"/>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500">
                <a:solidFill>
                  <a:srgbClr val="CCCCCC"/>
                </a:solidFill>
                <a:highlight>
                  <a:srgbClr val="1F1F1F"/>
                </a:highlight>
                <a:latin typeface="Courier New"/>
                <a:ea typeface="Courier New"/>
                <a:cs typeface="Courier New"/>
                <a:sym typeface="Courier New"/>
              </a:rPr>
              <a:t>}</a:t>
            </a:r>
            <a:endParaRPr sz="15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500">
                <a:solidFill>
                  <a:srgbClr val="569CD6"/>
                </a:solidFill>
                <a:highlight>
                  <a:srgbClr val="1F1F1F"/>
                </a:highlight>
                <a:latin typeface="Courier New"/>
                <a:ea typeface="Courier New"/>
                <a:cs typeface="Courier New"/>
                <a:sym typeface="Courier New"/>
              </a:rPr>
              <a:t>fn</a:t>
            </a:r>
            <a:r>
              <a:rPr lang="es-419" sz="1500">
                <a:solidFill>
                  <a:srgbClr val="CCCCCC"/>
                </a:solidFill>
                <a:highlight>
                  <a:srgbClr val="1F1F1F"/>
                </a:highlight>
                <a:latin typeface="Courier New"/>
                <a:ea typeface="Courier New"/>
                <a:cs typeface="Courier New"/>
                <a:sym typeface="Courier New"/>
              </a:rPr>
              <a:t> </a:t>
            </a:r>
            <a:r>
              <a:rPr lang="es-419" sz="1500">
                <a:solidFill>
                  <a:srgbClr val="DCDCAA"/>
                </a:solidFill>
                <a:highlight>
                  <a:srgbClr val="1F1F1F"/>
                </a:highlight>
                <a:latin typeface="Courier New"/>
                <a:ea typeface="Courier New"/>
                <a:cs typeface="Courier New"/>
                <a:sym typeface="Courier New"/>
              </a:rPr>
              <a:t>main</a:t>
            </a:r>
            <a:r>
              <a:rPr lang="es-419" sz="1500">
                <a:solidFill>
                  <a:srgbClr val="CCCCCC"/>
                </a:solidFill>
                <a:highlight>
                  <a:srgbClr val="1F1F1F"/>
                </a:highlight>
                <a:latin typeface="Courier New"/>
                <a:ea typeface="Courier New"/>
                <a:cs typeface="Courier New"/>
                <a:sym typeface="Courier New"/>
              </a:rPr>
              <a:t>() {</a:t>
            </a:r>
            <a:endParaRPr sz="15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500">
                <a:solidFill>
                  <a:srgbClr val="CCCCCC"/>
                </a:solidFill>
                <a:highlight>
                  <a:srgbClr val="1F1F1F"/>
                </a:highlight>
                <a:latin typeface="Courier New"/>
                <a:ea typeface="Courier New"/>
                <a:cs typeface="Courier New"/>
                <a:sym typeface="Courier New"/>
              </a:rPr>
              <a:t>   </a:t>
            </a:r>
            <a:r>
              <a:rPr lang="es-419" sz="1500">
                <a:solidFill>
                  <a:srgbClr val="569CD6"/>
                </a:solidFill>
                <a:highlight>
                  <a:srgbClr val="1F1F1F"/>
                </a:highlight>
                <a:latin typeface="Courier New"/>
                <a:ea typeface="Courier New"/>
                <a:cs typeface="Courier New"/>
                <a:sym typeface="Courier New"/>
              </a:rPr>
              <a:t>let</a:t>
            </a:r>
            <a:r>
              <a:rPr lang="es-419" sz="1500">
                <a:solidFill>
                  <a:srgbClr val="CCCCCC"/>
                </a:solidFill>
                <a:highlight>
                  <a:srgbClr val="1F1F1F"/>
                </a:highlight>
                <a:latin typeface="Courier New"/>
                <a:ea typeface="Courier New"/>
                <a:cs typeface="Courier New"/>
                <a:sym typeface="Courier New"/>
              </a:rPr>
              <a:t> </a:t>
            </a:r>
            <a:r>
              <a:rPr lang="es-419" sz="1500">
                <a:solidFill>
                  <a:srgbClr val="9CDCFE"/>
                </a:solidFill>
                <a:highlight>
                  <a:srgbClr val="1F1F1F"/>
                </a:highlight>
                <a:latin typeface="Courier New"/>
                <a:ea typeface="Courier New"/>
                <a:cs typeface="Courier New"/>
                <a:sym typeface="Courier New"/>
              </a:rPr>
              <a:t>c</a:t>
            </a:r>
            <a:r>
              <a:rPr lang="es-419" sz="1500">
                <a:solidFill>
                  <a:srgbClr val="CCCCCC"/>
                </a:solidFill>
                <a:highlight>
                  <a:srgbClr val="1F1F1F"/>
                </a:highlight>
                <a:latin typeface="Courier New"/>
                <a:ea typeface="Courier New"/>
                <a:cs typeface="Courier New"/>
                <a:sym typeface="Courier New"/>
              </a:rPr>
              <a:t> </a:t>
            </a:r>
            <a:r>
              <a:rPr lang="es-419" sz="1500">
                <a:solidFill>
                  <a:srgbClr val="D4D4D4"/>
                </a:solidFill>
                <a:highlight>
                  <a:srgbClr val="1F1F1F"/>
                </a:highlight>
                <a:latin typeface="Courier New"/>
                <a:ea typeface="Courier New"/>
                <a:cs typeface="Courier New"/>
                <a:sym typeface="Courier New"/>
              </a:rPr>
              <a:t>=</a:t>
            </a:r>
            <a:r>
              <a:rPr lang="es-419" sz="1500">
                <a:solidFill>
                  <a:srgbClr val="CCCCCC"/>
                </a:solidFill>
                <a:highlight>
                  <a:srgbClr val="1F1F1F"/>
                </a:highlight>
                <a:latin typeface="Courier New"/>
                <a:ea typeface="Courier New"/>
                <a:cs typeface="Courier New"/>
                <a:sym typeface="Courier New"/>
              </a:rPr>
              <a:t> </a:t>
            </a:r>
            <a:r>
              <a:rPr lang="es-419" sz="1500">
                <a:solidFill>
                  <a:srgbClr val="DCDCAA"/>
                </a:solidFill>
                <a:highlight>
                  <a:srgbClr val="1F1F1F"/>
                </a:highlight>
                <a:latin typeface="Courier New"/>
                <a:ea typeface="Courier New"/>
                <a:cs typeface="Courier New"/>
                <a:sym typeface="Courier New"/>
              </a:rPr>
              <a:t>returns_closure</a:t>
            </a:r>
            <a:r>
              <a:rPr lang="es-419" sz="1500">
                <a:solidFill>
                  <a:srgbClr val="CCCCCC"/>
                </a:solidFill>
                <a:highlight>
                  <a:srgbClr val="1F1F1F"/>
                </a:highlight>
                <a:latin typeface="Courier New"/>
                <a:ea typeface="Courier New"/>
                <a:cs typeface="Courier New"/>
                <a:sym typeface="Courier New"/>
              </a:rPr>
              <a:t>();</a:t>
            </a:r>
            <a:endParaRPr sz="15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500">
                <a:solidFill>
                  <a:srgbClr val="CCCCCC"/>
                </a:solidFill>
                <a:highlight>
                  <a:srgbClr val="1F1F1F"/>
                </a:highlight>
                <a:latin typeface="Courier New"/>
                <a:ea typeface="Courier New"/>
                <a:cs typeface="Courier New"/>
                <a:sym typeface="Courier New"/>
              </a:rPr>
              <a:t>   </a:t>
            </a:r>
            <a:r>
              <a:rPr lang="es-419" sz="1500">
                <a:solidFill>
                  <a:srgbClr val="569CD6"/>
                </a:solidFill>
                <a:highlight>
                  <a:srgbClr val="1F1F1F"/>
                </a:highlight>
                <a:latin typeface="Courier New"/>
                <a:ea typeface="Courier New"/>
                <a:cs typeface="Courier New"/>
                <a:sym typeface="Courier New"/>
              </a:rPr>
              <a:t>println!</a:t>
            </a:r>
            <a:r>
              <a:rPr lang="es-419" sz="1500">
                <a:solidFill>
                  <a:srgbClr val="CCCCCC"/>
                </a:solidFill>
                <a:highlight>
                  <a:srgbClr val="1F1F1F"/>
                </a:highlight>
                <a:latin typeface="Courier New"/>
                <a:ea typeface="Courier New"/>
                <a:cs typeface="Courier New"/>
                <a:sym typeface="Courier New"/>
              </a:rPr>
              <a:t>(</a:t>
            </a:r>
            <a:r>
              <a:rPr lang="es-419" sz="1500">
                <a:solidFill>
                  <a:srgbClr val="CE9178"/>
                </a:solidFill>
                <a:highlight>
                  <a:srgbClr val="1F1F1F"/>
                </a:highlight>
                <a:latin typeface="Courier New"/>
                <a:ea typeface="Courier New"/>
                <a:cs typeface="Courier New"/>
                <a:sym typeface="Courier New"/>
              </a:rPr>
              <a:t>"</a:t>
            </a:r>
            <a:r>
              <a:rPr lang="es-419" sz="1500">
                <a:solidFill>
                  <a:srgbClr val="569CD6"/>
                </a:solidFill>
                <a:highlight>
                  <a:srgbClr val="1F1F1F"/>
                </a:highlight>
                <a:latin typeface="Courier New"/>
                <a:ea typeface="Courier New"/>
                <a:cs typeface="Courier New"/>
                <a:sym typeface="Courier New"/>
              </a:rPr>
              <a:t>{}</a:t>
            </a:r>
            <a:r>
              <a:rPr lang="es-419" sz="1500">
                <a:solidFill>
                  <a:srgbClr val="CE9178"/>
                </a:solidFill>
                <a:highlight>
                  <a:srgbClr val="1F1F1F"/>
                </a:highlight>
                <a:latin typeface="Courier New"/>
                <a:ea typeface="Courier New"/>
                <a:cs typeface="Courier New"/>
                <a:sym typeface="Courier New"/>
              </a:rPr>
              <a:t>"</a:t>
            </a:r>
            <a:r>
              <a:rPr lang="es-419" sz="1500">
                <a:solidFill>
                  <a:srgbClr val="CCCCCC"/>
                </a:solidFill>
                <a:highlight>
                  <a:srgbClr val="1F1F1F"/>
                </a:highlight>
                <a:latin typeface="Courier New"/>
                <a:ea typeface="Courier New"/>
                <a:cs typeface="Courier New"/>
                <a:sym typeface="Courier New"/>
              </a:rPr>
              <a:t>,</a:t>
            </a:r>
            <a:r>
              <a:rPr lang="es-419" sz="1500">
                <a:solidFill>
                  <a:srgbClr val="9CDCFE"/>
                </a:solidFill>
                <a:highlight>
                  <a:srgbClr val="1F1F1F"/>
                </a:highlight>
                <a:latin typeface="Courier New"/>
                <a:ea typeface="Courier New"/>
                <a:cs typeface="Courier New"/>
                <a:sym typeface="Courier New"/>
              </a:rPr>
              <a:t>c</a:t>
            </a:r>
            <a:r>
              <a:rPr lang="es-419" sz="1500">
                <a:solidFill>
                  <a:srgbClr val="CCCCCC"/>
                </a:solidFill>
                <a:highlight>
                  <a:srgbClr val="1F1F1F"/>
                </a:highlight>
                <a:latin typeface="Courier New"/>
                <a:ea typeface="Courier New"/>
                <a:cs typeface="Courier New"/>
                <a:sym typeface="Courier New"/>
              </a:rPr>
              <a:t>(</a:t>
            </a:r>
            <a:r>
              <a:rPr lang="es-419" sz="1500">
                <a:solidFill>
                  <a:srgbClr val="B5CEA8"/>
                </a:solidFill>
                <a:highlight>
                  <a:srgbClr val="1F1F1F"/>
                </a:highlight>
                <a:latin typeface="Courier New"/>
                <a:ea typeface="Courier New"/>
                <a:cs typeface="Courier New"/>
                <a:sym typeface="Courier New"/>
              </a:rPr>
              <a:t>5</a:t>
            </a:r>
            <a:r>
              <a:rPr lang="es-419" sz="1500">
                <a:solidFill>
                  <a:srgbClr val="CCCCCC"/>
                </a:solidFill>
                <a:highlight>
                  <a:srgbClr val="1F1F1F"/>
                </a:highlight>
                <a:latin typeface="Courier New"/>
                <a:ea typeface="Courier New"/>
                <a:cs typeface="Courier New"/>
                <a:sym typeface="Courier New"/>
              </a:rPr>
              <a:t>))</a:t>
            </a:r>
            <a:endParaRPr sz="15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500">
                <a:solidFill>
                  <a:srgbClr val="CCCCCC"/>
                </a:solidFill>
                <a:highlight>
                  <a:srgbClr val="1F1F1F"/>
                </a:highlight>
                <a:latin typeface="Courier New"/>
                <a:ea typeface="Courier New"/>
                <a:cs typeface="Courier New"/>
                <a:sym typeface="Courier New"/>
              </a:rPr>
              <a:t>}</a:t>
            </a:r>
            <a:endParaRPr sz="15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900">
              <a:solidFill>
                <a:srgbClr val="569CD6"/>
              </a:solidFill>
              <a:highlight>
                <a:srgbClr val="1F1F1F"/>
              </a:highlight>
              <a:latin typeface="Courier New"/>
              <a:ea typeface="Courier New"/>
              <a:cs typeface="Courier New"/>
              <a:sym typeface="Courier New"/>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121"/>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419"/>
              <a:t>Macros</a:t>
            </a:r>
            <a:endParaRPr/>
          </a:p>
        </p:txBody>
      </p:sp>
      <p:sp>
        <p:nvSpPr>
          <p:cNvPr id="730" name="Google Shape;730;p121"/>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sz="3500"/>
              <a:t>Smart Pointers: Deref</a:t>
            </a:r>
            <a:endParaRPr sz="3500"/>
          </a:p>
        </p:txBody>
      </p:sp>
      <p:sp>
        <p:nvSpPr>
          <p:cNvPr id="127" name="Google Shape;127;p23"/>
          <p:cNvSpPr txBox="1"/>
          <p:nvPr>
            <p:ph idx="1" type="body"/>
          </p:nvPr>
        </p:nvSpPr>
        <p:spPr>
          <a:xfrm>
            <a:off x="387900" y="1352024"/>
            <a:ext cx="8368200" cy="3078900"/>
          </a:xfrm>
          <a:prstGeom prst="rect">
            <a:avLst/>
          </a:prstGeom>
        </p:spPr>
        <p:txBody>
          <a:bodyPr anchorCtr="0" anchor="t" bIns="91425" lIns="91425" spcFirstLastPara="1" rIns="91425" wrap="square" tIns="91425">
            <a:normAutofit fontScale="25000" lnSpcReduction="20000"/>
          </a:bodyPr>
          <a:lstStyle/>
          <a:p>
            <a:pPr indent="0" lvl="0" marL="0" rtl="0" algn="l">
              <a:lnSpc>
                <a:spcPct val="150000"/>
              </a:lnSpc>
              <a:spcBef>
                <a:spcPts val="0"/>
              </a:spcBef>
              <a:spcAft>
                <a:spcPts val="0"/>
              </a:spcAft>
              <a:buNone/>
            </a:pPr>
            <a:r>
              <a:rPr lang="es-419" sz="5600">
                <a:solidFill>
                  <a:srgbClr val="569CD6"/>
                </a:solidFill>
                <a:highlight>
                  <a:srgbClr val="1E1E1E"/>
                </a:highlight>
                <a:latin typeface="Courier New"/>
                <a:ea typeface="Courier New"/>
                <a:cs typeface="Courier New"/>
                <a:sym typeface="Courier New"/>
              </a:rPr>
              <a:t>fn</a:t>
            </a:r>
            <a:r>
              <a:rPr lang="es-419" sz="5600">
                <a:solidFill>
                  <a:srgbClr val="D4D4D4"/>
                </a:solidFill>
                <a:highlight>
                  <a:srgbClr val="1E1E1E"/>
                </a:highlight>
                <a:latin typeface="Courier New"/>
                <a:ea typeface="Courier New"/>
                <a:cs typeface="Courier New"/>
                <a:sym typeface="Courier New"/>
              </a:rPr>
              <a:t> </a:t>
            </a:r>
            <a:r>
              <a:rPr lang="es-419" sz="5600">
                <a:solidFill>
                  <a:srgbClr val="DCDCAA"/>
                </a:solidFill>
                <a:highlight>
                  <a:srgbClr val="1E1E1E"/>
                </a:highlight>
                <a:latin typeface="Courier New"/>
                <a:ea typeface="Courier New"/>
                <a:cs typeface="Courier New"/>
                <a:sym typeface="Courier New"/>
              </a:rPr>
              <a:t>main</a:t>
            </a:r>
            <a:r>
              <a:rPr lang="es-419" sz="5600">
                <a:solidFill>
                  <a:srgbClr val="D4D4D4"/>
                </a:solidFill>
                <a:highlight>
                  <a:srgbClr val="1E1E1E"/>
                </a:highlight>
                <a:latin typeface="Courier New"/>
                <a:ea typeface="Courier New"/>
                <a:cs typeface="Courier New"/>
                <a:sym typeface="Courier New"/>
              </a:rPr>
              <a:t>() {</a:t>
            </a:r>
            <a:endParaRPr sz="56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5600">
                <a:solidFill>
                  <a:srgbClr val="D4D4D4"/>
                </a:solidFill>
                <a:highlight>
                  <a:srgbClr val="1E1E1E"/>
                </a:highlight>
                <a:latin typeface="Courier New"/>
                <a:ea typeface="Courier New"/>
                <a:cs typeface="Courier New"/>
                <a:sym typeface="Courier New"/>
              </a:rPr>
              <a:t>   </a:t>
            </a:r>
            <a:r>
              <a:rPr lang="es-419" sz="5600">
                <a:solidFill>
                  <a:srgbClr val="569CD6"/>
                </a:solidFill>
                <a:highlight>
                  <a:srgbClr val="1E1E1E"/>
                </a:highlight>
                <a:latin typeface="Courier New"/>
                <a:ea typeface="Courier New"/>
                <a:cs typeface="Courier New"/>
                <a:sym typeface="Courier New"/>
              </a:rPr>
              <a:t>let</a:t>
            </a:r>
            <a:r>
              <a:rPr lang="es-419" sz="5600">
                <a:solidFill>
                  <a:srgbClr val="D4D4D4"/>
                </a:solidFill>
                <a:highlight>
                  <a:srgbClr val="1E1E1E"/>
                </a:highlight>
                <a:latin typeface="Courier New"/>
                <a:ea typeface="Courier New"/>
                <a:cs typeface="Courier New"/>
                <a:sym typeface="Courier New"/>
              </a:rPr>
              <a:t> </a:t>
            </a:r>
            <a:r>
              <a:rPr lang="es-419" sz="5600">
                <a:solidFill>
                  <a:srgbClr val="9CDCFE"/>
                </a:solidFill>
                <a:highlight>
                  <a:srgbClr val="1E1E1E"/>
                </a:highlight>
                <a:latin typeface="Courier New"/>
                <a:ea typeface="Courier New"/>
                <a:cs typeface="Courier New"/>
                <a:sym typeface="Courier New"/>
              </a:rPr>
              <a:t>caja</a:t>
            </a:r>
            <a:r>
              <a:rPr lang="es-419" sz="5600">
                <a:solidFill>
                  <a:srgbClr val="D4D4D4"/>
                </a:solidFill>
                <a:highlight>
                  <a:srgbClr val="1E1E1E"/>
                </a:highlight>
                <a:latin typeface="Courier New"/>
                <a:ea typeface="Courier New"/>
                <a:cs typeface="Courier New"/>
                <a:sym typeface="Courier New"/>
              </a:rPr>
              <a:t> = </a:t>
            </a:r>
            <a:r>
              <a:rPr lang="es-419" sz="5600">
                <a:solidFill>
                  <a:srgbClr val="4EC9B0"/>
                </a:solidFill>
                <a:highlight>
                  <a:srgbClr val="1E1E1E"/>
                </a:highlight>
                <a:latin typeface="Courier New"/>
                <a:ea typeface="Courier New"/>
                <a:cs typeface="Courier New"/>
                <a:sym typeface="Courier New"/>
              </a:rPr>
              <a:t>Caja</a:t>
            </a:r>
            <a:r>
              <a:rPr lang="es-419" sz="5600">
                <a:solidFill>
                  <a:srgbClr val="D4D4D4"/>
                </a:solidFill>
                <a:highlight>
                  <a:srgbClr val="1E1E1E"/>
                </a:highlight>
                <a:latin typeface="Courier New"/>
                <a:ea typeface="Courier New"/>
                <a:cs typeface="Courier New"/>
                <a:sym typeface="Courier New"/>
              </a:rPr>
              <a:t>::</a:t>
            </a:r>
            <a:r>
              <a:rPr lang="es-419" sz="5600">
                <a:solidFill>
                  <a:srgbClr val="DCDCAA"/>
                </a:solidFill>
                <a:highlight>
                  <a:srgbClr val="1E1E1E"/>
                </a:highlight>
                <a:latin typeface="Courier New"/>
                <a:ea typeface="Courier New"/>
                <a:cs typeface="Courier New"/>
                <a:sym typeface="Courier New"/>
              </a:rPr>
              <a:t>new</a:t>
            </a:r>
            <a:r>
              <a:rPr lang="es-419" sz="5600">
                <a:solidFill>
                  <a:srgbClr val="D4D4D4"/>
                </a:solidFill>
                <a:highlight>
                  <a:srgbClr val="1E1E1E"/>
                </a:highlight>
                <a:latin typeface="Courier New"/>
                <a:ea typeface="Courier New"/>
                <a:cs typeface="Courier New"/>
                <a:sym typeface="Courier New"/>
              </a:rPr>
              <a:t>(</a:t>
            </a:r>
            <a:r>
              <a:rPr lang="es-419" sz="5600">
                <a:solidFill>
                  <a:srgbClr val="B5CEA8"/>
                </a:solidFill>
                <a:highlight>
                  <a:srgbClr val="1E1E1E"/>
                </a:highlight>
                <a:latin typeface="Courier New"/>
                <a:ea typeface="Courier New"/>
                <a:cs typeface="Courier New"/>
                <a:sym typeface="Courier New"/>
              </a:rPr>
              <a:t>5</a:t>
            </a:r>
            <a:r>
              <a:rPr lang="es-419" sz="5600">
                <a:solidFill>
                  <a:srgbClr val="D4D4D4"/>
                </a:solidFill>
                <a:highlight>
                  <a:srgbClr val="1E1E1E"/>
                </a:highlight>
                <a:latin typeface="Courier New"/>
                <a:ea typeface="Courier New"/>
                <a:cs typeface="Courier New"/>
                <a:sym typeface="Courier New"/>
              </a:rPr>
              <a:t>);</a:t>
            </a:r>
            <a:endParaRPr sz="56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5600">
                <a:solidFill>
                  <a:srgbClr val="D4D4D4"/>
                </a:solidFill>
                <a:highlight>
                  <a:srgbClr val="1E1E1E"/>
                </a:highlight>
                <a:latin typeface="Courier New"/>
                <a:ea typeface="Courier New"/>
                <a:cs typeface="Courier New"/>
                <a:sym typeface="Courier New"/>
              </a:rPr>
              <a:t>   </a:t>
            </a:r>
            <a:r>
              <a:rPr lang="es-419" sz="5600">
                <a:solidFill>
                  <a:srgbClr val="C586C0"/>
                </a:solidFill>
                <a:highlight>
                  <a:srgbClr val="1E1E1E"/>
                </a:highlight>
                <a:latin typeface="Courier New"/>
                <a:ea typeface="Courier New"/>
                <a:cs typeface="Courier New"/>
                <a:sym typeface="Courier New"/>
              </a:rPr>
              <a:t>if</a:t>
            </a:r>
            <a:r>
              <a:rPr lang="es-419" sz="5600">
                <a:solidFill>
                  <a:srgbClr val="D4D4D4"/>
                </a:solidFill>
                <a:highlight>
                  <a:srgbClr val="1E1E1E"/>
                </a:highlight>
                <a:latin typeface="Courier New"/>
                <a:ea typeface="Courier New"/>
                <a:cs typeface="Courier New"/>
                <a:sym typeface="Courier New"/>
              </a:rPr>
              <a:t> *</a:t>
            </a:r>
            <a:r>
              <a:rPr lang="es-419" sz="5600">
                <a:solidFill>
                  <a:srgbClr val="9CDCFE"/>
                </a:solidFill>
                <a:highlight>
                  <a:srgbClr val="1E1E1E"/>
                </a:highlight>
                <a:latin typeface="Courier New"/>
                <a:ea typeface="Courier New"/>
                <a:cs typeface="Courier New"/>
                <a:sym typeface="Courier New"/>
              </a:rPr>
              <a:t>caja</a:t>
            </a:r>
            <a:r>
              <a:rPr lang="es-419" sz="5600">
                <a:solidFill>
                  <a:srgbClr val="D4D4D4"/>
                </a:solidFill>
                <a:highlight>
                  <a:srgbClr val="1E1E1E"/>
                </a:highlight>
                <a:latin typeface="Courier New"/>
                <a:ea typeface="Courier New"/>
                <a:cs typeface="Courier New"/>
                <a:sym typeface="Courier New"/>
              </a:rPr>
              <a:t> == </a:t>
            </a:r>
            <a:r>
              <a:rPr lang="es-419" sz="5600">
                <a:solidFill>
                  <a:srgbClr val="B5CEA8"/>
                </a:solidFill>
                <a:highlight>
                  <a:srgbClr val="1E1E1E"/>
                </a:highlight>
                <a:latin typeface="Courier New"/>
                <a:ea typeface="Courier New"/>
                <a:cs typeface="Courier New"/>
                <a:sym typeface="Courier New"/>
              </a:rPr>
              <a:t>5</a:t>
            </a:r>
            <a:r>
              <a:rPr lang="es-419" sz="5600">
                <a:solidFill>
                  <a:srgbClr val="D4D4D4"/>
                </a:solidFill>
                <a:highlight>
                  <a:srgbClr val="1E1E1E"/>
                </a:highlight>
                <a:latin typeface="Courier New"/>
                <a:ea typeface="Courier New"/>
                <a:cs typeface="Courier New"/>
                <a:sym typeface="Courier New"/>
              </a:rPr>
              <a:t> {</a:t>
            </a:r>
            <a:endParaRPr sz="56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5600">
                <a:solidFill>
                  <a:srgbClr val="D4D4D4"/>
                </a:solidFill>
                <a:highlight>
                  <a:srgbClr val="1E1E1E"/>
                </a:highlight>
                <a:latin typeface="Courier New"/>
                <a:ea typeface="Courier New"/>
                <a:cs typeface="Courier New"/>
                <a:sym typeface="Courier New"/>
              </a:rPr>
              <a:t>       </a:t>
            </a:r>
            <a:r>
              <a:rPr lang="es-419" sz="5600">
                <a:solidFill>
                  <a:srgbClr val="569CD6"/>
                </a:solidFill>
                <a:highlight>
                  <a:srgbClr val="1E1E1E"/>
                </a:highlight>
                <a:latin typeface="Courier New"/>
                <a:ea typeface="Courier New"/>
                <a:cs typeface="Courier New"/>
                <a:sym typeface="Courier New"/>
              </a:rPr>
              <a:t>println!</a:t>
            </a:r>
            <a:r>
              <a:rPr lang="es-419" sz="5600">
                <a:solidFill>
                  <a:srgbClr val="D4D4D4"/>
                </a:solidFill>
                <a:highlight>
                  <a:srgbClr val="1E1E1E"/>
                </a:highlight>
                <a:latin typeface="Courier New"/>
                <a:ea typeface="Courier New"/>
                <a:cs typeface="Courier New"/>
                <a:sym typeface="Courier New"/>
              </a:rPr>
              <a:t>(</a:t>
            </a:r>
            <a:r>
              <a:rPr lang="es-419" sz="5600">
                <a:solidFill>
                  <a:srgbClr val="CE9178"/>
                </a:solidFill>
                <a:highlight>
                  <a:srgbClr val="1E1E1E"/>
                </a:highlight>
                <a:latin typeface="Courier New"/>
                <a:ea typeface="Courier New"/>
                <a:cs typeface="Courier New"/>
                <a:sym typeface="Courier New"/>
              </a:rPr>
              <a:t>"es cinco!"</a:t>
            </a:r>
            <a:r>
              <a:rPr lang="es-419" sz="5600">
                <a:solidFill>
                  <a:srgbClr val="D4D4D4"/>
                </a:solidFill>
                <a:highlight>
                  <a:srgbClr val="1E1E1E"/>
                </a:highlight>
                <a:latin typeface="Courier New"/>
                <a:ea typeface="Courier New"/>
                <a:cs typeface="Courier New"/>
                <a:sym typeface="Courier New"/>
              </a:rPr>
              <a:t>);</a:t>
            </a:r>
            <a:endParaRPr sz="56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5600">
                <a:solidFill>
                  <a:srgbClr val="D4D4D4"/>
                </a:solidFill>
                <a:highlight>
                  <a:srgbClr val="1E1E1E"/>
                </a:highlight>
                <a:latin typeface="Courier New"/>
                <a:ea typeface="Courier New"/>
                <a:cs typeface="Courier New"/>
                <a:sym typeface="Courier New"/>
              </a:rPr>
              <a:t>   }</a:t>
            </a:r>
            <a:endParaRPr sz="56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5600">
                <a:solidFill>
                  <a:srgbClr val="D4D4D4"/>
                </a:solidFill>
                <a:highlight>
                  <a:srgbClr val="1E1E1E"/>
                </a:highlight>
                <a:latin typeface="Courier New"/>
                <a:ea typeface="Courier New"/>
                <a:cs typeface="Courier New"/>
                <a:sym typeface="Courier New"/>
              </a:rPr>
              <a:t>}</a:t>
            </a:r>
            <a:endParaRPr sz="56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56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4000">
              <a:solidFill>
                <a:srgbClr val="569CD6"/>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4800">
              <a:solidFill>
                <a:srgbClr val="569CD6"/>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4800">
              <a:solidFill>
                <a:srgbClr val="569CD6"/>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560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sz="5600">
              <a:solidFill>
                <a:srgbClr val="F3F3F3"/>
              </a:solidFill>
            </a:endParaRPr>
          </a:p>
          <a:p>
            <a:pPr indent="0" lvl="0" marL="0" rtl="0" algn="l">
              <a:spcBef>
                <a:spcPts val="1200"/>
              </a:spcBef>
              <a:spcAft>
                <a:spcPts val="0"/>
              </a:spcAft>
              <a:buNone/>
            </a:pPr>
            <a:r>
              <a:t/>
            </a:r>
            <a:endParaRPr sz="5600">
              <a:solidFill>
                <a:srgbClr val="F3F3F3"/>
              </a:solidFill>
            </a:endParaRPr>
          </a:p>
          <a:p>
            <a:pPr indent="0" lvl="0" marL="457200" rtl="0" algn="l">
              <a:spcBef>
                <a:spcPts val="1200"/>
              </a:spcBef>
              <a:spcAft>
                <a:spcPts val="0"/>
              </a:spcAft>
              <a:buNone/>
            </a:pPr>
            <a:r>
              <a:t/>
            </a:r>
            <a:endParaRPr sz="5600">
              <a:solidFill>
                <a:srgbClr val="F3F3F3"/>
              </a:solidFill>
            </a:endParaRPr>
          </a:p>
          <a:p>
            <a:pPr indent="0" lvl="0" marL="457200" rtl="0" algn="l">
              <a:spcBef>
                <a:spcPts val="1200"/>
              </a:spcBef>
              <a:spcAft>
                <a:spcPts val="0"/>
              </a:spcAft>
              <a:buNone/>
            </a:pPr>
            <a:r>
              <a:t/>
            </a:r>
            <a:endParaRPr sz="5600">
              <a:solidFill>
                <a:srgbClr val="F3F3F3"/>
              </a:solidFill>
            </a:endParaRPr>
          </a:p>
          <a:p>
            <a:pPr indent="0" lvl="0" marL="457200" rtl="0" algn="l">
              <a:spcBef>
                <a:spcPts val="1200"/>
              </a:spcBef>
              <a:spcAft>
                <a:spcPts val="0"/>
              </a:spcAft>
              <a:buNone/>
            </a:pPr>
            <a:r>
              <a:t/>
            </a:r>
            <a:endParaRPr sz="5600">
              <a:solidFill>
                <a:srgbClr val="F3F3F3"/>
              </a:solidFill>
            </a:endParaRPr>
          </a:p>
          <a:p>
            <a:pPr indent="0" lvl="0" marL="0" rtl="0" algn="l">
              <a:spcBef>
                <a:spcPts val="1200"/>
              </a:spcBef>
              <a:spcAft>
                <a:spcPts val="0"/>
              </a:spcAft>
              <a:buNone/>
            </a:pPr>
            <a:r>
              <a:t/>
            </a:r>
            <a:endParaRPr sz="5600">
              <a:solidFill>
                <a:srgbClr val="F3F3F3"/>
              </a:solidFill>
            </a:endParaRPr>
          </a:p>
          <a:p>
            <a:pPr indent="0" lvl="0" marL="457200" rtl="0" algn="l">
              <a:spcBef>
                <a:spcPts val="1200"/>
              </a:spcBef>
              <a:spcAft>
                <a:spcPts val="0"/>
              </a:spcAft>
              <a:buNone/>
            </a:pPr>
            <a:r>
              <a:t/>
            </a:r>
            <a:endParaRPr sz="9600">
              <a:solidFill>
                <a:srgbClr val="F3F3F3"/>
              </a:solidFill>
            </a:endParaRPr>
          </a:p>
          <a:p>
            <a:pPr indent="0" lvl="0" marL="457200" rtl="0" algn="l">
              <a:spcBef>
                <a:spcPts val="1200"/>
              </a:spcBef>
              <a:spcAft>
                <a:spcPts val="0"/>
              </a:spcAft>
              <a:buNone/>
            </a:pPr>
            <a:r>
              <a:t/>
            </a:r>
            <a:endParaRPr sz="3000">
              <a:solidFill>
                <a:srgbClr val="F3F3F3"/>
              </a:solidFill>
            </a:endParaRPr>
          </a:p>
          <a:p>
            <a:pPr indent="0" lvl="0" marL="457200" rtl="0" algn="l">
              <a:spcBef>
                <a:spcPts val="1200"/>
              </a:spcBef>
              <a:spcAft>
                <a:spcPts val="0"/>
              </a:spcAft>
              <a:buNone/>
            </a:pPr>
            <a:r>
              <a:t/>
            </a:r>
            <a:endParaRPr sz="3000">
              <a:solidFill>
                <a:srgbClr val="F3F3F3"/>
              </a:solidFill>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28" name="Google Shape;128;p23"/>
          <p:cNvPicPr preferRelativeResize="0"/>
          <p:nvPr/>
        </p:nvPicPr>
        <p:blipFill>
          <a:blip r:embed="rId3">
            <a:alphaModFix/>
          </a:blip>
          <a:stretch>
            <a:fillRect/>
          </a:stretch>
        </p:blipFill>
        <p:spPr>
          <a:xfrm>
            <a:off x="1708625" y="3339124"/>
            <a:ext cx="7091501" cy="1272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sp>
        <p:nvSpPr>
          <p:cNvPr id="735" name="Google Shape;735;p1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a:highlight>
                  <a:schemeClr val="lt1"/>
                </a:highlight>
              </a:rPr>
              <a:t>Macros</a:t>
            </a:r>
            <a:endParaRPr>
              <a:highlight>
                <a:schemeClr val="lt1"/>
              </a:highlight>
            </a:endParaRPr>
          </a:p>
        </p:txBody>
      </p:sp>
      <p:sp>
        <p:nvSpPr>
          <p:cNvPr id="736" name="Google Shape;736;p122"/>
          <p:cNvSpPr txBox="1"/>
          <p:nvPr>
            <p:ph idx="1" type="body"/>
          </p:nvPr>
        </p:nvSpPr>
        <p:spPr>
          <a:xfrm>
            <a:off x="387900" y="1352024"/>
            <a:ext cx="8368200" cy="3078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s-419" sz="1000" u="sng">
                <a:highlight>
                  <a:schemeClr val="lt1"/>
                </a:highlight>
                <a:latin typeface="Roboto Slab"/>
                <a:ea typeface="Roboto Slab"/>
                <a:cs typeface="Roboto Slab"/>
                <a:sym typeface="Roboto Slab"/>
              </a:rPr>
              <a:t>Macro</a:t>
            </a:r>
            <a:r>
              <a:rPr lang="es-419" sz="1000">
                <a:highlight>
                  <a:schemeClr val="lt1"/>
                </a:highlight>
                <a:latin typeface="Roboto Slab"/>
                <a:ea typeface="Roboto Slab"/>
                <a:cs typeface="Roboto Slab"/>
                <a:sym typeface="Roboto Slab"/>
              </a:rPr>
              <a:t>: código que escribe código (metaprogramación)</a:t>
            </a:r>
            <a:endParaRPr sz="1000">
              <a:highlight>
                <a:schemeClr val="lt1"/>
              </a:highlight>
              <a:latin typeface="Roboto Slab"/>
              <a:ea typeface="Roboto Slab"/>
              <a:cs typeface="Roboto Slab"/>
              <a:sym typeface="Roboto Slab"/>
            </a:endParaRPr>
          </a:p>
          <a:p>
            <a:pPr indent="0" lvl="0" marL="0" rtl="0" algn="l">
              <a:lnSpc>
                <a:spcPct val="150000"/>
              </a:lnSpc>
              <a:spcBef>
                <a:spcPts val="0"/>
              </a:spcBef>
              <a:spcAft>
                <a:spcPts val="0"/>
              </a:spcAft>
              <a:buNone/>
            </a:pPr>
            <a:r>
              <a:t/>
            </a:r>
            <a:endParaRPr sz="1000">
              <a:highlight>
                <a:schemeClr val="lt1"/>
              </a:highlight>
              <a:latin typeface="Roboto Slab"/>
              <a:ea typeface="Roboto Slab"/>
              <a:cs typeface="Roboto Slab"/>
              <a:sym typeface="Roboto Slab"/>
            </a:endParaRPr>
          </a:p>
          <a:p>
            <a:pPr indent="-285750" lvl="0" marL="457200" rtl="0" algn="l">
              <a:lnSpc>
                <a:spcPct val="150000"/>
              </a:lnSpc>
              <a:spcBef>
                <a:spcPts val="0"/>
              </a:spcBef>
              <a:spcAft>
                <a:spcPts val="0"/>
              </a:spcAft>
              <a:buSzPts val="900"/>
              <a:buFont typeface="Roboto Slab"/>
              <a:buChar char="❏"/>
            </a:pPr>
            <a:r>
              <a:rPr lang="es-419" sz="900">
                <a:highlight>
                  <a:schemeClr val="lt1"/>
                </a:highlight>
                <a:latin typeface="Roboto Slab"/>
                <a:ea typeface="Roboto Slab"/>
                <a:cs typeface="Roboto Slab"/>
                <a:sym typeface="Roboto Slab"/>
              </a:rPr>
              <a:t>Hemos usado los macros println! y vec! . Todas estos macros se expanden para producir más código que el código que ha escrito manualmente.</a:t>
            </a:r>
            <a:endParaRPr sz="900">
              <a:highlight>
                <a:schemeClr val="lt1"/>
              </a:highlight>
              <a:latin typeface="Roboto Slab"/>
              <a:ea typeface="Roboto Slab"/>
              <a:cs typeface="Roboto Slab"/>
              <a:sym typeface="Roboto Slab"/>
            </a:endParaRPr>
          </a:p>
          <a:p>
            <a:pPr indent="0" lvl="0" marL="457200" rtl="0" algn="l">
              <a:lnSpc>
                <a:spcPct val="150000"/>
              </a:lnSpc>
              <a:spcBef>
                <a:spcPts val="0"/>
              </a:spcBef>
              <a:spcAft>
                <a:spcPts val="0"/>
              </a:spcAft>
              <a:buNone/>
            </a:pPr>
            <a:r>
              <a:t/>
            </a:r>
            <a:endParaRPr sz="900">
              <a:highlight>
                <a:schemeClr val="lt1"/>
              </a:highlight>
              <a:latin typeface="Roboto Slab"/>
              <a:ea typeface="Roboto Slab"/>
              <a:cs typeface="Roboto Slab"/>
              <a:sym typeface="Roboto Slab"/>
            </a:endParaRPr>
          </a:p>
          <a:p>
            <a:pPr indent="-285750" lvl="0" marL="457200" rtl="0" algn="l">
              <a:lnSpc>
                <a:spcPct val="150000"/>
              </a:lnSpc>
              <a:spcBef>
                <a:spcPts val="0"/>
              </a:spcBef>
              <a:spcAft>
                <a:spcPts val="0"/>
              </a:spcAft>
              <a:buSzPts val="900"/>
              <a:buFont typeface="Roboto Slab"/>
              <a:buChar char="❏"/>
            </a:pPr>
            <a:r>
              <a:rPr lang="es-419" sz="900">
                <a:highlight>
                  <a:schemeClr val="lt1"/>
                </a:highlight>
                <a:latin typeface="Roboto Slab"/>
                <a:ea typeface="Roboto Slab"/>
                <a:cs typeface="Roboto Slab"/>
                <a:sym typeface="Roboto Slab"/>
              </a:rPr>
              <a:t>La metaprogramación es útil para reducir la cantidad de código que se  tiene que escribir y mantener, que también es uno de los roles de las funciones. Sin embargo, las macros tienen algunos beneficios adicionales que las funciones no tienen.</a:t>
            </a:r>
            <a:endParaRPr sz="900">
              <a:highlight>
                <a:schemeClr val="lt1"/>
              </a:highlight>
              <a:latin typeface="Roboto Slab"/>
              <a:ea typeface="Roboto Slab"/>
              <a:cs typeface="Roboto Slab"/>
              <a:sym typeface="Roboto Slab"/>
            </a:endParaRPr>
          </a:p>
          <a:p>
            <a:pPr indent="0" lvl="0" marL="457200" rtl="0" algn="l">
              <a:lnSpc>
                <a:spcPct val="150000"/>
              </a:lnSpc>
              <a:spcBef>
                <a:spcPts val="0"/>
              </a:spcBef>
              <a:spcAft>
                <a:spcPts val="0"/>
              </a:spcAft>
              <a:buNone/>
            </a:pPr>
            <a:r>
              <a:t/>
            </a:r>
            <a:endParaRPr sz="900">
              <a:highlight>
                <a:schemeClr val="lt1"/>
              </a:highlight>
              <a:latin typeface="Roboto Slab"/>
              <a:ea typeface="Roboto Slab"/>
              <a:cs typeface="Roboto Slab"/>
              <a:sym typeface="Roboto Slab"/>
            </a:endParaRPr>
          </a:p>
          <a:p>
            <a:pPr indent="-285750" lvl="0" marL="457200" rtl="0" algn="l">
              <a:lnSpc>
                <a:spcPct val="150000"/>
              </a:lnSpc>
              <a:spcBef>
                <a:spcPts val="0"/>
              </a:spcBef>
              <a:spcAft>
                <a:spcPts val="0"/>
              </a:spcAft>
              <a:buSzPts val="900"/>
              <a:buFont typeface="Roboto Slab"/>
              <a:buChar char="❏"/>
            </a:pPr>
            <a:r>
              <a:rPr lang="es-419" sz="900">
                <a:highlight>
                  <a:schemeClr val="lt1"/>
                </a:highlight>
                <a:latin typeface="Roboto Slab"/>
                <a:ea typeface="Roboto Slab"/>
                <a:cs typeface="Roboto Slab"/>
                <a:sym typeface="Roboto Slab"/>
              </a:rPr>
              <a:t>La firma de una función debe declarar el número y el tipo de parámetros que tiene la función. Las macros, por otro lado, pueden tomar un número variable de parámetros: podemos llamar a println!("hola") con un argumento o println!("hola {}", nombre) con dos argumentos por ej.</a:t>
            </a:r>
            <a:endParaRPr sz="900">
              <a:highlight>
                <a:schemeClr val="lt1"/>
              </a:highlight>
              <a:latin typeface="Roboto Slab"/>
              <a:ea typeface="Roboto Slab"/>
              <a:cs typeface="Roboto Slab"/>
              <a:sym typeface="Roboto Slab"/>
            </a:endParaRPr>
          </a:p>
          <a:p>
            <a:pPr indent="0" lvl="0" marL="457200" rtl="0" algn="l">
              <a:lnSpc>
                <a:spcPct val="150000"/>
              </a:lnSpc>
              <a:spcBef>
                <a:spcPts val="0"/>
              </a:spcBef>
              <a:spcAft>
                <a:spcPts val="0"/>
              </a:spcAft>
              <a:buNone/>
            </a:pPr>
            <a:r>
              <a:t/>
            </a:r>
            <a:endParaRPr sz="900">
              <a:highlight>
                <a:schemeClr val="lt1"/>
              </a:highlight>
              <a:latin typeface="Roboto Slab"/>
              <a:ea typeface="Roboto Slab"/>
              <a:cs typeface="Roboto Slab"/>
              <a:sym typeface="Roboto Slab"/>
            </a:endParaRPr>
          </a:p>
          <a:p>
            <a:pPr indent="-285750" lvl="0" marL="457200" rtl="0" algn="l">
              <a:lnSpc>
                <a:spcPct val="150000"/>
              </a:lnSpc>
              <a:spcBef>
                <a:spcPts val="0"/>
              </a:spcBef>
              <a:spcAft>
                <a:spcPts val="0"/>
              </a:spcAft>
              <a:buSzPts val="900"/>
              <a:buFont typeface="Roboto Slab"/>
              <a:buChar char="❏"/>
            </a:pPr>
            <a:r>
              <a:rPr lang="es-419" sz="900">
                <a:highlight>
                  <a:schemeClr val="lt1"/>
                </a:highlight>
                <a:latin typeface="Roboto Slab"/>
                <a:ea typeface="Roboto Slab"/>
                <a:cs typeface="Roboto Slab"/>
                <a:sym typeface="Roboto Slab"/>
              </a:rPr>
              <a:t>La desventaja de implementar un macro en lugar de una función es que las definiciones de macro son más complejas  porque está escribiendo código Rust que escribe código Rust. Debido a esta indirección, las definiciones de macros son más difíciles de leer, comprender y mantener que las definiciones de funciones.</a:t>
            </a:r>
            <a:endParaRPr sz="900">
              <a:highlight>
                <a:schemeClr val="lt1"/>
              </a:highlight>
              <a:latin typeface="Roboto Slab"/>
              <a:ea typeface="Roboto Slab"/>
              <a:cs typeface="Roboto Slab"/>
              <a:sym typeface="Roboto Slab"/>
            </a:endParaRPr>
          </a:p>
          <a:p>
            <a:pPr indent="0" lvl="0" marL="457200" rtl="0" algn="l">
              <a:lnSpc>
                <a:spcPct val="150000"/>
              </a:lnSpc>
              <a:spcBef>
                <a:spcPts val="0"/>
              </a:spcBef>
              <a:spcAft>
                <a:spcPts val="0"/>
              </a:spcAft>
              <a:buNone/>
            </a:pPr>
            <a:r>
              <a:t/>
            </a:r>
            <a:endParaRPr sz="900">
              <a:highlight>
                <a:schemeClr val="lt1"/>
              </a:highlight>
              <a:latin typeface="Roboto Slab"/>
              <a:ea typeface="Roboto Slab"/>
              <a:cs typeface="Roboto Slab"/>
              <a:sym typeface="Roboto Slab"/>
            </a:endParaRPr>
          </a:p>
          <a:p>
            <a:pPr indent="-285750" lvl="0" marL="457200" rtl="0" algn="l">
              <a:lnSpc>
                <a:spcPct val="150000"/>
              </a:lnSpc>
              <a:spcBef>
                <a:spcPts val="0"/>
              </a:spcBef>
              <a:spcAft>
                <a:spcPts val="0"/>
              </a:spcAft>
              <a:buSzPts val="900"/>
              <a:buFont typeface="Roboto Slab"/>
              <a:buChar char="❏"/>
            </a:pPr>
            <a:r>
              <a:rPr lang="es-419" sz="900">
                <a:highlight>
                  <a:schemeClr val="lt1"/>
                </a:highlight>
                <a:latin typeface="Roboto Slab"/>
                <a:ea typeface="Roboto Slab"/>
                <a:cs typeface="Roboto Slab"/>
                <a:sym typeface="Roboto Slab"/>
              </a:rPr>
              <a:t>Se deben definir macros o incluirlos en el alcance antes de llamarlas en un archivo</a:t>
            </a:r>
            <a:endParaRPr sz="900">
              <a:highlight>
                <a:schemeClr val="lt1"/>
              </a:highlight>
              <a:latin typeface="Roboto Slab"/>
              <a:ea typeface="Roboto Slab"/>
              <a:cs typeface="Roboto Slab"/>
              <a:sym typeface="Roboto Slab"/>
            </a:endParaRPr>
          </a:p>
          <a:p>
            <a:pPr indent="0" lvl="0" marL="0" rtl="0" algn="l">
              <a:lnSpc>
                <a:spcPct val="150000"/>
              </a:lnSpc>
              <a:spcBef>
                <a:spcPts val="0"/>
              </a:spcBef>
              <a:spcAft>
                <a:spcPts val="0"/>
              </a:spcAft>
              <a:buNone/>
            </a:pPr>
            <a:r>
              <a:t/>
            </a:r>
            <a:endParaRPr sz="1000">
              <a:highlight>
                <a:schemeClr val="lt1"/>
              </a:highlight>
              <a:latin typeface="Roboto Slab"/>
              <a:ea typeface="Roboto Slab"/>
              <a:cs typeface="Roboto Slab"/>
              <a:sym typeface="Roboto Slab"/>
            </a:endParaRPr>
          </a:p>
          <a:p>
            <a:pPr indent="0" lvl="0" marL="0" rtl="0" algn="l">
              <a:lnSpc>
                <a:spcPct val="150000"/>
              </a:lnSpc>
              <a:spcBef>
                <a:spcPts val="0"/>
              </a:spcBef>
              <a:spcAft>
                <a:spcPts val="0"/>
              </a:spcAft>
              <a:buNone/>
            </a:pPr>
            <a:r>
              <a:t/>
            </a:r>
            <a:endParaRPr sz="1000">
              <a:solidFill>
                <a:srgbClr val="569CD6"/>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highlight>
                <a:schemeClr val="lt1"/>
              </a:highlight>
              <a:latin typeface="Roboto Slab"/>
              <a:ea typeface="Roboto Slab"/>
              <a:cs typeface="Roboto Slab"/>
              <a:sym typeface="Roboto Slab"/>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p1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a:highlight>
                  <a:schemeClr val="lt1"/>
                </a:highlight>
              </a:rPr>
              <a:t>Macros</a:t>
            </a:r>
            <a:endParaRPr>
              <a:highlight>
                <a:schemeClr val="lt1"/>
              </a:highlight>
            </a:endParaRPr>
          </a:p>
        </p:txBody>
      </p:sp>
      <p:sp>
        <p:nvSpPr>
          <p:cNvPr id="742" name="Google Shape;742;p123"/>
          <p:cNvSpPr txBox="1"/>
          <p:nvPr>
            <p:ph idx="1" type="body"/>
          </p:nvPr>
        </p:nvSpPr>
        <p:spPr>
          <a:xfrm>
            <a:off x="387900" y="1352024"/>
            <a:ext cx="8368200" cy="3078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400">
              <a:solidFill>
                <a:srgbClr val="569CD6"/>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300">
              <a:solidFill>
                <a:srgbClr val="569CD6"/>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300">
                <a:solidFill>
                  <a:srgbClr val="569CD6"/>
                </a:solidFill>
                <a:highlight>
                  <a:srgbClr val="1F1F1F"/>
                </a:highlight>
                <a:latin typeface="Courier New"/>
                <a:ea typeface="Courier New"/>
                <a:cs typeface="Courier New"/>
                <a:sym typeface="Courier New"/>
              </a:rPr>
              <a:t>macro_rules!</a:t>
            </a:r>
            <a:r>
              <a:rPr lang="es-419" sz="1300">
                <a:solidFill>
                  <a:srgbClr val="CCCCCC"/>
                </a:solidFill>
                <a:highlight>
                  <a:srgbClr val="1F1F1F"/>
                </a:highlight>
                <a:latin typeface="Courier New"/>
                <a:ea typeface="Courier New"/>
                <a:cs typeface="Courier New"/>
                <a:sym typeface="Courier New"/>
              </a:rPr>
              <a:t> </a:t>
            </a:r>
            <a:r>
              <a:rPr lang="es-419" sz="1300">
                <a:solidFill>
                  <a:srgbClr val="569CD6"/>
                </a:solidFill>
                <a:highlight>
                  <a:srgbClr val="1F1F1F"/>
                </a:highlight>
                <a:latin typeface="Courier New"/>
                <a:ea typeface="Courier New"/>
                <a:cs typeface="Courier New"/>
                <a:sym typeface="Courier New"/>
              </a:rPr>
              <a:t>nombre_del_macro</a:t>
            </a:r>
            <a:r>
              <a:rPr lang="es-419" sz="1300">
                <a:solidFill>
                  <a:srgbClr val="CCCCCC"/>
                </a:solidFill>
                <a:highlight>
                  <a:srgbClr val="1F1F1F"/>
                </a:highlight>
                <a:latin typeface="Courier New"/>
                <a:ea typeface="Courier New"/>
                <a:cs typeface="Courier New"/>
                <a:sym typeface="Courier New"/>
              </a:rPr>
              <a:t> {</a:t>
            </a:r>
            <a:endParaRPr sz="13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300">
                <a:solidFill>
                  <a:srgbClr val="CCCCCC"/>
                </a:solidFill>
                <a:highlight>
                  <a:srgbClr val="1F1F1F"/>
                </a:highlight>
                <a:latin typeface="Courier New"/>
                <a:ea typeface="Courier New"/>
                <a:cs typeface="Courier New"/>
                <a:sym typeface="Courier New"/>
              </a:rPr>
              <a:t>   </a:t>
            </a:r>
            <a:r>
              <a:rPr lang="es-419" sz="1300">
                <a:solidFill>
                  <a:srgbClr val="D4D4D4"/>
                </a:solidFill>
                <a:highlight>
                  <a:srgbClr val="1F1F1F"/>
                </a:highlight>
                <a:latin typeface="Courier New"/>
                <a:ea typeface="Courier New"/>
                <a:cs typeface="Courier New"/>
                <a:sym typeface="Courier New"/>
              </a:rPr>
              <a:t>$</a:t>
            </a:r>
            <a:r>
              <a:rPr lang="es-419" sz="1300">
                <a:solidFill>
                  <a:srgbClr val="9CDCFE"/>
                </a:solidFill>
                <a:highlight>
                  <a:srgbClr val="1F1F1F"/>
                </a:highlight>
                <a:latin typeface="Courier New"/>
                <a:ea typeface="Courier New"/>
                <a:cs typeface="Courier New"/>
                <a:sym typeface="Courier New"/>
              </a:rPr>
              <a:t>regla1</a:t>
            </a:r>
            <a:r>
              <a:rPr lang="es-419" sz="1300">
                <a:solidFill>
                  <a:srgbClr val="CCCCCC"/>
                </a:solidFill>
                <a:highlight>
                  <a:srgbClr val="1F1F1F"/>
                </a:highlight>
                <a:latin typeface="Courier New"/>
                <a:ea typeface="Courier New"/>
                <a:cs typeface="Courier New"/>
                <a:sym typeface="Courier New"/>
              </a:rPr>
              <a:t> </a:t>
            </a:r>
            <a:r>
              <a:rPr lang="es-419" sz="1300">
                <a:solidFill>
                  <a:srgbClr val="D4D4D4"/>
                </a:solidFill>
                <a:highlight>
                  <a:srgbClr val="1F1F1F"/>
                </a:highlight>
                <a:latin typeface="Courier New"/>
                <a:ea typeface="Courier New"/>
                <a:cs typeface="Courier New"/>
                <a:sym typeface="Courier New"/>
              </a:rPr>
              <a:t>=&gt;</a:t>
            </a:r>
            <a:r>
              <a:rPr lang="es-419" sz="1300">
                <a:solidFill>
                  <a:srgbClr val="CCCCCC"/>
                </a:solidFill>
                <a:highlight>
                  <a:srgbClr val="1F1F1F"/>
                </a:highlight>
                <a:latin typeface="Courier New"/>
                <a:ea typeface="Courier New"/>
                <a:cs typeface="Courier New"/>
                <a:sym typeface="Courier New"/>
              </a:rPr>
              <a:t> {};</a:t>
            </a:r>
            <a:endParaRPr sz="13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300">
                <a:solidFill>
                  <a:srgbClr val="CCCCCC"/>
                </a:solidFill>
                <a:highlight>
                  <a:srgbClr val="1F1F1F"/>
                </a:highlight>
                <a:latin typeface="Courier New"/>
                <a:ea typeface="Courier New"/>
                <a:cs typeface="Courier New"/>
                <a:sym typeface="Courier New"/>
              </a:rPr>
              <a:t>   </a:t>
            </a:r>
            <a:r>
              <a:rPr lang="es-419" sz="1300">
                <a:solidFill>
                  <a:srgbClr val="D4D4D4"/>
                </a:solidFill>
                <a:highlight>
                  <a:srgbClr val="1F1F1F"/>
                </a:highlight>
                <a:latin typeface="Courier New"/>
                <a:ea typeface="Courier New"/>
                <a:cs typeface="Courier New"/>
                <a:sym typeface="Courier New"/>
              </a:rPr>
              <a:t>$</a:t>
            </a:r>
            <a:r>
              <a:rPr lang="es-419" sz="1300">
                <a:solidFill>
                  <a:srgbClr val="9CDCFE"/>
                </a:solidFill>
                <a:highlight>
                  <a:srgbClr val="1F1F1F"/>
                </a:highlight>
                <a:latin typeface="Courier New"/>
                <a:ea typeface="Courier New"/>
                <a:cs typeface="Courier New"/>
                <a:sym typeface="Courier New"/>
              </a:rPr>
              <a:t>regla2</a:t>
            </a:r>
            <a:r>
              <a:rPr lang="es-419" sz="1300">
                <a:solidFill>
                  <a:srgbClr val="CCCCCC"/>
                </a:solidFill>
                <a:highlight>
                  <a:srgbClr val="1F1F1F"/>
                </a:highlight>
                <a:latin typeface="Courier New"/>
                <a:ea typeface="Courier New"/>
                <a:cs typeface="Courier New"/>
                <a:sym typeface="Courier New"/>
              </a:rPr>
              <a:t> </a:t>
            </a:r>
            <a:r>
              <a:rPr lang="es-419" sz="1300">
                <a:solidFill>
                  <a:srgbClr val="D4D4D4"/>
                </a:solidFill>
                <a:highlight>
                  <a:srgbClr val="1F1F1F"/>
                </a:highlight>
                <a:latin typeface="Courier New"/>
                <a:ea typeface="Courier New"/>
                <a:cs typeface="Courier New"/>
                <a:sym typeface="Courier New"/>
              </a:rPr>
              <a:t>=&gt;</a:t>
            </a:r>
            <a:r>
              <a:rPr lang="es-419" sz="1300">
                <a:solidFill>
                  <a:srgbClr val="CCCCCC"/>
                </a:solidFill>
                <a:highlight>
                  <a:srgbClr val="1F1F1F"/>
                </a:highlight>
                <a:latin typeface="Courier New"/>
                <a:ea typeface="Courier New"/>
                <a:cs typeface="Courier New"/>
                <a:sym typeface="Courier New"/>
              </a:rPr>
              <a:t> {};</a:t>
            </a:r>
            <a:endParaRPr sz="13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300">
                <a:solidFill>
                  <a:srgbClr val="CCCCCC"/>
                </a:solidFill>
                <a:highlight>
                  <a:srgbClr val="1F1F1F"/>
                </a:highlight>
                <a:latin typeface="Courier New"/>
                <a:ea typeface="Courier New"/>
                <a:cs typeface="Courier New"/>
                <a:sym typeface="Courier New"/>
              </a:rPr>
              <a:t>   </a:t>
            </a:r>
            <a:r>
              <a:rPr lang="es-419" sz="1300">
                <a:solidFill>
                  <a:srgbClr val="D4D4D4"/>
                </a:solidFill>
                <a:highlight>
                  <a:srgbClr val="1F1F1F"/>
                </a:highlight>
                <a:latin typeface="Courier New"/>
                <a:ea typeface="Courier New"/>
                <a:cs typeface="Courier New"/>
                <a:sym typeface="Courier New"/>
              </a:rPr>
              <a:t>$</a:t>
            </a:r>
            <a:r>
              <a:rPr lang="es-419" sz="1300">
                <a:solidFill>
                  <a:srgbClr val="9CDCFE"/>
                </a:solidFill>
                <a:highlight>
                  <a:srgbClr val="1F1F1F"/>
                </a:highlight>
                <a:latin typeface="Courier New"/>
                <a:ea typeface="Courier New"/>
                <a:cs typeface="Courier New"/>
                <a:sym typeface="Courier New"/>
              </a:rPr>
              <a:t>regla3</a:t>
            </a:r>
            <a:r>
              <a:rPr lang="es-419" sz="1300">
                <a:solidFill>
                  <a:srgbClr val="CCCCCC"/>
                </a:solidFill>
                <a:highlight>
                  <a:srgbClr val="1F1F1F"/>
                </a:highlight>
                <a:latin typeface="Courier New"/>
                <a:ea typeface="Courier New"/>
                <a:cs typeface="Courier New"/>
                <a:sym typeface="Courier New"/>
              </a:rPr>
              <a:t> </a:t>
            </a:r>
            <a:r>
              <a:rPr lang="es-419" sz="1300">
                <a:solidFill>
                  <a:srgbClr val="D4D4D4"/>
                </a:solidFill>
                <a:highlight>
                  <a:srgbClr val="1F1F1F"/>
                </a:highlight>
                <a:latin typeface="Courier New"/>
                <a:ea typeface="Courier New"/>
                <a:cs typeface="Courier New"/>
                <a:sym typeface="Courier New"/>
              </a:rPr>
              <a:t>=&gt;</a:t>
            </a:r>
            <a:r>
              <a:rPr lang="es-419" sz="1300">
                <a:solidFill>
                  <a:srgbClr val="CCCCCC"/>
                </a:solidFill>
                <a:highlight>
                  <a:srgbClr val="1F1F1F"/>
                </a:highlight>
                <a:latin typeface="Courier New"/>
                <a:ea typeface="Courier New"/>
                <a:cs typeface="Courier New"/>
                <a:sym typeface="Courier New"/>
              </a:rPr>
              <a:t> {};</a:t>
            </a:r>
            <a:endParaRPr sz="13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300">
                <a:solidFill>
                  <a:srgbClr val="CCCCCC"/>
                </a:solidFill>
                <a:highlight>
                  <a:srgbClr val="1F1F1F"/>
                </a:highlight>
                <a:latin typeface="Courier New"/>
                <a:ea typeface="Courier New"/>
                <a:cs typeface="Courier New"/>
                <a:sym typeface="Courier New"/>
              </a:rPr>
              <a:t>   </a:t>
            </a:r>
            <a:r>
              <a:rPr lang="es-419" sz="1300">
                <a:solidFill>
                  <a:srgbClr val="D4D4D4"/>
                </a:solidFill>
                <a:highlight>
                  <a:srgbClr val="1F1F1F"/>
                </a:highlight>
                <a:latin typeface="Courier New"/>
                <a:ea typeface="Courier New"/>
                <a:cs typeface="Courier New"/>
                <a:sym typeface="Courier New"/>
              </a:rPr>
              <a:t>$</a:t>
            </a:r>
            <a:r>
              <a:rPr lang="es-419" sz="1300">
                <a:solidFill>
                  <a:srgbClr val="9CDCFE"/>
                </a:solidFill>
                <a:highlight>
                  <a:srgbClr val="1F1F1F"/>
                </a:highlight>
                <a:latin typeface="Courier New"/>
                <a:ea typeface="Courier New"/>
                <a:cs typeface="Courier New"/>
                <a:sym typeface="Courier New"/>
              </a:rPr>
              <a:t>reglaN</a:t>
            </a:r>
            <a:r>
              <a:rPr lang="es-419" sz="1300">
                <a:solidFill>
                  <a:srgbClr val="CCCCCC"/>
                </a:solidFill>
                <a:highlight>
                  <a:srgbClr val="1F1F1F"/>
                </a:highlight>
                <a:latin typeface="Courier New"/>
                <a:ea typeface="Courier New"/>
                <a:cs typeface="Courier New"/>
                <a:sym typeface="Courier New"/>
              </a:rPr>
              <a:t> </a:t>
            </a:r>
            <a:r>
              <a:rPr lang="es-419" sz="1300">
                <a:solidFill>
                  <a:srgbClr val="D4D4D4"/>
                </a:solidFill>
                <a:highlight>
                  <a:srgbClr val="1F1F1F"/>
                </a:highlight>
                <a:latin typeface="Courier New"/>
                <a:ea typeface="Courier New"/>
                <a:cs typeface="Courier New"/>
                <a:sym typeface="Courier New"/>
              </a:rPr>
              <a:t>=&gt;</a:t>
            </a:r>
            <a:r>
              <a:rPr lang="es-419" sz="1300">
                <a:solidFill>
                  <a:srgbClr val="CCCCCC"/>
                </a:solidFill>
                <a:highlight>
                  <a:srgbClr val="1F1F1F"/>
                </a:highlight>
                <a:latin typeface="Courier New"/>
                <a:ea typeface="Courier New"/>
                <a:cs typeface="Courier New"/>
                <a:sym typeface="Courier New"/>
              </a:rPr>
              <a:t> {};</a:t>
            </a:r>
            <a:endParaRPr sz="13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300">
                <a:solidFill>
                  <a:srgbClr val="CCCCCC"/>
                </a:solidFill>
                <a:highlight>
                  <a:srgbClr val="1F1F1F"/>
                </a:highlight>
                <a:latin typeface="Courier New"/>
                <a:ea typeface="Courier New"/>
                <a:cs typeface="Courier New"/>
                <a:sym typeface="Courier New"/>
              </a:rPr>
              <a:t>}</a:t>
            </a:r>
            <a:endParaRPr sz="13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300">
              <a:solidFill>
                <a:srgbClr val="569CD6"/>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600">
              <a:highlight>
                <a:schemeClr val="lt1"/>
              </a:highlight>
              <a:latin typeface="Roboto Slab"/>
              <a:ea typeface="Roboto Slab"/>
              <a:cs typeface="Roboto Slab"/>
              <a:sym typeface="Roboto Slab"/>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sp>
        <p:nvSpPr>
          <p:cNvPr id="747" name="Google Shape;747;p12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a:highlight>
                  <a:schemeClr val="lt1"/>
                </a:highlight>
              </a:rPr>
              <a:t>Macros</a:t>
            </a:r>
            <a:endParaRPr>
              <a:highlight>
                <a:schemeClr val="lt1"/>
              </a:highlight>
            </a:endParaRPr>
          </a:p>
        </p:txBody>
      </p:sp>
      <p:sp>
        <p:nvSpPr>
          <p:cNvPr id="748" name="Google Shape;748;p124"/>
          <p:cNvSpPr txBox="1"/>
          <p:nvPr>
            <p:ph idx="1" type="body"/>
          </p:nvPr>
        </p:nvSpPr>
        <p:spPr>
          <a:xfrm>
            <a:off x="387900" y="1352024"/>
            <a:ext cx="8368200" cy="3078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#[macro_export]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569CD6"/>
                </a:solidFill>
                <a:highlight>
                  <a:srgbClr val="1F1F1F"/>
                </a:highlight>
                <a:latin typeface="Courier New"/>
                <a:ea typeface="Courier New"/>
                <a:cs typeface="Courier New"/>
                <a:sym typeface="Courier New"/>
              </a:rPr>
              <a:t>macro_rules!</a:t>
            </a: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mi_vec</a:t>
            </a:r>
            <a:r>
              <a:rPr lang="es-419" sz="900">
                <a:solidFill>
                  <a:srgbClr val="CCCCCC"/>
                </a:solidFill>
                <a:highlight>
                  <a:srgbClr val="1F1F1F"/>
                </a:highlight>
                <a:latin typeface="Courier New"/>
                <a:ea typeface="Courier New"/>
                <a:cs typeface="Courier New"/>
                <a:sym typeface="Courier New"/>
              </a:rPr>
              <a:t> {</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 </a:t>
            </a:r>
            <a:r>
              <a:rPr lang="es-419" sz="900">
                <a:solidFill>
                  <a:srgbClr val="D4D4D4"/>
                </a:solidFill>
                <a:highlight>
                  <a:srgbClr val="1F1F1F"/>
                </a:highlight>
                <a:latin typeface="Courier New"/>
                <a:ea typeface="Courier New"/>
                <a:cs typeface="Courier New"/>
                <a:sym typeface="Courier New"/>
              </a:rPr>
              <a:t>$</a:t>
            </a:r>
            <a:r>
              <a:rPr lang="es-419" sz="900">
                <a:solidFill>
                  <a:srgbClr val="CCCCCC"/>
                </a:solidFill>
                <a:highlight>
                  <a:srgbClr val="1F1F1F"/>
                </a:highlight>
                <a:latin typeface="Courier New"/>
                <a:ea typeface="Courier New"/>
                <a:cs typeface="Courier New"/>
                <a:sym typeface="Courier New"/>
              </a:rPr>
              <a:t>( </a:t>
            </a:r>
            <a:r>
              <a:rPr lang="es-419" sz="900">
                <a:solidFill>
                  <a:srgbClr val="D4D4D4"/>
                </a:solidFill>
                <a:highlight>
                  <a:srgbClr val="1F1F1F"/>
                </a:highlight>
                <a:latin typeface="Courier New"/>
                <a:ea typeface="Courier New"/>
                <a:cs typeface="Courier New"/>
                <a:sym typeface="Courier New"/>
              </a:rPr>
              <a:t>$</a:t>
            </a:r>
            <a:r>
              <a:rPr lang="es-419" sz="900">
                <a:solidFill>
                  <a:srgbClr val="9CDCFE"/>
                </a:solidFill>
                <a:highlight>
                  <a:srgbClr val="1F1F1F"/>
                </a:highlight>
                <a:latin typeface="Courier New"/>
                <a:ea typeface="Courier New"/>
                <a:cs typeface="Courier New"/>
                <a:sym typeface="Courier New"/>
              </a:rPr>
              <a:t>x</a:t>
            </a:r>
            <a:r>
              <a:rPr lang="es-419" sz="900">
                <a:solidFill>
                  <a:srgbClr val="D4D4D4"/>
                </a:solidFill>
                <a:highlight>
                  <a:srgbClr val="1F1F1F"/>
                </a:highlight>
                <a:latin typeface="Courier New"/>
                <a:ea typeface="Courier New"/>
                <a:cs typeface="Courier New"/>
                <a:sym typeface="Courier New"/>
              </a:rPr>
              <a:t>:</a:t>
            </a:r>
            <a:r>
              <a:rPr lang="es-419" sz="900">
                <a:solidFill>
                  <a:srgbClr val="9CDCFE"/>
                </a:solidFill>
                <a:highlight>
                  <a:srgbClr val="1F1F1F"/>
                </a:highlight>
                <a:latin typeface="Courier New"/>
                <a:ea typeface="Courier New"/>
                <a:cs typeface="Courier New"/>
                <a:sym typeface="Courier New"/>
              </a:rPr>
              <a:t>expr</a:t>
            </a:r>
            <a:r>
              <a:rPr lang="es-419" sz="900">
                <a:solidFill>
                  <a:srgbClr val="CCCCCC"/>
                </a:solidFill>
                <a:highlight>
                  <a:srgbClr val="1F1F1F"/>
                </a:highlight>
                <a:latin typeface="Courier New"/>
                <a:ea typeface="Courier New"/>
                <a:cs typeface="Courier New"/>
                <a:sym typeface="Courier New"/>
              </a:rPr>
              <a:t> ),</a:t>
            </a:r>
            <a:r>
              <a:rPr lang="es-419" sz="900">
                <a:solidFill>
                  <a:srgbClr val="D4D4D4"/>
                </a:solidFill>
                <a:highlight>
                  <a:srgbClr val="1F1F1F"/>
                </a:highlight>
                <a:latin typeface="Courier New"/>
                <a:ea typeface="Courier New"/>
                <a:cs typeface="Courier New"/>
                <a:sym typeface="Courier New"/>
              </a:rPr>
              <a:t>*</a:t>
            </a:r>
            <a:r>
              <a:rPr lang="es-419" sz="900">
                <a:solidFill>
                  <a:srgbClr val="CCCCCC"/>
                </a:solidFill>
                <a:highlight>
                  <a:srgbClr val="1F1F1F"/>
                </a:highlight>
                <a:latin typeface="Courier New"/>
                <a:ea typeface="Courier New"/>
                <a:cs typeface="Courier New"/>
                <a:sym typeface="Courier New"/>
              </a:rPr>
              <a:t> ) </a:t>
            </a:r>
            <a:r>
              <a:rPr lang="es-419" sz="900">
                <a:solidFill>
                  <a:srgbClr val="D4D4D4"/>
                </a:solidFill>
                <a:highlight>
                  <a:srgbClr val="1F1F1F"/>
                </a:highlight>
                <a:latin typeface="Courier New"/>
                <a:ea typeface="Courier New"/>
                <a:cs typeface="Courier New"/>
                <a:sym typeface="Courier New"/>
              </a:rPr>
              <a:t>=&gt;</a:t>
            </a:r>
            <a:r>
              <a:rPr lang="es-419" sz="900">
                <a:solidFill>
                  <a:srgbClr val="CCCCCC"/>
                </a:solidFill>
                <a:highlight>
                  <a:srgbClr val="1F1F1F"/>
                </a:highlight>
                <a:latin typeface="Courier New"/>
                <a:ea typeface="Courier New"/>
                <a:cs typeface="Courier New"/>
                <a:sym typeface="Courier New"/>
              </a:rPr>
              <a:t> {</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let</a:t>
            </a: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mut</a:t>
            </a:r>
            <a:r>
              <a:rPr lang="es-419" sz="900">
                <a:solidFill>
                  <a:srgbClr val="CCCCCC"/>
                </a:solidFill>
                <a:highlight>
                  <a:srgbClr val="1F1F1F"/>
                </a:highlight>
                <a:latin typeface="Courier New"/>
                <a:ea typeface="Courier New"/>
                <a:cs typeface="Courier New"/>
                <a:sym typeface="Courier New"/>
              </a:rPr>
              <a:t> </a:t>
            </a:r>
            <a:r>
              <a:rPr lang="es-419" sz="900">
                <a:solidFill>
                  <a:srgbClr val="9CDCFE"/>
                </a:solidFill>
                <a:highlight>
                  <a:srgbClr val="1F1F1F"/>
                </a:highlight>
                <a:latin typeface="Courier New"/>
                <a:ea typeface="Courier New"/>
                <a:cs typeface="Courier New"/>
                <a:sym typeface="Courier New"/>
              </a:rPr>
              <a:t>temp_vec</a:t>
            </a:r>
            <a:r>
              <a:rPr lang="es-419" sz="900">
                <a:solidFill>
                  <a:srgbClr val="CCCCCC"/>
                </a:solidFill>
                <a:highlight>
                  <a:srgbClr val="1F1F1F"/>
                </a:highlight>
                <a:latin typeface="Courier New"/>
                <a:ea typeface="Courier New"/>
                <a:cs typeface="Courier New"/>
                <a:sym typeface="Courier New"/>
              </a:rPr>
              <a:t> </a:t>
            </a:r>
            <a:r>
              <a:rPr lang="es-419" sz="900">
                <a:solidFill>
                  <a:srgbClr val="D4D4D4"/>
                </a:solidFill>
                <a:highlight>
                  <a:srgbClr val="1F1F1F"/>
                </a:highlight>
                <a:latin typeface="Courier New"/>
                <a:ea typeface="Courier New"/>
                <a:cs typeface="Courier New"/>
                <a:sym typeface="Courier New"/>
              </a:rPr>
              <a:t>=</a:t>
            </a:r>
            <a:r>
              <a:rPr lang="es-419" sz="900">
                <a:solidFill>
                  <a:srgbClr val="CCCCCC"/>
                </a:solidFill>
                <a:highlight>
                  <a:srgbClr val="1F1F1F"/>
                </a:highlight>
                <a:latin typeface="Courier New"/>
                <a:ea typeface="Courier New"/>
                <a:cs typeface="Courier New"/>
                <a:sym typeface="Courier New"/>
              </a:rPr>
              <a:t> </a:t>
            </a:r>
            <a:r>
              <a:rPr lang="es-419" sz="900">
                <a:solidFill>
                  <a:srgbClr val="4EC9B0"/>
                </a:solidFill>
                <a:highlight>
                  <a:srgbClr val="1F1F1F"/>
                </a:highlight>
                <a:latin typeface="Courier New"/>
                <a:ea typeface="Courier New"/>
                <a:cs typeface="Courier New"/>
                <a:sym typeface="Courier New"/>
              </a:rPr>
              <a:t>Vec</a:t>
            </a:r>
            <a:r>
              <a:rPr lang="es-419" sz="900">
                <a:solidFill>
                  <a:srgbClr val="D4D4D4"/>
                </a:solidFill>
                <a:highlight>
                  <a:srgbClr val="1F1F1F"/>
                </a:highlight>
                <a:latin typeface="Courier New"/>
                <a:ea typeface="Courier New"/>
                <a:cs typeface="Courier New"/>
                <a:sym typeface="Courier New"/>
              </a:rPr>
              <a:t>::</a:t>
            </a:r>
            <a:r>
              <a:rPr lang="es-419" sz="900">
                <a:solidFill>
                  <a:srgbClr val="DCDCAA"/>
                </a:solidFill>
                <a:highlight>
                  <a:srgbClr val="1F1F1F"/>
                </a:highlight>
                <a:latin typeface="Courier New"/>
                <a:ea typeface="Courier New"/>
                <a:cs typeface="Courier New"/>
                <a:sym typeface="Courier New"/>
              </a:rPr>
              <a:t>new</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D4D4D4"/>
                </a:solidFill>
                <a:highlight>
                  <a:srgbClr val="1F1F1F"/>
                </a:highlight>
                <a:latin typeface="Courier New"/>
                <a:ea typeface="Courier New"/>
                <a:cs typeface="Courier New"/>
                <a:sym typeface="Courier New"/>
              </a:rPr>
              <a:t>$</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9CDCFE"/>
                </a:solidFill>
                <a:highlight>
                  <a:srgbClr val="1F1F1F"/>
                </a:highlight>
                <a:latin typeface="Courier New"/>
                <a:ea typeface="Courier New"/>
                <a:cs typeface="Courier New"/>
                <a:sym typeface="Courier New"/>
              </a:rPr>
              <a:t>temp_vec</a:t>
            </a:r>
            <a:r>
              <a:rPr lang="es-419" sz="900">
                <a:solidFill>
                  <a:srgbClr val="D4D4D4"/>
                </a:solidFill>
                <a:highlight>
                  <a:srgbClr val="1F1F1F"/>
                </a:highlight>
                <a:latin typeface="Courier New"/>
                <a:ea typeface="Courier New"/>
                <a:cs typeface="Courier New"/>
                <a:sym typeface="Courier New"/>
              </a:rPr>
              <a:t>.</a:t>
            </a:r>
            <a:r>
              <a:rPr lang="es-419" sz="900">
                <a:solidFill>
                  <a:srgbClr val="DCDCAA"/>
                </a:solidFill>
                <a:highlight>
                  <a:srgbClr val="1F1F1F"/>
                </a:highlight>
                <a:latin typeface="Courier New"/>
                <a:ea typeface="Courier New"/>
                <a:cs typeface="Courier New"/>
                <a:sym typeface="Courier New"/>
              </a:rPr>
              <a:t>push</a:t>
            </a:r>
            <a:r>
              <a:rPr lang="es-419" sz="900">
                <a:solidFill>
                  <a:srgbClr val="CCCCCC"/>
                </a:solidFill>
                <a:highlight>
                  <a:srgbClr val="1F1F1F"/>
                </a:highlight>
                <a:latin typeface="Courier New"/>
                <a:ea typeface="Courier New"/>
                <a:cs typeface="Courier New"/>
                <a:sym typeface="Courier New"/>
              </a:rPr>
              <a:t>(</a:t>
            </a:r>
            <a:r>
              <a:rPr lang="es-419" sz="900">
                <a:solidFill>
                  <a:srgbClr val="D4D4D4"/>
                </a:solidFill>
                <a:highlight>
                  <a:srgbClr val="1F1F1F"/>
                </a:highlight>
                <a:latin typeface="Courier New"/>
                <a:ea typeface="Courier New"/>
                <a:cs typeface="Courier New"/>
                <a:sym typeface="Courier New"/>
              </a:rPr>
              <a:t>$</a:t>
            </a:r>
            <a:r>
              <a:rPr lang="es-419" sz="900">
                <a:solidFill>
                  <a:srgbClr val="9CDCFE"/>
                </a:solidFill>
                <a:highlight>
                  <a:srgbClr val="1F1F1F"/>
                </a:highlight>
                <a:latin typeface="Courier New"/>
                <a:ea typeface="Courier New"/>
                <a:cs typeface="Courier New"/>
                <a:sym typeface="Courier New"/>
              </a:rPr>
              <a:t>x</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D4D4D4"/>
                </a:solidFill>
                <a:highlight>
                  <a:srgbClr val="1F1F1F"/>
                </a:highlight>
                <a:latin typeface="Courier New"/>
                <a:ea typeface="Courier New"/>
                <a:cs typeface="Courier New"/>
                <a:sym typeface="Courier New"/>
              </a:rPr>
              <a:t>*</a:t>
            </a:r>
            <a:endParaRPr sz="900">
              <a:solidFill>
                <a:srgbClr val="D4D4D4"/>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9CDCFE"/>
                </a:solidFill>
                <a:highlight>
                  <a:srgbClr val="1F1F1F"/>
                </a:highlight>
                <a:latin typeface="Courier New"/>
                <a:ea typeface="Courier New"/>
                <a:cs typeface="Courier New"/>
                <a:sym typeface="Courier New"/>
              </a:rPr>
              <a:t>temp_vec</a:t>
            </a:r>
            <a:endParaRPr sz="900">
              <a:solidFill>
                <a:srgbClr val="9CDCFE"/>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569CD6"/>
                </a:solidFill>
                <a:highlight>
                  <a:srgbClr val="1F1F1F"/>
                </a:highlight>
                <a:latin typeface="Courier New"/>
                <a:ea typeface="Courier New"/>
                <a:cs typeface="Courier New"/>
                <a:sym typeface="Courier New"/>
              </a:rPr>
              <a:t>fn</a:t>
            </a:r>
            <a:r>
              <a:rPr lang="es-419" sz="900">
                <a:solidFill>
                  <a:srgbClr val="CCCCCC"/>
                </a:solidFill>
                <a:highlight>
                  <a:srgbClr val="1F1F1F"/>
                </a:highlight>
                <a:latin typeface="Courier New"/>
                <a:ea typeface="Courier New"/>
                <a:cs typeface="Courier New"/>
                <a:sym typeface="Courier New"/>
              </a:rPr>
              <a:t> </a:t>
            </a:r>
            <a:r>
              <a:rPr lang="es-419" sz="900">
                <a:solidFill>
                  <a:srgbClr val="DCDCAA"/>
                </a:solidFill>
                <a:highlight>
                  <a:srgbClr val="1F1F1F"/>
                </a:highlight>
                <a:latin typeface="Courier New"/>
                <a:ea typeface="Courier New"/>
                <a:cs typeface="Courier New"/>
                <a:sym typeface="Courier New"/>
              </a:rPr>
              <a:t>main</a:t>
            </a:r>
            <a:r>
              <a:rPr lang="es-419" sz="900">
                <a:solidFill>
                  <a:srgbClr val="CCCCCC"/>
                </a:solidFill>
                <a:highlight>
                  <a:srgbClr val="1F1F1F"/>
                </a:highlight>
                <a:latin typeface="Courier New"/>
                <a:ea typeface="Courier New"/>
                <a:cs typeface="Courier New"/>
                <a:sym typeface="Courier New"/>
              </a:rPr>
              <a:t>() {</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let</a:t>
            </a:r>
            <a:r>
              <a:rPr lang="es-419" sz="900">
                <a:solidFill>
                  <a:srgbClr val="CCCCCC"/>
                </a:solidFill>
                <a:highlight>
                  <a:srgbClr val="1F1F1F"/>
                </a:highlight>
                <a:latin typeface="Courier New"/>
                <a:ea typeface="Courier New"/>
                <a:cs typeface="Courier New"/>
                <a:sym typeface="Courier New"/>
              </a:rPr>
              <a:t> </a:t>
            </a:r>
            <a:r>
              <a:rPr lang="es-419" sz="900">
                <a:solidFill>
                  <a:srgbClr val="9CDCFE"/>
                </a:solidFill>
                <a:highlight>
                  <a:srgbClr val="1F1F1F"/>
                </a:highlight>
                <a:latin typeface="Courier New"/>
                <a:ea typeface="Courier New"/>
                <a:cs typeface="Courier New"/>
                <a:sym typeface="Courier New"/>
              </a:rPr>
              <a:t>v</a:t>
            </a:r>
            <a:r>
              <a:rPr lang="es-419" sz="900">
                <a:solidFill>
                  <a:srgbClr val="CCCCCC"/>
                </a:solidFill>
                <a:highlight>
                  <a:srgbClr val="1F1F1F"/>
                </a:highlight>
                <a:latin typeface="Courier New"/>
                <a:ea typeface="Courier New"/>
                <a:cs typeface="Courier New"/>
                <a:sym typeface="Courier New"/>
              </a:rPr>
              <a:t> </a:t>
            </a:r>
            <a:r>
              <a:rPr lang="es-419" sz="900">
                <a:solidFill>
                  <a:srgbClr val="D4D4D4"/>
                </a:solidFill>
                <a:highlight>
                  <a:srgbClr val="1F1F1F"/>
                </a:highlight>
                <a:latin typeface="Courier New"/>
                <a:ea typeface="Courier New"/>
                <a:cs typeface="Courier New"/>
                <a:sym typeface="Courier New"/>
              </a:rPr>
              <a:t>=</a:t>
            </a: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mi_vec!</a:t>
            </a:r>
            <a:r>
              <a:rPr lang="es-419" sz="900">
                <a:solidFill>
                  <a:srgbClr val="CCCCCC"/>
                </a:solidFill>
                <a:highlight>
                  <a:srgbClr val="1F1F1F"/>
                </a:highlight>
                <a:latin typeface="Courier New"/>
                <a:ea typeface="Courier New"/>
                <a:cs typeface="Courier New"/>
                <a:sym typeface="Courier New"/>
              </a:rPr>
              <a:t>[</a:t>
            </a:r>
            <a:r>
              <a:rPr lang="es-419" sz="900">
                <a:solidFill>
                  <a:srgbClr val="B5CEA8"/>
                </a:solidFill>
                <a:highlight>
                  <a:srgbClr val="1F1F1F"/>
                </a:highlight>
                <a:latin typeface="Courier New"/>
                <a:ea typeface="Courier New"/>
                <a:cs typeface="Courier New"/>
                <a:sym typeface="Courier New"/>
              </a:rPr>
              <a:t>1</a:t>
            </a:r>
            <a:r>
              <a:rPr lang="es-419" sz="900">
                <a:solidFill>
                  <a:srgbClr val="CCCCCC"/>
                </a:solidFill>
                <a:highlight>
                  <a:srgbClr val="1F1F1F"/>
                </a:highlight>
                <a:latin typeface="Courier New"/>
                <a:ea typeface="Courier New"/>
                <a:cs typeface="Courier New"/>
                <a:sym typeface="Courier New"/>
              </a:rPr>
              <a:t>,</a:t>
            </a:r>
            <a:r>
              <a:rPr lang="es-419" sz="900">
                <a:solidFill>
                  <a:srgbClr val="B5CEA8"/>
                </a:solidFill>
                <a:highlight>
                  <a:srgbClr val="1F1F1F"/>
                </a:highlight>
                <a:latin typeface="Courier New"/>
                <a:ea typeface="Courier New"/>
                <a:cs typeface="Courier New"/>
                <a:sym typeface="Courier New"/>
              </a:rPr>
              <a:t>2</a:t>
            </a:r>
            <a:r>
              <a:rPr lang="es-419" sz="900">
                <a:solidFill>
                  <a:srgbClr val="CCCCCC"/>
                </a:solidFill>
                <a:highlight>
                  <a:srgbClr val="1F1F1F"/>
                </a:highlight>
                <a:latin typeface="Courier New"/>
                <a:ea typeface="Courier New"/>
                <a:cs typeface="Courier New"/>
                <a:sym typeface="Courier New"/>
              </a:rPr>
              <a:t>,</a:t>
            </a:r>
            <a:r>
              <a:rPr lang="es-419" sz="900">
                <a:solidFill>
                  <a:srgbClr val="B5CEA8"/>
                </a:solidFill>
                <a:highlight>
                  <a:srgbClr val="1F1F1F"/>
                </a:highlight>
                <a:latin typeface="Courier New"/>
                <a:ea typeface="Courier New"/>
                <a:cs typeface="Courier New"/>
                <a:sym typeface="Courier New"/>
              </a:rPr>
              <a:t>3</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println!</a:t>
            </a:r>
            <a:r>
              <a:rPr lang="es-419" sz="900">
                <a:solidFill>
                  <a:srgbClr val="CCCCCC"/>
                </a:solidFill>
                <a:highlight>
                  <a:srgbClr val="1F1F1F"/>
                </a:highlight>
                <a:latin typeface="Courier New"/>
                <a:ea typeface="Courier New"/>
                <a:cs typeface="Courier New"/>
                <a:sym typeface="Courier New"/>
              </a:rPr>
              <a:t>(</a:t>
            </a:r>
            <a:r>
              <a:rPr lang="es-419" sz="900">
                <a:solidFill>
                  <a:srgbClr val="CE9178"/>
                </a:solidFill>
                <a:highlight>
                  <a:srgbClr val="1F1F1F"/>
                </a:highlight>
                <a:latin typeface="Courier New"/>
                <a:ea typeface="Courier New"/>
                <a:cs typeface="Courier New"/>
                <a:sym typeface="Courier New"/>
              </a:rPr>
              <a:t>"</a:t>
            </a:r>
            <a:r>
              <a:rPr lang="es-419" sz="900">
                <a:solidFill>
                  <a:srgbClr val="569CD6"/>
                </a:solidFill>
                <a:highlight>
                  <a:srgbClr val="1F1F1F"/>
                </a:highlight>
                <a:latin typeface="Courier New"/>
                <a:ea typeface="Courier New"/>
                <a:cs typeface="Courier New"/>
                <a:sym typeface="Courier New"/>
              </a:rPr>
              <a:t>{:?}</a:t>
            </a:r>
            <a:r>
              <a:rPr lang="es-419" sz="900">
                <a:solidFill>
                  <a:srgbClr val="CE9178"/>
                </a:solidFill>
                <a:highlight>
                  <a:srgbClr val="1F1F1F"/>
                </a:highlight>
                <a:latin typeface="Courier New"/>
                <a:ea typeface="Courier New"/>
                <a:cs typeface="Courier New"/>
                <a:sym typeface="Courier New"/>
              </a:rPr>
              <a:t>"</a:t>
            </a:r>
            <a:r>
              <a:rPr lang="es-419" sz="900">
                <a:solidFill>
                  <a:srgbClr val="CCCCCC"/>
                </a:solidFill>
                <a:highlight>
                  <a:srgbClr val="1F1F1F"/>
                </a:highlight>
                <a:latin typeface="Courier New"/>
                <a:ea typeface="Courier New"/>
                <a:cs typeface="Courier New"/>
                <a:sym typeface="Courier New"/>
              </a:rPr>
              <a:t>, </a:t>
            </a:r>
            <a:r>
              <a:rPr lang="es-419" sz="900">
                <a:solidFill>
                  <a:srgbClr val="9CDCFE"/>
                </a:solidFill>
                <a:highlight>
                  <a:srgbClr val="1F1F1F"/>
                </a:highlight>
                <a:latin typeface="Courier New"/>
                <a:ea typeface="Courier New"/>
                <a:cs typeface="Courier New"/>
                <a:sym typeface="Courier New"/>
              </a:rPr>
              <a:t>v</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400">
              <a:highlight>
                <a:schemeClr val="lt1"/>
              </a:highlight>
              <a:latin typeface="Roboto Slab"/>
              <a:ea typeface="Roboto Slab"/>
              <a:cs typeface="Roboto Slab"/>
              <a:sym typeface="Roboto Slab"/>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12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a:highlight>
                  <a:schemeClr val="lt1"/>
                </a:highlight>
              </a:rPr>
              <a:t>Macros</a:t>
            </a:r>
            <a:endParaRPr>
              <a:highlight>
                <a:schemeClr val="lt1"/>
              </a:highlight>
            </a:endParaRPr>
          </a:p>
        </p:txBody>
      </p:sp>
      <p:sp>
        <p:nvSpPr>
          <p:cNvPr id="754" name="Google Shape;754;p125"/>
          <p:cNvSpPr txBox="1"/>
          <p:nvPr>
            <p:ph idx="1" type="body"/>
          </p:nvPr>
        </p:nvSpPr>
        <p:spPr>
          <a:xfrm>
            <a:off x="387900" y="1352024"/>
            <a:ext cx="8368200" cy="3078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569CD6"/>
                </a:solidFill>
                <a:highlight>
                  <a:srgbClr val="1F1F1F"/>
                </a:highlight>
                <a:latin typeface="Courier New"/>
                <a:ea typeface="Courier New"/>
                <a:cs typeface="Courier New"/>
                <a:sym typeface="Courier New"/>
              </a:rPr>
              <a:t>fn</a:t>
            </a:r>
            <a:r>
              <a:rPr lang="es-419" sz="900">
                <a:solidFill>
                  <a:srgbClr val="CCCCCC"/>
                </a:solidFill>
                <a:highlight>
                  <a:srgbClr val="1F1F1F"/>
                </a:highlight>
                <a:latin typeface="Courier New"/>
                <a:ea typeface="Courier New"/>
                <a:cs typeface="Courier New"/>
                <a:sym typeface="Courier New"/>
              </a:rPr>
              <a:t> </a:t>
            </a:r>
            <a:r>
              <a:rPr lang="es-419" sz="900">
                <a:solidFill>
                  <a:srgbClr val="DCDCAA"/>
                </a:solidFill>
                <a:highlight>
                  <a:srgbClr val="1F1F1F"/>
                </a:highlight>
                <a:latin typeface="Courier New"/>
                <a:ea typeface="Courier New"/>
                <a:cs typeface="Courier New"/>
                <a:sym typeface="Courier New"/>
              </a:rPr>
              <a:t>main</a:t>
            </a:r>
            <a:r>
              <a:rPr lang="es-419" sz="900">
                <a:solidFill>
                  <a:srgbClr val="CCCCCC"/>
                </a:solidFill>
                <a:highlight>
                  <a:srgbClr val="1F1F1F"/>
                </a:highlight>
                <a:latin typeface="Courier New"/>
                <a:ea typeface="Courier New"/>
                <a:cs typeface="Courier New"/>
                <a:sym typeface="Courier New"/>
              </a:rPr>
              <a:t>() {</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let</a:t>
            </a:r>
            <a:r>
              <a:rPr lang="es-419" sz="900">
                <a:solidFill>
                  <a:srgbClr val="CCCCCC"/>
                </a:solidFill>
                <a:highlight>
                  <a:srgbClr val="1F1F1F"/>
                </a:highlight>
                <a:latin typeface="Courier New"/>
                <a:ea typeface="Courier New"/>
                <a:cs typeface="Courier New"/>
                <a:sym typeface="Courier New"/>
              </a:rPr>
              <a:t> </a:t>
            </a:r>
            <a:r>
              <a:rPr lang="es-419" sz="900">
                <a:solidFill>
                  <a:srgbClr val="9CDCFE"/>
                </a:solidFill>
                <a:highlight>
                  <a:srgbClr val="1F1F1F"/>
                </a:highlight>
                <a:latin typeface="Courier New"/>
                <a:ea typeface="Courier New"/>
                <a:cs typeface="Courier New"/>
                <a:sym typeface="Courier New"/>
              </a:rPr>
              <a:t>v</a:t>
            </a:r>
            <a:r>
              <a:rPr lang="es-419" sz="900">
                <a:solidFill>
                  <a:srgbClr val="CCCCCC"/>
                </a:solidFill>
                <a:highlight>
                  <a:srgbClr val="1F1F1F"/>
                </a:highlight>
                <a:latin typeface="Courier New"/>
                <a:ea typeface="Courier New"/>
                <a:cs typeface="Courier New"/>
                <a:sym typeface="Courier New"/>
              </a:rPr>
              <a:t> </a:t>
            </a:r>
            <a:r>
              <a:rPr lang="es-419" sz="900">
                <a:solidFill>
                  <a:srgbClr val="D4D4D4"/>
                </a:solidFill>
                <a:highlight>
                  <a:srgbClr val="1F1F1F"/>
                </a:highlight>
                <a:latin typeface="Courier New"/>
                <a:ea typeface="Courier New"/>
                <a:cs typeface="Courier New"/>
                <a:sym typeface="Courier New"/>
              </a:rPr>
              <a:t>=</a:t>
            </a:r>
            <a:endParaRPr sz="900">
              <a:solidFill>
                <a:srgbClr val="D4D4D4"/>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let</a:t>
            </a: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mut</a:t>
            </a:r>
            <a:r>
              <a:rPr lang="es-419" sz="900">
                <a:solidFill>
                  <a:srgbClr val="CCCCCC"/>
                </a:solidFill>
                <a:highlight>
                  <a:srgbClr val="1F1F1F"/>
                </a:highlight>
                <a:latin typeface="Courier New"/>
                <a:ea typeface="Courier New"/>
                <a:cs typeface="Courier New"/>
                <a:sym typeface="Courier New"/>
              </a:rPr>
              <a:t> </a:t>
            </a:r>
            <a:r>
              <a:rPr lang="es-419" sz="900" u="sng">
                <a:solidFill>
                  <a:srgbClr val="9CDCFE"/>
                </a:solidFill>
                <a:highlight>
                  <a:srgbClr val="1F1F1F"/>
                </a:highlight>
                <a:latin typeface="Courier New"/>
                <a:ea typeface="Courier New"/>
                <a:cs typeface="Courier New"/>
                <a:sym typeface="Courier New"/>
              </a:rPr>
              <a:t>temp_vec</a:t>
            </a:r>
            <a:r>
              <a:rPr lang="es-419" sz="900">
                <a:solidFill>
                  <a:srgbClr val="CCCCCC"/>
                </a:solidFill>
                <a:highlight>
                  <a:srgbClr val="1F1F1F"/>
                </a:highlight>
                <a:latin typeface="Courier New"/>
                <a:ea typeface="Courier New"/>
                <a:cs typeface="Courier New"/>
                <a:sym typeface="Courier New"/>
              </a:rPr>
              <a:t> </a:t>
            </a:r>
            <a:r>
              <a:rPr lang="es-419" sz="900">
                <a:solidFill>
                  <a:srgbClr val="D4D4D4"/>
                </a:solidFill>
                <a:highlight>
                  <a:srgbClr val="1F1F1F"/>
                </a:highlight>
                <a:latin typeface="Courier New"/>
                <a:ea typeface="Courier New"/>
                <a:cs typeface="Courier New"/>
                <a:sym typeface="Courier New"/>
              </a:rPr>
              <a:t>=</a:t>
            </a:r>
            <a:r>
              <a:rPr lang="es-419" sz="900">
                <a:solidFill>
                  <a:srgbClr val="CCCCCC"/>
                </a:solidFill>
                <a:highlight>
                  <a:srgbClr val="1F1F1F"/>
                </a:highlight>
                <a:latin typeface="Courier New"/>
                <a:ea typeface="Courier New"/>
                <a:cs typeface="Courier New"/>
                <a:sym typeface="Courier New"/>
              </a:rPr>
              <a:t> </a:t>
            </a:r>
            <a:r>
              <a:rPr lang="es-419" sz="900">
                <a:solidFill>
                  <a:srgbClr val="4EC9B0"/>
                </a:solidFill>
                <a:highlight>
                  <a:srgbClr val="1F1F1F"/>
                </a:highlight>
                <a:latin typeface="Courier New"/>
                <a:ea typeface="Courier New"/>
                <a:cs typeface="Courier New"/>
                <a:sym typeface="Courier New"/>
              </a:rPr>
              <a:t>Vec</a:t>
            </a:r>
            <a:r>
              <a:rPr lang="es-419" sz="900">
                <a:solidFill>
                  <a:srgbClr val="D4D4D4"/>
                </a:solidFill>
                <a:highlight>
                  <a:srgbClr val="1F1F1F"/>
                </a:highlight>
                <a:latin typeface="Courier New"/>
                <a:ea typeface="Courier New"/>
                <a:cs typeface="Courier New"/>
                <a:sym typeface="Courier New"/>
              </a:rPr>
              <a:t>::</a:t>
            </a:r>
            <a:r>
              <a:rPr lang="es-419" sz="900">
                <a:solidFill>
                  <a:srgbClr val="DCDCAA"/>
                </a:solidFill>
                <a:highlight>
                  <a:srgbClr val="1F1F1F"/>
                </a:highlight>
                <a:latin typeface="Courier New"/>
                <a:ea typeface="Courier New"/>
                <a:cs typeface="Courier New"/>
                <a:sym typeface="Courier New"/>
              </a:rPr>
              <a:t>new</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u="sng">
                <a:solidFill>
                  <a:srgbClr val="9CDCFE"/>
                </a:solidFill>
                <a:highlight>
                  <a:srgbClr val="1F1F1F"/>
                </a:highlight>
                <a:latin typeface="Courier New"/>
                <a:ea typeface="Courier New"/>
                <a:cs typeface="Courier New"/>
                <a:sym typeface="Courier New"/>
              </a:rPr>
              <a:t>temp_vec</a:t>
            </a:r>
            <a:r>
              <a:rPr lang="es-419" sz="900">
                <a:solidFill>
                  <a:srgbClr val="D4D4D4"/>
                </a:solidFill>
                <a:highlight>
                  <a:srgbClr val="1F1F1F"/>
                </a:highlight>
                <a:latin typeface="Courier New"/>
                <a:ea typeface="Courier New"/>
                <a:cs typeface="Courier New"/>
                <a:sym typeface="Courier New"/>
              </a:rPr>
              <a:t>.</a:t>
            </a:r>
            <a:r>
              <a:rPr lang="es-419" sz="900" u="sng">
                <a:solidFill>
                  <a:srgbClr val="DCDCAA"/>
                </a:solidFill>
                <a:highlight>
                  <a:srgbClr val="1F1F1F"/>
                </a:highlight>
                <a:latin typeface="Courier New"/>
                <a:ea typeface="Courier New"/>
                <a:cs typeface="Courier New"/>
                <a:sym typeface="Courier New"/>
              </a:rPr>
              <a:t>push</a:t>
            </a:r>
            <a:r>
              <a:rPr lang="es-419" sz="900">
                <a:solidFill>
                  <a:srgbClr val="CCCCCC"/>
                </a:solidFill>
                <a:highlight>
                  <a:srgbClr val="1F1F1F"/>
                </a:highlight>
                <a:latin typeface="Courier New"/>
                <a:ea typeface="Courier New"/>
                <a:cs typeface="Courier New"/>
                <a:sym typeface="Courier New"/>
              </a:rPr>
              <a:t>(</a:t>
            </a:r>
            <a:r>
              <a:rPr lang="es-419" sz="900">
                <a:solidFill>
                  <a:srgbClr val="B5CEA8"/>
                </a:solidFill>
                <a:highlight>
                  <a:srgbClr val="1F1F1F"/>
                </a:highlight>
                <a:latin typeface="Courier New"/>
                <a:ea typeface="Courier New"/>
                <a:cs typeface="Courier New"/>
                <a:sym typeface="Courier New"/>
              </a:rPr>
              <a:t>1</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u="sng">
                <a:solidFill>
                  <a:srgbClr val="9CDCFE"/>
                </a:solidFill>
                <a:highlight>
                  <a:srgbClr val="1F1F1F"/>
                </a:highlight>
                <a:latin typeface="Courier New"/>
                <a:ea typeface="Courier New"/>
                <a:cs typeface="Courier New"/>
                <a:sym typeface="Courier New"/>
              </a:rPr>
              <a:t>temp_vec</a:t>
            </a:r>
            <a:r>
              <a:rPr lang="es-419" sz="900">
                <a:solidFill>
                  <a:srgbClr val="D4D4D4"/>
                </a:solidFill>
                <a:highlight>
                  <a:srgbClr val="1F1F1F"/>
                </a:highlight>
                <a:latin typeface="Courier New"/>
                <a:ea typeface="Courier New"/>
                <a:cs typeface="Courier New"/>
                <a:sym typeface="Courier New"/>
              </a:rPr>
              <a:t>.</a:t>
            </a:r>
            <a:r>
              <a:rPr lang="es-419" sz="900" u="sng">
                <a:solidFill>
                  <a:srgbClr val="DCDCAA"/>
                </a:solidFill>
                <a:highlight>
                  <a:srgbClr val="1F1F1F"/>
                </a:highlight>
                <a:latin typeface="Courier New"/>
                <a:ea typeface="Courier New"/>
                <a:cs typeface="Courier New"/>
                <a:sym typeface="Courier New"/>
              </a:rPr>
              <a:t>push</a:t>
            </a:r>
            <a:r>
              <a:rPr lang="es-419" sz="900">
                <a:solidFill>
                  <a:srgbClr val="CCCCCC"/>
                </a:solidFill>
                <a:highlight>
                  <a:srgbClr val="1F1F1F"/>
                </a:highlight>
                <a:latin typeface="Courier New"/>
                <a:ea typeface="Courier New"/>
                <a:cs typeface="Courier New"/>
                <a:sym typeface="Courier New"/>
              </a:rPr>
              <a:t>(</a:t>
            </a:r>
            <a:r>
              <a:rPr lang="es-419" sz="900">
                <a:solidFill>
                  <a:srgbClr val="B5CEA8"/>
                </a:solidFill>
                <a:highlight>
                  <a:srgbClr val="1F1F1F"/>
                </a:highlight>
                <a:latin typeface="Courier New"/>
                <a:ea typeface="Courier New"/>
                <a:cs typeface="Courier New"/>
                <a:sym typeface="Courier New"/>
              </a:rPr>
              <a:t>2</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u="sng">
                <a:solidFill>
                  <a:srgbClr val="9CDCFE"/>
                </a:solidFill>
                <a:highlight>
                  <a:srgbClr val="1F1F1F"/>
                </a:highlight>
                <a:latin typeface="Courier New"/>
                <a:ea typeface="Courier New"/>
                <a:cs typeface="Courier New"/>
                <a:sym typeface="Courier New"/>
              </a:rPr>
              <a:t>temp_vec</a:t>
            </a:r>
            <a:r>
              <a:rPr lang="es-419" sz="900">
                <a:solidFill>
                  <a:srgbClr val="D4D4D4"/>
                </a:solidFill>
                <a:highlight>
                  <a:srgbClr val="1F1F1F"/>
                </a:highlight>
                <a:latin typeface="Courier New"/>
                <a:ea typeface="Courier New"/>
                <a:cs typeface="Courier New"/>
                <a:sym typeface="Courier New"/>
              </a:rPr>
              <a:t>.</a:t>
            </a:r>
            <a:r>
              <a:rPr lang="es-419" sz="900" u="sng">
                <a:solidFill>
                  <a:srgbClr val="DCDCAA"/>
                </a:solidFill>
                <a:highlight>
                  <a:srgbClr val="1F1F1F"/>
                </a:highlight>
                <a:latin typeface="Courier New"/>
                <a:ea typeface="Courier New"/>
                <a:cs typeface="Courier New"/>
                <a:sym typeface="Courier New"/>
              </a:rPr>
              <a:t>push</a:t>
            </a:r>
            <a:r>
              <a:rPr lang="es-419" sz="900">
                <a:solidFill>
                  <a:srgbClr val="CCCCCC"/>
                </a:solidFill>
                <a:highlight>
                  <a:srgbClr val="1F1F1F"/>
                </a:highlight>
                <a:latin typeface="Courier New"/>
                <a:ea typeface="Courier New"/>
                <a:cs typeface="Courier New"/>
                <a:sym typeface="Courier New"/>
              </a:rPr>
              <a:t>(</a:t>
            </a:r>
            <a:r>
              <a:rPr lang="es-419" sz="900">
                <a:solidFill>
                  <a:srgbClr val="B5CEA8"/>
                </a:solidFill>
                <a:highlight>
                  <a:srgbClr val="1F1F1F"/>
                </a:highlight>
                <a:latin typeface="Courier New"/>
                <a:ea typeface="Courier New"/>
                <a:cs typeface="Courier New"/>
                <a:sym typeface="Courier New"/>
              </a:rPr>
              <a:t>3</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u="sng">
                <a:solidFill>
                  <a:srgbClr val="9CDCFE"/>
                </a:solidFill>
                <a:highlight>
                  <a:srgbClr val="1F1F1F"/>
                </a:highlight>
                <a:latin typeface="Courier New"/>
                <a:ea typeface="Courier New"/>
                <a:cs typeface="Courier New"/>
                <a:sym typeface="Courier New"/>
              </a:rPr>
              <a:t>temp_vec</a:t>
            </a:r>
            <a:endParaRPr sz="900" u="sng">
              <a:solidFill>
                <a:srgbClr val="9CDCFE"/>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println!</a:t>
            </a:r>
            <a:r>
              <a:rPr lang="es-419" sz="900">
                <a:solidFill>
                  <a:srgbClr val="CCCCCC"/>
                </a:solidFill>
                <a:highlight>
                  <a:srgbClr val="1F1F1F"/>
                </a:highlight>
                <a:latin typeface="Courier New"/>
                <a:ea typeface="Courier New"/>
                <a:cs typeface="Courier New"/>
                <a:sym typeface="Courier New"/>
              </a:rPr>
              <a:t>(</a:t>
            </a:r>
            <a:r>
              <a:rPr lang="es-419" sz="900">
                <a:solidFill>
                  <a:srgbClr val="CE9178"/>
                </a:solidFill>
                <a:highlight>
                  <a:srgbClr val="1F1F1F"/>
                </a:highlight>
                <a:latin typeface="Courier New"/>
                <a:ea typeface="Courier New"/>
                <a:cs typeface="Courier New"/>
                <a:sym typeface="Courier New"/>
              </a:rPr>
              <a:t>"</a:t>
            </a:r>
            <a:r>
              <a:rPr lang="es-419" sz="900">
                <a:solidFill>
                  <a:srgbClr val="569CD6"/>
                </a:solidFill>
                <a:highlight>
                  <a:srgbClr val="1F1F1F"/>
                </a:highlight>
                <a:latin typeface="Courier New"/>
                <a:ea typeface="Courier New"/>
                <a:cs typeface="Courier New"/>
                <a:sym typeface="Courier New"/>
              </a:rPr>
              <a:t>{:?}</a:t>
            </a:r>
            <a:r>
              <a:rPr lang="es-419" sz="900">
                <a:solidFill>
                  <a:srgbClr val="CE9178"/>
                </a:solidFill>
                <a:highlight>
                  <a:srgbClr val="1F1F1F"/>
                </a:highlight>
                <a:latin typeface="Courier New"/>
                <a:ea typeface="Courier New"/>
                <a:cs typeface="Courier New"/>
                <a:sym typeface="Courier New"/>
              </a:rPr>
              <a:t>"</a:t>
            </a:r>
            <a:r>
              <a:rPr lang="es-419" sz="900">
                <a:solidFill>
                  <a:srgbClr val="CCCCCC"/>
                </a:solidFill>
                <a:highlight>
                  <a:srgbClr val="1F1F1F"/>
                </a:highlight>
                <a:latin typeface="Courier New"/>
                <a:ea typeface="Courier New"/>
                <a:cs typeface="Courier New"/>
                <a:sym typeface="Courier New"/>
              </a:rPr>
              <a:t>, </a:t>
            </a:r>
            <a:r>
              <a:rPr lang="es-419" sz="900">
                <a:solidFill>
                  <a:srgbClr val="9CDCFE"/>
                </a:solidFill>
                <a:highlight>
                  <a:srgbClr val="1F1F1F"/>
                </a:highlight>
                <a:latin typeface="Courier New"/>
                <a:ea typeface="Courier New"/>
                <a:cs typeface="Courier New"/>
                <a:sym typeface="Courier New"/>
              </a:rPr>
              <a:t>v</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900">
              <a:solidFill>
                <a:srgbClr val="569CD6"/>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400">
                <a:highlight>
                  <a:schemeClr val="lt1"/>
                </a:highlight>
                <a:latin typeface="Roboto Slab"/>
                <a:ea typeface="Roboto Slab"/>
                <a:cs typeface="Roboto Slab"/>
                <a:sym typeface="Roboto Slab"/>
              </a:rPr>
              <a:t>mas info: </a:t>
            </a:r>
            <a:r>
              <a:rPr lang="es-419" sz="1400" u="sng">
                <a:solidFill>
                  <a:schemeClr val="hlink"/>
                </a:solidFill>
                <a:highlight>
                  <a:schemeClr val="lt1"/>
                </a:highlight>
                <a:latin typeface="Roboto Slab"/>
                <a:ea typeface="Roboto Slab"/>
                <a:cs typeface="Roboto Slab"/>
                <a:sym typeface="Roboto Slab"/>
                <a:hlinkClick r:id="rId3"/>
              </a:rPr>
              <a:t>https://veykril.github.io/tlborm/introduction.html</a:t>
            </a:r>
            <a:br>
              <a:rPr lang="es-419" sz="1400">
                <a:highlight>
                  <a:schemeClr val="lt1"/>
                </a:highlight>
                <a:latin typeface="Roboto Slab"/>
                <a:ea typeface="Roboto Slab"/>
                <a:cs typeface="Roboto Slab"/>
                <a:sym typeface="Roboto Slab"/>
              </a:rPr>
            </a:br>
            <a:endParaRPr sz="1400">
              <a:highlight>
                <a:schemeClr val="lt1"/>
              </a:highlight>
              <a:latin typeface="Roboto Slab"/>
              <a:ea typeface="Roboto Slab"/>
              <a:cs typeface="Roboto Slab"/>
              <a:sym typeface="Roboto Slab"/>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sz="3500"/>
              <a:t>Smart Pointers: Deref</a:t>
            </a:r>
            <a:endParaRPr sz="3500"/>
          </a:p>
        </p:txBody>
      </p:sp>
      <p:sp>
        <p:nvSpPr>
          <p:cNvPr id="134" name="Google Shape;134;p24"/>
          <p:cNvSpPr txBox="1"/>
          <p:nvPr>
            <p:ph idx="1" type="body"/>
          </p:nvPr>
        </p:nvSpPr>
        <p:spPr>
          <a:xfrm>
            <a:off x="387900" y="1352024"/>
            <a:ext cx="8368200" cy="3078900"/>
          </a:xfrm>
          <a:prstGeom prst="rect">
            <a:avLst/>
          </a:prstGeom>
        </p:spPr>
        <p:txBody>
          <a:bodyPr anchorCtr="0" anchor="t" bIns="91425" lIns="91425" spcFirstLastPara="1" rIns="91425" wrap="square" tIns="91425">
            <a:normAutofit fontScale="25000" lnSpcReduction="20000"/>
          </a:bodyPr>
          <a:lstStyle/>
          <a:p>
            <a:pPr indent="0" lvl="0" marL="0" rtl="0" algn="l">
              <a:lnSpc>
                <a:spcPct val="150000"/>
              </a:lnSpc>
              <a:spcBef>
                <a:spcPts val="0"/>
              </a:spcBef>
              <a:spcAft>
                <a:spcPts val="0"/>
              </a:spcAft>
              <a:buNone/>
            </a:pPr>
            <a:r>
              <a:rPr lang="es-419" sz="4800">
                <a:solidFill>
                  <a:srgbClr val="569CD6"/>
                </a:solidFill>
                <a:highlight>
                  <a:srgbClr val="1E1E1E"/>
                </a:highlight>
                <a:latin typeface="Courier New"/>
                <a:ea typeface="Courier New"/>
                <a:cs typeface="Courier New"/>
                <a:sym typeface="Courier New"/>
              </a:rPr>
              <a:t>struct</a:t>
            </a:r>
            <a:r>
              <a:rPr lang="es-419" sz="4800">
                <a:solidFill>
                  <a:srgbClr val="D4D4D4"/>
                </a:solidFill>
                <a:highlight>
                  <a:srgbClr val="1E1E1E"/>
                </a:highlight>
                <a:latin typeface="Courier New"/>
                <a:ea typeface="Courier New"/>
                <a:cs typeface="Courier New"/>
                <a:sym typeface="Courier New"/>
              </a:rPr>
              <a:t> </a:t>
            </a:r>
            <a:r>
              <a:rPr lang="es-419" sz="4800">
                <a:solidFill>
                  <a:srgbClr val="4EC9B0"/>
                </a:solidFill>
                <a:highlight>
                  <a:srgbClr val="1E1E1E"/>
                </a:highlight>
                <a:latin typeface="Courier New"/>
                <a:ea typeface="Courier New"/>
                <a:cs typeface="Courier New"/>
                <a:sym typeface="Courier New"/>
              </a:rPr>
              <a:t>Caja</a:t>
            </a:r>
            <a:r>
              <a:rPr lang="es-419" sz="4800">
                <a:solidFill>
                  <a:srgbClr val="D4D4D4"/>
                </a:solidFill>
                <a:highlight>
                  <a:srgbClr val="1E1E1E"/>
                </a:highlight>
                <a:latin typeface="Courier New"/>
                <a:ea typeface="Courier New"/>
                <a:cs typeface="Courier New"/>
                <a:sym typeface="Courier New"/>
              </a:rPr>
              <a:t>&lt;</a:t>
            </a:r>
            <a:r>
              <a:rPr lang="es-419" sz="4800">
                <a:solidFill>
                  <a:srgbClr val="4EC9B0"/>
                </a:solidFill>
                <a:highlight>
                  <a:srgbClr val="1E1E1E"/>
                </a:highlight>
                <a:latin typeface="Courier New"/>
                <a:ea typeface="Courier New"/>
                <a:cs typeface="Courier New"/>
                <a:sym typeface="Courier New"/>
              </a:rPr>
              <a:t>T</a:t>
            </a:r>
            <a:r>
              <a:rPr lang="es-419" sz="4800">
                <a:solidFill>
                  <a:srgbClr val="D4D4D4"/>
                </a:solidFill>
                <a:highlight>
                  <a:srgbClr val="1E1E1E"/>
                </a:highlight>
                <a:latin typeface="Courier New"/>
                <a:ea typeface="Courier New"/>
                <a:cs typeface="Courier New"/>
                <a:sym typeface="Courier New"/>
              </a:rPr>
              <a:t>&gt;{</a:t>
            </a:r>
            <a:endParaRPr sz="48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4800">
                <a:solidFill>
                  <a:srgbClr val="D4D4D4"/>
                </a:solidFill>
                <a:highlight>
                  <a:srgbClr val="1E1E1E"/>
                </a:highlight>
                <a:latin typeface="Courier New"/>
                <a:ea typeface="Courier New"/>
                <a:cs typeface="Courier New"/>
                <a:sym typeface="Courier New"/>
              </a:rPr>
              <a:t>   </a:t>
            </a:r>
            <a:r>
              <a:rPr lang="es-419" sz="4800">
                <a:solidFill>
                  <a:srgbClr val="9CDCFE"/>
                </a:solidFill>
                <a:highlight>
                  <a:srgbClr val="1E1E1E"/>
                </a:highlight>
                <a:latin typeface="Courier New"/>
                <a:ea typeface="Courier New"/>
                <a:cs typeface="Courier New"/>
                <a:sym typeface="Courier New"/>
              </a:rPr>
              <a:t>d</a:t>
            </a:r>
            <a:r>
              <a:rPr lang="es-419" sz="4800">
                <a:solidFill>
                  <a:srgbClr val="D4D4D4"/>
                </a:solidFill>
                <a:highlight>
                  <a:srgbClr val="1E1E1E"/>
                </a:highlight>
                <a:latin typeface="Courier New"/>
                <a:ea typeface="Courier New"/>
                <a:cs typeface="Courier New"/>
                <a:sym typeface="Courier New"/>
              </a:rPr>
              <a:t>:</a:t>
            </a:r>
            <a:r>
              <a:rPr lang="es-419" sz="4800">
                <a:solidFill>
                  <a:srgbClr val="4EC9B0"/>
                </a:solidFill>
                <a:highlight>
                  <a:srgbClr val="1E1E1E"/>
                </a:highlight>
                <a:latin typeface="Courier New"/>
                <a:ea typeface="Courier New"/>
                <a:cs typeface="Courier New"/>
                <a:sym typeface="Courier New"/>
              </a:rPr>
              <a:t>T</a:t>
            </a:r>
            <a:endParaRPr sz="4800">
              <a:solidFill>
                <a:srgbClr val="4EC9B0"/>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4800">
                <a:solidFill>
                  <a:srgbClr val="D4D4D4"/>
                </a:solidFill>
                <a:highlight>
                  <a:srgbClr val="1E1E1E"/>
                </a:highlight>
                <a:latin typeface="Courier New"/>
                <a:ea typeface="Courier New"/>
                <a:cs typeface="Courier New"/>
                <a:sym typeface="Courier New"/>
              </a:rPr>
              <a:t>}</a:t>
            </a:r>
            <a:endParaRPr sz="48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4800">
                <a:solidFill>
                  <a:srgbClr val="569CD6"/>
                </a:solidFill>
                <a:highlight>
                  <a:srgbClr val="1E1E1E"/>
                </a:highlight>
                <a:latin typeface="Courier New"/>
                <a:ea typeface="Courier New"/>
                <a:cs typeface="Courier New"/>
                <a:sym typeface="Courier New"/>
              </a:rPr>
              <a:t>impl</a:t>
            </a:r>
            <a:r>
              <a:rPr lang="es-419" sz="4800">
                <a:solidFill>
                  <a:srgbClr val="D4D4D4"/>
                </a:solidFill>
                <a:highlight>
                  <a:srgbClr val="1E1E1E"/>
                </a:highlight>
                <a:latin typeface="Courier New"/>
                <a:ea typeface="Courier New"/>
                <a:cs typeface="Courier New"/>
                <a:sym typeface="Courier New"/>
              </a:rPr>
              <a:t>&lt;</a:t>
            </a:r>
            <a:r>
              <a:rPr lang="es-419" sz="4800">
                <a:solidFill>
                  <a:srgbClr val="4EC9B0"/>
                </a:solidFill>
                <a:highlight>
                  <a:srgbClr val="1E1E1E"/>
                </a:highlight>
                <a:latin typeface="Courier New"/>
                <a:ea typeface="Courier New"/>
                <a:cs typeface="Courier New"/>
                <a:sym typeface="Courier New"/>
              </a:rPr>
              <a:t>T</a:t>
            </a:r>
            <a:r>
              <a:rPr lang="es-419" sz="4800">
                <a:solidFill>
                  <a:srgbClr val="D4D4D4"/>
                </a:solidFill>
                <a:highlight>
                  <a:srgbClr val="1E1E1E"/>
                </a:highlight>
                <a:latin typeface="Courier New"/>
                <a:ea typeface="Courier New"/>
                <a:cs typeface="Courier New"/>
                <a:sym typeface="Courier New"/>
              </a:rPr>
              <a:t>&gt; </a:t>
            </a:r>
            <a:r>
              <a:rPr lang="es-419" sz="4800">
                <a:solidFill>
                  <a:srgbClr val="4EC9B0"/>
                </a:solidFill>
                <a:highlight>
                  <a:srgbClr val="1E1E1E"/>
                </a:highlight>
                <a:latin typeface="Courier New"/>
                <a:ea typeface="Courier New"/>
                <a:cs typeface="Courier New"/>
                <a:sym typeface="Courier New"/>
              </a:rPr>
              <a:t>Deref</a:t>
            </a:r>
            <a:r>
              <a:rPr lang="es-419" sz="4800">
                <a:solidFill>
                  <a:srgbClr val="D4D4D4"/>
                </a:solidFill>
                <a:highlight>
                  <a:srgbClr val="1E1E1E"/>
                </a:highlight>
                <a:latin typeface="Courier New"/>
                <a:ea typeface="Courier New"/>
                <a:cs typeface="Courier New"/>
                <a:sym typeface="Courier New"/>
              </a:rPr>
              <a:t> </a:t>
            </a:r>
            <a:r>
              <a:rPr lang="es-419" sz="4800">
                <a:solidFill>
                  <a:srgbClr val="569CD6"/>
                </a:solidFill>
                <a:highlight>
                  <a:srgbClr val="1E1E1E"/>
                </a:highlight>
                <a:latin typeface="Courier New"/>
                <a:ea typeface="Courier New"/>
                <a:cs typeface="Courier New"/>
                <a:sym typeface="Courier New"/>
              </a:rPr>
              <a:t>for</a:t>
            </a:r>
            <a:r>
              <a:rPr lang="es-419" sz="4800">
                <a:solidFill>
                  <a:srgbClr val="D4D4D4"/>
                </a:solidFill>
                <a:highlight>
                  <a:srgbClr val="1E1E1E"/>
                </a:highlight>
                <a:latin typeface="Courier New"/>
                <a:ea typeface="Courier New"/>
                <a:cs typeface="Courier New"/>
                <a:sym typeface="Courier New"/>
              </a:rPr>
              <a:t> </a:t>
            </a:r>
            <a:r>
              <a:rPr lang="es-419" sz="4800">
                <a:solidFill>
                  <a:srgbClr val="4EC9B0"/>
                </a:solidFill>
                <a:highlight>
                  <a:srgbClr val="1E1E1E"/>
                </a:highlight>
                <a:latin typeface="Courier New"/>
                <a:ea typeface="Courier New"/>
                <a:cs typeface="Courier New"/>
                <a:sym typeface="Courier New"/>
              </a:rPr>
              <a:t>Caja</a:t>
            </a:r>
            <a:r>
              <a:rPr lang="es-419" sz="4800">
                <a:solidFill>
                  <a:srgbClr val="D4D4D4"/>
                </a:solidFill>
                <a:highlight>
                  <a:srgbClr val="1E1E1E"/>
                </a:highlight>
                <a:latin typeface="Courier New"/>
                <a:ea typeface="Courier New"/>
                <a:cs typeface="Courier New"/>
                <a:sym typeface="Courier New"/>
              </a:rPr>
              <a:t>&lt;</a:t>
            </a:r>
            <a:r>
              <a:rPr lang="es-419" sz="4800">
                <a:solidFill>
                  <a:srgbClr val="4EC9B0"/>
                </a:solidFill>
                <a:highlight>
                  <a:srgbClr val="1E1E1E"/>
                </a:highlight>
                <a:latin typeface="Courier New"/>
                <a:ea typeface="Courier New"/>
                <a:cs typeface="Courier New"/>
                <a:sym typeface="Courier New"/>
              </a:rPr>
              <a:t>T</a:t>
            </a:r>
            <a:r>
              <a:rPr lang="es-419" sz="4800">
                <a:solidFill>
                  <a:srgbClr val="D4D4D4"/>
                </a:solidFill>
                <a:highlight>
                  <a:srgbClr val="1E1E1E"/>
                </a:highlight>
                <a:latin typeface="Courier New"/>
                <a:ea typeface="Courier New"/>
                <a:cs typeface="Courier New"/>
                <a:sym typeface="Courier New"/>
              </a:rPr>
              <a:t>&gt;{</a:t>
            </a:r>
            <a:endParaRPr sz="48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4800">
                <a:solidFill>
                  <a:srgbClr val="D4D4D4"/>
                </a:solidFill>
                <a:highlight>
                  <a:srgbClr val="1E1E1E"/>
                </a:highlight>
                <a:latin typeface="Courier New"/>
                <a:ea typeface="Courier New"/>
                <a:cs typeface="Courier New"/>
                <a:sym typeface="Courier New"/>
              </a:rPr>
              <a:t>   </a:t>
            </a:r>
            <a:r>
              <a:rPr lang="es-419" sz="4800">
                <a:solidFill>
                  <a:srgbClr val="569CD6"/>
                </a:solidFill>
                <a:highlight>
                  <a:srgbClr val="1E1E1E"/>
                </a:highlight>
                <a:latin typeface="Courier New"/>
                <a:ea typeface="Courier New"/>
                <a:cs typeface="Courier New"/>
                <a:sym typeface="Courier New"/>
              </a:rPr>
              <a:t>type</a:t>
            </a:r>
            <a:r>
              <a:rPr lang="es-419" sz="4800">
                <a:solidFill>
                  <a:srgbClr val="D4D4D4"/>
                </a:solidFill>
                <a:highlight>
                  <a:srgbClr val="1E1E1E"/>
                </a:highlight>
                <a:latin typeface="Courier New"/>
                <a:ea typeface="Courier New"/>
                <a:cs typeface="Courier New"/>
                <a:sym typeface="Courier New"/>
              </a:rPr>
              <a:t> </a:t>
            </a:r>
            <a:r>
              <a:rPr lang="es-419" sz="4800">
                <a:solidFill>
                  <a:srgbClr val="4EC9B0"/>
                </a:solidFill>
                <a:highlight>
                  <a:srgbClr val="1E1E1E"/>
                </a:highlight>
                <a:latin typeface="Courier New"/>
                <a:ea typeface="Courier New"/>
                <a:cs typeface="Courier New"/>
                <a:sym typeface="Courier New"/>
              </a:rPr>
              <a:t>Target</a:t>
            </a:r>
            <a:r>
              <a:rPr lang="es-419" sz="4800">
                <a:solidFill>
                  <a:srgbClr val="D4D4D4"/>
                </a:solidFill>
                <a:highlight>
                  <a:srgbClr val="1E1E1E"/>
                </a:highlight>
                <a:latin typeface="Courier New"/>
                <a:ea typeface="Courier New"/>
                <a:cs typeface="Courier New"/>
                <a:sym typeface="Courier New"/>
              </a:rPr>
              <a:t> = </a:t>
            </a:r>
            <a:r>
              <a:rPr lang="es-419" sz="4800">
                <a:solidFill>
                  <a:srgbClr val="4EC9B0"/>
                </a:solidFill>
                <a:highlight>
                  <a:srgbClr val="1E1E1E"/>
                </a:highlight>
                <a:latin typeface="Courier New"/>
                <a:ea typeface="Courier New"/>
                <a:cs typeface="Courier New"/>
                <a:sym typeface="Courier New"/>
              </a:rPr>
              <a:t>T</a:t>
            </a:r>
            <a:r>
              <a:rPr lang="es-419" sz="4800">
                <a:solidFill>
                  <a:srgbClr val="D4D4D4"/>
                </a:solidFill>
                <a:highlight>
                  <a:srgbClr val="1E1E1E"/>
                </a:highlight>
                <a:latin typeface="Courier New"/>
                <a:ea typeface="Courier New"/>
                <a:cs typeface="Courier New"/>
                <a:sym typeface="Courier New"/>
              </a:rPr>
              <a:t>;</a:t>
            </a:r>
            <a:endParaRPr sz="48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4800">
                <a:solidFill>
                  <a:srgbClr val="D4D4D4"/>
                </a:solidFill>
                <a:highlight>
                  <a:srgbClr val="1E1E1E"/>
                </a:highlight>
                <a:latin typeface="Courier New"/>
                <a:ea typeface="Courier New"/>
                <a:cs typeface="Courier New"/>
                <a:sym typeface="Courier New"/>
              </a:rPr>
              <a:t>   </a:t>
            </a:r>
            <a:r>
              <a:rPr lang="es-419" sz="4800">
                <a:solidFill>
                  <a:srgbClr val="569CD6"/>
                </a:solidFill>
                <a:highlight>
                  <a:srgbClr val="1E1E1E"/>
                </a:highlight>
                <a:latin typeface="Courier New"/>
                <a:ea typeface="Courier New"/>
                <a:cs typeface="Courier New"/>
                <a:sym typeface="Courier New"/>
              </a:rPr>
              <a:t>fn</a:t>
            </a:r>
            <a:r>
              <a:rPr lang="es-419" sz="4800">
                <a:solidFill>
                  <a:srgbClr val="D4D4D4"/>
                </a:solidFill>
                <a:highlight>
                  <a:srgbClr val="1E1E1E"/>
                </a:highlight>
                <a:latin typeface="Courier New"/>
                <a:ea typeface="Courier New"/>
                <a:cs typeface="Courier New"/>
                <a:sym typeface="Courier New"/>
              </a:rPr>
              <a:t> </a:t>
            </a:r>
            <a:r>
              <a:rPr lang="es-419" sz="4800">
                <a:solidFill>
                  <a:srgbClr val="DCDCAA"/>
                </a:solidFill>
                <a:highlight>
                  <a:srgbClr val="1E1E1E"/>
                </a:highlight>
                <a:latin typeface="Courier New"/>
                <a:ea typeface="Courier New"/>
                <a:cs typeface="Courier New"/>
                <a:sym typeface="Courier New"/>
              </a:rPr>
              <a:t>deref</a:t>
            </a:r>
            <a:r>
              <a:rPr lang="es-419" sz="4800">
                <a:solidFill>
                  <a:srgbClr val="D4D4D4"/>
                </a:solidFill>
                <a:highlight>
                  <a:srgbClr val="1E1E1E"/>
                </a:highlight>
                <a:latin typeface="Courier New"/>
                <a:ea typeface="Courier New"/>
                <a:cs typeface="Courier New"/>
                <a:sym typeface="Courier New"/>
              </a:rPr>
              <a:t>(&amp;</a:t>
            </a:r>
            <a:r>
              <a:rPr lang="es-419" sz="4800">
                <a:solidFill>
                  <a:srgbClr val="569CD6"/>
                </a:solidFill>
                <a:highlight>
                  <a:srgbClr val="1E1E1E"/>
                </a:highlight>
                <a:latin typeface="Courier New"/>
                <a:ea typeface="Courier New"/>
                <a:cs typeface="Courier New"/>
                <a:sym typeface="Courier New"/>
              </a:rPr>
              <a:t>self</a:t>
            </a:r>
            <a:r>
              <a:rPr lang="es-419" sz="4800">
                <a:solidFill>
                  <a:srgbClr val="D4D4D4"/>
                </a:solidFill>
                <a:highlight>
                  <a:srgbClr val="1E1E1E"/>
                </a:highlight>
                <a:latin typeface="Courier New"/>
                <a:ea typeface="Courier New"/>
                <a:cs typeface="Courier New"/>
                <a:sym typeface="Courier New"/>
              </a:rPr>
              <a:t>) -&gt; &amp;</a:t>
            </a:r>
            <a:r>
              <a:rPr lang="es-419" sz="4800">
                <a:solidFill>
                  <a:srgbClr val="569CD6"/>
                </a:solidFill>
                <a:highlight>
                  <a:srgbClr val="1E1E1E"/>
                </a:highlight>
                <a:latin typeface="Courier New"/>
                <a:ea typeface="Courier New"/>
                <a:cs typeface="Courier New"/>
                <a:sym typeface="Courier New"/>
              </a:rPr>
              <a:t>Self</a:t>
            </a:r>
            <a:r>
              <a:rPr lang="es-419" sz="4800">
                <a:solidFill>
                  <a:srgbClr val="D4D4D4"/>
                </a:solidFill>
                <a:highlight>
                  <a:srgbClr val="1E1E1E"/>
                </a:highlight>
                <a:latin typeface="Courier New"/>
                <a:ea typeface="Courier New"/>
                <a:cs typeface="Courier New"/>
                <a:sym typeface="Courier New"/>
              </a:rPr>
              <a:t>::</a:t>
            </a:r>
            <a:r>
              <a:rPr lang="es-419" sz="4800">
                <a:solidFill>
                  <a:srgbClr val="4EC9B0"/>
                </a:solidFill>
                <a:highlight>
                  <a:srgbClr val="1E1E1E"/>
                </a:highlight>
                <a:latin typeface="Courier New"/>
                <a:ea typeface="Courier New"/>
                <a:cs typeface="Courier New"/>
                <a:sym typeface="Courier New"/>
              </a:rPr>
              <a:t>Target</a:t>
            </a:r>
            <a:r>
              <a:rPr lang="es-419" sz="4800">
                <a:solidFill>
                  <a:srgbClr val="D4D4D4"/>
                </a:solidFill>
                <a:highlight>
                  <a:srgbClr val="1E1E1E"/>
                </a:highlight>
                <a:latin typeface="Courier New"/>
                <a:ea typeface="Courier New"/>
                <a:cs typeface="Courier New"/>
                <a:sym typeface="Courier New"/>
              </a:rPr>
              <a:t> {</a:t>
            </a:r>
            <a:endParaRPr sz="48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4800">
                <a:solidFill>
                  <a:srgbClr val="D4D4D4"/>
                </a:solidFill>
                <a:highlight>
                  <a:srgbClr val="1E1E1E"/>
                </a:highlight>
                <a:latin typeface="Courier New"/>
                <a:ea typeface="Courier New"/>
                <a:cs typeface="Courier New"/>
                <a:sym typeface="Courier New"/>
              </a:rPr>
              <a:t>       &amp;</a:t>
            </a:r>
            <a:r>
              <a:rPr lang="es-419" sz="4800">
                <a:solidFill>
                  <a:srgbClr val="569CD6"/>
                </a:solidFill>
                <a:highlight>
                  <a:srgbClr val="1E1E1E"/>
                </a:highlight>
                <a:latin typeface="Courier New"/>
                <a:ea typeface="Courier New"/>
                <a:cs typeface="Courier New"/>
                <a:sym typeface="Courier New"/>
              </a:rPr>
              <a:t>self</a:t>
            </a:r>
            <a:r>
              <a:rPr lang="es-419" sz="4800">
                <a:solidFill>
                  <a:srgbClr val="D4D4D4"/>
                </a:solidFill>
                <a:highlight>
                  <a:srgbClr val="1E1E1E"/>
                </a:highlight>
                <a:latin typeface="Courier New"/>
                <a:ea typeface="Courier New"/>
                <a:cs typeface="Courier New"/>
                <a:sym typeface="Courier New"/>
              </a:rPr>
              <a:t>.</a:t>
            </a:r>
            <a:r>
              <a:rPr lang="es-419" sz="4800">
                <a:solidFill>
                  <a:srgbClr val="9CDCFE"/>
                </a:solidFill>
                <a:highlight>
                  <a:srgbClr val="1E1E1E"/>
                </a:highlight>
                <a:latin typeface="Courier New"/>
                <a:ea typeface="Courier New"/>
                <a:cs typeface="Courier New"/>
                <a:sym typeface="Courier New"/>
              </a:rPr>
              <a:t>d</a:t>
            </a:r>
            <a:endParaRPr sz="4800">
              <a:solidFill>
                <a:srgbClr val="9CDCFE"/>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4800">
                <a:solidFill>
                  <a:srgbClr val="D4D4D4"/>
                </a:solidFill>
                <a:highlight>
                  <a:srgbClr val="1E1E1E"/>
                </a:highlight>
                <a:latin typeface="Courier New"/>
                <a:ea typeface="Courier New"/>
                <a:cs typeface="Courier New"/>
                <a:sym typeface="Courier New"/>
              </a:rPr>
              <a:t>   }</a:t>
            </a:r>
            <a:endParaRPr sz="48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4800">
                <a:solidFill>
                  <a:srgbClr val="D4D4D4"/>
                </a:solidFill>
                <a:highlight>
                  <a:srgbClr val="1E1E1E"/>
                </a:highlight>
                <a:latin typeface="Courier New"/>
                <a:ea typeface="Courier New"/>
                <a:cs typeface="Courier New"/>
                <a:sym typeface="Courier New"/>
              </a:rPr>
              <a:t>}</a:t>
            </a:r>
            <a:endParaRPr sz="48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4800">
                <a:solidFill>
                  <a:srgbClr val="569CD6"/>
                </a:solidFill>
                <a:highlight>
                  <a:srgbClr val="1E1E1E"/>
                </a:highlight>
                <a:latin typeface="Courier New"/>
                <a:ea typeface="Courier New"/>
                <a:cs typeface="Courier New"/>
                <a:sym typeface="Courier New"/>
              </a:rPr>
              <a:t>fn</a:t>
            </a:r>
            <a:r>
              <a:rPr lang="es-419" sz="4800">
                <a:solidFill>
                  <a:srgbClr val="D4D4D4"/>
                </a:solidFill>
                <a:highlight>
                  <a:srgbClr val="1E1E1E"/>
                </a:highlight>
                <a:latin typeface="Courier New"/>
                <a:ea typeface="Courier New"/>
                <a:cs typeface="Courier New"/>
                <a:sym typeface="Courier New"/>
              </a:rPr>
              <a:t> </a:t>
            </a:r>
            <a:r>
              <a:rPr lang="es-419" sz="4800">
                <a:solidFill>
                  <a:srgbClr val="DCDCAA"/>
                </a:solidFill>
                <a:highlight>
                  <a:srgbClr val="1E1E1E"/>
                </a:highlight>
                <a:latin typeface="Courier New"/>
                <a:ea typeface="Courier New"/>
                <a:cs typeface="Courier New"/>
                <a:sym typeface="Courier New"/>
              </a:rPr>
              <a:t>main</a:t>
            </a:r>
            <a:r>
              <a:rPr lang="es-419" sz="4800">
                <a:solidFill>
                  <a:srgbClr val="D4D4D4"/>
                </a:solidFill>
                <a:highlight>
                  <a:srgbClr val="1E1E1E"/>
                </a:highlight>
                <a:latin typeface="Courier New"/>
                <a:ea typeface="Courier New"/>
                <a:cs typeface="Courier New"/>
                <a:sym typeface="Courier New"/>
              </a:rPr>
              <a:t>() {</a:t>
            </a:r>
            <a:endParaRPr sz="48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4800">
                <a:solidFill>
                  <a:srgbClr val="D4D4D4"/>
                </a:solidFill>
                <a:highlight>
                  <a:srgbClr val="1E1E1E"/>
                </a:highlight>
                <a:latin typeface="Courier New"/>
                <a:ea typeface="Courier New"/>
                <a:cs typeface="Courier New"/>
                <a:sym typeface="Courier New"/>
              </a:rPr>
              <a:t>   </a:t>
            </a:r>
            <a:r>
              <a:rPr lang="es-419" sz="4800">
                <a:solidFill>
                  <a:srgbClr val="569CD6"/>
                </a:solidFill>
                <a:highlight>
                  <a:srgbClr val="1E1E1E"/>
                </a:highlight>
                <a:latin typeface="Courier New"/>
                <a:ea typeface="Courier New"/>
                <a:cs typeface="Courier New"/>
                <a:sym typeface="Courier New"/>
              </a:rPr>
              <a:t>let</a:t>
            </a:r>
            <a:r>
              <a:rPr lang="es-419" sz="4800">
                <a:solidFill>
                  <a:srgbClr val="D4D4D4"/>
                </a:solidFill>
                <a:highlight>
                  <a:srgbClr val="1E1E1E"/>
                </a:highlight>
                <a:latin typeface="Courier New"/>
                <a:ea typeface="Courier New"/>
                <a:cs typeface="Courier New"/>
                <a:sym typeface="Courier New"/>
              </a:rPr>
              <a:t> </a:t>
            </a:r>
            <a:r>
              <a:rPr lang="es-419" sz="4800">
                <a:solidFill>
                  <a:srgbClr val="9CDCFE"/>
                </a:solidFill>
                <a:highlight>
                  <a:srgbClr val="1E1E1E"/>
                </a:highlight>
                <a:latin typeface="Courier New"/>
                <a:ea typeface="Courier New"/>
                <a:cs typeface="Courier New"/>
                <a:sym typeface="Courier New"/>
              </a:rPr>
              <a:t>caja</a:t>
            </a:r>
            <a:r>
              <a:rPr lang="es-419" sz="4800">
                <a:solidFill>
                  <a:srgbClr val="D4D4D4"/>
                </a:solidFill>
                <a:highlight>
                  <a:srgbClr val="1E1E1E"/>
                </a:highlight>
                <a:latin typeface="Courier New"/>
                <a:ea typeface="Courier New"/>
                <a:cs typeface="Courier New"/>
                <a:sym typeface="Courier New"/>
              </a:rPr>
              <a:t> = </a:t>
            </a:r>
            <a:r>
              <a:rPr lang="es-419" sz="4800">
                <a:solidFill>
                  <a:srgbClr val="4EC9B0"/>
                </a:solidFill>
                <a:highlight>
                  <a:srgbClr val="1E1E1E"/>
                </a:highlight>
                <a:latin typeface="Courier New"/>
                <a:ea typeface="Courier New"/>
                <a:cs typeface="Courier New"/>
                <a:sym typeface="Courier New"/>
              </a:rPr>
              <a:t>Caja</a:t>
            </a:r>
            <a:r>
              <a:rPr lang="es-419" sz="4800">
                <a:solidFill>
                  <a:srgbClr val="D4D4D4"/>
                </a:solidFill>
                <a:highlight>
                  <a:srgbClr val="1E1E1E"/>
                </a:highlight>
                <a:latin typeface="Courier New"/>
                <a:ea typeface="Courier New"/>
                <a:cs typeface="Courier New"/>
                <a:sym typeface="Courier New"/>
              </a:rPr>
              <a:t>::</a:t>
            </a:r>
            <a:r>
              <a:rPr lang="es-419" sz="4800">
                <a:solidFill>
                  <a:srgbClr val="DCDCAA"/>
                </a:solidFill>
                <a:highlight>
                  <a:srgbClr val="1E1E1E"/>
                </a:highlight>
                <a:latin typeface="Courier New"/>
                <a:ea typeface="Courier New"/>
                <a:cs typeface="Courier New"/>
                <a:sym typeface="Courier New"/>
              </a:rPr>
              <a:t>new</a:t>
            </a:r>
            <a:r>
              <a:rPr lang="es-419" sz="4800">
                <a:solidFill>
                  <a:srgbClr val="D4D4D4"/>
                </a:solidFill>
                <a:highlight>
                  <a:srgbClr val="1E1E1E"/>
                </a:highlight>
                <a:latin typeface="Courier New"/>
                <a:ea typeface="Courier New"/>
                <a:cs typeface="Courier New"/>
                <a:sym typeface="Courier New"/>
              </a:rPr>
              <a:t>(</a:t>
            </a:r>
            <a:r>
              <a:rPr lang="es-419" sz="4800">
                <a:solidFill>
                  <a:srgbClr val="B5CEA8"/>
                </a:solidFill>
                <a:highlight>
                  <a:srgbClr val="1E1E1E"/>
                </a:highlight>
                <a:latin typeface="Courier New"/>
                <a:ea typeface="Courier New"/>
                <a:cs typeface="Courier New"/>
                <a:sym typeface="Courier New"/>
              </a:rPr>
              <a:t>5</a:t>
            </a:r>
            <a:r>
              <a:rPr lang="es-419" sz="4800">
                <a:solidFill>
                  <a:srgbClr val="D4D4D4"/>
                </a:solidFill>
                <a:highlight>
                  <a:srgbClr val="1E1E1E"/>
                </a:highlight>
                <a:latin typeface="Courier New"/>
                <a:ea typeface="Courier New"/>
                <a:cs typeface="Courier New"/>
                <a:sym typeface="Courier New"/>
              </a:rPr>
              <a:t>);</a:t>
            </a:r>
            <a:endParaRPr sz="48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4800">
                <a:solidFill>
                  <a:srgbClr val="D4D4D4"/>
                </a:solidFill>
                <a:highlight>
                  <a:srgbClr val="1E1E1E"/>
                </a:highlight>
                <a:latin typeface="Courier New"/>
                <a:ea typeface="Courier New"/>
                <a:cs typeface="Courier New"/>
                <a:sym typeface="Courier New"/>
              </a:rPr>
              <a:t>   </a:t>
            </a:r>
            <a:r>
              <a:rPr lang="es-419" sz="4800">
                <a:solidFill>
                  <a:srgbClr val="C586C0"/>
                </a:solidFill>
                <a:highlight>
                  <a:srgbClr val="1E1E1E"/>
                </a:highlight>
                <a:latin typeface="Courier New"/>
                <a:ea typeface="Courier New"/>
                <a:cs typeface="Courier New"/>
                <a:sym typeface="Courier New"/>
              </a:rPr>
              <a:t>if</a:t>
            </a:r>
            <a:r>
              <a:rPr lang="es-419" sz="4800">
                <a:solidFill>
                  <a:srgbClr val="D4D4D4"/>
                </a:solidFill>
                <a:highlight>
                  <a:srgbClr val="1E1E1E"/>
                </a:highlight>
                <a:latin typeface="Courier New"/>
                <a:ea typeface="Courier New"/>
                <a:cs typeface="Courier New"/>
                <a:sym typeface="Courier New"/>
              </a:rPr>
              <a:t> *</a:t>
            </a:r>
            <a:r>
              <a:rPr lang="es-419" sz="4800">
                <a:solidFill>
                  <a:srgbClr val="9CDCFE"/>
                </a:solidFill>
                <a:highlight>
                  <a:srgbClr val="1E1E1E"/>
                </a:highlight>
                <a:latin typeface="Courier New"/>
                <a:ea typeface="Courier New"/>
                <a:cs typeface="Courier New"/>
                <a:sym typeface="Courier New"/>
              </a:rPr>
              <a:t>caja</a:t>
            </a:r>
            <a:r>
              <a:rPr lang="es-419" sz="4800">
                <a:solidFill>
                  <a:srgbClr val="D4D4D4"/>
                </a:solidFill>
                <a:highlight>
                  <a:srgbClr val="1E1E1E"/>
                </a:highlight>
                <a:latin typeface="Courier New"/>
                <a:ea typeface="Courier New"/>
                <a:cs typeface="Courier New"/>
                <a:sym typeface="Courier New"/>
              </a:rPr>
              <a:t> == </a:t>
            </a:r>
            <a:r>
              <a:rPr lang="es-419" sz="4800">
                <a:solidFill>
                  <a:srgbClr val="B5CEA8"/>
                </a:solidFill>
                <a:highlight>
                  <a:srgbClr val="1E1E1E"/>
                </a:highlight>
                <a:latin typeface="Courier New"/>
                <a:ea typeface="Courier New"/>
                <a:cs typeface="Courier New"/>
                <a:sym typeface="Courier New"/>
              </a:rPr>
              <a:t>5</a:t>
            </a:r>
            <a:r>
              <a:rPr lang="es-419" sz="4800">
                <a:solidFill>
                  <a:srgbClr val="D4D4D4"/>
                </a:solidFill>
                <a:highlight>
                  <a:srgbClr val="1E1E1E"/>
                </a:highlight>
                <a:latin typeface="Courier New"/>
                <a:ea typeface="Courier New"/>
                <a:cs typeface="Courier New"/>
                <a:sym typeface="Courier New"/>
              </a:rPr>
              <a:t> {</a:t>
            </a:r>
            <a:endParaRPr sz="48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4800">
                <a:solidFill>
                  <a:srgbClr val="D4D4D4"/>
                </a:solidFill>
                <a:highlight>
                  <a:srgbClr val="1E1E1E"/>
                </a:highlight>
                <a:latin typeface="Courier New"/>
                <a:ea typeface="Courier New"/>
                <a:cs typeface="Courier New"/>
                <a:sym typeface="Courier New"/>
              </a:rPr>
              <a:t>       </a:t>
            </a:r>
            <a:r>
              <a:rPr lang="es-419" sz="4800">
                <a:solidFill>
                  <a:srgbClr val="569CD6"/>
                </a:solidFill>
                <a:highlight>
                  <a:srgbClr val="1E1E1E"/>
                </a:highlight>
                <a:latin typeface="Courier New"/>
                <a:ea typeface="Courier New"/>
                <a:cs typeface="Courier New"/>
                <a:sym typeface="Courier New"/>
              </a:rPr>
              <a:t>println!</a:t>
            </a:r>
            <a:r>
              <a:rPr lang="es-419" sz="4800">
                <a:solidFill>
                  <a:srgbClr val="D4D4D4"/>
                </a:solidFill>
                <a:highlight>
                  <a:srgbClr val="1E1E1E"/>
                </a:highlight>
                <a:latin typeface="Courier New"/>
                <a:ea typeface="Courier New"/>
                <a:cs typeface="Courier New"/>
                <a:sym typeface="Courier New"/>
              </a:rPr>
              <a:t>(</a:t>
            </a:r>
            <a:r>
              <a:rPr lang="es-419" sz="4800">
                <a:solidFill>
                  <a:srgbClr val="CE9178"/>
                </a:solidFill>
                <a:highlight>
                  <a:srgbClr val="1E1E1E"/>
                </a:highlight>
                <a:latin typeface="Courier New"/>
                <a:ea typeface="Courier New"/>
                <a:cs typeface="Courier New"/>
                <a:sym typeface="Courier New"/>
              </a:rPr>
              <a:t>"es cinco!"</a:t>
            </a:r>
            <a:r>
              <a:rPr lang="es-419" sz="4800">
                <a:solidFill>
                  <a:srgbClr val="D4D4D4"/>
                </a:solidFill>
                <a:highlight>
                  <a:srgbClr val="1E1E1E"/>
                </a:highlight>
                <a:latin typeface="Courier New"/>
                <a:ea typeface="Courier New"/>
                <a:cs typeface="Courier New"/>
                <a:sym typeface="Courier New"/>
              </a:rPr>
              <a:t>);</a:t>
            </a:r>
            <a:endParaRPr sz="48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4800">
                <a:solidFill>
                  <a:srgbClr val="D4D4D4"/>
                </a:solidFill>
                <a:highlight>
                  <a:srgbClr val="1E1E1E"/>
                </a:highlight>
                <a:latin typeface="Courier New"/>
                <a:ea typeface="Courier New"/>
                <a:cs typeface="Courier New"/>
                <a:sym typeface="Courier New"/>
              </a:rPr>
              <a:t>   }</a:t>
            </a:r>
            <a:endParaRPr sz="48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4800">
                <a:solidFill>
                  <a:srgbClr val="D4D4D4"/>
                </a:solidFill>
                <a:highlight>
                  <a:srgbClr val="1E1E1E"/>
                </a:highlight>
                <a:latin typeface="Courier New"/>
                <a:ea typeface="Courier New"/>
                <a:cs typeface="Courier New"/>
                <a:sym typeface="Courier New"/>
              </a:rPr>
              <a:t>}</a:t>
            </a:r>
            <a:endParaRPr sz="48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5600">
              <a:solidFill>
                <a:srgbClr val="569CD6"/>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56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4000">
              <a:solidFill>
                <a:srgbClr val="569CD6"/>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4800">
              <a:solidFill>
                <a:srgbClr val="569CD6"/>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4800">
              <a:solidFill>
                <a:srgbClr val="569CD6"/>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560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sz="5600">
              <a:solidFill>
                <a:srgbClr val="F3F3F3"/>
              </a:solidFill>
            </a:endParaRPr>
          </a:p>
          <a:p>
            <a:pPr indent="0" lvl="0" marL="0" rtl="0" algn="l">
              <a:spcBef>
                <a:spcPts val="1200"/>
              </a:spcBef>
              <a:spcAft>
                <a:spcPts val="0"/>
              </a:spcAft>
              <a:buNone/>
            </a:pPr>
            <a:r>
              <a:t/>
            </a:r>
            <a:endParaRPr sz="5600">
              <a:solidFill>
                <a:srgbClr val="F3F3F3"/>
              </a:solidFill>
            </a:endParaRPr>
          </a:p>
          <a:p>
            <a:pPr indent="0" lvl="0" marL="457200" rtl="0" algn="l">
              <a:spcBef>
                <a:spcPts val="1200"/>
              </a:spcBef>
              <a:spcAft>
                <a:spcPts val="0"/>
              </a:spcAft>
              <a:buNone/>
            </a:pPr>
            <a:r>
              <a:t/>
            </a:r>
            <a:endParaRPr sz="5600">
              <a:solidFill>
                <a:srgbClr val="F3F3F3"/>
              </a:solidFill>
            </a:endParaRPr>
          </a:p>
          <a:p>
            <a:pPr indent="0" lvl="0" marL="457200" rtl="0" algn="l">
              <a:spcBef>
                <a:spcPts val="1200"/>
              </a:spcBef>
              <a:spcAft>
                <a:spcPts val="0"/>
              </a:spcAft>
              <a:buNone/>
            </a:pPr>
            <a:r>
              <a:t/>
            </a:r>
            <a:endParaRPr sz="5600">
              <a:solidFill>
                <a:srgbClr val="F3F3F3"/>
              </a:solidFill>
            </a:endParaRPr>
          </a:p>
          <a:p>
            <a:pPr indent="0" lvl="0" marL="457200" rtl="0" algn="l">
              <a:spcBef>
                <a:spcPts val="1200"/>
              </a:spcBef>
              <a:spcAft>
                <a:spcPts val="0"/>
              </a:spcAft>
              <a:buNone/>
            </a:pPr>
            <a:r>
              <a:t/>
            </a:r>
            <a:endParaRPr sz="5600">
              <a:solidFill>
                <a:srgbClr val="F3F3F3"/>
              </a:solidFill>
            </a:endParaRPr>
          </a:p>
          <a:p>
            <a:pPr indent="0" lvl="0" marL="0" rtl="0" algn="l">
              <a:spcBef>
                <a:spcPts val="1200"/>
              </a:spcBef>
              <a:spcAft>
                <a:spcPts val="0"/>
              </a:spcAft>
              <a:buNone/>
            </a:pPr>
            <a:r>
              <a:t/>
            </a:r>
            <a:endParaRPr sz="5600">
              <a:solidFill>
                <a:srgbClr val="F3F3F3"/>
              </a:solidFill>
            </a:endParaRPr>
          </a:p>
          <a:p>
            <a:pPr indent="0" lvl="0" marL="457200" rtl="0" algn="l">
              <a:spcBef>
                <a:spcPts val="1200"/>
              </a:spcBef>
              <a:spcAft>
                <a:spcPts val="0"/>
              </a:spcAft>
              <a:buNone/>
            </a:pPr>
            <a:r>
              <a:t/>
            </a:r>
            <a:endParaRPr sz="9600">
              <a:solidFill>
                <a:srgbClr val="F3F3F3"/>
              </a:solidFill>
            </a:endParaRPr>
          </a:p>
          <a:p>
            <a:pPr indent="0" lvl="0" marL="457200" rtl="0" algn="l">
              <a:spcBef>
                <a:spcPts val="1200"/>
              </a:spcBef>
              <a:spcAft>
                <a:spcPts val="0"/>
              </a:spcAft>
              <a:buNone/>
            </a:pPr>
            <a:r>
              <a:t/>
            </a:r>
            <a:endParaRPr sz="3000">
              <a:solidFill>
                <a:srgbClr val="F3F3F3"/>
              </a:solidFill>
            </a:endParaRPr>
          </a:p>
          <a:p>
            <a:pPr indent="0" lvl="0" marL="457200" rtl="0" algn="l">
              <a:spcBef>
                <a:spcPts val="1200"/>
              </a:spcBef>
              <a:spcAft>
                <a:spcPts val="0"/>
              </a:spcAft>
              <a:buNone/>
            </a:pPr>
            <a:r>
              <a:t/>
            </a:r>
            <a:endParaRPr sz="3000">
              <a:solidFill>
                <a:srgbClr val="F3F3F3"/>
              </a:solidFill>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35" name="Google Shape;135;p24"/>
          <p:cNvSpPr txBox="1"/>
          <p:nvPr/>
        </p:nvSpPr>
        <p:spPr>
          <a:xfrm>
            <a:off x="8667825" y="4743300"/>
            <a:ext cx="76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sz="3500"/>
              <a:t>Smart Pointers: Drop</a:t>
            </a:r>
            <a:endParaRPr sz="3500"/>
          </a:p>
        </p:txBody>
      </p:sp>
      <p:sp>
        <p:nvSpPr>
          <p:cNvPr id="141" name="Google Shape;141;p25"/>
          <p:cNvSpPr txBox="1"/>
          <p:nvPr>
            <p:ph idx="1" type="body"/>
          </p:nvPr>
        </p:nvSpPr>
        <p:spPr>
          <a:xfrm>
            <a:off x="387900" y="1352024"/>
            <a:ext cx="8368200" cy="30789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SzPts val="935"/>
              <a:buNone/>
            </a:pPr>
            <a:r>
              <a:rPr lang="es-419" sz="1065">
                <a:solidFill>
                  <a:srgbClr val="569CD6"/>
                </a:solidFill>
                <a:highlight>
                  <a:srgbClr val="1E1E1E"/>
                </a:highlight>
                <a:latin typeface="Courier New"/>
                <a:ea typeface="Courier New"/>
                <a:cs typeface="Courier New"/>
                <a:sym typeface="Courier New"/>
              </a:rPr>
              <a:t>impl</a:t>
            </a:r>
            <a:r>
              <a:rPr lang="es-419" sz="1065">
                <a:solidFill>
                  <a:srgbClr val="D4D4D4"/>
                </a:solidFill>
                <a:highlight>
                  <a:srgbClr val="1E1E1E"/>
                </a:highlight>
                <a:latin typeface="Courier New"/>
                <a:ea typeface="Courier New"/>
                <a:cs typeface="Courier New"/>
                <a:sym typeface="Courier New"/>
              </a:rPr>
              <a:t>&lt;</a:t>
            </a:r>
            <a:r>
              <a:rPr lang="es-419" sz="1065">
                <a:solidFill>
                  <a:srgbClr val="4EC9B0"/>
                </a:solidFill>
                <a:highlight>
                  <a:srgbClr val="1E1E1E"/>
                </a:highlight>
                <a:latin typeface="Courier New"/>
                <a:ea typeface="Courier New"/>
                <a:cs typeface="Courier New"/>
                <a:sym typeface="Courier New"/>
              </a:rPr>
              <a:t>T</a:t>
            </a:r>
            <a:r>
              <a:rPr lang="es-419" sz="1065">
                <a:solidFill>
                  <a:srgbClr val="D4D4D4"/>
                </a:solidFill>
                <a:highlight>
                  <a:srgbClr val="1E1E1E"/>
                </a:highlight>
                <a:latin typeface="Courier New"/>
                <a:ea typeface="Courier New"/>
                <a:cs typeface="Courier New"/>
                <a:sym typeface="Courier New"/>
              </a:rPr>
              <a:t>&gt; </a:t>
            </a:r>
            <a:r>
              <a:rPr lang="es-419" sz="1065">
                <a:solidFill>
                  <a:srgbClr val="4EC9B0"/>
                </a:solidFill>
                <a:highlight>
                  <a:srgbClr val="1E1E1E"/>
                </a:highlight>
                <a:latin typeface="Courier New"/>
                <a:ea typeface="Courier New"/>
                <a:cs typeface="Courier New"/>
                <a:sym typeface="Courier New"/>
              </a:rPr>
              <a:t>Drop</a:t>
            </a:r>
            <a:r>
              <a:rPr lang="es-419" sz="1065">
                <a:solidFill>
                  <a:srgbClr val="D4D4D4"/>
                </a:solidFill>
                <a:highlight>
                  <a:srgbClr val="1E1E1E"/>
                </a:highlight>
                <a:latin typeface="Courier New"/>
                <a:ea typeface="Courier New"/>
                <a:cs typeface="Courier New"/>
                <a:sym typeface="Courier New"/>
              </a:rPr>
              <a:t> </a:t>
            </a:r>
            <a:r>
              <a:rPr lang="es-419" sz="1065">
                <a:solidFill>
                  <a:srgbClr val="569CD6"/>
                </a:solidFill>
                <a:highlight>
                  <a:srgbClr val="1E1E1E"/>
                </a:highlight>
                <a:latin typeface="Courier New"/>
                <a:ea typeface="Courier New"/>
                <a:cs typeface="Courier New"/>
                <a:sym typeface="Courier New"/>
              </a:rPr>
              <a:t>for</a:t>
            </a:r>
            <a:r>
              <a:rPr lang="es-419" sz="1065">
                <a:solidFill>
                  <a:srgbClr val="D4D4D4"/>
                </a:solidFill>
                <a:highlight>
                  <a:srgbClr val="1E1E1E"/>
                </a:highlight>
                <a:latin typeface="Courier New"/>
                <a:ea typeface="Courier New"/>
                <a:cs typeface="Courier New"/>
                <a:sym typeface="Courier New"/>
              </a:rPr>
              <a:t> </a:t>
            </a:r>
            <a:r>
              <a:rPr lang="es-419" sz="1065">
                <a:solidFill>
                  <a:srgbClr val="4EC9B0"/>
                </a:solidFill>
                <a:highlight>
                  <a:srgbClr val="1E1E1E"/>
                </a:highlight>
                <a:latin typeface="Courier New"/>
                <a:ea typeface="Courier New"/>
                <a:cs typeface="Courier New"/>
                <a:sym typeface="Courier New"/>
              </a:rPr>
              <a:t>Caja</a:t>
            </a:r>
            <a:r>
              <a:rPr lang="es-419" sz="1065">
                <a:solidFill>
                  <a:srgbClr val="D4D4D4"/>
                </a:solidFill>
                <a:highlight>
                  <a:srgbClr val="1E1E1E"/>
                </a:highlight>
                <a:latin typeface="Courier New"/>
                <a:ea typeface="Courier New"/>
                <a:cs typeface="Courier New"/>
                <a:sym typeface="Courier New"/>
              </a:rPr>
              <a:t>&lt;</a:t>
            </a:r>
            <a:r>
              <a:rPr lang="es-419" sz="1065">
                <a:solidFill>
                  <a:srgbClr val="4EC9B0"/>
                </a:solidFill>
                <a:highlight>
                  <a:srgbClr val="1E1E1E"/>
                </a:highlight>
                <a:latin typeface="Courier New"/>
                <a:ea typeface="Courier New"/>
                <a:cs typeface="Courier New"/>
                <a:sym typeface="Courier New"/>
              </a:rPr>
              <a:t>T</a:t>
            </a:r>
            <a:r>
              <a:rPr lang="es-419" sz="1065">
                <a:solidFill>
                  <a:srgbClr val="D4D4D4"/>
                </a:solidFill>
                <a:highlight>
                  <a:srgbClr val="1E1E1E"/>
                </a:highlight>
                <a:latin typeface="Courier New"/>
                <a:ea typeface="Courier New"/>
                <a:cs typeface="Courier New"/>
                <a:sym typeface="Courier New"/>
              </a:rPr>
              <a:t>&gt; {</a:t>
            </a:r>
            <a:endParaRPr sz="1065">
              <a:solidFill>
                <a:srgbClr val="D4D4D4"/>
              </a:solidFill>
              <a:highlight>
                <a:srgbClr val="1E1E1E"/>
              </a:highlight>
              <a:latin typeface="Courier New"/>
              <a:ea typeface="Courier New"/>
              <a:cs typeface="Courier New"/>
              <a:sym typeface="Courier New"/>
            </a:endParaRPr>
          </a:p>
          <a:p>
            <a:pPr indent="0" lvl="0" marL="0" rtl="0" algn="l">
              <a:lnSpc>
                <a:spcPct val="130000"/>
              </a:lnSpc>
              <a:spcBef>
                <a:spcPts val="0"/>
              </a:spcBef>
              <a:spcAft>
                <a:spcPts val="0"/>
              </a:spcAft>
              <a:buSzPts val="935"/>
              <a:buNone/>
            </a:pPr>
            <a:r>
              <a:rPr lang="es-419" sz="1065">
                <a:solidFill>
                  <a:srgbClr val="D4D4D4"/>
                </a:solidFill>
                <a:highlight>
                  <a:srgbClr val="1E1E1E"/>
                </a:highlight>
                <a:latin typeface="Courier New"/>
                <a:ea typeface="Courier New"/>
                <a:cs typeface="Courier New"/>
                <a:sym typeface="Courier New"/>
              </a:rPr>
              <a:t>   </a:t>
            </a:r>
            <a:r>
              <a:rPr lang="es-419" sz="1065">
                <a:solidFill>
                  <a:srgbClr val="569CD6"/>
                </a:solidFill>
                <a:highlight>
                  <a:srgbClr val="1E1E1E"/>
                </a:highlight>
                <a:latin typeface="Courier New"/>
                <a:ea typeface="Courier New"/>
                <a:cs typeface="Courier New"/>
                <a:sym typeface="Courier New"/>
              </a:rPr>
              <a:t>fn</a:t>
            </a:r>
            <a:r>
              <a:rPr lang="es-419" sz="1065">
                <a:solidFill>
                  <a:srgbClr val="D4D4D4"/>
                </a:solidFill>
                <a:highlight>
                  <a:srgbClr val="1E1E1E"/>
                </a:highlight>
                <a:latin typeface="Courier New"/>
                <a:ea typeface="Courier New"/>
                <a:cs typeface="Courier New"/>
                <a:sym typeface="Courier New"/>
              </a:rPr>
              <a:t> </a:t>
            </a:r>
            <a:r>
              <a:rPr lang="es-419" sz="1065" u="sng">
                <a:solidFill>
                  <a:srgbClr val="DCDCAA"/>
                </a:solidFill>
                <a:highlight>
                  <a:srgbClr val="1E1E1E"/>
                </a:highlight>
                <a:latin typeface="Courier New"/>
                <a:ea typeface="Courier New"/>
                <a:cs typeface="Courier New"/>
                <a:sym typeface="Courier New"/>
              </a:rPr>
              <a:t>drop</a:t>
            </a:r>
            <a:r>
              <a:rPr lang="es-419" sz="1065">
                <a:solidFill>
                  <a:srgbClr val="D4D4D4"/>
                </a:solidFill>
                <a:highlight>
                  <a:srgbClr val="1E1E1E"/>
                </a:highlight>
                <a:latin typeface="Courier New"/>
                <a:ea typeface="Courier New"/>
                <a:cs typeface="Courier New"/>
                <a:sym typeface="Courier New"/>
              </a:rPr>
              <a:t>(&amp;</a:t>
            </a:r>
            <a:r>
              <a:rPr lang="es-419" sz="1065">
                <a:solidFill>
                  <a:srgbClr val="569CD6"/>
                </a:solidFill>
                <a:highlight>
                  <a:srgbClr val="1E1E1E"/>
                </a:highlight>
                <a:latin typeface="Courier New"/>
                <a:ea typeface="Courier New"/>
                <a:cs typeface="Courier New"/>
                <a:sym typeface="Courier New"/>
              </a:rPr>
              <a:t>mut</a:t>
            </a:r>
            <a:r>
              <a:rPr lang="es-419" sz="1065">
                <a:solidFill>
                  <a:srgbClr val="D4D4D4"/>
                </a:solidFill>
                <a:highlight>
                  <a:srgbClr val="1E1E1E"/>
                </a:highlight>
                <a:latin typeface="Courier New"/>
                <a:ea typeface="Courier New"/>
                <a:cs typeface="Courier New"/>
                <a:sym typeface="Courier New"/>
              </a:rPr>
              <a:t> </a:t>
            </a:r>
            <a:r>
              <a:rPr lang="es-419" sz="1065" u="sng">
                <a:solidFill>
                  <a:srgbClr val="569CD6"/>
                </a:solidFill>
                <a:highlight>
                  <a:srgbClr val="1E1E1E"/>
                </a:highlight>
                <a:latin typeface="Courier New"/>
                <a:ea typeface="Courier New"/>
                <a:cs typeface="Courier New"/>
                <a:sym typeface="Courier New"/>
              </a:rPr>
              <a:t>self</a:t>
            </a:r>
            <a:r>
              <a:rPr lang="es-419" sz="1065">
                <a:solidFill>
                  <a:srgbClr val="D4D4D4"/>
                </a:solidFill>
                <a:highlight>
                  <a:srgbClr val="1E1E1E"/>
                </a:highlight>
                <a:latin typeface="Courier New"/>
                <a:ea typeface="Courier New"/>
                <a:cs typeface="Courier New"/>
                <a:sym typeface="Courier New"/>
              </a:rPr>
              <a:t>) {</a:t>
            </a:r>
            <a:endParaRPr sz="1065">
              <a:solidFill>
                <a:srgbClr val="D4D4D4"/>
              </a:solidFill>
              <a:highlight>
                <a:srgbClr val="1E1E1E"/>
              </a:highlight>
              <a:latin typeface="Courier New"/>
              <a:ea typeface="Courier New"/>
              <a:cs typeface="Courier New"/>
              <a:sym typeface="Courier New"/>
            </a:endParaRPr>
          </a:p>
          <a:p>
            <a:pPr indent="0" lvl="0" marL="0" rtl="0" algn="l">
              <a:lnSpc>
                <a:spcPct val="130000"/>
              </a:lnSpc>
              <a:spcBef>
                <a:spcPts val="0"/>
              </a:spcBef>
              <a:spcAft>
                <a:spcPts val="0"/>
              </a:spcAft>
              <a:buSzPts val="935"/>
              <a:buNone/>
            </a:pPr>
            <a:r>
              <a:rPr lang="es-419" sz="1065">
                <a:solidFill>
                  <a:srgbClr val="D4D4D4"/>
                </a:solidFill>
                <a:highlight>
                  <a:srgbClr val="1E1E1E"/>
                </a:highlight>
                <a:latin typeface="Courier New"/>
                <a:ea typeface="Courier New"/>
                <a:cs typeface="Courier New"/>
                <a:sym typeface="Courier New"/>
              </a:rPr>
              <a:t>       </a:t>
            </a:r>
            <a:r>
              <a:rPr lang="es-419" sz="1065">
                <a:solidFill>
                  <a:srgbClr val="569CD6"/>
                </a:solidFill>
                <a:highlight>
                  <a:srgbClr val="1E1E1E"/>
                </a:highlight>
                <a:latin typeface="Courier New"/>
                <a:ea typeface="Courier New"/>
                <a:cs typeface="Courier New"/>
                <a:sym typeface="Courier New"/>
              </a:rPr>
              <a:t>println!</a:t>
            </a:r>
            <a:r>
              <a:rPr lang="es-419" sz="1065">
                <a:solidFill>
                  <a:srgbClr val="D4D4D4"/>
                </a:solidFill>
                <a:highlight>
                  <a:srgbClr val="1E1E1E"/>
                </a:highlight>
                <a:latin typeface="Courier New"/>
                <a:ea typeface="Courier New"/>
                <a:cs typeface="Courier New"/>
                <a:sym typeface="Courier New"/>
              </a:rPr>
              <a:t>(</a:t>
            </a:r>
            <a:r>
              <a:rPr lang="es-419" sz="1065">
                <a:solidFill>
                  <a:srgbClr val="CE9178"/>
                </a:solidFill>
                <a:highlight>
                  <a:srgbClr val="1E1E1E"/>
                </a:highlight>
                <a:latin typeface="Courier New"/>
                <a:ea typeface="Courier New"/>
                <a:cs typeface="Courier New"/>
                <a:sym typeface="Courier New"/>
              </a:rPr>
              <a:t>"Adios!!!"</a:t>
            </a:r>
            <a:r>
              <a:rPr lang="es-419" sz="1065">
                <a:solidFill>
                  <a:srgbClr val="D4D4D4"/>
                </a:solidFill>
                <a:highlight>
                  <a:srgbClr val="1E1E1E"/>
                </a:highlight>
                <a:latin typeface="Courier New"/>
                <a:ea typeface="Courier New"/>
                <a:cs typeface="Courier New"/>
                <a:sym typeface="Courier New"/>
              </a:rPr>
              <a:t>);</a:t>
            </a:r>
            <a:endParaRPr sz="1065">
              <a:solidFill>
                <a:srgbClr val="D4D4D4"/>
              </a:solidFill>
              <a:highlight>
                <a:srgbClr val="1E1E1E"/>
              </a:highlight>
              <a:latin typeface="Courier New"/>
              <a:ea typeface="Courier New"/>
              <a:cs typeface="Courier New"/>
              <a:sym typeface="Courier New"/>
            </a:endParaRPr>
          </a:p>
          <a:p>
            <a:pPr indent="0" lvl="0" marL="0" rtl="0" algn="l">
              <a:lnSpc>
                <a:spcPct val="130000"/>
              </a:lnSpc>
              <a:spcBef>
                <a:spcPts val="0"/>
              </a:spcBef>
              <a:spcAft>
                <a:spcPts val="0"/>
              </a:spcAft>
              <a:buSzPts val="935"/>
              <a:buNone/>
            </a:pPr>
            <a:r>
              <a:rPr lang="es-419" sz="1065">
                <a:solidFill>
                  <a:srgbClr val="D4D4D4"/>
                </a:solidFill>
                <a:highlight>
                  <a:srgbClr val="1E1E1E"/>
                </a:highlight>
                <a:latin typeface="Courier New"/>
                <a:ea typeface="Courier New"/>
                <a:cs typeface="Courier New"/>
                <a:sym typeface="Courier New"/>
              </a:rPr>
              <a:t>   }</a:t>
            </a:r>
            <a:endParaRPr sz="1065">
              <a:solidFill>
                <a:srgbClr val="D4D4D4"/>
              </a:solidFill>
              <a:highlight>
                <a:srgbClr val="1E1E1E"/>
              </a:highlight>
              <a:latin typeface="Courier New"/>
              <a:ea typeface="Courier New"/>
              <a:cs typeface="Courier New"/>
              <a:sym typeface="Courier New"/>
            </a:endParaRPr>
          </a:p>
          <a:p>
            <a:pPr indent="0" lvl="0" marL="0" rtl="0" algn="l">
              <a:lnSpc>
                <a:spcPct val="130000"/>
              </a:lnSpc>
              <a:spcBef>
                <a:spcPts val="0"/>
              </a:spcBef>
              <a:spcAft>
                <a:spcPts val="0"/>
              </a:spcAft>
              <a:buSzPts val="935"/>
              <a:buNone/>
            </a:pPr>
            <a:r>
              <a:rPr lang="es-419" sz="1065">
                <a:solidFill>
                  <a:srgbClr val="D4D4D4"/>
                </a:solidFill>
                <a:highlight>
                  <a:srgbClr val="1E1E1E"/>
                </a:highlight>
                <a:latin typeface="Courier New"/>
                <a:ea typeface="Courier New"/>
                <a:cs typeface="Courier New"/>
                <a:sym typeface="Courier New"/>
              </a:rPr>
              <a:t>}</a:t>
            </a:r>
            <a:endParaRPr sz="1065">
              <a:solidFill>
                <a:srgbClr val="D4D4D4"/>
              </a:solidFill>
              <a:highlight>
                <a:srgbClr val="1E1E1E"/>
              </a:highlight>
              <a:latin typeface="Courier New"/>
              <a:ea typeface="Courier New"/>
              <a:cs typeface="Courier New"/>
              <a:sym typeface="Courier New"/>
            </a:endParaRPr>
          </a:p>
          <a:p>
            <a:pPr indent="0" lvl="0" marL="0" rtl="0" algn="l">
              <a:lnSpc>
                <a:spcPct val="130000"/>
              </a:lnSpc>
              <a:spcBef>
                <a:spcPts val="0"/>
              </a:spcBef>
              <a:spcAft>
                <a:spcPts val="0"/>
              </a:spcAft>
              <a:buSzPts val="935"/>
              <a:buNone/>
            </a:pPr>
            <a:r>
              <a:rPr lang="es-419" sz="1065">
                <a:solidFill>
                  <a:srgbClr val="569CD6"/>
                </a:solidFill>
                <a:highlight>
                  <a:srgbClr val="1E1E1E"/>
                </a:highlight>
                <a:latin typeface="Courier New"/>
                <a:ea typeface="Courier New"/>
                <a:cs typeface="Courier New"/>
                <a:sym typeface="Courier New"/>
              </a:rPr>
              <a:t>fn</a:t>
            </a:r>
            <a:r>
              <a:rPr lang="es-419" sz="1065">
                <a:solidFill>
                  <a:srgbClr val="D4D4D4"/>
                </a:solidFill>
                <a:highlight>
                  <a:srgbClr val="1E1E1E"/>
                </a:highlight>
                <a:latin typeface="Courier New"/>
                <a:ea typeface="Courier New"/>
                <a:cs typeface="Courier New"/>
                <a:sym typeface="Courier New"/>
              </a:rPr>
              <a:t> </a:t>
            </a:r>
            <a:r>
              <a:rPr lang="es-419" sz="1065">
                <a:solidFill>
                  <a:srgbClr val="DCDCAA"/>
                </a:solidFill>
                <a:highlight>
                  <a:srgbClr val="1E1E1E"/>
                </a:highlight>
                <a:latin typeface="Courier New"/>
                <a:ea typeface="Courier New"/>
                <a:cs typeface="Courier New"/>
                <a:sym typeface="Courier New"/>
              </a:rPr>
              <a:t>main</a:t>
            </a:r>
            <a:r>
              <a:rPr lang="es-419" sz="1065">
                <a:solidFill>
                  <a:srgbClr val="D4D4D4"/>
                </a:solidFill>
                <a:highlight>
                  <a:srgbClr val="1E1E1E"/>
                </a:highlight>
                <a:latin typeface="Courier New"/>
                <a:ea typeface="Courier New"/>
                <a:cs typeface="Courier New"/>
                <a:sym typeface="Courier New"/>
              </a:rPr>
              <a:t>() {</a:t>
            </a:r>
            <a:endParaRPr sz="1065">
              <a:solidFill>
                <a:srgbClr val="D4D4D4"/>
              </a:solidFill>
              <a:highlight>
                <a:srgbClr val="1E1E1E"/>
              </a:highlight>
              <a:latin typeface="Courier New"/>
              <a:ea typeface="Courier New"/>
              <a:cs typeface="Courier New"/>
              <a:sym typeface="Courier New"/>
            </a:endParaRPr>
          </a:p>
          <a:p>
            <a:pPr indent="0" lvl="0" marL="0" rtl="0" algn="l">
              <a:lnSpc>
                <a:spcPct val="130000"/>
              </a:lnSpc>
              <a:spcBef>
                <a:spcPts val="0"/>
              </a:spcBef>
              <a:spcAft>
                <a:spcPts val="0"/>
              </a:spcAft>
              <a:buSzPts val="935"/>
              <a:buNone/>
            </a:pPr>
            <a:r>
              <a:rPr lang="es-419" sz="1065">
                <a:solidFill>
                  <a:srgbClr val="D4D4D4"/>
                </a:solidFill>
                <a:highlight>
                  <a:srgbClr val="1E1E1E"/>
                </a:highlight>
                <a:latin typeface="Courier New"/>
                <a:ea typeface="Courier New"/>
                <a:cs typeface="Courier New"/>
                <a:sym typeface="Courier New"/>
              </a:rPr>
              <a:t>   </a:t>
            </a:r>
            <a:r>
              <a:rPr lang="es-419" sz="1065">
                <a:solidFill>
                  <a:srgbClr val="569CD6"/>
                </a:solidFill>
                <a:highlight>
                  <a:srgbClr val="1E1E1E"/>
                </a:highlight>
                <a:latin typeface="Courier New"/>
                <a:ea typeface="Courier New"/>
                <a:cs typeface="Courier New"/>
                <a:sym typeface="Courier New"/>
              </a:rPr>
              <a:t>let</a:t>
            </a:r>
            <a:r>
              <a:rPr lang="es-419" sz="1065">
                <a:solidFill>
                  <a:srgbClr val="D4D4D4"/>
                </a:solidFill>
                <a:highlight>
                  <a:srgbClr val="1E1E1E"/>
                </a:highlight>
                <a:latin typeface="Courier New"/>
                <a:ea typeface="Courier New"/>
                <a:cs typeface="Courier New"/>
                <a:sym typeface="Courier New"/>
              </a:rPr>
              <a:t> </a:t>
            </a:r>
            <a:r>
              <a:rPr lang="es-419" sz="1065">
                <a:solidFill>
                  <a:srgbClr val="9CDCFE"/>
                </a:solidFill>
                <a:highlight>
                  <a:srgbClr val="1E1E1E"/>
                </a:highlight>
                <a:latin typeface="Courier New"/>
                <a:ea typeface="Courier New"/>
                <a:cs typeface="Courier New"/>
                <a:sym typeface="Courier New"/>
              </a:rPr>
              <a:t>caja</a:t>
            </a:r>
            <a:r>
              <a:rPr lang="es-419" sz="1065">
                <a:solidFill>
                  <a:srgbClr val="D4D4D4"/>
                </a:solidFill>
                <a:highlight>
                  <a:srgbClr val="1E1E1E"/>
                </a:highlight>
                <a:latin typeface="Courier New"/>
                <a:ea typeface="Courier New"/>
                <a:cs typeface="Courier New"/>
                <a:sym typeface="Courier New"/>
              </a:rPr>
              <a:t> = </a:t>
            </a:r>
            <a:r>
              <a:rPr lang="es-419" sz="1065">
                <a:solidFill>
                  <a:srgbClr val="4EC9B0"/>
                </a:solidFill>
                <a:highlight>
                  <a:srgbClr val="1E1E1E"/>
                </a:highlight>
                <a:latin typeface="Courier New"/>
                <a:ea typeface="Courier New"/>
                <a:cs typeface="Courier New"/>
                <a:sym typeface="Courier New"/>
              </a:rPr>
              <a:t>Caja</a:t>
            </a:r>
            <a:r>
              <a:rPr lang="es-419" sz="1065">
                <a:solidFill>
                  <a:srgbClr val="D4D4D4"/>
                </a:solidFill>
                <a:highlight>
                  <a:srgbClr val="1E1E1E"/>
                </a:highlight>
                <a:latin typeface="Courier New"/>
                <a:ea typeface="Courier New"/>
                <a:cs typeface="Courier New"/>
                <a:sym typeface="Courier New"/>
              </a:rPr>
              <a:t>::</a:t>
            </a:r>
            <a:r>
              <a:rPr lang="es-419" sz="1065">
                <a:solidFill>
                  <a:srgbClr val="DCDCAA"/>
                </a:solidFill>
                <a:highlight>
                  <a:srgbClr val="1E1E1E"/>
                </a:highlight>
                <a:latin typeface="Courier New"/>
                <a:ea typeface="Courier New"/>
                <a:cs typeface="Courier New"/>
                <a:sym typeface="Courier New"/>
              </a:rPr>
              <a:t>new</a:t>
            </a:r>
            <a:r>
              <a:rPr lang="es-419" sz="1065">
                <a:solidFill>
                  <a:srgbClr val="D4D4D4"/>
                </a:solidFill>
                <a:highlight>
                  <a:srgbClr val="1E1E1E"/>
                </a:highlight>
                <a:latin typeface="Courier New"/>
                <a:ea typeface="Courier New"/>
                <a:cs typeface="Courier New"/>
                <a:sym typeface="Courier New"/>
              </a:rPr>
              <a:t>(</a:t>
            </a:r>
            <a:r>
              <a:rPr lang="es-419" sz="1065">
                <a:solidFill>
                  <a:srgbClr val="B5CEA8"/>
                </a:solidFill>
                <a:highlight>
                  <a:srgbClr val="1E1E1E"/>
                </a:highlight>
                <a:latin typeface="Courier New"/>
                <a:ea typeface="Courier New"/>
                <a:cs typeface="Courier New"/>
                <a:sym typeface="Courier New"/>
              </a:rPr>
              <a:t>5</a:t>
            </a:r>
            <a:r>
              <a:rPr lang="es-419" sz="1065">
                <a:solidFill>
                  <a:srgbClr val="D4D4D4"/>
                </a:solidFill>
                <a:highlight>
                  <a:srgbClr val="1E1E1E"/>
                </a:highlight>
                <a:latin typeface="Courier New"/>
                <a:ea typeface="Courier New"/>
                <a:cs typeface="Courier New"/>
                <a:sym typeface="Courier New"/>
              </a:rPr>
              <a:t>);</a:t>
            </a:r>
            <a:endParaRPr sz="1065">
              <a:solidFill>
                <a:srgbClr val="D4D4D4"/>
              </a:solidFill>
              <a:highlight>
                <a:srgbClr val="1E1E1E"/>
              </a:highlight>
              <a:latin typeface="Courier New"/>
              <a:ea typeface="Courier New"/>
              <a:cs typeface="Courier New"/>
              <a:sym typeface="Courier New"/>
            </a:endParaRPr>
          </a:p>
          <a:p>
            <a:pPr indent="0" lvl="0" marL="0" rtl="0" algn="l">
              <a:lnSpc>
                <a:spcPct val="130000"/>
              </a:lnSpc>
              <a:spcBef>
                <a:spcPts val="0"/>
              </a:spcBef>
              <a:spcAft>
                <a:spcPts val="0"/>
              </a:spcAft>
              <a:buSzPts val="935"/>
              <a:buNone/>
            </a:pPr>
            <a:r>
              <a:rPr lang="es-419" sz="1065">
                <a:solidFill>
                  <a:srgbClr val="D4D4D4"/>
                </a:solidFill>
                <a:highlight>
                  <a:srgbClr val="1E1E1E"/>
                </a:highlight>
                <a:latin typeface="Courier New"/>
                <a:ea typeface="Courier New"/>
                <a:cs typeface="Courier New"/>
                <a:sym typeface="Courier New"/>
              </a:rPr>
              <a:t>   </a:t>
            </a:r>
            <a:r>
              <a:rPr lang="es-419" sz="1065">
                <a:solidFill>
                  <a:srgbClr val="C586C0"/>
                </a:solidFill>
                <a:highlight>
                  <a:srgbClr val="1E1E1E"/>
                </a:highlight>
                <a:latin typeface="Courier New"/>
                <a:ea typeface="Courier New"/>
                <a:cs typeface="Courier New"/>
                <a:sym typeface="Courier New"/>
              </a:rPr>
              <a:t>if</a:t>
            </a:r>
            <a:r>
              <a:rPr lang="es-419" sz="1065">
                <a:solidFill>
                  <a:srgbClr val="D4D4D4"/>
                </a:solidFill>
                <a:highlight>
                  <a:srgbClr val="1E1E1E"/>
                </a:highlight>
                <a:latin typeface="Courier New"/>
                <a:ea typeface="Courier New"/>
                <a:cs typeface="Courier New"/>
                <a:sym typeface="Courier New"/>
              </a:rPr>
              <a:t> *</a:t>
            </a:r>
            <a:r>
              <a:rPr lang="es-419" sz="1065">
                <a:solidFill>
                  <a:srgbClr val="9CDCFE"/>
                </a:solidFill>
                <a:highlight>
                  <a:srgbClr val="1E1E1E"/>
                </a:highlight>
                <a:latin typeface="Courier New"/>
                <a:ea typeface="Courier New"/>
                <a:cs typeface="Courier New"/>
                <a:sym typeface="Courier New"/>
              </a:rPr>
              <a:t>caja</a:t>
            </a:r>
            <a:r>
              <a:rPr lang="es-419" sz="1065">
                <a:solidFill>
                  <a:srgbClr val="D4D4D4"/>
                </a:solidFill>
                <a:highlight>
                  <a:srgbClr val="1E1E1E"/>
                </a:highlight>
                <a:latin typeface="Courier New"/>
                <a:ea typeface="Courier New"/>
                <a:cs typeface="Courier New"/>
                <a:sym typeface="Courier New"/>
              </a:rPr>
              <a:t> == </a:t>
            </a:r>
            <a:r>
              <a:rPr lang="es-419" sz="1065">
                <a:solidFill>
                  <a:srgbClr val="B5CEA8"/>
                </a:solidFill>
                <a:highlight>
                  <a:srgbClr val="1E1E1E"/>
                </a:highlight>
                <a:latin typeface="Courier New"/>
                <a:ea typeface="Courier New"/>
                <a:cs typeface="Courier New"/>
                <a:sym typeface="Courier New"/>
              </a:rPr>
              <a:t>5</a:t>
            </a:r>
            <a:r>
              <a:rPr lang="es-419" sz="1065">
                <a:solidFill>
                  <a:srgbClr val="D4D4D4"/>
                </a:solidFill>
                <a:highlight>
                  <a:srgbClr val="1E1E1E"/>
                </a:highlight>
                <a:latin typeface="Courier New"/>
                <a:ea typeface="Courier New"/>
                <a:cs typeface="Courier New"/>
                <a:sym typeface="Courier New"/>
              </a:rPr>
              <a:t> {</a:t>
            </a:r>
            <a:endParaRPr sz="1065">
              <a:solidFill>
                <a:srgbClr val="D4D4D4"/>
              </a:solidFill>
              <a:highlight>
                <a:srgbClr val="1E1E1E"/>
              </a:highlight>
              <a:latin typeface="Courier New"/>
              <a:ea typeface="Courier New"/>
              <a:cs typeface="Courier New"/>
              <a:sym typeface="Courier New"/>
            </a:endParaRPr>
          </a:p>
          <a:p>
            <a:pPr indent="0" lvl="0" marL="0" rtl="0" algn="l">
              <a:lnSpc>
                <a:spcPct val="130000"/>
              </a:lnSpc>
              <a:spcBef>
                <a:spcPts val="0"/>
              </a:spcBef>
              <a:spcAft>
                <a:spcPts val="0"/>
              </a:spcAft>
              <a:buSzPts val="935"/>
              <a:buNone/>
            </a:pPr>
            <a:r>
              <a:rPr lang="es-419" sz="1065">
                <a:solidFill>
                  <a:srgbClr val="D4D4D4"/>
                </a:solidFill>
                <a:highlight>
                  <a:srgbClr val="1E1E1E"/>
                </a:highlight>
                <a:latin typeface="Courier New"/>
                <a:ea typeface="Courier New"/>
                <a:cs typeface="Courier New"/>
                <a:sym typeface="Courier New"/>
              </a:rPr>
              <a:t>       </a:t>
            </a:r>
            <a:r>
              <a:rPr lang="es-419" sz="1065">
                <a:solidFill>
                  <a:srgbClr val="569CD6"/>
                </a:solidFill>
                <a:highlight>
                  <a:srgbClr val="1E1E1E"/>
                </a:highlight>
                <a:latin typeface="Courier New"/>
                <a:ea typeface="Courier New"/>
                <a:cs typeface="Courier New"/>
                <a:sym typeface="Courier New"/>
              </a:rPr>
              <a:t>println!</a:t>
            </a:r>
            <a:r>
              <a:rPr lang="es-419" sz="1065">
                <a:solidFill>
                  <a:srgbClr val="D4D4D4"/>
                </a:solidFill>
                <a:highlight>
                  <a:srgbClr val="1E1E1E"/>
                </a:highlight>
                <a:latin typeface="Courier New"/>
                <a:ea typeface="Courier New"/>
                <a:cs typeface="Courier New"/>
                <a:sym typeface="Courier New"/>
              </a:rPr>
              <a:t>(</a:t>
            </a:r>
            <a:r>
              <a:rPr lang="es-419" sz="1065">
                <a:solidFill>
                  <a:srgbClr val="CE9178"/>
                </a:solidFill>
                <a:highlight>
                  <a:srgbClr val="1E1E1E"/>
                </a:highlight>
                <a:latin typeface="Courier New"/>
                <a:ea typeface="Courier New"/>
                <a:cs typeface="Courier New"/>
                <a:sym typeface="Courier New"/>
              </a:rPr>
              <a:t>"es cinco!"</a:t>
            </a:r>
            <a:r>
              <a:rPr lang="es-419" sz="1065">
                <a:solidFill>
                  <a:srgbClr val="D4D4D4"/>
                </a:solidFill>
                <a:highlight>
                  <a:srgbClr val="1E1E1E"/>
                </a:highlight>
                <a:latin typeface="Courier New"/>
                <a:ea typeface="Courier New"/>
                <a:cs typeface="Courier New"/>
                <a:sym typeface="Courier New"/>
              </a:rPr>
              <a:t>);</a:t>
            </a:r>
            <a:endParaRPr sz="1065">
              <a:solidFill>
                <a:srgbClr val="D4D4D4"/>
              </a:solidFill>
              <a:highlight>
                <a:srgbClr val="1E1E1E"/>
              </a:highlight>
              <a:latin typeface="Courier New"/>
              <a:ea typeface="Courier New"/>
              <a:cs typeface="Courier New"/>
              <a:sym typeface="Courier New"/>
            </a:endParaRPr>
          </a:p>
          <a:p>
            <a:pPr indent="0" lvl="0" marL="0" rtl="0" algn="l">
              <a:lnSpc>
                <a:spcPct val="130000"/>
              </a:lnSpc>
              <a:spcBef>
                <a:spcPts val="0"/>
              </a:spcBef>
              <a:spcAft>
                <a:spcPts val="0"/>
              </a:spcAft>
              <a:buSzPts val="935"/>
              <a:buNone/>
            </a:pPr>
            <a:r>
              <a:rPr lang="es-419" sz="1065">
                <a:solidFill>
                  <a:srgbClr val="D4D4D4"/>
                </a:solidFill>
                <a:highlight>
                  <a:srgbClr val="1E1E1E"/>
                </a:highlight>
                <a:latin typeface="Courier New"/>
                <a:ea typeface="Courier New"/>
                <a:cs typeface="Courier New"/>
                <a:sym typeface="Courier New"/>
              </a:rPr>
              <a:t>   }</a:t>
            </a:r>
            <a:endParaRPr sz="1065">
              <a:solidFill>
                <a:srgbClr val="D4D4D4"/>
              </a:solidFill>
              <a:highlight>
                <a:srgbClr val="1E1E1E"/>
              </a:highlight>
              <a:latin typeface="Courier New"/>
              <a:ea typeface="Courier New"/>
              <a:cs typeface="Courier New"/>
              <a:sym typeface="Courier New"/>
            </a:endParaRPr>
          </a:p>
          <a:p>
            <a:pPr indent="0" lvl="0" marL="0" rtl="0" algn="l">
              <a:lnSpc>
                <a:spcPct val="130000"/>
              </a:lnSpc>
              <a:spcBef>
                <a:spcPts val="0"/>
              </a:spcBef>
              <a:spcAft>
                <a:spcPts val="0"/>
              </a:spcAft>
              <a:buSzPts val="935"/>
              <a:buNone/>
            </a:pPr>
            <a:r>
              <a:rPr lang="es-419" sz="1065">
                <a:solidFill>
                  <a:srgbClr val="D4D4D4"/>
                </a:solidFill>
                <a:highlight>
                  <a:srgbClr val="1E1E1E"/>
                </a:highlight>
                <a:latin typeface="Courier New"/>
                <a:ea typeface="Courier New"/>
                <a:cs typeface="Courier New"/>
                <a:sym typeface="Courier New"/>
              </a:rPr>
              <a:t>   {</a:t>
            </a:r>
            <a:endParaRPr sz="1065">
              <a:solidFill>
                <a:srgbClr val="D4D4D4"/>
              </a:solidFill>
              <a:highlight>
                <a:srgbClr val="1E1E1E"/>
              </a:highlight>
              <a:latin typeface="Courier New"/>
              <a:ea typeface="Courier New"/>
              <a:cs typeface="Courier New"/>
              <a:sym typeface="Courier New"/>
            </a:endParaRPr>
          </a:p>
          <a:p>
            <a:pPr indent="0" lvl="0" marL="0" rtl="0" algn="l">
              <a:lnSpc>
                <a:spcPct val="130000"/>
              </a:lnSpc>
              <a:spcBef>
                <a:spcPts val="0"/>
              </a:spcBef>
              <a:spcAft>
                <a:spcPts val="0"/>
              </a:spcAft>
              <a:buSzPts val="935"/>
              <a:buNone/>
            </a:pPr>
            <a:r>
              <a:rPr lang="es-419" sz="1065">
                <a:solidFill>
                  <a:srgbClr val="D4D4D4"/>
                </a:solidFill>
                <a:highlight>
                  <a:srgbClr val="1E1E1E"/>
                </a:highlight>
                <a:latin typeface="Courier New"/>
                <a:ea typeface="Courier New"/>
                <a:cs typeface="Courier New"/>
                <a:sym typeface="Courier New"/>
              </a:rPr>
              <a:t>       </a:t>
            </a:r>
            <a:r>
              <a:rPr lang="es-419" sz="1065">
                <a:solidFill>
                  <a:srgbClr val="569CD6"/>
                </a:solidFill>
                <a:highlight>
                  <a:srgbClr val="1E1E1E"/>
                </a:highlight>
                <a:latin typeface="Courier New"/>
                <a:ea typeface="Courier New"/>
                <a:cs typeface="Courier New"/>
                <a:sym typeface="Courier New"/>
              </a:rPr>
              <a:t>let</a:t>
            </a:r>
            <a:r>
              <a:rPr lang="es-419" sz="1065">
                <a:solidFill>
                  <a:srgbClr val="D4D4D4"/>
                </a:solidFill>
                <a:highlight>
                  <a:srgbClr val="1E1E1E"/>
                </a:highlight>
                <a:latin typeface="Courier New"/>
                <a:ea typeface="Courier New"/>
                <a:cs typeface="Courier New"/>
                <a:sym typeface="Courier New"/>
              </a:rPr>
              <a:t> </a:t>
            </a:r>
            <a:r>
              <a:rPr lang="es-419" sz="1065">
                <a:solidFill>
                  <a:srgbClr val="9CDCFE"/>
                </a:solidFill>
                <a:highlight>
                  <a:srgbClr val="1E1E1E"/>
                </a:highlight>
                <a:latin typeface="Courier New"/>
                <a:ea typeface="Courier New"/>
                <a:cs typeface="Courier New"/>
                <a:sym typeface="Courier New"/>
              </a:rPr>
              <a:t>caja</a:t>
            </a:r>
            <a:r>
              <a:rPr lang="es-419" sz="1065">
                <a:solidFill>
                  <a:srgbClr val="D4D4D4"/>
                </a:solidFill>
                <a:highlight>
                  <a:srgbClr val="1E1E1E"/>
                </a:highlight>
                <a:latin typeface="Courier New"/>
                <a:ea typeface="Courier New"/>
                <a:cs typeface="Courier New"/>
                <a:sym typeface="Courier New"/>
              </a:rPr>
              <a:t> = </a:t>
            </a:r>
            <a:r>
              <a:rPr lang="es-419" sz="1065">
                <a:solidFill>
                  <a:srgbClr val="4EC9B0"/>
                </a:solidFill>
                <a:highlight>
                  <a:srgbClr val="1E1E1E"/>
                </a:highlight>
                <a:latin typeface="Courier New"/>
                <a:ea typeface="Courier New"/>
                <a:cs typeface="Courier New"/>
                <a:sym typeface="Courier New"/>
              </a:rPr>
              <a:t>Caja</a:t>
            </a:r>
            <a:r>
              <a:rPr lang="es-419" sz="1065">
                <a:solidFill>
                  <a:srgbClr val="D4D4D4"/>
                </a:solidFill>
                <a:highlight>
                  <a:srgbClr val="1E1E1E"/>
                </a:highlight>
                <a:latin typeface="Courier New"/>
                <a:ea typeface="Courier New"/>
                <a:cs typeface="Courier New"/>
                <a:sym typeface="Courier New"/>
              </a:rPr>
              <a:t>::</a:t>
            </a:r>
            <a:r>
              <a:rPr lang="es-419" sz="1065">
                <a:solidFill>
                  <a:srgbClr val="DCDCAA"/>
                </a:solidFill>
                <a:highlight>
                  <a:srgbClr val="1E1E1E"/>
                </a:highlight>
                <a:latin typeface="Courier New"/>
                <a:ea typeface="Courier New"/>
                <a:cs typeface="Courier New"/>
                <a:sym typeface="Courier New"/>
              </a:rPr>
              <a:t>new</a:t>
            </a:r>
            <a:r>
              <a:rPr lang="es-419" sz="1065">
                <a:solidFill>
                  <a:srgbClr val="D4D4D4"/>
                </a:solidFill>
                <a:highlight>
                  <a:srgbClr val="1E1E1E"/>
                </a:highlight>
                <a:latin typeface="Courier New"/>
                <a:ea typeface="Courier New"/>
                <a:cs typeface="Courier New"/>
                <a:sym typeface="Courier New"/>
              </a:rPr>
              <a:t>(</a:t>
            </a:r>
            <a:r>
              <a:rPr lang="es-419" sz="1065">
                <a:solidFill>
                  <a:srgbClr val="B5CEA8"/>
                </a:solidFill>
                <a:highlight>
                  <a:srgbClr val="1E1E1E"/>
                </a:highlight>
                <a:latin typeface="Courier New"/>
                <a:ea typeface="Courier New"/>
                <a:cs typeface="Courier New"/>
                <a:sym typeface="Courier New"/>
              </a:rPr>
              <a:t>5</a:t>
            </a:r>
            <a:r>
              <a:rPr lang="es-419" sz="1065">
                <a:solidFill>
                  <a:srgbClr val="D4D4D4"/>
                </a:solidFill>
                <a:highlight>
                  <a:srgbClr val="1E1E1E"/>
                </a:highlight>
                <a:latin typeface="Courier New"/>
                <a:ea typeface="Courier New"/>
                <a:cs typeface="Courier New"/>
                <a:sym typeface="Courier New"/>
              </a:rPr>
              <a:t>);</a:t>
            </a:r>
            <a:endParaRPr sz="1065">
              <a:solidFill>
                <a:srgbClr val="D4D4D4"/>
              </a:solidFill>
              <a:highlight>
                <a:srgbClr val="1E1E1E"/>
              </a:highlight>
              <a:latin typeface="Courier New"/>
              <a:ea typeface="Courier New"/>
              <a:cs typeface="Courier New"/>
              <a:sym typeface="Courier New"/>
            </a:endParaRPr>
          </a:p>
          <a:p>
            <a:pPr indent="0" lvl="0" marL="0" rtl="0" algn="l">
              <a:lnSpc>
                <a:spcPct val="130000"/>
              </a:lnSpc>
              <a:spcBef>
                <a:spcPts val="0"/>
              </a:spcBef>
              <a:spcAft>
                <a:spcPts val="0"/>
              </a:spcAft>
              <a:buSzPts val="935"/>
              <a:buNone/>
            </a:pPr>
            <a:r>
              <a:rPr lang="es-419" sz="1065">
                <a:solidFill>
                  <a:srgbClr val="D4D4D4"/>
                </a:solidFill>
                <a:highlight>
                  <a:srgbClr val="1E1E1E"/>
                </a:highlight>
                <a:latin typeface="Courier New"/>
                <a:ea typeface="Courier New"/>
                <a:cs typeface="Courier New"/>
                <a:sym typeface="Courier New"/>
              </a:rPr>
              <a:t>   }</a:t>
            </a:r>
            <a:endParaRPr sz="1065">
              <a:solidFill>
                <a:srgbClr val="D4D4D4"/>
              </a:solidFill>
              <a:highlight>
                <a:srgbClr val="1E1E1E"/>
              </a:highlight>
              <a:latin typeface="Courier New"/>
              <a:ea typeface="Courier New"/>
              <a:cs typeface="Courier New"/>
              <a:sym typeface="Courier New"/>
            </a:endParaRPr>
          </a:p>
          <a:p>
            <a:pPr indent="0" lvl="0" marL="0" rtl="0" algn="l">
              <a:lnSpc>
                <a:spcPct val="130000"/>
              </a:lnSpc>
              <a:spcBef>
                <a:spcPts val="0"/>
              </a:spcBef>
              <a:spcAft>
                <a:spcPts val="0"/>
              </a:spcAft>
              <a:buSzPts val="935"/>
              <a:buNone/>
            </a:pPr>
            <a:r>
              <a:rPr lang="es-419" sz="1065">
                <a:solidFill>
                  <a:srgbClr val="D4D4D4"/>
                </a:solidFill>
                <a:highlight>
                  <a:srgbClr val="1E1E1E"/>
                </a:highlight>
                <a:latin typeface="Courier New"/>
                <a:ea typeface="Courier New"/>
                <a:cs typeface="Courier New"/>
                <a:sym typeface="Courier New"/>
              </a:rPr>
              <a:t>   </a:t>
            </a:r>
            <a:r>
              <a:rPr lang="es-419" sz="1065">
                <a:solidFill>
                  <a:srgbClr val="569CD6"/>
                </a:solidFill>
                <a:highlight>
                  <a:srgbClr val="1E1E1E"/>
                </a:highlight>
                <a:latin typeface="Courier New"/>
                <a:ea typeface="Courier New"/>
                <a:cs typeface="Courier New"/>
                <a:sym typeface="Courier New"/>
              </a:rPr>
              <a:t>println!</a:t>
            </a:r>
            <a:r>
              <a:rPr lang="es-419" sz="1065">
                <a:solidFill>
                  <a:srgbClr val="D4D4D4"/>
                </a:solidFill>
                <a:highlight>
                  <a:srgbClr val="1E1E1E"/>
                </a:highlight>
                <a:latin typeface="Courier New"/>
                <a:ea typeface="Courier New"/>
                <a:cs typeface="Courier New"/>
                <a:sym typeface="Courier New"/>
              </a:rPr>
              <a:t>(</a:t>
            </a:r>
            <a:r>
              <a:rPr lang="es-419" sz="1065">
                <a:solidFill>
                  <a:srgbClr val="CE9178"/>
                </a:solidFill>
                <a:highlight>
                  <a:srgbClr val="1E1E1E"/>
                </a:highlight>
                <a:latin typeface="Courier New"/>
                <a:ea typeface="Courier New"/>
                <a:cs typeface="Courier New"/>
                <a:sym typeface="Courier New"/>
              </a:rPr>
              <a:t>"Terminando el main"</a:t>
            </a:r>
            <a:r>
              <a:rPr lang="es-419" sz="1065">
                <a:solidFill>
                  <a:srgbClr val="D4D4D4"/>
                </a:solidFill>
                <a:highlight>
                  <a:srgbClr val="1E1E1E"/>
                </a:highlight>
                <a:latin typeface="Courier New"/>
                <a:ea typeface="Courier New"/>
                <a:cs typeface="Courier New"/>
                <a:sym typeface="Courier New"/>
              </a:rPr>
              <a:t>);</a:t>
            </a:r>
            <a:endParaRPr sz="1065">
              <a:solidFill>
                <a:srgbClr val="D4D4D4"/>
              </a:solidFill>
              <a:highlight>
                <a:srgbClr val="1E1E1E"/>
              </a:highlight>
              <a:latin typeface="Courier New"/>
              <a:ea typeface="Courier New"/>
              <a:cs typeface="Courier New"/>
              <a:sym typeface="Courier New"/>
            </a:endParaRPr>
          </a:p>
          <a:p>
            <a:pPr indent="0" lvl="0" marL="0" rtl="0" algn="l">
              <a:lnSpc>
                <a:spcPct val="130000"/>
              </a:lnSpc>
              <a:spcBef>
                <a:spcPts val="0"/>
              </a:spcBef>
              <a:spcAft>
                <a:spcPts val="0"/>
              </a:spcAft>
              <a:buSzPts val="935"/>
              <a:buNone/>
            </a:pPr>
            <a:r>
              <a:rPr lang="es-419" sz="1065">
                <a:solidFill>
                  <a:srgbClr val="D4D4D4"/>
                </a:solidFill>
                <a:highlight>
                  <a:srgbClr val="1E1E1E"/>
                </a:highlight>
                <a:latin typeface="Courier New"/>
                <a:ea typeface="Courier New"/>
                <a:cs typeface="Courier New"/>
                <a:sym typeface="Courier New"/>
              </a:rPr>
              <a:t>}</a:t>
            </a:r>
            <a:endParaRPr sz="4380">
              <a:solidFill>
                <a:srgbClr val="569CD6"/>
              </a:solidFill>
              <a:highlight>
                <a:srgbClr val="1E1E1E"/>
              </a:highlight>
              <a:latin typeface="Courier New"/>
              <a:ea typeface="Courier New"/>
              <a:cs typeface="Courier New"/>
              <a:sym typeface="Courier New"/>
            </a:endParaRPr>
          </a:p>
        </p:txBody>
      </p:sp>
      <p:sp>
        <p:nvSpPr>
          <p:cNvPr id="142" name="Google Shape;142;p25"/>
          <p:cNvSpPr txBox="1"/>
          <p:nvPr/>
        </p:nvSpPr>
        <p:spPr>
          <a:xfrm>
            <a:off x="8667825" y="4743300"/>
            <a:ext cx="76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sz="3500"/>
              <a:t>Smart Pointers: Drop</a:t>
            </a:r>
            <a:endParaRPr sz="3500"/>
          </a:p>
        </p:txBody>
      </p:sp>
      <p:sp>
        <p:nvSpPr>
          <p:cNvPr id="148" name="Google Shape;148;p26"/>
          <p:cNvSpPr txBox="1"/>
          <p:nvPr>
            <p:ph idx="1" type="body"/>
          </p:nvPr>
        </p:nvSpPr>
        <p:spPr>
          <a:xfrm>
            <a:off x="387900" y="1352024"/>
            <a:ext cx="8368200" cy="3078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419" sz="1100">
                <a:solidFill>
                  <a:srgbClr val="569CD6"/>
                </a:solidFill>
                <a:highlight>
                  <a:srgbClr val="1E1E1E"/>
                </a:highlight>
                <a:latin typeface="Courier New"/>
                <a:ea typeface="Courier New"/>
                <a:cs typeface="Courier New"/>
                <a:sym typeface="Courier New"/>
              </a:rPr>
              <a:t>fn</a:t>
            </a:r>
            <a:r>
              <a:rPr lang="es-419" sz="1100">
                <a:solidFill>
                  <a:srgbClr val="D4D4D4"/>
                </a:solidFill>
                <a:highlight>
                  <a:srgbClr val="1E1E1E"/>
                </a:highlight>
                <a:latin typeface="Courier New"/>
                <a:ea typeface="Courier New"/>
                <a:cs typeface="Courier New"/>
                <a:sym typeface="Courier New"/>
              </a:rPr>
              <a:t> </a:t>
            </a:r>
            <a:r>
              <a:rPr lang="es-419" sz="1100">
                <a:solidFill>
                  <a:srgbClr val="DCDCAA"/>
                </a:solidFill>
                <a:highlight>
                  <a:srgbClr val="1E1E1E"/>
                </a:highlight>
                <a:latin typeface="Courier New"/>
                <a:ea typeface="Courier New"/>
                <a:cs typeface="Courier New"/>
                <a:sym typeface="Courier New"/>
              </a:rPr>
              <a:t>main</a:t>
            </a:r>
            <a:r>
              <a:rPr lang="es-419" sz="1100">
                <a:solidFill>
                  <a:srgbClr val="D4D4D4"/>
                </a:solidFill>
                <a:highlight>
                  <a:srgbClr val="1E1E1E"/>
                </a:highlight>
                <a:latin typeface="Courier New"/>
                <a:ea typeface="Courier New"/>
                <a:cs typeface="Courier New"/>
                <a:sym typeface="Courier New"/>
              </a:rPr>
              <a:t>() {</a:t>
            </a:r>
            <a:endParaRPr sz="11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100">
                <a:solidFill>
                  <a:srgbClr val="D4D4D4"/>
                </a:solidFill>
                <a:highlight>
                  <a:srgbClr val="1E1E1E"/>
                </a:highlight>
                <a:latin typeface="Courier New"/>
                <a:ea typeface="Courier New"/>
                <a:cs typeface="Courier New"/>
                <a:sym typeface="Courier New"/>
              </a:rPr>
              <a:t>   </a:t>
            </a:r>
            <a:r>
              <a:rPr lang="es-419" sz="1100">
                <a:solidFill>
                  <a:srgbClr val="569CD6"/>
                </a:solidFill>
                <a:highlight>
                  <a:srgbClr val="1E1E1E"/>
                </a:highlight>
                <a:latin typeface="Courier New"/>
                <a:ea typeface="Courier New"/>
                <a:cs typeface="Courier New"/>
                <a:sym typeface="Courier New"/>
              </a:rPr>
              <a:t>let</a:t>
            </a:r>
            <a:r>
              <a:rPr lang="es-419" sz="1100">
                <a:solidFill>
                  <a:srgbClr val="D4D4D4"/>
                </a:solidFill>
                <a:highlight>
                  <a:srgbClr val="1E1E1E"/>
                </a:highlight>
                <a:latin typeface="Courier New"/>
                <a:ea typeface="Courier New"/>
                <a:cs typeface="Courier New"/>
                <a:sym typeface="Courier New"/>
              </a:rPr>
              <a:t> </a:t>
            </a:r>
            <a:r>
              <a:rPr lang="es-419" sz="1100">
                <a:solidFill>
                  <a:srgbClr val="569CD6"/>
                </a:solidFill>
                <a:highlight>
                  <a:srgbClr val="1E1E1E"/>
                </a:highlight>
                <a:latin typeface="Courier New"/>
                <a:ea typeface="Courier New"/>
                <a:cs typeface="Courier New"/>
                <a:sym typeface="Courier New"/>
              </a:rPr>
              <a:t>mut</a:t>
            </a:r>
            <a:r>
              <a:rPr lang="es-419" sz="1100">
                <a:solidFill>
                  <a:srgbClr val="D4D4D4"/>
                </a:solidFill>
                <a:highlight>
                  <a:srgbClr val="1E1E1E"/>
                </a:highlight>
                <a:latin typeface="Courier New"/>
                <a:ea typeface="Courier New"/>
                <a:cs typeface="Courier New"/>
                <a:sym typeface="Courier New"/>
              </a:rPr>
              <a:t> </a:t>
            </a:r>
            <a:r>
              <a:rPr lang="es-419" sz="1100" u="sng">
                <a:solidFill>
                  <a:srgbClr val="9CDCFE"/>
                </a:solidFill>
                <a:highlight>
                  <a:srgbClr val="1E1E1E"/>
                </a:highlight>
                <a:latin typeface="Courier New"/>
                <a:ea typeface="Courier New"/>
                <a:cs typeface="Courier New"/>
                <a:sym typeface="Courier New"/>
              </a:rPr>
              <a:t>caja</a:t>
            </a:r>
            <a:r>
              <a:rPr lang="es-419" sz="1100">
                <a:solidFill>
                  <a:srgbClr val="D4D4D4"/>
                </a:solidFill>
                <a:highlight>
                  <a:srgbClr val="1E1E1E"/>
                </a:highlight>
                <a:latin typeface="Courier New"/>
                <a:ea typeface="Courier New"/>
                <a:cs typeface="Courier New"/>
                <a:sym typeface="Courier New"/>
              </a:rPr>
              <a:t> = </a:t>
            </a:r>
            <a:r>
              <a:rPr lang="es-419" sz="1100">
                <a:solidFill>
                  <a:srgbClr val="4EC9B0"/>
                </a:solidFill>
                <a:highlight>
                  <a:srgbClr val="1E1E1E"/>
                </a:highlight>
                <a:latin typeface="Courier New"/>
                <a:ea typeface="Courier New"/>
                <a:cs typeface="Courier New"/>
                <a:sym typeface="Courier New"/>
              </a:rPr>
              <a:t>Caja</a:t>
            </a:r>
            <a:r>
              <a:rPr lang="es-419" sz="1100">
                <a:solidFill>
                  <a:srgbClr val="D4D4D4"/>
                </a:solidFill>
                <a:highlight>
                  <a:srgbClr val="1E1E1E"/>
                </a:highlight>
                <a:latin typeface="Courier New"/>
                <a:ea typeface="Courier New"/>
                <a:cs typeface="Courier New"/>
                <a:sym typeface="Courier New"/>
              </a:rPr>
              <a:t>::</a:t>
            </a:r>
            <a:r>
              <a:rPr lang="es-419" sz="1100">
                <a:solidFill>
                  <a:srgbClr val="DCDCAA"/>
                </a:solidFill>
                <a:highlight>
                  <a:srgbClr val="1E1E1E"/>
                </a:highlight>
                <a:latin typeface="Courier New"/>
                <a:ea typeface="Courier New"/>
                <a:cs typeface="Courier New"/>
                <a:sym typeface="Courier New"/>
              </a:rPr>
              <a:t>new</a:t>
            </a:r>
            <a:r>
              <a:rPr lang="es-419" sz="1100">
                <a:solidFill>
                  <a:srgbClr val="D4D4D4"/>
                </a:solidFill>
                <a:highlight>
                  <a:srgbClr val="1E1E1E"/>
                </a:highlight>
                <a:latin typeface="Courier New"/>
                <a:ea typeface="Courier New"/>
                <a:cs typeface="Courier New"/>
                <a:sym typeface="Courier New"/>
              </a:rPr>
              <a:t>(</a:t>
            </a:r>
            <a:r>
              <a:rPr lang="es-419" sz="1100">
                <a:solidFill>
                  <a:srgbClr val="B5CEA8"/>
                </a:solidFill>
                <a:highlight>
                  <a:srgbClr val="1E1E1E"/>
                </a:highlight>
                <a:latin typeface="Courier New"/>
                <a:ea typeface="Courier New"/>
                <a:cs typeface="Courier New"/>
                <a:sym typeface="Courier New"/>
              </a:rPr>
              <a:t>5</a:t>
            </a:r>
            <a:r>
              <a:rPr lang="es-419" sz="1100">
                <a:solidFill>
                  <a:srgbClr val="D4D4D4"/>
                </a:solidFill>
                <a:highlight>
                  <a:srgbClr val="1E1E1E"/>
                </a:highlight>
                <a:latin typeface="Courier New"/>
                <a:ea typeface="Courier New"/>
                <a:cs typeface="Courier New"/>
                <a:sym typeface="Courier New"/>
              </a:rPr>
              <a:t>);</a:t>
            </a:r>
            <a:endParaRPr sz="11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100">
                <a:solidFill>
                  <a:srgbClr val="D4D4D4"/>
                </a:solidFill>
                <a:highlight>
                  <a:srgbClr val="1E1E1E"/>
                </a:highlight>
                <a:latin typeface="Courier New"/>
                <a:ea typeface="Courier New"/>
                <a:cs typeface="Courier New"/>
                <a:sym typeface="Courier New"/>
              </a:rPr>
              <a:t>   </a:t>
            </a:r>
            <a:r>
              <a:rPr lang="es-419" sz="1100">
                <a:solidFill>
                  <a:srgbClr val="C586C0"/>
                </a:solidFill>
                <a:highlight>
                  <a:srgbClr val="1E1E1E"/>
                </a:highlight>
                <a:latin typeface="Courier New"/>
                <a:ea typeface="Courier New"/>
                <a:cs typeface="Courier New"/>
                <a:sym typeface="Courier New"/>
              </a:rPr>
              <a:t>if</a:t>
            </a:r>
            <a:r>
              <a:rPr lang="es-419" sz="1100">
                <a:solidFill>
                  <a:srgbClr val="D4D4D4"/>
                </a:solidFill>
                <a:highlight>
                  <a:srgbClr val="1E1E1E"/>
                </a:highlight>
                <a:latin typeface="Courier New"/>
                <a:ea typeface="Courier New"/>
                <a:cs typeface="Courier New"/>
                <a:sym typeface="Courier New"/>
              </a:rPr>
              <a:t> *</a:t>
            </a:r>
            <a:r>
              <a:rPr lang="es-419" sz="1100" u="sng">
                <a:solidFill>
                  <a:srgbClr val="9CDCFE"/>
                </a:solidFill>
                <a:highlight>
                  <a:srgbClr val="1E1E1E"/>
                </a:highlight>
                <a:latin typeface="Courier New"/>
                <a:ea typeface="Courier New"/>
                <a:cs typeface="Courier New"/>
                <a:sym typeface="Courier New"/>
              </a:rPr>
              <a:t>caja</a:t>
            </a:r>
            <a:r>
              <a:rPr lang="es-419" sz="1100">
                <a:solidFill>
                  <a:srgbClr val="D4D4D4"/>
                </a:solidFill>
                <a:highlight>
                  <a:srgbClr val="1E1E1E"/>
                </a:highlight>
                <a:latin typeface="Courier New"/>
                <a:ea typeface="Courier New"/>
                <a:cs typeface="Courier New"/>
                <a:sym typeface="Courier New"/>
              </a:rPr>
              <a:t> == </a:t>
            </a:r>
            <a:r>
              <a:rPr lang="es-419" sz="1100">
                <a:solidFill>
                  <a:srgbClr val="B5CEA8"/>
                </a:solidFill>
                <a:highlight>
                  <a:srgbClr val="1E1E1E"/>
                </a:highlight>
                <a:latin typeface="Courier New"/>
                <a:ea typeface="Courier New"/>
                <a:cs typeface="Courier New"/>
                <a:sym typeface="Courier New"/>
              </a:rPr>
              <a:t>5</a:t>
            </a:r>
            <a:r>
              <a:rPr lang="es-419" sz="1100">
                <a:solidFill>
                  <a:srgbClr val="D4D4D4"/>
                </a:solidFill>
                <a:highlight>
                  <a:srgbClr val="1E1E1E"/>
                </a:highlight>
                <a:latin typeface="Courier New"/>
                <a:ea typeface="Courier New"/>
                <a:cs typeface="Courier New"/>
                <a:sym typeface="Courier New"/>
              </a:rPr>
              <a:t> {</a:t>
            </a:r>
            <a:endParaRPr sz="11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100">
                <a:solidFill>
                  <a:srgbClr val="D4D4D4"/>
                </a:solidFill>
                <a:highlight>
                  <a:srgbClr val="1E1E1E"/>
                </a:highlight>
                <a:latin typeface="Courier New"/>
                <a:ea typeface="Courier New"/>
                <a:cs typeface="Courier New"/>
                <a:sym typeface="Courier New"/>
              </a:rPr>
              <a:t>       </a:t>
            </a:r>
            <a:r>
              <a:rPr lang="es-419" sz="1100">
                <a:solidFill>
                  <a:srgbClr val="569CD6"/>
                </a:solidFill>
                <a:highlight>
                  <a:srgbClr val="1E1E1E"/>
                </a:highlight>
                <a:latin typeface="Courier New"/>
                <a:ea typeface="Courier New"/>
                <a:cs typeface="Courier New"/>
                <a:sym typeface="Courier New"/>
              </a:rPr>
              <a:t>println!</a:t>
            </a:r>
            <a:r>
              <a:rPr lang="es-419" sz="1100">
                <a:solidFill>
                  <a:srgbClr val="D4D4D4"/>
                </a:solidFill>
                <a:highlight>
                  <a:srgbClr val="1E1E1E"/>
                </a:highlight>
                <a:latin typeface="Courier New"/>
                <a:ea typeface="Courier New"/>
                <a:cs typeface="Courier New"/>
                <a:sym typeface="Courier New"/>
              </a:rPr>
              <a:t>(</a:t>
            </a:r>
            <a:r>
              <a:rPr lang="es-419" sz="1100">
                <a:solidFill>
                  <a:srgbClr val="CE9178"/>
                </a:solidFill>
                <a:highlight>
                  <a:srgbClr val="1E1E1E"/>
                </a:highlight>
                <a:latin typeface="Courier New"/>
                <a:ea typeface="Courier New"/>
                <a:cs typeface="Courier New"/>
                <a:sym typeface="Courier New"/>
              </a:rPr>
              <a:t>"es cinco!"</a:t>
            </a:r>
            <a:r>
              <a:rPr lang="es-419" sz="1100">
                <a:solidFill>
                  <a:srgbClr val="D4D4D4"/>
                </a:solidFill>
                <a:highlight>
                  <a:srgbClr val="1E1E1E"/>
                </a:highlight>
                <a:latin typeface="Courier New"/>
                <a:ea typeface="Courier New"/>
                <a:cs typeface="Courier New"/>
                <a:sym typeface="Courier New"/>
              </a:rPr>
              <a:t>);</a:t>
            </a:r>
            <a:endParaRPr sz="11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100">
                <a:solidFill>
                  <a:srgbClr val="D4D4D4"/>
                </a:solidFill>
                <a:highlight>
                  <a:srgbClr val="1E1E1E"/>
                </a:highlight>
                <a:latin typeface="Courier New"/>
                <a:ea typeface="Courier New"/>
                <a:cs typeface="Courier New"/>
                <a:sym typeface="Courier New"/>
              </a:rPr>
              <a:t>       </a:t>
            </a:r>
            <a:r>
              <a:rPr lang="es-419" sz="1100" u="sng">
                <a:solidFill>
                  <a:srgbClr val="9CDCFE"/>
                </a:solidFill>
                <a:highlight>
                  <a:srgbClr val="1E1E1E"/>
                </a:highlight>
                <a:latin typeface="Courier New"/>
                <a:ea typeface="Courier New"/>
                <a:cs typeface="Courier New"/>
                <a:sym typeface="Courier New"/>
              </a:rPr>
              <a:t>caja</a:t>
            </a:r>
            <a:r>
              <a:rPr lang="es-419" sz="1100">
                <a:solidFill>
                  <a:srgbClr val="D4D4D4"/>
                </a:solidFill>
                <a:highlight>
                  <a:srgbClr val="1E1E1E"/>
                </a:highlight>
                <a:latin typeface="Courier New"/>
                <a:ea typeface="Courier New"/>
                <a:cs typeface="Courier New"/>
                <a:sym typeface="Courier New"/>
              </a:rPr>
              <a:t>.</a:t>
            </a:r>
            <a:r>
              <a:rPr lang="es-419" sz="1100" u="sng">
                <a:solidFill>
                  <a:srgbClr val="DCDCAA"/>
                </a:solidFill>
                <a:highlight>
                  <a:srgbClr val="1E1E1E"/>
                </a:highlight>
                <a:latin typeface="Courier New"/>
                <a:ea typeface="Courier New"/>
                <a:cs typeface="Courier New"/>
                <a:sym typeface="Courier New"/>
              </a:rPr>
              <a:t>drop</a:t>
            </a:r>
            <a:r>
              <a:rPr lang="es-419" sz="1100">
                <a:solidFill>
                  <a:srgbClr val="D4D4D4"/>
                </a:solidFill>
                <a:highlight>
                  <a:srgbClr val="1E1E1E"/>
                </a:highlight>
                <a:latin typeface="Courier New"/>
                <a:ea typeface="Courier New"/>
                <a:cs typeface="Courier New"/>
                <a:sym typeface="Courier New"/>
              </a:rPr>
              <a:t>();</a:t>
            </a:r>
            <a:endParaRPr sz="11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100">
                <a:solidFill>
                  <a:srgbClr val="D4D4D4"/>
                </a:solidFill>
                <a:highlight>
                  <a:srgbClr val="1E1E1E"/>
                </a:highlight>
                <a:latin typeface="Courier New"/>
                <a:ea typeface="Courier New"/>
                <a:cs typeface="Courier New"/>
                <a:sym typeface="Courier New"/>
              </a:rPr>
              <a:t>   }</a:t>
            </a:r>
            <a:endParaRPr sz="11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100">
                <a:solidFill>
                  <a:srgbClr val="D4D4D4"/>
                </a:solidFill>
                <a:highlight>
                  <a:srgbClr val="1E1E1E"/>
                </a:highlight>
                <a:latin typeface="Courier New"/>
                <a:ea typeface="Courier New"/>
                <a:cs typeface="Courier New"/>
                <a:sym typeface="Courier New"/>
              </a:rPr>
              <a:t>   </a:t>
            </a:r>
            <a:r>
              <a:rPr lang="es-419" sz="1100">
                <a:solidFill>
                  <a:srgbClr val="569CD6"/>
                </a:solidFill>
                <a:highlight>
                  <a:srgbClr val="1E1E1E"/>
                </a:highlight>
                <a:latin typeface="Courier New"/>
                <a:ea typeface="Courier New"/>
                <a:cs typeface="Courier New"/>
                <a:sym typeface="Courier New"/>
              </a:rPr>
              <a:t>println!</a:t>
            </a:r>
            <a:r>
              <a:rPr lang="es-419" sz="1100">
                <a:solidFill>
                  <a:srgbClr val="D4D4D4"/>
                </a:solidFill>
                <a:highlight>
                  <a:srgbClr val="1E1E1E"/>
                </a:highlight>
                <a:latin typeface="Courier New"/>
                <a:ea typeface="Courier New"/>
                <a:cs typeface="Courier New"/>
                <a:sym typeface="Courier New"/>
              </a:rPr>
              <a:t>(</a:t>
            </a:r>
            <a:r>
              <a:rPr lang="es-419" sz="1100">
                <a:solidFill>
                  <a:srgbClr val="CE9178"/>
                </a:solidFill>
                <a:highlight>
                  <a:srgbClr val="1E1E1E"/>
                </a:highlight>
                <a:latin typeface="Courier New"/>
                <a:ea typeface="Courier New"/>
                <a:cs typeface="Courier New"/>
                <a:sym typeface="Courier New"/>
              </a:rPr>
              <a:t>"Terminando el main"</a:t>
            </a:r>
            <a:r>
              <a:rPr lang="es-419" sz="1100">
                <a:solidFill>
                  <a:srgbClr val="D4D4D4"/>
                </a:solidFill>
                <a:highlight>
                  <a:srgbClr val="1E1E1E"/>
                </a:highlight>
                <a:latin typeface="Courier New"/>
                <a:ea typeface="Courier New"/>
                <a:cs typeface="Courier New"/>
                <a:sym typeface="Courier New"/>
              </a:rPr>
              <a:t>);</a:t>
            </a:r>
            <a:endParaRPr sz="11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100">
                <a:solidFill>
                  <a:srgbClr val="D4D4D4"/>
                </a:solidFill>
                <a:highlight>
                  <a:srgbClr val="1E1E1E"/>
                </a:highlight>
                <a:latin typeface="Courier New"/>
                <a:ea typeface="Courier New"/>
                <a:cs typeface="Courier New"/>
                <a:sym typeface="Courier New"/>
              </a:rPr>
              <a:t>}</a:t>
            </a:r>
            <a:endParaRPr sz="1100">
              <a:solidFill>
                <a:srgbClr val="D4D4D4"/>
              </a:solidFill>
              <a:highlight>
                <a:srgbClr val="1E1E1E"/>
              </a:highlight>
              <a:latin typeface="Courier New"/>
              <a:ea typeface="Courier New"/>
              <a:cs typeface="Courier New"/>
              <a:sym typeface="Courier New"/>
            </a:endParaRPr>
          </a:p>
          <a:p>
            <a:pPr indent="0" lvl="0" marL="0" rtl="0" algn="l">
              <a:lnSpc>
                <a:spcPct val="130000"/>
              </a:lnSpc>
              <a:spcBef>
                <a:spcPts val="0"/>
              </a:spcBef>
              <a:spcAft>
                <a:spcPts val="0"/>
              </a:spcAft>
              <a:buSzPts val="935"/>
              <a:buNone/>
            </a:pPr>
            <a:r>
              <a:t/>
            </a:r>
            <a:endParaRPr sz="1065">
              <a:solidFill>
                <a:srgbClr val="569CD6"/>
              </a:solidFill>
              <a:highlight>
                <a:srgbClr val="1E1E1E"/>
              </a:highlight>
              <a:latin typeface="Courier New"/>
              <a:ea typeface="Courier New"/>
              <a:cs typeface="Courier New"/>
              <a:sym typeface="Courier New"/>
            </a:endParaRPr>
          </a:p>
        </p:txBody>
      </p:sp>
      <p:pic>
        <p:nvPicPr>
          <p:cNvPr id="149" name="Google Shape;149;p26"/>
          <p:cNvPicPr preferRelativeResize="0"/>
          <p:nvPr/>
        </p:nvPicPr>
        <p:blipFill>
          <a:blip r:embed="rId3">
            <a:alphaModFix/>
          </a:blip>
          <a:stretch>
            <a:fillRect/>
          </a:stretch>
        </p:blipFill>
        <p:spPr>
          <a:xfrm>
            <a:off x="2495425" y="3580000"/>
            <a:ext cx="6559651" cy="1392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sz="3500"/>
              <a:t>Smart Pointers: Drop</a:t>
            </a:r>
            <a:endParaRPr sz="3500"/>
          </a:p>
        </p:txBody>
      </p:sp>
      <p:sp>
        <p:nvSpPr>
          <p:cNvPr id="155" name="Google Shape;155;p27"/>
          <p:cNvSpPr txBox="1"/>
          <p:nvPr>
            <p:ph idx="1" type="body"/>
          </p:nvPr>
        </p:nvSpPr>
        <p:spPr>
          <a:xfrm>
            <a:off x="387900" y="1352024"/>
            <a:ext cx="8368200" cy="3078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419" sz="1200">
                <a:solidFill>
                  <a:srgbClr val="569CD6"/>
                </a:solidFill>
                <a:highlight>
                  <a:srgbClr val="1E1E1E"/>
                </a:highlight>
                <a:latin typeface="Courier New"/>
                <a:ea typeface="Courier New"/>
                <a:cs typeface="Courier New"/>
                <a:sym typeface="Courier New"/>
              </a:rPr>
              <a:t>fn</a:t>
            </a:r>
            <a:r>
              <a:rPr lang="es-419" sz="1200">
                <a:solidFill>
                  <a:srgbClr val="D4D4D4"/>
                </a:solidFill>
                <a:highlight>
                  <a:srgbClr val="1E1E1E"/>
                </a:highlight>
                <a:latin typeface="Courier New"/>
                <a:ea typeface="Courier New"/>
                <a:cs typeface="Courier New"/>
                <a:sym typeface="Courier New"/>
              </a:rPr>
              <a:t> </a:t>
            </a:r>
            <a:r>
              <a:rPr lang="es-419" sz="1200">
                <a:solidFill>
                  <a:srgbClr val="DCDCAA"/>
                </a:solidFill>
                <a:highlight>
                  <a:srgbClr val="1E1E1E"/>
                </a:highlight>
                <a:latin typeface="Courier New"/>
                <a:ea typeface="Courier New"/>
                <a:cs typeface="Courier New"/>
                <a:sym typeface="Courier New"/>
              </a:rPr>
              <a:t>main</a:t>
            </a:r>
            <a:r>
              <a:rPr lang="es-419" sz="1200">
                <a:solidFill>
                  <a:srgbClr val="D4D4D4"/>
                </a:solidFill>
                <a:highlight>
                  <a:srgbClr val="1E1E1E"/>
                </a:highlight>
                <a:latin typeface="Courier New"/>
                <a:ea typeface="Courier New"/>
                <a:cs typeface="Courier New"/>
                <a:sym typeface="Courier New"/>
              </a:rPr>
              <a:t>() {</a:t>
            </a:r>
            <a:endParaRPr sz="12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200">
                <a:solidFill>
                  <a:srgbClr val="D4D4D4"/>
                </a:solidFill>
                <a:highlight>
                  <a:srgbClr val="1E1E1E"/>
                </a:highlight>
                <a:latin typeface="Courier New"/>
                <a:ea typeface="Courier New"/>
                <a:cs typeface="Courier New"/>
                <a:sym typeface="Courier New"/>
              </a:rPr>
              <a:t>   </a:t>
            </a:r>
            <a:r>
              <a:rPr lang="es-419" sz="1200">
                <a:solidFill>
                  <a:srgbClr val="569CD6"/>
                </a:solidFill>
                <a:highlight>
                  <a:srgbClr val="1E1E1E"/>
                </a:highlight>
                <a:latin typeface="Courier New"/>
                <a:ea typeface="Courier New"/>
                <a:cs typeface="Courier New"/>
                <a:sym typeface="Courier New"/>
              </a:rPr>
              <a:t>let</a:t>
            </a:r>
            <a:r>
              <a:rPr lang="es-419" sz="1200">
                <a:solidFill>
                  <a:srgbClr val="D4D4D4"/>
                </a:solidFill>
                <a:highlight>
                  <a:srgbClr val="1E1E1E"/>
                </a:highlight>
                <a:latin typeface="Courier New"/>
                <a:ea typeface="Courier New"/>
                <a:cs typeface="Courier New"/>
                <a:sym typeface="Courier New"/>
              </a:rPr>
              <a:t> </a:t>
            </a:r>
            <a:r>
              <a:rPr lang="es-419" sz="1200">
                <a:solidFill>
                  <a:srgbClr val="569CD6"/>
                </a:solidFill>
                <a:highlight>
                  <a:srgbClr val="1E1E1E"/>
                </a:highlight>
                <a:latin typeface="Courier New"/>
                <a:ea typeface="Courier New"/>
                <a:cs typeface="Courier New"/>
                <a:sym typeface="Courier New"/>
              </a:rPr>
              <a:t>mut</a:t>
            </a:r>
            <a:r>
              <a:rPr lang="es-419" sz="1200">
                <a:solidFill>
                  <a:srgbClr val="D4D4D4"/>
                </a:solidFill>
                <a:highlight>
                  <a:srgbClr val="1E1E1E"/>
                </a:highlight>
                <a:latin typeface="Courier New"/>
                <a:ea typeface="Courier New"/>
                <a:cs typeface="Courier New"/>
                <a:sym typeface="Courier New"/>
              </a:rPr>
              <a:t> </a:t>
            </a:r>
            <a:r>
              <a:rPr lang="es-419" sz="1200" u="sng">
                <a:solidFill>
                  <a:srgbClr val="9CDCFE"/>
                </a:solidFill>
                <a:highlight>
                  <a:srgbClr val="1E1E1E"/>
                </a:highlight>
                <a:latin typeface="Courier New"/>
                <a:ea typeface="Courier New"/>
                <a:cs typeface="Courier New"/>
                <a:sym typeface="Courier New"/>
              </a:rPr>
              <a:t>caja</a:t>
            </a:r>
            <a:r>
              <a:rPr lang="es-419" sz="1200">
                <a:solidFill>
                  <a:srgbClr val="D4D4D4"/>
                </a:solidFill>
                <a:highlight>
                  <a:srgbClr val="1E1E1E"/>
                </a:highlight>
                <a:latin typeface="Courier New"/>
                <a:ea typeface="Courier New"/>
                <a:cs typeface="Courier New"/>
                <a:sym typeface="Courier New"/>
              </a:rPr>
              <a:t> = </a:t>
            </a:r>
            <a:r>
              <a:rPr lang="es-419" sz="1200">
                <a:solidFill>
                  <a:srgbClr val="4EC9B0"/>
                </a:solidFill>
                <a:highlight>
                  <a:srgbClr val="1E1E1E"/>
                </a:highlight>
                <a:latin typeface="Courier New"/>
                <a:ea typeface="Courier New"/>
                <a:cs typeface="Courier New"/>
                <a:sym typeface="Courier New"/>
              </a:rPr>
              <a:t>Caja</a:t>
            </a:r>
            <a:r>
              <a:rPr lang="es-419" sz="1200">
                <a:solidFill>
                  <a:srgbClr val="D4D4D4"/>
                </a:solidFill>
                <a:highlight>
                  <a:srgbClr val="1E1E1E"/>
                </a:highlight>
                <a:latin typeface="Courier New"/>
                <a:ea typeface="Courier New"/>
                <a:cs typeface="Courier New"/>
                <a:sym typeface="Courier New"/>
              </a:rPr>
              <a:t>::</a:t>
            </a:r>
            <a:r>
              <a:rPr lang="es-419" sz="1200">
                <a:solidFill>
                  <a:srgbClr val="DCDCAA"/>
                </a:solidFill>
                <a:highlight>
                  <a:srgbClr val="1E1E1E"/>
                </a:highlight>
                <a:latin typeface="Courier New"/>
                <a:ea typeface="Courier New"/>
                <a:cs typeface="Courier New"/>
                <a:sym typeface="Courier New"/>
              </a:rPr>
              <a:t>new</a:t>
            </a:r>
            <a:r>
              <a:rPr lang="es-419" sz="1200">
                <a:solidFill>
                  <a:srgbClr val="D4D4D4"/>
                </a:solidFill>
                <a:highlight>
                  <a:srgbClr val="1E1E1E"/>
                </a:highlight>
                <a:latin typeface="Courier New"/>
                <a:ea typeface="Courier New"/>
                <a:cs typeface="Courier New"/>
                <a:sym typeface="Courier New"/>
              </a:rPr>
              <a:t>(</a:t>
            </a:r>
            <a:r>
              <a:rPr lang="es-419" sz="1200">
                <a:solidFill>
                  <a:srgbClr val="B5CEA8"/>
                </a:solidFill>
                <a:highlight>
                  <a:srgbClr val="1E1E1E"/>
                </a:highlight>
                <a:latin typeface="Courier New"/>
                <a:ea typeface="Courier New"/>
                <a:cs typeface="Courier New"/>
                <a:sym typeface="Courier New"/>
              </a:rPr>
              <a:t>5</a:t>
            </a:r>
            <a:r>
              <a:rPr lang="es-419" sz="1200">
                <a:solidFill>
                  <a:srgbClr val="D4D4D4"/>
                </a:solidFill>
                <a:highlight>
                  <a:srgbClr val="1E1E1E"/>
                </a:highlight>
                <a:latin typeface="Courier New"/>
                <a:ea typeface="Courier New"/>
                <a:cs typeface="Courier New"/>
                <a:sym typeface="Courier New"/>
              </a:rPr>
              <a:t>);</a:t>
            </a:r>
            <a:endParaRPr sz="12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200">
                <a:solidFill>
                  <a:srgbClr val="D4D4D4"/>
                </a:solidFill>
                <a:highlight>
                  <a:srgbClr val="1E1E1E"/>
                </a:highlight>
                <a:latin typeface="Courier New"/>
                <a:ea typeface="Courier New"/>
                <a:cs typeface="Courier New"/>
                <a:sym typeface="Courier New"/>
              </a:rPr>
              <a:t>   </a:t>
            </a:r>
            <a:r>
              <a:rPr lang="es-419" sz="1200">
                <a:solidFill>
                  <a:srgbClr val="C586C0"/>
                </a:solidFill>
                <a:highlight>
                  <a:srgbClr val="1E1E1E"/>
                </a:highlight>
                <a:latin typeface="Courier New"/>
                <a:ea typeface="Courier New"/>
                <a:cs typeface="Courier New"/>
                <a:sym typeface="Courier New"/>
              </a:rPr>
              <a:t>if</a:t>
            </a:r>
            <a:r>
              <a:rPr lang="es-419" sz="1200">
                <a:solidFill>
                  <a:srgbClr val="D4D4D4"/>
                </a:solidFill>
                <a:highlight>
                  <a:srgbClr val="1E1E1E"/>
                </a:highlight>
                <a:latin typeface="Courier New"/>
                <a:ea typeface="Courier New"/>
                <a:cs typeface="Courier New"/>
                <a:sym typeface="Courier New"/>
              </a:rPr>
              <a:t> *</a:t>
            </a:r>
            <a:r>
              <a:rPr lang="es-419" sz="1200" u="sng">
                <a:solidFill>
                  <a:srgbClr val="9CDCFE"/>
                </a:solidFill>
                <a:highlight>
                  <a:srgbClr val="1E1E1E"/>
                </a:highlight>
                <a:latin typeface="Courier New"/>
                <a:ea typeface="Courier New"/>
                <a:cs typeface="Courier New"/>
                <a:sym typeface="Courier New"/>
              </a:rPr>
              <a:t>caja</a:t>
            </a:r>
            <a:r>
              <a:rPr lang="es-419" sz="1200">
                <a:solidFill>
                  <a:srgbClr val="D4D4D4"/>
                </a:solidFill>
                <a:highlight>
                  <a:srgbClr val="1E1E1E"/>
                </a:highlight>
                <a:latin typeface="Courier New"/>
                <a:ea typeface="Courier New"/>
                <a:cs typeface="Courier New"/>
                <a:sym typeface="Courier New"/>
              </a:rPr>
              <a:t> == </a:t>
            </a:r>
            <a:r>
              <a:rPr lang="es-419" sz="1200">
                <a:solidFill>
                  <a:srgbClr val="B5CEA8"/>
                </a:solidFill>
                <a:highlight>
                  <a:srgbClr val="1E1E1E"/>
                </a:highlight>
                <a:latin typeface="Courier New"/>
                <a:ea typeface="Courier New"/>
                <a:cs typeface="Courier New"/>
                <a:sym typeface="Courier New"/>
              </a:rPr>
              <a:t>5</a:t>
            </a:r>
            <a:r>
              <a:rPr lang="es-419" sz="1200">
                <a:solidFill>
                  <a:srgbClr val="D4D4D4"/>
                </a:solidFill>
                <a:highlight>
                  <a:srgbClr val="1E1E1E"/>
                </a:highlight>
                <a:latin typeface="Courier New"/>
                <a:ea typeface="Courier New"/>
                <a:cs typeface="Courier New"/>
                <a:sym typeface="Courier New"/>
              </a:rPr>
              <a:t> {</a:t>
            </a:r>
            <a:endParaRPr sz="12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200">
                <a:solidFill>
                  <a:srgbClr val="D4D4D4"/>
                </a:solidFill>
                <a:highlight>
                  <a:srgbClr val="1E1E1E"/>
                </a:highlight>
                <a:latin typeface="Courier New"/>
                <a:ea typeface="Courier New"/>
                <a:cs typeface="Courier New"/>
                <a:sym typeface="Courier New"/>
              </a:rPr>
              <a:t>       </a:t>
            </a:r>
            <a:r>
              <a:rPr lang="es-419" sz="1200">
                <a:solidFill>
                  <a:srgbClr val="569CD6"/>
                </a:solidFill>
                <a:highlight>
                  <a:srgbClr val="1E1E1E"/>
                </a:highlight>
                <a:latin typeface="Courier New"/>
                <a:ea typeface="Courier New"/>
                <a:cs typeface="Courier New"/>
                <a:sym typeface="Courier New"/>
              </a:rPr>
              <a:t>println!</a:t>
            </a:r>
            <a:r>
              <a:rPr lang="es-419" sz="1200">
                <a:solidFill>
                  <a:srgbClr val="D4D4D4"/>
                </a:solidFill>
                <a:highlight>
                  <a:srgbClr val="1E1E1E"/>
                </a:highlight>
                <a:latin typeface="Courier New"/>
                <a:ea typeface="Courier New"/>
                <a:cs typeface="Courier New"/>
                <a:sym typeface="Courier New"/>
              </a:rPr>
              <a:t>(</a:t>
            </a:r>
            <a:r>
              <a:rPr lang="es-419" sz="1200">
                <a:solidFill>
                  <a:srgbClr val="CE9178"/>
                </a:solidFill>
                <a:highlight>
                  <a:srgbClr val="1E1E1E"/>
                </a:highlight>
                <a:latin typeface="Courier New"/>
                <a:ea typeface="Courier New"/>
                <a:cs typeface="Courier New"/>
                <a:sym typeface="Courier New"/>
              </a:rPr>
              <a:t>"es cinco!"</a:t>
            </a:r>
            <a:r>
              <a:rPr lang="es-419" sz="1200">
                <a:solidFill>
                  <a:srgbClr val="D4D4D4"/>
                </a:solidFill>
                <a:highlight>
                  <a:srgbClr val="1E1E1E"/>
                </a:highlight>
                <a:latin typeface="Courier New"/>
                <a:ea typeface="Courier New"/>
                <a:cs typeface="Courier New"/>
                <a:sym typeface="Courier New"/>
              </a:rPr>
              <a:t>);</a:t>
            </a:r>
            <a:endParaRPr sz="12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200">
                <a:solidFill>
                  <a:srgbClr val="D4D4D4"/>
                </a:solidFill>
                <a:highlight>
                  <a:srgbClr val="1E1E1E"/>
                </a:highlight>
                <a:latin typeface="Courier New"/>
                <a:ea typeface="Courier New"/>
                <a:cs typeface="Courier New"/>
                <a:sym typeface="Courier New"/>
              </a:rPr>
              <a:t>       </a:t>
            </a:r>
            <a:r>
              <a:rPr lang="es-419" sz="1200">
                <a:solidFill>
                  <a:srgbClr val="DCDCAA"/>
                </a:solidFill>
                <a:highlight>
                  <a:srgbClr val="1E1E1E"/>
                </a:highlight>
                <a:latin typeface="Courier New"/>
                <a:ea typeface="Courier New"/>
                <a:cs typeface="Courier New"/>
                <a:sym typeface="Courier New"/>
              </a:rPr>
              <a:t>drop</a:t>
            </a:r>
            <a:r>
              <a:rPr lang="es-419" sz="1200">
                <a:solidFill>
                  <a:srgbClr val="D4D4D4"/>
                </a:solidFill>
                <a:highlight>
                  <a:srgbClr val="1E1E1E"/>
                </a:highlight>
                <a:latin typeface="Courier New"/>
                <a:ea typeface="Courier New"/>
                <a:cs typeface="Courier New"/>
                <a:sym typeface="Courier New"/>
              </a:rPr>
              <a:t>(</a:t>
            </a:r>
            <a:r>
              <a:rPr lang="es-419" sz="1200" u="sng">
                <a:solidFill>
                  <a:srgbClr val="9CDCFE"/>
                </a:solidFill>
                <a:highlight>
                  <a:srgbClr val="1E1E1E"/>
                </a:highlight>
                <a:latin typeface="Courier New"/>
                <a:ea typeface="Courier New"/>
                <a:cs typeface="Courier New"/>
                <a:sym typeface="Courier New"/>
              </a:rPr>
              <a:t>caja</a:t>
            </a:r>
            <a:r>
              <a:rPr lang="es-419" sz="1200">
                <a:solidFill>
                  <a:srgbClr val="D4D4D4"/>
                </a:solidFill>
                <a:highlight>
                  <a:srgbClr val="1E1E1E"/>
                </a:highlight>
                <a:latin typeface="Courier New"/>
                <a:ea typeface="Courier New"/>
                <a:cs typeface="Courier New"/>
                <a:sym typeface="Courier New"/>
              </a:rPr>
              <a:t>);</a:t>
            </a:r>
            <a:endParaRPr sz="12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200">
                <a:solidFill>
                  <a:srgbClr val="D4D4D4"/>
                </a:solidFill>
                <a:highlight>
                  <a:srgbClr val="1E1E1E"/>
                </a:highlight>
                <a:latin typeface="Courier New"/>
                <a:ea typeface="Courier New"/>
                <a:cs typeface="Courier New"/>
                <a:sym typeface="Courier New"/>
              </a:rPr>
              <a:t>   }</a:t>
            </a:r>
            <a:endParaRPr sz="12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200">
                <a:solidFill>
                  <a:srgbClr val="D4D4D4"/>
                </a:solidFill>
                <a:highlight>
                  <a:srgbClr val="1E1E1E"/>
                </a:highlight>
                <a:latin typeface="Courier New"/>
                <a:ea typeface="Courier New"/>
                <a:cs typeface="Courier New"/>
                <a:sym typeface="Courier New"/>
              </a:rPr>
              <a:t>   </a:t>
            </a:r>
            <a:r>
              <a:rPr lang="es-419" sz="1200">
                <a:solidFill>
                  <a:srgbClr val="569CD6"/>
                </a:solidFill>
                <a:highlight>
                  <a:srgbClr val="1E1E1E"/>
                </a:highlight>
                <a:latin typeface="Courier New"/>
                <a:ea typeface="Courier New"/>
                <a:cs typeface="Courier New"/>
                <a:sym typeface="Courier New"/>
              </a:rPr>
              <a:t>println!</a:t>
            </a:r>
            <a:r>
              <a:rPr lang="es-419" sz="1200">
                <a:solidFill>
                  <a:srgbClr val="D4D4D4"/>
                </a:solidFill>
                <a:highlight>
                  <a:srgbClr val="1E1E1E"/>
                </a:highlight>
                <a:latin typeface="Courier New"/>
                <a:ea typeface="Courier New"/>
                <a:cs typeface="Courier New"/>
                <a:sym typeface="Courier New"/>
              </a:rPr>
              <a:t>(</a:t>
            </a:r>
            <a:r>
              <a:rPr lang="es-419" sz="1200">
                <a:solidFill>
                  <a:srgbClr val="CE9178"/>
                </a:solidFill>
                <a:highlight>
                  <a:srgbClr val="1E1E1E"/>
                </a:highlight>
                <a:latin typeface="Courier New"/>
                <a:ea typeface="Courier New"/>
                <a:cs typeface="Courier New"/>
                <a:sym typeface="Courier New"/>
              </a:rPr>
              <a:t>"Terminando el main"</a:t>
            </a:r>
            <a:r>
              <a:rPr lang="es-419" sz="1200">
                <a:solidFill>
                  <a:srgbClr val="D4D4D4"/>
                </a:solidFill>
                <a:highlight>
                  <a:srgbClr val="1E1E1E"/>
                </a:highlight>
                <a:latin typeface="Courier New"/>
                <a:ea typeface="Courier New"/>
                <a:cs typeface="Courier New"/>
                <a:sym typeface="Courier New"/>
              </a:rPr>
              <a:t>);</a:t>
            </a:r>
            <a:endParaRPr sz="12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200">
                <a:solidFill>
                  <a:srgbClr val="D4D4D4"/>
                </a:solidFill>
                <a:highlight>
                  <a:srgbClr val="1E1E1E"/>
                </a:highlight>
                <a:latin typeface="Courier New"/>
                <a:ea typeface="Courier New"/>
                <a:cs typeface="Courier New"/>
                <a:sym typeface="Courier New"/>
              </a:rPr>
              <a:t>}</a:t>
            </a:r>
            <a:endParaRPr sz="1365">
              <a:solidFill>
                <a:srgbClr val="569CD6"/>
              </a:solidFill>
              <a:highlight>
                <a:srgbClr val="1E1E1E"/>
              </a:highlight>
              <a:latin typeface="Courier New"/>
              <a:ea typeface="Courier New"/>
              <a:cs typeface="Courier New"/>
              <a:sym typeface="Courier New"/>
            </a:endParaRPr>
          </a:p>
        </p:txBody>
      </p:sp>
      <p:sp>
        <p:nvSpPr>
          <p:cNvPr id="156" name="Google Shape;156;p27"/>
          <p:cNvSpPr txBox="1"/>
          <p:nvPr/>
        </p:nvSpPr>
        <p:spPr>
          <a:xfrm>
            <a:off x="8667825" y="4743300"/>
            <a:ext cx="76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sz="3500"/>
              <a:t>Smart Pointers: Extra Deref</a:t>
            </a:r>
            <a:endParaRPr sz="3500"/>
          </a:p>
        </p:txBody>
      </p:sp>
      <p:sp>
        <p:nvSpPr>
          <p:cNvPr id="162" name="Google Shape;162;p28"/>
          <p:cNvSpPr txBox="1"/>
          <p:nvPr>
            <p:ph idx="1" type="body"/>
          </p:nvPr>
        </p:nvSpPr>
        <p:spPr>
          <a:xfrm>
            <a:off x="387900" y="1352024"/>
            <a:ext cx="8368200" cy="3078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365">
              <a:solidFill>
                <a:srgbClr val="569CD6"/>
              </a:solidFill>
              <a:highlight>
                <a:srgbClr val="1E1E1E"/>
              </a:highlight>
              <a:latin typeface="Courier New"/>
              <a:ea typeface="Courier New"/>
              <a:cs typeface="Courier New"/>
              <a:sym typeface="Courier New"/>
            </a:endParaRPr>
          </a:p>
        </p:txBody>
      </p:sp>
      <p:pic>
        <p:nvPicPr>
          <p:cNvPr id="163" name="Google Shape;163;p28"/>
          <p:cNvPicPr preferRelativeResize="0"/>
          <p:nvPr/>
        </p:nvPicPr>
        <p:blipFill>
          <a:blip r:embed="rId3">
            <a:alphaModFix/>
          </a:blip>
          <a:stretch>
            <a:fillRect/>
          </a:stretch>
        </p:blipFill>
        <p:spPr>
          <a:xfrm>
            <a:off x="1910475" y="1282050"/>
            <a:ext cx="5065149" cy="3626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sz="3500"/>
              <a:t>Smart Pointers: Rc -&gt; </a:t>
            </a:r>
            <a:r>
              <a:rPr lang="es-419" sz="2400"/>
              <a:t>Reference Counted</a:t>
            </a:r>
            <a:endParaRPr sz="2400"/>
          </a:p>
        </p:txBody>
      </p:sp>
      <p:sp>
        <p:nvSpPr>
          <p:cNvPr id="169" name="Google Shape;169;p29"/>
          <p:cNvSpPr txBox="1"/>
          <p:nvPr>
            <p:ph idx="1" type="body"/>
          </p:nvPr>
        </p:nvSpPr>
        <p:spPr>
          <a:xfrm>
            <a:off x="387900" y="1352024"/>
            <a:ext cx="8368200" cy="3078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419" sz="1400" u="sng">
                <a:latin typeface="Roboto Slab"/>
                <a:ea typeface="Roboto Slab"/>
                <a:cs typeface="Roboto Slab"/>
                <a:sym typeface="Roboto Slab"/>
              </a:rPr>
              <a:t>multiple ownership explícito</a:t>
            </a:r>
            <a:r>
              <a:rPr lang="es-419" sz="1400">
                <a:latin typeface="Roboto Slab"/>
                <a:ea typeface="Roboto Slab"/>
                <a:cs typeface="Roboto Slab"/>
                <a:sym typeface="Roboto Slab"/>
              </a:rPr>
              <a:t>: hay casos en los que un único valor puede tener varios propietarios, como por ejemplo en la estructura de grafo.</a:t>
            </a:r>
            <a:endParaRPr sz="1400">
              <a:latin typeface="Roboto Slab"/>
              <a:ea typeface="Roboto Slab"/>
              <a:cs typeface="Roboto Slab"/>
              <a:sym typeface="Roboto Slab"/>
            </a:endParaRPr>
          </a:p>
          <a:p>
            <a:pPr indent="0" lvl="0" marL="0" rtl="0" algn="l">
              <a:lnSpc>
                <a:spcPct val="150000"/>
              </a:lnSpc>
              <a:spcBef>
                <a:spcPts val="0"/>
              </a:spcBef>
              <a:spcAft>
                <a:spcPts val="0"/>
              </a:spcAft>
              <a:buNone/>
            </a:pPr>
            <a:r>
              <a:t/>
            </a:r>
            <a:endParaRPr sz="1400">
              <a:latin typeface="Roboto Slab"/>
              <a:ea typeface="Roboto Slab"/>
              <a:cs typeface="Roboto Slab"/>
              <a:sym typeface="Roboto Slab"/>
            </a:endParaRPr>
          </a:p>
          <a:p>
            <a:pPr indent="0" lvl="0" marL="0" rtl="0" algn="l">
              <a:lnSpc>
                <a:spcPct val="150000"/>
              </a:lnSpc>
              <a:spcBef>
                <a:spcPts val="0"/>
              </a:spcBef>
              <a:spcAft>
                <a:spcPts val="0"/>
              </a:spcAft>
              <a:buNone/>
            </a:pPr>
            <a:r>
              <a:t/>
            </a:r>
            <a:endParaRPr sz="1400">
              <a:latin typeface="Roboto Slab"/>
              <a:ea typeface="Roboto Slab"/>
              <a:cs typeface="Roboto Slab"/>
              <a:sym typeface="Roboto Slab"/>
            </a:endParaRPr>
          </a:p>
          <a:p>
            <a:pPr indent="0" lvl="0" marL="0" rtl="0" algn="l">
              <a:lnSpc>
                <a:spcPct val="150000"/>
              </a:lnSpc>
              <a:spcBef>
                <a:spcPts val="0"/>
              </a:spcBef>
              <a:spcAft>
                <a:spcPts val="0"/>
              </a:spcAft>
              <a:buNone/>
            </a:pPr>
            <a:r>
              <a:t/>
            </a:r>
            <a:endParaRPr sz="1400">
              <a:latin typeface="Roboto Slab"/>
              <a:ea typeface="Roboto Slab"/>
              <a:cs typeface="Roboto Slab"/>
              <a:sym typeface="Roboto Slab"/>
            </a:endParaRPr>
          </a:p>
          <a:p>
            <a:pPr indent="0" lvl="0" marL="0" rtl="0" algn="l">
              <a:lnSpc>
                <a:spcPct val="150000"/>
              </a:lnSpc>
              <a:spcBef>
                <a:spcPts val="0"/>
              </a:spcBef>
              <a:spcAft>
                <a:spcPts val="0"/>
              </a:spcAft>
              <a:buNone/>
            </a:pPr>
            <a:r>
              <a:t/>
            </a:r>
            <a:endParaRPr sz="1400">
              <a:latin typeface="Roboto Slab"/>
              <a:ea typeface="Roboto Slab"/>
              <a:cs typeface="Roboto Slab"/>
              <a:sym typeface="Roboto Slab"/>
            </a:endParaRPr>
          </a:p>
          <a:p>
            <a:pPr indent="0" lvl="0" marL="0" rtl="0" algn="l">
              <a:lnSpc>
                <a:spcPct val="150000"/>
              </a:lnSpc>
              <a:spcBef>
                <a:spcPts val="0"/>
              </a:spcBef>
              <a:spcAft>
                <a:spcPts val="0"/>
              </a:spcAft>
              <a:buNone/>
            </a:pPr>
            <a:r>
              <a:t/>
            </a:r>
            <a:endParaRPr sz="1400">
              <a:latin typeface="Roboto Slab"/>
              <a:ea typeface="Roboto Slab"/>
              <a:cs typeface="Roboto Slab"/>
              <a:sym typeface="Roboto Slab"/>
            </a:endParaRPr>
          </a:p>
          <a:p>
            <a:pPr indent="0" lvl="0" marL="0" rtl="0" algn="l">
              <a:lnSpc>
                <a:spcPct val="150000"/>
              </a:lnSpc>
              <a:spcBef>
                <a:spcPts val="0"/>
              </a:spcBef>
              <a:spcAft>
                <a:spcPts val="0"/>
              </a:spcAft>
              <a:buNone/>
            </a:pPr>
            <a:r>
              <a:t/>
            </a:r>
            <a:endParaRPr sz="1400">
              <a:latin typeface="Roboto Slab"/>
              <a:ea typeface="Roboto Slab"/>
              <a:cs typeface="Roboto Slab"/>
              <a:sym typeface="Roboto Slab"/>
            </a:endParaRPr>
          </a:p>
          <a:p>
            <a:pPr indent="0" lvl="0" marL="0" rtl="0" algn="l">
              <a:lnSpc>
                <a:spcPct val="150000"/>
              </a:lnSpc>
              <a:spcBef>
                <a:spcPts val="0"/>
              </a:spcBef>
              <a:spcAft>
                <a:spcPts val="0"/>
              </a:spcAft>
              <a:buNone/>
            </a:pPr>
            <a:r>
              <a:rPr lang="es-419" sz="1400">
                <a:latin typeface="Roboto Slab"/>
                <a:ea typeface="Roboto Slab"/>
                <a:cs typeface="Roboto Slab"/>
                <a:sym typeface="Roboto Slab"/>
              </a:rPr>
              <a:t>O en situaciones de subprocesos, como en programación concurrente.</a:t>
            </a:r>
            <a:endParaRPr sz="1400">
              <a:latin typeface="Roboto Slab"/>
              <a:ea typeface="Roboto Slab"/>
              <a:cs typeface="Roboto Slab"/>
              <a:sym typeface="Roboto Slab"/>
            </a:endParaRPr>
          </a:p>
          <a:p>
            <a:pPr indent="0" lvl="0" marL="0" rtl="0" algn="l">
              <a:lnSpc>
                <a:spcPct val="150000"/>
              </a:lnSpc>
              <a:spcBef>
                <a:spcPts val="0"/>
              </a:spcBef>
              <a:spcAft>
                <a:spcPts val="0"/>
              </a:spcAft>
              <a:buNone/>
            </a:pPr>
            <a:r>
              <a:t/>
            </a:r>
            <a:endParaRPr sz="1400">
              <a:latin typeface="Roboto Slab"/>
              <a:ea typeface="Roboto Slab"/>
              <a:cs typeface="Roboto Slab"/>
              <a:sym typeface="Roboto Slab"/>
            </a:endParaRPr>
          </a:p>
        </p:txBody>
      </p:sp>
      <p:pic>
        <p:nvPicPr>
          <p:cNvPr id="170" name="Google Shape;170;p29"/>
          <p:cNvPicPr preferRelativeResize="0"/>
          <p:nvPr/>
        </p:nvPicPr>
        <p:blipFill>
          <a:blip r:embed="rId3">
            <a:alphaModFix/>
          </a:blip>
          <a:stretch>
            <a:fillRect/>
          </a:stretch>
        </p:blipFill>
        <p:spPr>
          <a:xfrm>
            <a:off x="4495413" y="1875138"/>
            <a:ext cx="2181225" cy="16668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sz="3500"/>
              <a:t>Smart Pointers: Rc -&gt; </a:t>
            </a:r>
            <a:r>
              <a:rPr lang="es-419" sz="2400"/>
              <a:t>Reference Counted</a:t>
            </a:r>
            <a:endParaRPr sz="2400"/>
          </a:p>
        </p:txBody>
      </p:sp>
      <p:sp>
        <p:nvSpPr>
          <p:cNvPr id="176" name="Google Shape;176;p30"/>
          <p:cNvSpPr txBox="1"/>
          <p:nvPr>
            <p:ph idx="1" type="body"/>
          </p:nvPr>
        </p:nvSpPr>
        <p:spPr>
          <a:xfrm>
            <a:off x="387900" y="1352024"/>
            <a:ext cx="8368200" cy="3078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419" sz="900">
                <a:solidFill>
                  <a:srgbClr val="569CD6"/>
                </a:solidFill>
                <a:highlight>
                  <a:srgbClr val="1E1E1E"/>
                </a:highlight>
                <a:latin typeface="Courier New"/>
                <a:ea typeface="Courier New"/>
                <a:cs typeface="Courier New"/>
                <a:sym typeface="Courier New"/>
              </a:rPr>
              <a:t>enum</a:t>
            </a:r>
            <a:r>
              <a:rPr lang="es-419" sz="900">
                <a:solidFill>
                  <a:srgbClr val="D4D4D4"/>
                </a:solidFill>
                <a:highlight>
                  <a:srgbClr val="1E1E1E"/>
                </a:highlight>
                <a:latin typeface="Courier New"/>
                <a:ea typeface="Courier New"/>
                <a:cs typeface="Courier New"/>
                <a:sym typeface="Courier New"/>
              </a:rPr>
              <a:t> </a:t>
            </a:r>
            <a:r>
              <a:rPr lang="es-419" sz="900">
                <a:solidFill>
                  <a:srgbClr val="4EC9B0"/>
                </a:solidFill>
                <a:highlight>
                  <a:srgbClr val="1E1E1E"/>
                </a:highlight>
                <a:latin typeface="Courier New"/>
                <a:ea typeface="Courier New"/>
                <a:cs typeface="Courier New"/>
                <a:sym typeface="Courier New"/>
              </a:rPr>
              <a:t>MiLista</a:t>
            </a:r>
            <a:r>
              <a:rPr lang="es-419"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D4D4D4"/>
                </a:solidFill>
                <a:highlight>
                  <a:srgbClr val="1E1E1E"/>
                </a:highlight>
                <a:latin typeface="Courier New"/>
                <a:ea typeface="Courier New"/>
                <a:cs typeface="Courier New"/>
                <a:sym typeface="Courier New"/>
              </a:rPr>
              <a:t>   </a:t>
            </a:r>
            <a:r>
              <a:rPr lang="es-419" sz="900">
                <a:solidFill>
                  <a:srgbClr val="4FC1FF"/>
                </a:solidFill>
                <a:highlight>
                  <a:srgbClr val="1E1E1E"/>
                </a:highlight>
                <a:latin typeface="Courier New"/>
                <a:ea typeface="Courier New"/>
                <a:cs typeface="Courier New"/>
                <a:sym typeface="Courier New"/>
              </a:rPr>
              <a:t>Nodo</a:t>
            </a:r>
            <a:r>
              <a:rPr lang="es-419" sz="900">
                <a:solidFill>
                  <a:srgbClr val="D4D4D4"/>
                </a:solidFill>
                <a:highlight>
                  <a:srgbClr val="1E1E1E"/>
                </a:highlight>
                <a:latin typeface="Courier New"/>
                <a:ea typeface="Courier New"/>
                <a:cs typeface="Courier New"/>
                <a:sym typeface="Courier New"/>
              </a:rPr>
              <a:t>(</a:t>
            </a:r>
            <a:r>
              <a:rPr lang="es-419" sz="900">
                <a:solidFill>
                  <a:srgbClr val="4EC9B0"/>
                </a:solidFill>
                <a:highlight>
                  <a:srgbClr val="1E1E1E"/>
                </a:highlight>
                <a:latin typeface="Courier New"/>
                <a:ea typeface="Courier New"/>
                <a:cs typeface="Courier New"/>
                <a:sym typeface="Courier New"/>
              </a:rPr>
              <a:t>i32</a:t>
            </a:r>
            <a:r>
              <a:rPr lang="es-419" sz="900">
                <a:solidFill>
                  <a:srgbClr val="D4D4D4"/>
                </a:solidFill>
                <a:highlight>
                  <a:srgbClr val="1E1E1E"/>
                </a:highlight>
                <a:latin typeface="Courier New"/>
                <a:ea typeface="Courier New"/>
                <a:cs typeface="Courier New"/>
                <a:sym typeface="Courier New"/>
              </a:rPr>
              <a:t>, </a:t>
            </a:r>
            <a:r>
              <a:rPr lang="es-419" sz="900">
                <a:solidFill>
                  <a:srgbClr val="4EC9B0"/>
                </a:solidFill>
                <a:highlight>
                  <a:srgbClr val="1E1E1E"/>
                </a:highlight>
                <a:latin typeface="Courier New"/>
                <a:ea typeface="Courier New"/>
                <a:cs typeface="Courier New"/>
                <a:sym typeface="Courier New"/>
              </a:rPr>
              <a:t>Box</a:t>
            </a:r>
            <a:r>
              <a:rPr lang="es-419" sz="900">
                <a:solidFill>
                  <a:srgbClr val="D4D4D4"/>
                </a:solidFill>
                <a:highlight>
                  <a:srgbClr val="1E1E1E"/>
                </a:highlight>
                <a:latin typeface="Courier New"/>
                <a:ea typeface="Courier New"/>
                <a:cs typeface="Courier New"/>
                <a:sym typeface="Courier New"/>
              </a:rPr>
              <a:t>&lt;</a:t>
            </a:r>
            <a:r>
              <a:rPr lang="es-419" sz="900">
                <a:solidFill>
                  <a:srgbClr val="4EC9B0"/>
                </a:solidFill>
                <a:highlight>
                  <a:srgbClr val="1E1E1E"/>
                </a:highlight>
                <a:latin typeface="Courier New"/>
                <a:ea typeface="Courier New"/>
                <a:cs typeface="Courier New"/>
                <a:sym typeface="Courier New"/>
              </a:rPr>
              <a:t>MiLista</a:t>
            </a:r>
            <a:r>
              <a:rPr lang="es-419" sz="900">
                <a:solidFill>
                  <a:srgbClr val="D4D4D4"/>
                </a:solidFill>
                <a:highlight>
                  <a:srgbClr val="1E1E1E"/>
                </a:highlight>
                <a:latin typeface="Courier New"/>
                <a:ea typeface="Courier New"/>
                <a:cs typeface="Courier New"/>
                <a:sym typeface="Courier New"/>
              </a:rPr>
              <a:t>&gt;),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D4D4D4"/>
                </a:solidFill>
                <a:highlight>
                  <a:srgbClr val="1E1E1E"/>
                </a:highlight>
                <a:latin typeface="Courier New"/>
                <a:ea typeface="Courier New"/>
                <a:cs typeface="Courier New"/>
                <a:sym typeface="Courier New"/>
              </a:rPr>
              <a:t>   </a:t>
            </a:r>
            <a:r>
              <a:rPr lang="es-419" sz="900">
                <a:solidFill>
                  <a:srgbClr val="4FC1FF"/>
                </a:solidFill>
                <a:highlight>
                  <a:srgbClr val="1E1E1E"/>
                </a:highlight>
                <a:latin typeface="Courier New"/>
                <a:ea typeface="Courier New"/>
                <a:cs typeface="Courier New"/>
                <a:sym typeface="Courier New"/>
              </a:rPr>
              <a:t>Nada</a:t>
            </a:r>
            <a:endParaRPr sz="900">
              <a:solidFill>
                <a:srgbClr val="4FC1FF"/>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569CD6"/>
                </a:solidFill>
                <a:highlight>
                  <a:srgbClr val="1E1E1E"/>
                </a:highlight>
                <a:latin typeface="Courier New"/>
                <a:ea typeface="Courier New"/>
                <a:cs typeface="Courier New"/>
                <a:sym typeface="Courier New"/>
              </a:rPr>
              <a:t>fn</a:t>
            </a:r>
            <a:r>
              <a:rPr lang="es-419" sz="900">
                <a:solidFill>
                  <a:srgbClr val="D4D4D4"/>
                </a:solidFill>
                <a:highlight>
                  <a:srgbClr val="1E1E1E"/>
                </a:highlight>
                <a:latin typeface="Courier New"/>
                <a:ea typeface="Courier New"/>
                <a:cs typeface="Courier New"/>
                <a:sym typeface="Courier New"/>
              </a:rPr>
              <a:t> </a:t>
            </a:r>
            <a:r>
              <a:rPr lang="es-419" sz="900">
                <a:solidFill>
                  <a:srgbClr val="DCDCAA"/>
                </a:solidFill>
                <a:highlight>
                  <a:srgbClr val="1E1E1E"/>
                </a:highlight>
                <a:latin typeface="Courier New"/>
                <a:ea typeface="Courier New"/>
                <a:cs typeface="Courier New"/>
                <a:sym typeface="Courier New"/>
              </a:rPr>
              <a:t>main</a:t>
            </a:r>
            <a:r>
              <a:rPr lang="es-419"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6A9955"/>
                </a:solidFill>
                <a:highlight>
                  <a:srgbClr val="1E1E1E"/>
                </a:highlight>
                <a:latin typeface="Courier New"/>
                <a:ea typeface="Courier New"/>
                <a:cs typeface="Courier New"/>
                <a:sym typeface="Courier New"/>
              </a:rPr>
              <a:t>   //nodo1(1) -&gt;</a:t>
            </a:r>
            <a:endParaRPr sz="900">
              <a:solidFill>
                <a:srgbClr val="6A9955"/>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6A9955"/>
                </a:solidFill>
                <a:highlight>
                  <a:srgbClr val="1E1E1E"/>
                </a:highlight>
                <a:latin typeface="Courier New"/>
                <a:ea typeface="Courier New"/>
                <a:cs typeface="Courier New"/>
                <a:sym typeface="Courier New"/>
              </a:rPr>
              <a:t>   //            nodo2(2) -&gt; nodo3(3) -&gt; Nada</a:t>
            </a:r>
            <a:endParaRPr sz="900">
              <a:solidFill>
                <a:srgbClr val="6A9955"/>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6A9955"/>
                </a:solidFill>
                <a:highlight>
                  <a:srgbClr val="1E1E1E"/>
                </a:highlight>
                <a:latin typeface="Courier New"/>
                <a:ea typeface="Courier New"/>
                <a:cs typeface="Courier New"/>
                <a:sym typeface="Courier New"/>
              </a:rPr>
              <a:t>   //nodo5(5) -&gt;</a:t>
            </a:r>
            <a:endParaRPr sz="900">
              <a:solidFill>
                <a:srgbClr val="6A9955"/>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D4D4D4"/>
                </a:solidFill>
                <a:highlight>
                  <a:srgbClr val="1E1E1E"/>
                </a:highlight>
                <a:latin typeface="Courier New"/>
                <a:ea typeface="Courier New"/>
                <a:cs typeface="Courier New"/>
                <a:sym typeface="Courier New"/>
              </a:rPr>
              <a:t>   </a:t>
            </a:r>
            <a:r>
              <a:rPr lang="es-419" sz="900">
                <a:solidFill>
                  <a:srgbClr val="569CD6"/>
                </a:solidFill>
                <a:highlight>
                  <a:srgbClr val="1E1E1E"/>
                </a:highlight>
                <a:latin typeface="Courier New"/>
                <a:ea typeface="Courier New"/>
                <a:cs typeface="Courier New"/>
                <a:sym typeface="Courier New"/>
              </a:rPr>
              <a:t>use</a:t>
            </a:r>
            <a:r>
              <a:rPr lang="es-419" sz="900">
                <a:solidFill>
                  <a:srgbClr val="D4D4D4"/>
                </a:solidFill>
                <a:highlight>
                  <a:srgbClr val="1E1E1E"/>
                </a:highlight>
                <a:latin typeface="Courier New"/>
                <a:ea typeface="Courier New"/>
                <a:cs typeface="Courier New"/>
                <a:sym typeface="Courier New"/>
              </a:rPr>
              <a:t> </a:t>
            </a:r>
            <a:r>
              <a:rPr lang="es-419" sz="900">
                <a:solidFill>
                  <a:srgbClr val="4EC9B0"/>
                </a:solidFill>
                <a:highlight>
                  <a:srgbClr val="1E1E1E"/>
                </a:highlight>
                <a:latin typeface="Courier New"/>
                <a:ea typeface="Courier New"/>
                <a:cs typeface="Courier New"/>
                <a:sym typeface="Courier New"/>
              </a:rPr>
              <a:t>MiLista</a:t>
            </a:r>
            <a:r>
              <a:rPr lang="es-419"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D4D4D4"/>
                </a:solidFill>
                <a:highlight>
                  <a:srgbClr val="1E1E1E"/>
                </a:highlight>
                <a:latin typeface="Courier New"/>
                <a:ea typeface="Courier New"/>
                <a:cs typeface="Courier New"/>
                <a:sym typeface="Courier New"/>
              </a:rPr>
              <a:t>   </a:t>
            </a:r>
            <a:r>
              <a:rPr lang="es-419" sz="900">
                <a:solidFill>
                  <a:srgbClr val="569CD6"/>
                </a:solidFill>
                <a:highlight>
                  <a:srgbClr val="1E1E1E"/>
                </a:highlight>
                <a:latin typeface="Courier New"/>
                <a:ea typeface="Courier New"/>
                <a:cs typeface="Courier New"/>
                <a:sym typeface="Courier New"/>
              </a:rPr>
              <a:t>let</a:t>
            </a:r>
            <a:r>
              <a:rPr lang="es-419" sz="900">
                <a:solidFill>
                  <a:srgbClr val="D4D4D4"/>
                </a:solidFill>
                <a:highlight>
                  <a:srgbClr val="1E1E1E"/>
                </a:highlight>
                <a:latin typeface="Courier New"/>
                <a:ea typeface="Courier New"/>
                <a:cs typeface="Courier New"/>
                <a:sym typeface="Courier New"/>
              </a:rPr>
              <a:t> </a:t>
            </a:r>
            <a:r>
              <a:rPr lang="es-419" sz="900">
                <a:solidFill>
                  <a:srgbClr val="9CDCFE"/>
                </a:solidFill>
                <a:highlight>
                  <a:srgbClr val="1E1E1E"/>
                </a:highlight>
                <a:latin typeface="Courier New"/>
                <a:ea typeface="Courier New"/>
                <a:cs typeface="Courier New"/>
                <a:sym typeface="Courier New"/>
              </a:rPr>
              <a:t>n4</a:t>
            </a:r>
            <a:r>
              <a:rPr lang="es-419" sz="900">
                <a:solidFill>
                  <a:srgbClr val="D4D4D4"/>
                </a:solidFill>
                <a:highlight>
                  <a:srgbClr val="1E1E1E"/>
                </a:highlight>
                <a:latin typeface="Courier New"/>
                <a:ea typeface="Courier New"/>
                <a:cs typeface="Courier New"/>
                <a:sym typeface="Courier New"/>
              </a:rPr>
              <a:t> = </a:t>
            </a:r>
            <a:r>
              <a:rPr lang="es-419" sz="900">
                <a:solidFill>
                  <a:srgbClr val="4FC1FF"/>
                </a:solidFill>
                <a:highlight>
                  <a:srgbClr val="1E1E1E"/>
                </a:highlight>
                <a:latin typeface="Courier New"/>
                <a:ea typeface="Courier New"/>
                <a:cs typeface="Courier New"/>
                <a:sym typeface="Courier New"/>
              </a:rPr>
              <a:t>Nada</a:t>
            </a:r>
            <a:r>
              <a:rPr lang="es-419"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D4D4D4"/>
                </a:solidFill>
                <a:highlight>
                  <a:srgbClr val="1E1E1E"/>
                </a:highlight>
                <a:latin typeface="Courier New"/>
                <a:ea typeface="Courier New"/>
                <a:cs typeface="Courier New"/>
                <a:sym typeface="Courier New"/>
              </a:rPr>
              <a:t>   </a:t>
            </a:r>
            <a:r>
              <a:rPr lang="es-419" sz="900">
                <a:solidFill>
                  <a:srgbClr val="569CD6"/>
                </a:solidFill>
                <a:highlight>
                  <a:srgbClr val="1E1E1E"/>
                </a:highlight>
                <a:latin typeface="Courier New"/>
                <a:ea typeface="Courier New"/>
                <a:cs typeface="Courier New"/>
                <a:sym typeface="Courier New"/>
              </a:rPr>
              <a:t>let</a:t>
            </a:r>
            <a:r>
              <a:rPr lang="es-419" sz="900">
                <a:solidFill>
                  <a:srgbClr val="D4D4D4"/>
                </a:solidFill>
                <a:highlight>
                  <a:srgbClr val="1E1E1E"/>
                </a:highlight>
                <a:latin typeface="Courier New"/>
                <a:ea typeface="Courier New"/>
                <a:cs typeface="Courier New"/>
                <a:sym typeface="Courier New"/>
              </a:rPr>
              <a:t> </a:t>
            </a:r>
            <a:r>
              <a:rPr lang="es-419" sz="900">
                <a:solidFill>
                  <a:srgbClr val="9CDCFE"/>
                </a:solidFill>
                <a:highlight>
                  <a:srgbClr val="1E1E1E"/>
                </a:highlight>
                <a:latin typeface="Courier New"/>
                <a:ea typeface="Courier New"/>
                <a:cs typeface="Courier New"/>
                <a:sym typeface="Courier New"/>
              </a:rPr>
              <a:t>n3</a:t>
            </a:r>
            <a:r>
              <a:rPr lang="es-419" sz="900">
                <a:solidFill>
                  <a:srgbClr val="D4D4D4"/>
                </a:solidFill>
                <a:highlight>
                  <a:srgbClr val="1E1E1E"/>
                </a:highlight>
                <a:latin typeface="Courier New"/>
                <a:ea typeface="Courier New"/>
                <a:cs typeface="Courier New"/>
                <a:sym typeface="Courier New"/>
              </a:rPr>
              <a:t> = </a:t>
            </a:r>
            <a:r>
              <a:rPr lang="es-419" sz="900">
                <a:solidFill>
                  <a:srgbClr val="4FC1FF"/>
                </a:solidFill>
                <a:highlight>
                  <a:srgbClr val="1E1E1E"/>
                </a:highlight>
                <a:latin typeface="Courier New"/>
                <a:ea typeface="Courier New"/>
                <a:cs typeface="Courier New"/>
                <a:sym typeface="Courier New"/>
              </a:rPr>
              <a:t>Nodo</a:t>
            </a:r>
            <a:r>
              <a:rPr lang="es-419" sz="900">
                <a:solidFill>
                  <a:srgbClr val="D4D4D4"/>
                </a:solidFill>
                <a:highlight>
                  <a:srgbClr val="1E1E1E"/>
                </a:highlight>
                <a:latin typeface="Courier New"/>
                <a:ea typeface="Courier New"/>
                <a:cs typeface="Courier New"/>
                <a:sym typeface="Courier New"/>
              </a:rPr>
              <a:t>(</a:t>
            </a:r>
            <a:r>
              <a:rPr lang="es-419" sz="900">
                <a:solidFill>
                  <a:srgbClr val="B5CEA8"/>
                </a:solidFill>
                <a:highlight>
                  <a:srgbClr val="1E1E1E"/>
                </a:highlight>
                <a:latin typeface="Courier New"/>
                <a:ea typeface="Courier New"/>
                <a:cs typeface="Courier New"/>
                <a:sym typeface="Courier New"/>
              </a:rPr>
              <a:t>3</a:t>
            </a:r>
            <a:r>
              <a:rPr lang="es-419" sz="900">
                <a:solidFill>
                  <a:srgbClr val="D4D4D4"/>
                </a:solidFill>
                <a:highlight>
                  <a:srgbClr val="1E1E1E"/>
                </a:highlight>
                <a:latin typeface="Courier New"/>
                <a:ea typeface="Courier New"/>
                <a:cs typeface="Courier New"/>
                <a:sym typeface="Courier New"/>
              </a:rPr>
              <a:t>,</a:t>
            </a:r>
            <a:r>
              <a:rPr lang="es-419" sz="900">
                <a:solidFill>
                  <a:srgbClr val="4EC9B0"/>
                </a:solidFill>
                <a:highlight>
                  <a:srgbClr val="1E1E1E"/>
                </a:highlight>
                <a:latin typeface="Courier New"/>
                <a:ea typeface="Courier New"/>
                <a:cs typeface="Courier New"/>
                <a:sym typeface="Courier New"/>
              </a:rPr>
              <a:t>Box</a:t>
            </a:r>
            <a:r>
              <a:rPr lang="es-419" sz="900">
                <a:solidFill>
                  <a:srgbClr val="D4D4D4"/>
                </a:solidFill>
                <a:highlight>
                  <a:srgbClr val="1E1E1E"/>
                </a:highlight>
                <a:latin typeface="Courier New"/>
                <a:ea typeface="Courier New"/>
                <a:cs typeface="Courier New"/>
                <a:sym typeface="Courier New"/>
              </a:rPr>
              <a:t>::</a:t>
            </a:r>
            <a:r>
              <a:rPr lang="es-419" sz="900">
                <a:solidFill>
                  <a:srgbClr val="DCDCAA"/>
                </a:solidFill>
                <a:highlight>
                  <a:srgbClr val="1E1E1E"/>
                </a:highlight>
                <a:latin typeface="Courier New"/>
                <a:ea typeface="Courier New"/>
                <a:cs typeface="Courier New"/>
                <a:sym typeface="Courier New"/>
              </a:rPr>
              <a:t>new</a:t>
            </a:r>
            <a:r>
              <a:rPr lang="es-419" sz="900">
                <a:solidFill>
                  <a:srgbClr val="D4D4D4"/>
                </a:solidFill>
                <a:highlight>
                  <a:srgbClr val="1E1E1E"/>
                </a:highlight>
                <a:latin typeface="Courier New"/>
                <a:ea typeface="Courier New"/>
                <a:cs typeface="Courier New"/>
                <a:sym typeface="Courier New"/>
              </a:rPr>
              <a:t>(</a:t>
            </a:r>
            <a:r>
              <a:rPr lang="es-419" sz="900">
                <a:solidFill>
                  <a:srgbClr val="9CDCFE"/>
                </a:solidFill>
                <a:highlight>
                  <a:srgbClr val="1E1E1E"/>
                </a:highlight>
                <a:latin typeface="Courier New"/>
                <a:ea typeface="Courier New"/>
                <a:cs typeface="Courier New"/>
                <a:sym typeface="Courier New"/>
              </a:rPr>
              <a:t>n4</a:t>
            </a:r>
            <a:r>
              <a:rPr lang="es-419"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D4D4D4"/>
                </a:solidFill>
                <a:highlight>
                  <a:srgbClr val="1E1E1E"/>
                </a:highlight>
                <a:latin typeface="Courier New"/>
                <a:ea typeface="Courier New"/>
                <a:cs typeface="Courier New"/>
                <a:sym typeface="Courier New"/>
              </a:rPr>
              <a:t>   </a:t>
            </a:r>
            <a:r>
              <a:rPr lang="es-419" sz="900">
                <a:solidFill>
                  <a:srgbClr val="569CD6"/>
                </a:solidFill>
                <a:highlight>
                  <a:srgbClr val="1E1E1E"/>
                </a:highlight>
                <a:latin typeface="Courier New"/>
                <a:ea typeface="Courier New"/>
                <a:cs typeface="Courier New"/>
                <a:sym typeface="Courier New"/>
              </a:rPr>
              <a:t>let</a:t>
            </a:r>
            <a:r>
              <a:rPr lang="es-419" sz="900">
                <a:solidFill>
                  <a:srgbClr val="D4D4D4"/>
                </a:solidFill>
                <a:highlight>
                  <a:srgbClr val="1E1E1E"/>
                </a:highlight>
                <a:latin typeface="Courier New"/>
                <a:ea typeface="Courier New"/>
                <a:cs typeface="Courier New"/>
                <a:sym typeface="Courier New"/>
              </a:rPr>
              <a:t> </a:t>
            </a:r>
            <a:r>
              <a:rPr lang="es-419" sz="900">
                <a:solidFill>
                  <a:srgbClr val="9CDCFE"/>
                </a:solidFill>
                <a:highlight>
                  <a:srgbClr val="1E1E1E"/>
                </a:highlight>
                <a:latin typeface="Courier New"/>
                <a:ea typeface="Courier New"/>
                <a:cs typeface="Courier New"/>
                <a:sym typeface="Courier New"/>
              </a:rPr>
              <a:t>n2</a:t>
            </a:r>
            <a:r>
              <a:rPr lang="es-419" sz="900">
                <a:solidFill>
                  <a:srgbClr val="D4D4D4"/>
                </a:solidFill>
                <a:highlight>
                  <a:srgbClr val="1E1E1E"/>
                </a:highlight>
                <a:latin typeface="Courier New"/>
                <a:ea typeface="Courier New"/>
                <a:cs typeface="Courier New"/>
                <a:sym typeface="Courier New"/>
              </a:rPr>
              <a:t> = </a:t>
            </a:r>
            <a:r>
              <a:rPr lang="es-419" sz="900">
                <a:solidFill>
                  <a:srgbClr val="4FC1FF"/>
                </a:solidFill>
                <a:highlight>
                  <a:srgbClr val="1E1E1E"/>
                </a:highlight>
                <a:latin typeface="Courier New"/>
                <a:ea typeface="Courier New"/>
                <a:cs typeface="Courier New"/>
                <a:sym typeface="Courier New"/>
              </a:rPr>
              <a:t>Nodo</a:t>
            </a:r>
            <a:r>
              <a:rPr lang="es-419" sz="900">
                <a:solidFill>
                  <a:srgbClr val="D4D4D4"/>
                </a:solidFill>
                <a:highlight>
                  <a:srgbClr val="1E1E1E"/>
                </a:highlight>
                <a:latin typeface="Courier New"/>
                <a:ea typeface="Courier New"/>
                <a:cs typeface="Courier New"/>
                <a:sym typeface="Courier New"/>
              </a:rPr>
              <a:t>(</a:t>
            </a:r>
            <a:r>
              <a:rPr lang="es-419" sz="900">
                <a:solidFill>
                  <a:srgbClr val="B5CEA8"/>
                </a:solidFill>
                <a:highlight>
                  <a:srgbClr val="1E1E1E"/>
                </a:highlight>
                <a:latin typeface="Courier New"/>
                <a:ea typeface="Courier New"/>
                <a:cs typeface="Courier New"/>
                <a:sym typeface="Courier New"/>
              </a:rPr>
              <a:t>2</a:t>
            </a:r>
            <a:r>
              <a:rPr lang="es-419" sz="900">
                <a:solidFill>
                  <a:srgbClr val="D4D4D4"/>
                </a:solidFill>
                <a:highlight>
                  <a:srgbClr val="1E1E1E"/>
                </a:highlight>
                <a:latin typeface="Courier New"/>
                <a:ea typeface="Courier New"/>
                <a:cs typeface="Courier New"/>
                <a:sym typeface="Courier New"/>
              </a:rPr>
              <a:t>, </a:t>
            </a:r>
            <a:r>
              <a:rPr lang="es-419" sz="900">
                <a:solidFill>
                  <a:srgbClr val="4EC9B0"/>
                </a:solidFill>
                <a:highlight>
                  <a:srgbClr val="1E1E1E"/>
                </a:highlight>
                <a:latin typeface="Courier New"/>
                <a:ea typeface="Courier New"/>
                <a:cs typeface="Courier New"/>
                <a:sym typeface="Courier New"/>
              </a:rPr>
              <a:t>Box</a:t>
            </a:r>
            <a:r>
              <a:rPr lang="es-419" sz="900">
                <a:solidFill>
                  <a:srgbClr val="D4D4D4"/>
                </a:solidFill>
                <a:highlight>
                  <a:srgbClr val="1E1E1E"/>
                </a:highlight>
                <a:latin typeface="Courier New"/>
                <a:ea typeface="Courier New"/>
                <a:cs typeface="Courier New"/>
                <a:sym typeface="Courier New"/>
              </a:rPr>
              <a:t>::</a:t>
            </a:r>
            <a:r>
              <a:rPr lang="es-419" sz="900">
                <a:solidFill>
                  <a:srgbClr val="DCDCAA"/>
                </a:solidFill>
                <a:highlight>
                  <a:srgbClr val="1E1E1E"/>
                </a:highlight>
                <a:latin typeface="Courier New"/>
                <a:ea typeface="Courier New"/>
                <a:cs typeface="Courier New"/>
                <a:sym typeface="Courier New"/>
              </a:rPr>
              <a:t>new</a:t>
            </a:r>
            <a:r>
              <a:rPr lang="es-419" sz="900">
                <a:solidFill>
                  <a:srgbClr val="D4D4D4"/>
                </a:solidFill>
                <a:highlight>
                  <a:srgbClr val="1E1E1E"/>
                </a:highlight>
                <a:latin typeface="Courier New"/>
                <a:ea typeface="Courier New"/>
                <a:cs typeface="Courier New"/>
                <a:sym typeface="Courier New"/>
              </a:rPr>
              <a:t>(</a:t>
            </a:r>
            <a:r>
              <a:rPr lang="es-419" sz="900">
                <a:solidFill>
                  <a:srgbClr val="9CDCFE"/>
                </a:solidFill>
                <a:highlight>
                  <a:srgbClr val="1E1E1E"/>
                </a:highlight>
                <a:latin typeface="Courier New"/>
                <a:ea typeface="Courier New"/>
                <a:cs typeface="Courier New"/>
                <a:sym typeface="Courier New"/>
              </a:rPr>
              <a:t>n3</a:t>
            </a:r>
            <a:r>
              <a:rPr lang="es-419"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D4D4D4"/>
                </a:solidFill>
                <a:highlight>
                  <a:srgbClr val="1E1E1E"/>
                </a:highlight>
                <a:latin typeface="Courier New"/>
                <a:ea typeface="Courier New"/>
                <a:cs typeface="Courier New"/>
                <a:sym typeface="Courier New"/>
              </a:rPr>
              <a:t>   </a:t>
            </a:r>
            <a:r>
              <a:rPr lang="es-419" sz="900">
                <a:solidFill>
                  <a:srgbClr val="569CD6"/>
                </a:solidFill>
                <a:highlight>
                  <a:srgbClr val="1E1E1E"/>
                </a:highlight>
                <a:latin typeface="Courier New"/>
                <a:ea typeface="Courier New"/>
                <a:cs typeface="Courier New"/>
                <a:sym typeface="Courier New"/>
              </a:rPr>
              <a:t>let</a:t>
            </a:r>
            <a:r>
              <a:rPr lang="es-419" sz="900">
                <a:solidFill>
                  <a:srgbClr val="D4D4D4"/>
                </a:solidFill>
                <a:highlight>
                  <a:srgbClr val="1E1E1E"/>
                </a:highlight>
                <a:latin typeface="Courier New"/>
                <a:ea typeface="Courier New"/>
                <a:cs typeface="Courier New"/>
                <a:sym typeface="Courier New"/>
              </a:rPr>
              <a:t> </a:t>
            </a:r>
            <a:r>
              <a:rPr lang="es-419" sz="900">
                <a:solidFill>
                  <a:srgbClr val="9CDCFE"/>
                </a:solidFill>
                <a:highlight>
                  <a:srgbClr val="1E1E1E"/>
                </a:highlight>
                <a:latin typeface="Courier New"/>
                <a:ea typeface="Courier New"/>
                <a:cs typeface="Courier New"/>
                <a:sym typeface="Courier New"/>
              </a:rPr>
              <a:t>n1</a:t>
            </a:r>
            <a:r>
              <a:rPr lang="es-419" sz="900">
                <a:solidFill>
                  <a:srgbClr val="D4D4D4"/>
                </a:solidFill>
                <a:highlight>
                  <a:srgbClr val="1E1E1E"/>
                </a:highlight>
                <a:latin typeface="Courier New"/>
                <a:ea typeface="Courier New"/>
                <a:cs typeface="Courier New"/>
                <a:sym typeface="Courier New"/>
              </a:rPr>
              <a:t> = </a:t>
            </a:r>
            <a:r>
              <a:rPr lang="es-419" sz="900">
                <a:solidFill>
                  <a:srgbClr val="4FC1FF"/>
                </a:solidFill>
                <a:highlight>
                  <a:srgbClr val="1E1E1E"/>
                </a:highlight>
                <a:latin typeface="Courier New"/>
                <a:ea typeface="Courier New"/>
                <a:cs typeface="Courier New"/>
                <a:sym typeface="Courier New"/>
              </a:rPr>
              <a:t>Nodo</a:t>
            </a:r>
            <a:r>
              <a:rPr lang="es-419" sz="900">
                <a:solidFill>
                  <a:srgbClr val="D4D4D4"/>
                </a:solidFill>
                <a:highlight>
                  <a:srgbClr val="1E1E1E"/>
                </a:highlight>
                <a:latin typeface="Courier New"/>
                <a:ea typeface="Courier New"/>
                <a:cs typeface="Courier New"/>
                <a:sym typeface="Courier New"/>
              </a:rPr>
              <a:t>(</a:t>
            </a:r>
            <a:r>
              <a:rPr lang="es-419" sz="900">
                <a:solidFill>
                  <a:srgbClr val="B5CEA8"/>
                </a:solidFill>
                <a:highlight>
                  <a:srgbClr val="1E1E1E"/>
                </a:highlight>
                <a:latin typeface="Courier New"/>
                <a:ea typeface="Courier New"/>
                <a:cs typeface="Courier New"/>
                <a:sym typeface="Courier New"/>
              </a:rPr>
              <a:t>1</a:t>
            </a:r>
            <a:r>
              <a:rPr lang="es-419" sz="900">
                <a:solidFill>
                  <a:srgbClr val="D4D4D4"/>
                </a:solidFill>
                <a:highlight>
                  <a:srgbClr val="1E1E1E"/>
                </a:highlight>
                <a:latin typeface="Courier New"/>
                <a:ea typeface="Courier New"/>
                <a:cs typeface="Courier New"/>
                <a:sym typeface="Courier New"/>
              </a:rPr>
              <a:t>, </a:t>
            </a:r>
            <a:r>
              <a:rPr lang="es-419" sz="900">
                <a:solidFill>
                  <a:srgbClr val="4EC9B0"/>
                </a:solidFill>
                <a:highlight>
                  <a:srgbClr val="1E1E1E"/>
                </a:highlight>
                <a:latin typeface="Courier New"/>
                <a:ea typeface="Courier New"/>
                <a:cs typeface="Courier New"/>
                <a:sym typeface="Courier New"/>
              </a:rPr>
              <a:t>Box</a:t>
            </a:r>
            <a:r>
              <a:rPr lang="es-419" sz="900">
                <a:solidFill>
                  <a:srgbClr val="D4D4D4"/>
                </a:solidFill>
                <a:highlight>
                  <a:srgbClr val="1E1E1E"/>
                </a:highlight>
                <a:latin typeface="Courier New"/>
                <a:ea typeface="Courier New"/>
                <a:cs typeface="Courier New"/>
                <a:sym typeface="Courier New"/>
              </a:rPr>
              <a:t>::</a:t>
            </a:r>
            <a:r>
              <a:rPr lang="es-419" sz="900">
                <a:solidFill>
                  <a:srgbClr val="DCDCAA"/>
                </a:solidFill>
                <a:highlight>
                  <a:srgbClr val="1E1E1E"/>
                </a:highlight>
                <a:latin typeface="Courier New"/>
                <a:ea typeface="Courier New"/>
                <a:cs typeface="Courier New"/>
                <a:sym typeface="Courier New"/>
              </a:rPr>
              <a:t>new</a:t>
            </a:r>
            <a:r>
              <a:rPr lang="es-419" sz="900">
                <a:solidFill>
                  <a:srgbClr val="D4D4D4"/>
                </a:solidFill>
                <a:highlight>
                  <a:srgbClr val="1E1E1E"/>
                </a:highlight>
                <a:latin typeface="Courier New"/>
                <a:ea typeface="Courier New"/>
                <a:cs typeface="Courier New"/>
                <a:sym typeface="Courier New"/>
              </a:rPr>
              <a:t>(</a:t>
            </a:r>
            <a:r>
              <a:rPr lang="es-419" sz="900">
                <a:solidFill>
                  <a:srgbClr val="9CDCFE"/>
                </a:solidFill>
                <a:highlight>
                  <a:srgbClr val="1E1E1E"/>
                </a:highlight>
                <a:latin typeface="Courier New"/>
                <a:ea typeface="Courier New"/>
                <a:cs typeface="Courier New"/>
                <a:sym typeface="Courier New"/>
              </a:rPr>
              <a:t>n2</a:t>
            </a:r>
            <a:r>
              <a:rPr lang="es-419"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D4D4D4"/>
                </a:solidFill>
                <a:highlight>
                  <a:srgbClr val="1E1E1E"/>
                </a:highlight>
                <a:latin typeface="Courier New"/>
                <a:ea typeface="Courier New"/>
                <a:cs typeface="Courier New"/>
                <a:sym typeface="Courier New"/>
              </a:rPr>
              <a:t>   </a:t>
            </a:r>
            <a:r>
              <a:rPr lang="es-419" sz="900">
                <a:solidFill>
                  <a:srgbClr val="569CD6"/>
                </a:solidFill>
                <a:highlight>
                  <a:srgbClr val="1E1E1E"/>
                </a:highlight>
                <a:latin typeface="Courier New"/>
                <a:ea typeface="Courier New"/>
                <a:cs typeface="Courier New"/>
                <a:sym typeface="Courier New"/>
              </a:rPr>
              <a:t>let</a:t>
            </a:r>
            <a:r>
              <a:rPr lang="es-419" sz="900">
                <a:solidFill>
                  <a:srgbClr val="D4D4D4"/>
                </a:solidFill>
                <a:highlight>
                  <a:srgbClr val="1E1E1E"/>
                </a:highlight>
                <a:latin typeface="Courier New"/>
                <a:ea typeface="Courier New"/>
                <a:cs typeface="Courier New"/>
                <a:sym typeface="Courier New"/>
              </a:rPr>
              <a:t> </a:t>
            </a:r>
            <a:r>
              <a:rPr lang="es-419" sz="900">
                <a:solidFill>
                  <a:srgbClr val="9CDCFE"/>
                </a:solidFill>
                <a:highlight>
                  <a:srgbClr val="1E1E1E"/>
                </a:highlight>
                <a:latin typeface="Courier New"/>
                <a:ea typeface="Courier New"/>
                <a:cs typeface="Courier New"/>
                <a:sym typeface="Courier New"/>
              </a:rPr>
              <a:t>n5</a:t>
            </a:r>
            <a:r>
              <a:rPr lang="es-419" sz="900">
                <a:solidFill>
                  <a:srgbClr val="D4D4D4"/>
                </a:solidFill>
                <a:highlight>
                  <a:srgbClr val="1E1E1E"/>
                </a:highlight>
                <a:latin typeface="Courier New"/>
                <a:ea typeface="Courier New"/>
                <a:cs typeface="Courier New"/>
                <a:sym typeface="Courier New"/>
              </a:rPr>
              <a:t> = </a:t>
            </a:r>
            <a:r>
              <a:rPr lang="es-419" sz="900">
                <a:solidFill>
                  <a:srgbClr val="4FC1FF"/>
                </a:solidFill>
                <a:highlight>
                  <a:srgbClr val="1E1E1E"/>
                </a:highlight>
                <a:latin typeface="Courier New"/>
                <a:ea typeface="Courier New"/>
                <a:cs typeface="Courier New"/>
                <a:sym typeface="Courier New"/>
              </a:rPr>
              <a:t>Nodo</a:t>
            </a:r>
            <a:r>
              <a:rPr lang="es-419" sz="900">
                <a:solidFill>
                  <a:srgbClr val="D4D4D4"/>
                </a:solidFill>
                <a:highlight>
                  <a:srgbClr val="1E1E1E"/>
                </a:highlight>
                <a:latin typeface="Courier New"/>
                <a:ea typeface="Courier New"/>
                <a:cs typeface="Courier New"/>
                <a:sym typeface="Courier New"/>
              </a:rPr>
              <a:t>(</a:t>
            </a:r>
            <a:r>
              <a:rPr lang="es-419" sz="900">
                <a:solidFill>
                  <a:srgbClr val="B5CEA8"/>
                </a:solidFill>
                <a:highlight>
                  <a:srgbClr val="1E1E1E"/>
                </a:highlight>
                <a:latin typeface="Courier New"/>
                <a:ea typeface="Courier New"/>
                <a:cs typeface="Courier New"/>
                <a:sym typeface="Courier New"/>
              </a:rPr>
              <a:t>5</a:t>
            </a:r>
            <a:r>
              <a:rPr lang="es-419" sz="900">
                <a:solidFill>
                  <a:srgbClr val="D4D4D4"/>
                </a:solidFill>
                <a:highlight>
                  <a:srgbClr val="1E1E1E"/>
                </a:highlight>
                <a:latin typeface="Courier New"/>
                <a:ea typeface="Courier New"/>
                <a:cs typeface="Courier New"/>
                <a:sym typeface="Courier New"/>
              </a:rPr>
              <a:t>, </a:t>
            </a:r>
            <a:r>
              <a:rPr lang="es-419" sz="900">
                <a:solidFill>
                  <a:srgbClr val="4EC9B0"/>
                </a:solidFill>
                <a:highlight>
                  <a:srgbClr val="1E1E1E"/>
                </a:highlight>
                <a:latin typeface="Courier New"/>
                <a:ea typeface="Courier New"/>
                <a:cs typeface="Courier New"/>
                <a:sym typeface="Courier New"/>
              </a:rPr>
              <a:t>Box</a:t>
            </a:r>
            <a:r>
              <a:rPr lang="es-419" sz="900">
                <a:solidFill>
                  <a:srgbClr val="D4D4D4"/>
                </a:solidFill>
                <a:highlight>
                  <a:srgbClr val="1E1E1E"/>
                </a:highlight>
                <a:latin typeface="Courier New"/>
                <a:ea typeface="Courier New"/>
                <a:cs typeface="Courier New"/>
                <a:sym typeface="Courier New"/>
              </a:rPr>
              <a:t>::</a:t>
            </a:r>
            <a:r>
              <a:rPr lang="es-419" sz="900">
                <a:solidFill>
                  <a:srgbClr val="DCDCAA"/>
                </a:solidFill>
                <a:highlight>
                  <a:srgbClr val="1E1E1E"/>
                </a:highlight>
                <a:latin typeface="Courier New"/>
                <a:ea typeface="Courier New"/>
                <a:cs typeface="Courier New"/>
                <a:sym typeface="Courier New"/>
              </a:rPr>
              <a:t>new</a:t>
            </a:r>
            <a:r>
              <a:rPr lang="es-419" sz="900">
                <a:solidFill>
                  <a:srgbClr val="D4D4D4"/>
                </a:solidFill>
                <a:highlight>
                  <a:srgbClr val="1E1E1E"/>
                </a:highlight>
                <a:latin typeface="Courier New"/>
                <a:ea typeface="Courier New"/>
                <a:cs typeface="Courier New"/>
                <a:sym typeface="Courier New"/>
              </a:rPr>
              <a:t>(</a:t>
            </a:r>
            <a:r>
              <a:rPr lang="es-419" sz="900">
                <a:solidFill>
                  <a:srgbClr val="9CDCFE"/>
                </a:solidFill>
                <a:highlight>
                  <a:srgbClr val="1E1E1E"/>
                </a:highlight>
                <a:latin typeface="Courier New"/>
                <a:ea typeface="Courier New"/>
                <a:cs typeface="Courier New"/>
                <a:sym typeface="Courier New"/>
              </a:rPr>
              <a:t>n2</a:t>
            </a:r>
            <a:r>
              <a:rPr lang="es-419"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400">
              <a:latin typeface="Roboto Slab"/>
              <a:ea typeface="Roboto Slab"/>
              <a:cs typeface="Roboto Slab"/>
              <a:sym typeface="Roboto Slab"/>
            </a:endParaRPr>
          </a:p>
          <a:p>
            <a:pPr indent="0" lvl="0" marL="0" rtl="0" algn="l">
              <a:lnSpc>
                <a:spcPct val="150000"/>
              </a:lnSpc>
              <a:spcBef>
                <a:spcPts val="0"/>
              </a:spcBef>
              <a:spcAft>
                <a:spcPts val="0"/>
              </a:spcAft>
              <a:buNone/>
            </a:pPr>
            <a:r>
              <a:t/>
            </a:r>
            <a:endParaRPr sz="1400">
              <a:latin typeface="Roboto Slab"/>
              <a:ea typeface="Roboto Slab"/>
              <a:cs typeface="Roboto Slab"/>
              <a:sym typeface="Roboto Slab"/>
            </a:endParaRPr>
          </a:p>
        </p:txBody>
      </p:sp>
      <p:pic>
        <p:nvPicPr>
          <p:cNvPr id="177" name="Google Shape;177;p30"/>
          <p:cNvPicPr preferRelativeResize="0"/>
          <p:nvPr/>
        </p:nvPicPr>
        <p:blipFill>
          <a:blip r:embed="rId3">
            <a:alphaModFix/>
          </a:blip>
          <a:stretch>
            <a:fillRect/>
          </a:stretch>
        </p:blipFill>
        <p:spPr>
          <a:xfrm>
            <a:off x="3413675" y="4056647"/>
            <a:ext cx="5697577" cy="1046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sz="3500"/>
              <a:t>Smart Pointers: Rc -&gt; </a:t>
            </a:r>
            <a:r>
              <a:rPr lang="es-419" sz="2400"/>
              <a:t>Reference Counted</a:t>
            </a:r>
            <a:endParaRPr sz="2400"/>
          </a:p>
        </p:txBody>
      </p:sp>
      <p:sp>
        <p:nvSpPr>
          <p:cNvPr id="183" name="Google Shape;183;p31"/>
          <p:cNvSpPr txBox="1"/>
          <p:nvPr>
            <p:ph idx="1" type="body"/>
          </p:nvPr>
        </p:nvSpPr>
        <p:spPr>
          <a:xfrm>
            <a:off x="387900" y="1352024"/>
            <a:ext cx="8368200" cy="3078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419" sz="900">
                <a:solidFill>
                  <a:srgbClr val="569CD6"/>
                </a:solidFill>
                <a:highlight>
                  <a:srgbClr val="1E1E1E"/>
                </a:highlight>
                <a:latin typeface="Courier New"/>
                <a:ea typeface="Courier New"/>
                <a:cs typeface="Courier New"/>
                <a:sym typeface="Courier New"/>
              </a:rPr>
              <a:t>use</a:t>
            </a:r>
            <a:r>
              <a:rPr lang="es-419" sz="900">
                <a:solidFill>
                  <a:srgbClr val="D4D4D4"/>
                </a:solidFill>
                <a:highlight>
                  <a:srgbClr val="1E1E1E"/>
                </a:highlight>
                <a:latin typeface="Courier New"/>
                <a:ea typeface="Courier New"/>
                <a:cs typeface="Courier New"/>
                <a:sym typeface="Courier New"/>
              </a:rPr>
              <a:t> </a:t>
            </a:r>
            <a:r>
              <a:rPr lang="es-419" sz="900">
                <a:solidFill>
                  <a:srgbClr val="4EC9B0"/>
                </a:solidFill>
                <a:highlight>
                  <a:srgbClr val="1E1E1E"/>
                </a:highlight>
                <a:latin typeface="Courier New"/>
                <a:ea typeface="Courier New"/>
                <a:cs typeface="Courier New"/>
                <a:sym typeface="Courier New"/>
              </a:rPr>
              <a:t>std</a:t>
            </a:r>
            <a:r>
              <a:rPr lang="es-419" sz="900">
                <a:solidFill>
                  <a:srgbClr val="D4D4D4"/>
                </a:solidFill>
                <a:highlight>
                  <a:srgbClr val="1E1E1E"/>
                </a:highlight>
                <a:latin typeface="Courier New"/>
                <a:ea typeface="Courier New"/>
                <a:cs typeface="Courier New"/>
                <a:sym typeface="Courier New"/>
              </a:rPr>
              <a:t>::</a:t>
            </a:r>
            <a:r>
              <a:rPr lang="es-419" sz="900">
                <a:solidFill>
                  <a:srgbClr val="4EC9B0"/>
                </a:solidFill>
                <a:highlight>
                  <a:srgbClr val="1E1E1E"/>
                </a:highlight>
                <a:latin typeface="Courier New"/>
                <a:ea typeface="Courier New"/>
                <a:cs typeface="Courier New"/>
                <a:sym typeface="Courier New"/>
              </a:rPr>
              <a:t>rc</a:t>
            </a:r>
            <a:r>
              <a:rPr lang="es-419" sz="900">
                <a:solidFill>
                  <a:srgbClr val="D4D4D4"/>
                </a:solidFill>
                <a:highlight>
                  <a:srgbClr val="1E1E1E"/>
                </a:highlight>
                <a:latin typeface="Courier New"/>
                <a:ea typeface="Courier New"/>
                <a:cs typeface="Courier New"/>
                <a:sym typeface="Courier New"/>
              </a:rPr>
              <a:t>::</a:t>
            </a:r>
            <a:r>
              <a:rPr lang="es-419" sz="900">
                <a:solidFill>
                  <a:srgbClr val="4EC9B0"/>
                </a:solidFill>
                <a:highlight>
                  <a:srgbClr val="1E1E1E"/>
                </a:highlight>
                <a:latin typeface="Courier New"/>
                <a:ea typeface="Courier New"/>
                <a:cs typeface="Courier New"/>
                <a:sym typeface="Courier New"/>
              </a:rPr>
              <a:t>Rc</a:t>
            </a:r>
            <a:r>
              <a:rPr lang="es-419"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569CD6"/>
                </a:solidFill>
                <a:highlight>
                  <a:srgbClr val="1E1E1E"/>
                </a:highlight>
                <a:latin typeface="Courier New"/>
                <a:ea typeface="Courier New"/>
                <a:cs typeface="Courier New"/>
                <a:sym typeface="Courier New"/>
              </a:rPr>
              <a:t>enum</a:t>
            </a:r>
            <a:r>
              <a:rPr lang="es-419" sz="900">
                <a:solidFill>
                  <a:srgbClr val="D4D4D4"/>
                </a:solidFill>
                <a:highlight>
                  <a:srgbClr val="1E1E1E"/>
                </a:highlight>
                <a:latin typeface="Courier New"/>
                <a:ea typeface="Courier New"/>
                <a:cs typeface="Courier New"/>
                <a:sym typeface="Courier New"/>
              </a:rPr>
              <a:t> </a:t>
            </a:r>
            <a:r>
              <a:rPr lang="es-419" sz="900">
                <a:solidFill>
                  <a:srgbClr val="4EC9B0"/>
                </a:solidFill>
                <a:highlight>
                  <a:srgbClr val="1E1E1E"/>
                </a:highlight>
                <a:latin typeface="Courier New"/>
                <a:ea typeface="Courier New"/>
                <a:cs typeface="Courier New"/>
                <a:sym typeface="Courier New"/>
              </a:rPr>
              <a:t>MiLista</a:t>
            </a:r>
            <a:r>
              <a:rPr lang="es-419"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D4D4D4"/>
                </a:solidFill>
                <a:highlight>
                  <a:srgbClr val="1E1E1E"/>
                </a:highlight>
                <a:latin typeface="Courier New"/>
                <a:ea typeface="Courier New"/>
                <a:cs typeface="Courier New"/>
                <a:sym typeface="Courier New"/>
              </a:rPr>
              <a:t>   </a:t>
            </a:r>
            <a:r>
              <a:rPr lang="es-419" sz="900">
                <a:solidFill>
                  <a:srgbClr val="4FC1FF"/>
                </a:solidFill>
                <a:highlight>
                  <a:srgbClr val="1E1E1E"/>
                </a:highlight>
                <a:latin typeface="Courier New"/>
                <a:ea typeface="Courier New"/>
                <a:cs typeface="Courier New"/>
                <a:sym typeface="Courier New"/>
              </a:rPr>
              <a:t>Nodo</a:t>
            </a:r>
            <a:r>
              <a:rPr lang="es-419" sz="900">
                <a:solidFill>
                  <a:srgbClr val="D4D4D4"/>
                </a:solidFill>
                <a:highlight>
                  <a:srgbClr val="1E1E1E"/>
                </a:highlight>
                <a:latin typeface="Courier New"/>
                <a:ea typeface="Courier New"/>
                <a:cs typeface="Courier New"/>
                <a:sym typeface="Courier New"/>
              </a:rPr>
              <a:t>(</a:t>
            </a:r>
            <a:r>
              <a:rPr lang="es-419" sz="900">
                <a:solidFill>
                  <a:srgbClr val="4EC9B0"/>
                </a:solidFill>
                <a:highlight>
                  <a:srgbClr val="1E1E1E"/>
                </a:highlight>
                <a:latin typeface="Courier New"/>
                <a:ea typeface="Courier New"/>
                <a:cs typeface="Courier New"/>
                <a:sym typeface="Courier New"/>
              </a:rPr>
              <a:t>i32</a:t>
            </a:r>
            <a:r>
              <a:rPr lang="es-419" sz="900">
                <a:solidFill>
                  <a:srgbClr val="D4D4D4"/>
                </a:solidFill>
                <a:highlight>
                  <a:srgbClr val="1E1E1E"/>
                </a:highlight>
                <a:latin typeface="Courier New"/>
                <a:ea typeface="Courier New"/>
                <a:cs typeface="Courier New"/>
                <a:sym typeface="Courier New"/>
              </a:rPr>
              <a:t>, </a:t>
            </a:r>
            <a:r>
              <a:rPr lang="es-419" sz="900">
                <a:solidFill>
                  <a:srgbClr val="4EC9B0"/>
                </a:solidFill>
                <a:highlight>
                  <a:srgbClr val="1E1E1E"/>
                </a:highlight>
                <a:latin typeface="Courier New"/>
                <a:ea typeface="Courier New"/>
                <a:cs typeface="Courier New"/>
                <a:sym typeface="Courier New"/>
              </a:rPr>
              <a:t>Rc</a:t>
            </a:r>
            <a:r>
              <a:rPr lang="es-419" sz="900">
                <a:solidFill>
                  <a:srgbClr val="D4D4D4"/>
                </a:solidFill>
                <a:highlight>
                  <a:srgbClr val="1E1E1E"/>
                </a:highlight>
                <a:latin typeface="Courier New"/>
                <a:ea typeface="Courier New"/>
                <a:cs typeface="Courier New"/>
                <a:sym typeface="Courier New"/>
              </a:rPr>
              <a:t>&lt;</a:t>
            </a:r>
            <a:r>
              <a:rPr lang="es-419" sz="900">
                <a:solidFill>
                  <a:srgbClr val="4EC9B0"/>
                </a:solidFill>
                <a:highlight>
                  <a:srgbClr val="1E1E1E"/>
                </a:highlight>
                <a:latin typeface="Courier New"/>
                <a:ea typeface="Courier New"/>
                <a:cs typeface="Courier New"/>
                <a:sym typeface="Courier New"/>
              </a:rPr>
              <a:t>MiLista</a:t>
            </a:r>
            <a:r>
              <a:rPr lang="es-419" sz="900">
                <a:solidFill>
                  <a:srgbClr val="D4D4D4"/>
                </a:solidFill>
                <a:highlight>
                  <a:srgbClr val="1E1E1E"/>
                </a:highlight>
                <a:latin typeface="Courier New"/>
                <a:ea typeface="Courier New"/>
                <a:cs typeface="Courier New"/>
                <a:sym typeface="Courier New"/>
              </a:rPr>
              <a:t>&gt;),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D4D4D4"/>
                </a:solidFill>
                <a:highlight>
                  <a:srgbClr val="1E1E1E"/>
                </a:highlight>
                <a:latin typeface="Courier New"/>
                <a:ea typeface="Courier New"/>
                <a:cs typeface="Courier New"/>
                <a:sym typeface="Courier New"/>
              </a:rPr>
              <a:t>   </a:t>
            </a:r>
            <a:r>
              <a:rPr lang="es-419" sz="900">
                <a:solidFill>
                  <a:srgbClr val="4FC1FF"/>
                </a:solidFill>
                <a:highlight>
                  <a:srgbClr val="1E1E1E"/>
                </a:highlight>
                <a:latin typeface="Courier New"/>
                <a:ea typeface="Courier New"/>
                <a:cs typeface="Courier New"/>
                <a:sym typeface="Courier New"/>
              </a:rPr>
              <a:t>Nada</a:t>
            </a:r>
            <a:endParaRPr sz="900">
              <a:solidFill>
                <a:srgbClr val="4FC1FF"/>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569CD6"/>
                </a:solidFill>
                <a:highlight>
                  <a:srgbClr val="1E1E1E"/>
                </a:highlight>
                <a:latin typeface="Courier New"/>
                <a:ea typeface="Courier New"/>
                <a:cs typeface="Courier New"/>
                <a:sym typeface="Courier New"/>
              </a:rPr>
              <a:t>fn</a:t>
            </a:r>
            <a:r>
              <a:rPr lang="es-419" sz="900">
                <a:solidFill>
                  <a:srgbClr val="D4D4D4"/>
                </a:solidFill>
                <a:highlight>
                  <a:srgbClr val="1E1E1E"/>
                </a:highlight>
                <a:latin typeface="Courier New"/>
                <a:ea typeface="Courier New"/>
                <a:cs typeface="Courier New"/>
                <a:sym typeface="Courier New"/>
              </a:rPr>
              <a:t> </a:t>
            </a:r>
            <a:r>
              <a:rPr lang="es-419" sz="900">
                <a:solidFill>
                  <a:srgbClr val="DCDCAA"/>
                </a:solidFill>
                <a:highlight>
                  <a:srgbClr val="1E1E1E"/>
                </a:highlight>
                <a:latin typeface="Courier New"/>
                <a:ea typeface="Courier New"/>
                <a:cs typeface="Courier New"/>
                <a:sym typeface="Courier New"/>
              </a:rPr>
              <a:t>main</a:t>
            </a:r>
            <a:r>
              <a:rPr lang="es-419"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6A9955"/>
                </a:solidFill>
                <a:highlight>
                  <a:srgbClr val="1E1E1E"/>
                </a:highlight>
                <a:latin typeface="Courier New"/>
                <a:ea typeface="Courier New"/>
                <a:cs typeface="Courier New"/>
                <a:sym typeface="Courier New"/>
              </a:rPr>
              <a:t>   //nodo1(1) -&gt;</a:t>
            </a:r>
            <a:endParaRPr sz="900">
              <a:solidFill>
                <a:srgbClr val="6A9955"/>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6A9955"/>
                </a:solidFill>
                <a:highlight>
                  <a:srgbClr val="1E1E1E"/>
                </a:highlight>
                <a:latin typeface="Courier New"/>
                <a:ea typeface="Courier New"/>
                <a:cs typeface="Courier New"/>
                <a:sym typeface="Courier New"/>
              </a:rPr>
              <a:t>   //            nodo2(2) -&gt; nodo3(3) -&gt; Nada</a:t>
            </a:r>
            <a:endParaRPr sz="900">
              <a:solidFill>
                <a:srgbClr val="6A9955"/>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6A9955"/>
                </a:solidFill>
                <a:highlight>
                  <a:srgbClr val="1E1E1E"/>
                </a:highlight>
                <a:latin typeface="Courier New"/>
                <a:ea typeface="Courier New"/>
                <a:cs typeface="Courier New"/>
                <a:sym typeface="Courier New"/>
              </a:rPr>
              <a:t>   //nodo5(5) -&gt;</a:t>
            </a:r>
            <a:endParaRPr sz="900">
              <a:solidFill>
                <a:srgbClr val="6A9955"/>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D4D4D4"/>
                </a:solidFill>
                <a:highlight>
                  <a:srgbClr val="1E1E1E"/>
                </a:highlight>
                <a:latin typeface="Courier New"/>
                <a:ea typeface="Courier New"/>
                <a:cs typeface="Courier New"/>
                <a:sym typeface="Courier New"/>
              </a:rPr>
              <a:t>   </a:t>
            </a:r>
            <a:r>
              <a:rPr lang="es-419" sz="900">
                <a:solidFill>
                  <a:srgbClr val="569CD6"/>
                </a:solidFill>
                <a:highlight>
                  <a:srgbClr val="1E1E1E"/>
                </a:highlight>
                <a:latin typeface="Courier New"/>
                <a:ea typeface="Courier New"/>
                <a:cs typeface="Courier New"/>
                <a:sym typeface="Courier New"/>
              </a:rPr>
              <a:t>use</a:t>
            </a:r>
            <a:r>
              <a:rPr lang="es-419" sz="900">
                <a:solidFill>
                  <a:srgbClr val="D4D4D4"/>
                </a:solidFill>
                <a:highlight>
                  <a:srgbClr val="1E1E1E"/>
                </a:highlight>
                <a:latin typeface="Courier New"/>
                <a:ea typeface="Courier New"/>
                <a:cs typeface="Courier New"/>
                <a:sym typeface="Courier New"/>
              </a:rPr>
              <a:t> </a:t>
            </a:r>
            <a:r>
              <a:rPr lang="es-419" sz="900">
                <a:solidFill>
                  <a:srgbClr val="4EC9B0"/>
                </a:solidFill>
                <a:highlight>
                  <a:srgbClr val="1E1E1E"/>
                </a:highlight>
                <a:latin typeface="Courier New"/>
                <a:ea typeface="Courier New"/>
                <a:cs typeface="Courier New"/>
                <a:sym typeface="Courier New"/>
              </a:rPr>
              <a:t>MiLista</a:t>
            </a:r>
            <a:r>
              <a:rPr lang="es-419"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D4D4D4"/>
                </a:solidFill>
                <a:highlight>
                  <a:srgbClr val="1E1E1E"/>
                </a:highlight>
                <a:latin typeface="Courier New"/>
                <a:ea typeface="Courier New"/>
                <a:cs typeface="Courier New"/>
                <a:sym typeface="Courier New"/>
              </a:rPr>
              <a:t>   </a:t>
            </a:r>
            <a:r>
              <a:rPr lang="es-419" sz="900">
                <a:solidFill>
                  <a:srgbClr val="569CD6"/>
                </a:solidFill>
                <a:highlight>
                  <a:srgbClr val="1E1E1E"/>
                </a:highlight>
                <a:latin typeface="Courier New"/>
                <a:ea typeface="Courier New"/>
                <a:cs typeface="Courier New"/>
                <a:sym typeface="Courier New"/>
              </a:rPr>
              <a:t>let</a:t>
            </a:r>
            <a:r>
              <a:rPr lang="es-419" sz="900">
                <a:solidFill>
                  <a:srgbClr val="D4D4D4"/>
                </a:solidFill>
                <a:highlight>
                  <a:srgbClr val="1E1E1E"/>
                </a:highlight>
                <a:latin typeface="Courier New"/>
                <a:ea typeface="Courier New"/>
                <a:cs typeface="Courier New"/>
                <a:sym typeface="Courier New"/>
              </a:rPr>
              <a:t> </a:t>
            </a:r>
            <a:r>
              <a:rPr lang="es-419" sz="900">
                <a:solidFill>
                  <a:srgbClr val="9CDCFE"/>
                </a:solidFill>
                <a:highlight>
                  <a:srgbClr val="1E1E1E"/>
                </a:highlight>
                <a:latin typeface="Courier New"/>
                <a:ea typeface="Courier New"/>
                <a:cs typeface="Courier New"/>
                <a:sym typeface="Courier New"/>
              </a:rPr>
              <a:t>n4</a:t>
            </a:r>
            <a:r>
              <a:rPr lang="es-419" sz="900">
                <a:solidFill>
                  <a:srgbClr val="D4D4D4"/>
                </a:solidFill>
                <a:highlight>
                  <a:srgbClr val="1E1E1E"/>
                </a:highlight>
                <a:latin typeface="Courier New"/>
                <a:ea typeface="Courier New"/>
                <a:cs typeface="Courier New"/>
                <a:sym typeface="Courier New"/>
              </a:rPr>
              <a:t> = </a:t>
            </a:r>
            <a:r>
              <a:rPr lang="es-419" sz="900">
                <a:solidFill>
                  <a:srgbClr val="4FC1FF"/>
                </a:solidFill>
                <a:highlight>
                  <a:srgbClr val="1E1E1E"/>
                </a:highlight>
                <a:latin typeface="Courier New"/>
                <a:ea typeface="Courier New"/>
                <a:cs typeface="Courier New"/>
                <a:sym typeface="Courier New"/>
              </a:rPr>
              <a:t>Nada</a:t>
            </a:r>
            <a:r>
              <a:rPr lang="es-419"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D4D4D4"/>
                </a:solidFill>
                <a:highlight>
                  <a:srgbClr val="1E1E1E"/>
                </a:highlight>
                <a:latin typeface="Courier New"/>
                <a:ea typeface="Courier New"/>
                <a:cs typeface="Courier New"/>
                <a:sym typeface="Courier New"/>
              </a:rPr>
              <a:t>   </a:t>
            </a:r>
            <a:r>
              <a:rPr lang="es-419" sz="900">
                <a:solidFill>
                  <a:srgbClr val="569CD6"/>
                </a:solidFill>
                <a:highlight>
                  <a:srgbClr val="1E1E1E"/>
                </a:highlight>
                <a:latin typeface="Courier New"/>
                <a:ea typeface="Courier New"/>
                <a:cs typeface="Courier New"/>
                <a:sym typeface="Courier New"/>
              </a:rPr>
              <a:t>let</a:t>
            </a:r>
            <a:r>
              <a:rPr lang="es-419" sz="900">
                <a:solidFill>
                  <a:srgbClr val="D4D4D4"/>
                </a:solidFill>
                <a:highlight>
                  <a:srgbClr val="1E1E1E"/>
                </a:highlight>
                <a:latin typeface="Courier New"/>
                <a:ea typeface="Courier New"/>
                <a:cs typeface="Courier New"/>
                <a:sym typeface="Courier New"/>
              </a:rPr>
              <a:t> </a:t>
            </a:r>
            <a:r>
              <a:rPr lang="es-419" sz="900">
                <a:solidFill>
                  <a:srgbClr val="9CDCFE"/>
                </a:solidFill>
                <a:highlight>
                  <a:srgbClr val="1E1E1E"/>
                </a:highlight>
                <a:latin typeface="Courier New"/>
                <a:ea typeface="Courier New"/>
                <a:cs typeface="Courier New"/>
                <a:sym typeface="Courier New"/>
              </a:rPr>
              <a:t>n3</a:t>
            </a:r>
            <a:r>
              <a:rPr lang="es-419" sz="900">
                <a:solidFill>
                  <a:srgbClr val="D4D4D4"/>
                </a:solidFill>
                <a:highlight>
                  <a:srgbClr val="1E1E1E"/>
                </a:highlight>
                <a:latin typeface="Courier New"/>
                <a:ea typeface="Courier New"/>
                <a:cs typeface="Courier New"/>
                <a:sym typeface="Courier New"/>
              </a:rPr>
              <a:t> = </a:t>
            </a:r>
            <a:r>
              <a:rPr lang="es-419" sz="900">
                <a:solidFill>
                  <a:srgbClr val="4FC1FF"/>
                </a:solidFill>
                <a:highlight>
                  <a:srgbClr val="1E1E1E"/>
                </a:highlight>
                <a:latin typeface="Courier New"/>
                <a:ea typeface="Courier New"/>
                <a:cs typeface="Courier New"/>
                <a:sym typeface="Courier New"/>
              </a:rPr>
              <a:t>Nodo</a:t>
            </a:r>
            <a:r>
              <a:rPr lang="es-419" sz="900">
                <a:solidFill>
                  <a:srgbClr val="D4D4D4"/>
                </a:solidFill>
                <a:highlight>
                  <a:srgbClr val="1E1E1E"/>
                </a:highlight>
                <a:latin typeface="Courier New"/>
                <a:ea typeface="Courier New"/>
                <a:cs typeface="Courier New"/>
                <a:sym typeface="Courier New"/>
              </a:rPr>
              <a:t>(</a:t>
            </a:r>
            <a:r>
              <a:rPr lang="es-419" sz="900">
                <a:solidFill>
                  <a:srgbClr val="B5CEA8"/>
                </a:solidFill>
                <a:highlight>
                  <a:srgbClr val="1E1E1E"/>
                </a:highlight>
                <a:latin typeface="Courier New"/>
                <a:ea typeface="Courier New"/>
                <a:cs typeface="Courier New"/>
                <a:sym typeface="Courier New"/>
              </a:rPr>
              <a:t>3</a:t>
            </a:r>
            <a:r>
              <a:rPr lang="es-419" sz="900">
                <a:solidFill>
                  <a:srgbClr val="D4D4D4"/>
                </a:solidFill>
                <a:highlight>
                  <a:srgbClr val="1E1E1E"/>
                </a:highlight>
                <a:latin typeface="Courier New"/>
                <a:ea typeface="Courier New"/>
                <a:cs typeface="Courier New"/>
                <a:sym typeface="Courier New"/>
              </a:rPr>
              <a:t>,</a:t>
            </a:r>
            <a:r>
              <a:rPr lang="es-419" sz="900">
                <a:solidFill>
                  <a:srgbClr val="4EC9B0"/>
                </a:solidFill>
                <a:highlight>
                  <a:srgbClr val="1E1E1E"/>
                </a:highlight>
                <a:latin typeface="Courier New"/>
                <a:ea typeface="Courier New"/>
                <a:cs typeface="Courier New"/>
                <a:sym typeface="Courier New"/>
              </a:rPr>
              <a:t>Rc</a:t>
            </a:r>
            <a:r>
              <a:rPr lang="es-419" sz="900">
                <a:solidFill>
                  <a:srgbClr val="D4D4D4"/>
                </a:solidFill>
                <a:highlight>
                  <a:srgbClr val="1E1E1E"/>
                </a:highlight>
                <a:latin typeface="Courier New"/>
                <a:ea typeface="Courier New"/>
                <a:cs typeface="Courier New"/>
                <a:sym typeface="Courier New"/>
              </a:rPr>
              <a:t>::</a:t>
            </a:r>
            <a:r>
              <a:rPr lang="es-419" sz="900">
                <a:solidFill>
                  <a:srgbClr val="DCDCAA"/>
                </a:solidFill>
                <a:highlight>
                  <a:srgbClr val="1E1E1E"/>
                </a:highlight>
                <a:latin typeface="Courier New"/>
                <a:ea typeface="Courier New"/>
                <a:cs typeface="Courier New"/>
                <a:sym typeface="Courier New"/>
              </a:rPr>
              <a:t>new</a:t>
            </a:r>
            <a:r>
              <a:rPr lang="es-419" sz="900">
                <a:solidFill>
                  <a:srgbClr val="D4D4D4"/>
                </a:solidFill>
                <a:highlight>
                  <a:srgbClr val="1E1E1E"/>
                </a:highlight>
                <a:latin typeface="Courier New"/>
                <a:ea typeface="Courier New"/>
                <a:cs typeface="Courier New"/>
                <a:sym typeface="Courier New"/>
              </a:rPr>
              <a:t>(</a:t>
            </a:r>
            <a:r>
              <a:rPr lang="es-419" sz="900">
                <a:solidFill>
                  <a:srgbClr val="9CDCFE"/>
                </a:solidFill>
                <a:highlight>
                  <a:srgbClr val="1E1E1E"/>
                </a:highlight>
                <a:latin typeface="Courier New"/>
                <a:ea typeface="Courier New"/>
                <a:cs typeface="Courier New"/>
                <a:sym typeface="Courier New"/>
              </a:rPr>
              <a:t>n4</a:t>
            </a:r>
            <a:r>
              <a:rPr lang="es-419"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D4D4D4"/>
                </a:solidFill>
                <a:highlight>
                  <a:srgbClr val="1E1E1E"/>
                </a:highlight>
                <a:latin typeface="Courier New"/>
                <a:ea typeface="Courier New"/>
                <a:cs typeface="Courier New"/>
                <a:sym typeface="Courier New"/>
              </a:rPr>
              <a:t>   </a:t>
            </a:r>
            <a:r>
              <a:rPr lang="es-419" sz="900">
                <a:solidFill>
                  <a:srgbClr val="569CD6"/>
                </a:solidFill>
                <a:highlight>
                  <a:srgbClr val="1E1E1E"/>
                </a:highlight>
                <a:latin typeface="Courier New"/>
                <a:ea typeface="Courier New"/>
                <a:cs typeface="Courier New"/>
                <a:sym typeface="Courier New"/>
              </a:rPr>
              <a:t>let</a:t>
            </a:r>
            <a:r>
              <a:rPr lang="es-419" sz="900">
                <a:solidFill>
                  <a:srgbClr val="D4D4D4"/>
                </a:solidFill>
                <a:highlight>
                  <a:srgbClr val="1E1E1E"/>
                </a:highlight>
                <a:latin typeface="Courier New"/>
                <a:ea typeface="Courier New"/>
                <a:cs typeface="Courier New"/>
                <a:sym typeface="Courier New"/>
              </a:rPr>
              <a:t> </a:t>
            </a:r>
            <a:r>
              <a:rPr lang="es-419" sz="900">
                <a:solidFill>
                  <a:srgbClr val="9CDCFE"/>
                </a:solidFill>
                <a:highlight>
                  <a:srgbClr val="1E1E1E"/>
                </a:highlight>
                <a:latin typeface="Courier New"/>
                <a:ea typeface="Courier New"/>
                <a:cs typeface="Courier New"/>
                <a:sym typeface="Courier New"/>
              </a:rPr>
              <a:t>n2</a:t>
            </a:r>
            <a:r>
              <a:rPr lang="es-419" sz="900">
                <a:solidFill>
                  <a:srgbClr val="D4D4D4"/>
                </a:solidFill>
                <a:highlight>
                  <a:srgbClr val="1E1E1E"/>
                </a:highlight>
                <a:latin typeface="Courier New"/>
                <a:ea typeface="Courier New"/>
                <a:cs typeface="Courier New"/>
                <a:sym typeface="Courier New"/>
              </a:rPr>
              <a:t> = </a:t>
            </a:r>
            <a:r>
              <a:rPr lang="es-419" sz="900">
                <a:solidFill>
                  <a:srgbClr val="4FC1FF"/>
                </a:solidFill>
                <a:highlight>
                  <a:srgbClr val="1E1E1E"/>
                </a:highlight>
                <a:latin typeface="Courier New"/>
                <a:ea typeface="Courier New"/>
                <a:cs typeface="Courier New"/>
                <a:sym typeface="Courier New"/>
              </a:rPr>
              <a:t>Nodo</a:t>
            </a:r>
            <a:r>
              <a:rPr lang="es-419" sz="900">
                <a:solidFill>
                  <a:srgbClr val="D4D4D4"/>
                </a:solidFill>
                <a:highlight>
                  <a:srgbClr val="1E1E1E"/>
                </a:highlight>
                <a:latin typeface="Courier New"/>
                <a:ea typeface="Courier New"/>
                <a:cs typeface="Courier New"/>
                <a:sym typeface="Courier New"/>
              </a:rPr>
              <a:t>(</a:t>
            </a:r>
            <a:r>
              <a:rPr lang="es-419" sz="900">
                <a:solidFill>
                  <a:srgbClr val="B5CEA8"/>
                </a:solidFill>
                <a:highlight>
                  <a:srgbClr val="1E1E1E"/>
                </a:highlight>
                <a:latin typeface="Courier New"/>
                <a:ea typeface="Courier New"/>
                <a:cs typeface="Courier New"/>
                <a:sym typeface="Courier New"/>
              </a:rPr>
              <a:t>2</a:t>
            </a:r>
            <a:r>
              <a:rPr lang="es-419" sz="900">
                <a:solidFill>
                  <a:srgbClr val="D4D4D4"/>
                </a:solidFill>
                <a:highlight>
                  <a:srgbClr val="1E1E1E"/>
                </a:highlight>
                <a:latin typeface="Courier New"/>
                <a:ea typeface="Courier New"/>
                <a:cs typeface="Courier New"/>
                <a:sym typeface="Courier New"/>
              </a:rPr>
              <a:t>, </a:t>
            </a:r>
            <a:r>
              <a:rPr lang="es-419" sz="900">
                <a:solidFill>
                  <a:srgbClr val="4EC9B0"/>
                </a:solidFill>
                <a:highlight>
                  <a:srgbClr val="1E1E1E"/>
                </a:highlight>
                <a:latin typeface="Courier New"/>
                <a:ea typeface="Courier New"/>
                <a:cs typeface="Courier New"/>
                <a:sym typeface="Courier New"/>
              </a:rPr>
              <a:t>Rc</a:t>
            </a:r>
            <a:r>
              <a:rPr lang="es-419" sz="900">
                <a:solidFill>
                  <a:srgbClr val="D4D4D4"/>
                </a:solidFill>
                <a:highlight>
                  <a:srgbClr val="1E1E1E"/>
                </a:highlight>
                <a:latin typeface="Courier New"/>
                <a:ea typeface="Courier New"/>
                <a:cs typeface="Courier New"/>
                <a:sym typeface="Courier New"/>
              </a:rPr>
              <a:t>::</a:t>
            </a:r>
            <a:r>
              <a:rPr lang="es-419" sz="900">
                <a:solidFill>
                  <a:srgbClr val="DCDCAA"/>
                </a:solidFill>
                <a:highlight>
                  <a:srgbClr val="1E1E1E"/>
                </a:highlight>
                <a:latin typeface="Courier New"/>
                <a:ea typeface="Courier New"/>
                <a:cs typeface="Courier New"/>
                <a:sym typeface="Courier New"/>
              </a:rPr>
              <a:t>new</a:t>
            </a:r>
            <a:r>
              <a:rPr lang="es-419" sz="900">
                <a:solidFill>
                  <a:srgbClr val="D4D4D4"/>
                </a:solidFill>
                <a:highlight>
                  <a:srgbClr val="1E1E1E"/>
                </a:highlight>
                <a:latin typeface="Courier New"/>
                <a:ea typeface="Courier New"/>
                <a:cs typeface="Courier New"/>
                <a:sym typeface="Courier New"/>
              </a:rPr>
              <a:t>(</a:t>
            </a:r>
            <a:r>
              <a:rPr lang="es-419" sz="900">
                <a:solidFill>
                  <a:srgbClr val="9CDCFE"/>
                </a:solidFill>
                <a:highlight>
                  <a:srgbClr val="1E1E1E"/>
                </a:highlight>
                <a:latin typeface="Courier New"/>
                <a:ea typeface="Courier New"/>
                <a:cs typeface="Courier New"/>
                <a:sym typeface="Courier New"/>
              </a:rPr>
              <a:t>n3</a:t>
            </a:r>
            <a:r>
              <a:rPr lang="es-419"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D4D4D4"/>
                </a:solidFill>
                <a:highlight>
                  <a:srgbClr val="1E1E1E"/>
                </a:highlight>
                <a:latin typeface="Courier New"/>
                <a:ea typeface="Courier New"/>
                <a:cs typeface="Courier New"/>
                <a:sym typeface="Courier New"/>
              </a:rPr>
              <a:t>   </a:t>
            </a:r>
            <a:r>
              <a:rPr lang="es-419" sz="900">
                <a:solidFill>
                  <a:srgbClr val="569CD6"/>
                </a:solidFill>
                <a:highlight>
                  <a:srgbClr val="1E1E1E"/>
                </a:highlight>
                <a:latin typeface="Courier New"/>
                <a:ea typeface="Courier New"/>
                <a:cs typeface="Courier New"/>
                <a:sym typeface="Courier New"/>
              </a:rPr>
              <a:t>let</a:t>
            </a:r>
            <a:r>
              <a:rPr lang="es-419" sz="900">
                <a:solidFill>
                  <a:srgbClr val="D4D4D4"/>
                </a:solidFill>
                <a:highlight>
                  <a:srgbClr val="1E1E1E"/>
                </a:highlight>
                <a:latin typeface="Courier New"/>
                <a:ea typeface="Courier New"/>
                <a:cs typeface="Courier New"/>
                <a:sym typeface="Courier New"/>
              </a:rPr>
              <a:t>  </a:t>
            </a:r>
            <a:r>
              <a:rPr lang="es-419" sz="900">
                <a:solidFill>
                  <a:srgbClr val="9CDCFE"/>
                </a:solidFill>
                <a:highlight>
                  <a:srgbClr val="1E1E1E"/>
                </a:highlight>
                <a:latin typeface="Courier New"/>
                <a:ea typeface="Courier New"/>
                <a:cs typeface="Courier New"/>
                <a:sym typeface="Courier New"/>
              </a:rPr>
              <a:t>n2_rc</a:t>
            </a:r>
            <a:r>
              <a:rPr lang="es-419" sz="900">
                <a:solidFill>
                  <a:srgbClr val="D4D4D4"/>
                </a:solidFill>
                <a:highlight>
                  <a:srgbClr val="1E1E1E"/>
                </a:highlight>
                <a:latin typeface="Courier New"/>
                <a:ea typeface="Courier New"/>
                <a:cs typeface="Courier New"/>
                <a:sym typeface="Courier New"/>
              </a:rPr>
              <a:t> = </a:t>
            </a:r>
            <a:r>
              <a:rPr lang="es-419" sz="900">
                <a:solidFill>
                  <a:srgbClr val="4EC9B0"/>
                </a:solidFill>
                <a:highlight>
                  <a:srgbClr val="1E1E1E"/>
                </a:highlight>
                <a:latin typeface="Courier New"/>
                <a:ea typeface="Courier New"/>
                <a:cs typeface="Courier New"/>
                <a:sym typeface="Courier New"/>
              </a:rPr>
              <a:t>Rc</a:t>
            </a:r>
            <a:r>
              <a:rPr lang="es-419" sz="900">
                <a:solidFill>
                  <a:srgbClr val="D4D4D4"/>
                </a:solidFill>
                <a:highlight>
                  <a:srgbClr val="1E1E1E"/>
                </a:highlight>
                <a:latin typeface="Courier New"/>
                <a:ea typeface="Courier New"/>
                <a:cs typeface="Courier New"/>
                <a:sym typeface="Courier New"/>
              </a:rPr>
              <a:t>::</a:t>
            </a:r>
            <a:r>
              <a:rPr lang="es-419" sz="900">
                <a:solidFill>
                  <a:srgbClr val="DCDCAA"/>
                </a:solidFill>
                <a:highlight>
                  <a:srgbClr val="1E1E1E"/>
                </a:highlight>
                <a:latin typeface="Courier New"/>
                <a:ea typeface="Courier New"/>
                <a:cs typeface="Courier New"/>
                <a:sym typeface="Courier New"/>
              </a:rPr>
              <a:t>new</a:t>
            </a:r>
            <a:r>
              <a:rPr lang="es-419" sz="900">
                <a:solidFill>
                  <a:srgbClr val="D4D4D4"/>
                </a:solidFill>
                <a:highlight>
                  <a:srgbClr val="1E1E1E"/>
                </a:highlight>
                <a:latin typeface="Courier New"/>
                <a:ea typeface="Courier New"/>
                <a:cs typeface="Courier New"/>
                <a:sym typeface="Courier New"/>
              </a:rPr>
              <a:t>(</a:t>
            </a:r>
            <a:r>
              <a:rPr lang="es-419" sz="900">
                <a:solidFill>
                  <a:srgbClr val="9CDCFE"/>
                </a:solidFill>
                <a:highlight>
                  <a:srgbClr val="1E1E1E"/>
                </a:highlight>
                <a:latin typeface="Courier New"/>
                <a:ea typeface="Courier New"/>
                <a:cs typeface="Courier New"/>
                <a:sym typeface="Courier New"/>
              </a:rPr>
              <a:t>n2</a:t>
            </a:r>
            <a:r>
              <a:rPr lang="es-419"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D4D4D4"/>
                </a:solidFill>
                <a:highlight>
                  <a:srgbClr val="1E1E1E"/>
                </a:highlight>
                <a:latin typeface="Courier New"/>
                <a:ea typeface="Courier New"/>
                <a:cs typeface="Courier New"/>
                <a:sym typeface="Courier New"/>
              </a:rPr>
              <a:t>   </a:t>
            </a:r>
            <a:r>
              <a:rPr lang="es-419" sz="900">
                <a:solidFill>
                  <a:srgbClr val="569CD6"/>
                </a:solidFill>
                <a:highlight>
                  <a:srgbClr val="1E1E1E"/>
                </a:highlight>
                <a:latin typeface="Courier New"/>
                <a:ea typeface="Courier New"/>
                <a:cs typeface="Courier New"/>
                <a:sym typeface="Courier New"/>
              </a:rPr>
              <a:t>let</a:t>
            </a:r>
            <a:r>
              <a:rPr lang="es-419" sz="900">
                <a:solidFill>
                  <a:srgbClr val="D4D4D4"/>
                </a:solidFill>
                <a:highlight>
                  <a:srgbClr val="1E1E1E"/>
                </a:highlight>
                <a:latin typeface="Courier New"/>
                <a:ea typeface="Courier New"/>
                <a:cs typeface="Courier New"/>
                <a:sym typeface="Courier New"/>
              </a:rPr>
              <a:t> </a:t>
            </a:r>
            <a:r>
              <a:rPr lang="es-419" sz="900">
                <a:solidFill>
                  <a:srgbClr val="9CDCFE"/>
                </a:solidFill>
                <a:highlight>
                  <a:srgbClr val="1E1E1E"/>
                </a:highlight>
                <a:latin typeface="Courier New"/>
                <a:ea typeface="Courier New"/>
                <a:cs typeface="Courier New"/>
                <a:sym typeface="Courier New"/>
              </a:rPr>
              <a:t>n1</a:t>
            </a:r>
            <a:r>
              <a:rPr lang="es-419" sz="900">
                <a:solidFill>
                  <a:srgbClr val="D4D4D4"/>
                </a:solidFill>
                <a:highlight>
                  <a:srgbClr val="1E1E1E"/>
                </a:highlight>
                <a:latin typeface="Courier New"/>
                <a:ea typeface="Courier New"/>
                <a:cs typeface="Courier New"/>
                <a:sym typeface="Courier New"/>
              </a:rPr>
              <a:t> = </a:t>
            </a:r>
            <a:r>
              <a:rPr lang="es-419" sz="900">
                <a:solidFill>
                  <a:srgbClr val="4FC1FF"/>
                </a:solidFill>
                <a:highlight>
                  <a:srgbClr val="1E1E1E"/>
                </a:highlight>
                <a:latin typeface="Courier New"/>
                <a:ea typeface="Courier New"/>
                <a:cs typeface="Courier New"/>
                <a:sym typeface="Courier New"/>
              </a:rPr>
              <a:t>Nodo</a:t>
            </a:r>
            <a:r>
              <a:rPr lang="es-419" sz="900">
                <a:solidFill>
                  <a:srgbClr val="D4D4D4"/>
                </a:solidFill>
                <a:highlight>
                  <a:srgbClr val="1E1E1E"/>
                </a:highlight>
                <a:latin typeface="Courier New"/>
                <a:ea typeface="Courier New"/>
                <a:cs typeface="Courier New"/>
                <a:sym typeface="Courier New"/>
              </a:rPr>
              <a:t>(</a:t>
            </a:r>
            <a:r>
              <a:rPr lang="es-419" sz="900">
                <a:solidFill>
                  <a:srgbClr val="B5CEA8"/>
                </a:solidFill>
                <a:highlight>
                  <a:srgbClr val="1E1E1E"/>
                </a:highlight>
                <a:latin typeface="Courier New"/>
                <a:ea typeface="Courier New"/>
                <a:cs typeface="Courier New"/>
                <a:sym typeface="Courier New"/>
              </a:rPr>
              <a:t>1</a:t>
            </a:r>
            <a:r>
              <a:rPr lang="es-419" sz="900">
                <a:solidFill>
                  <a:srgbClr val="D4D4D4"/>
                </a:solidFill>
                <a:highlight>
                  <a:srgbClr val="1E1E1E"/>
                </a:highlight>
                <a:latin typeface="Courier New"/>
                <a:ea typeface="Courier New"/>
                <a:cs typeface="Courier New"/>
                <a:sym typeface="Courier New"/>
              </a:rPr>
              <a:t>, </a:t>
            </a:r>
            <a:r>
              <a:rPr lang="es-419" sz="900">
                <a:solidFill>
                  <a:srgbClr val="4EC9B0"/>
                </a:solidFill>
                <a:highlight>
                  <a:srgbClr val="1E1E1E"/>
                </a:highlight>
                <a:latin typeface="Courier New"/>
                <a:ea typeface="Courier New"/>
                <a:cs typeface="Courier New"/>
                <a:sym typeface="Courier New"/>
              </a:rPr>
              <a:t>Rc</a:t>
            </a:r>
            <a:r>
              <a:rPr lang="es-419" sz="900">
                <a:solidFill>
                  <a:srgbClr val="D4D4D4"/>
                </a:solidFill>
                <a:highlight>
                  <a:srgbClr val="1E1E1E"/>
                </a:highlight>
                <a:latin typeface="Courier New"/>
                <a:ea typeface="Courier New"/>
                <a:cs typeface="Courier New"/>
                <a:sym typeface="Courier New"/>
              </a:rPr>
              <a:t>::</a:t>
            </a:r>
            <a:r>
              <a:rPr lang="es-419" sz="900">
                <a:solidFill>
                  <a:srgbClr val="DCDCAA"/>
                </a:solidFill>
                <a:highlight>
                  <a:srgbClr val="1E1E1E"/>
                </a:highlight>
                <a:latin typeface="Courier New"/>
                <a:ea typeface="Courier New"/>
                <a:cs typeface="Courier New"/>
                <a:sym typeface="Courier New"/>
              </a:rPr>
              <a:t>clone</a:t>
            </a:r>
            <a:r>
              <a:rPr lang="es-419" sz="900">
                <a:solidFill>
                  <a:srgbClr val="D4D4D4"/>
                </a:solidFill>
                <a:highlight>
                  <a:srgbClr val="1E1E1E"/>
                </a:highlight>
                <a:latin typeface="Courier New"/>
                <a:ea typeface="Courier New"/>
                <a:cs typeface="Courier New"/>
                <a:sym typeface="Courier New"/>
              </a:rPr>
              <a:t>(&amp;</a:t>
            </a:r>
            <a:r>
              <a:rPr lang="es-419" sz="900">
                <a:solidFill>
                  <a:srgbClr val="9CDCFE"/>
                </a:solidFill>
                <a:highlight>
                  <a:srgbClr val="1E1E1E"/>
                </a:highlight>
                <a:latin typeface="Courier New"/>
                <a:ea typeface="Courier New"/>
                <a:cs typeface="Courier New"/>
                <a:sym typeface="Courier New"/>
              </a:rPr>
              <a:t>n2_rc</a:t>
            </a:r>
            <a:r>
              <a:rPr lang="es-419"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D4D4D4"/>
                </a:solidFill>
                <a:highlight>
                  <a:srgbClr val="1E1E1E"/>
                </a:highlight>
                <a:latin typeface="Courier New"/>
                <a:ea typeface="Courier New"/>
                <a:cs typeface="Courier New"/>
                <a:sym typeface="Courier New"/>
              </a:rPr>
              <a:t>   </a:t>
            </a:r>
            <a:r>
              <a:rPr lang="es-419" sz="900">
                <a:solidFill>
                  <a:srgbClr val="569CD6"/>
                </a:solidFill>
                <a:highlight>
                  <a:srgbClr val="1E1E1E"/>
                </a:highlight>
                <a:latin typeface="Courier New"/>
                <a:ea typeface="Courier New"/>
                <a:cs typeface="Courier New"/>
                <a:sym typeface="Courier New"/>
              </a:rPr>
              <a:t>let</a:t>
            </a:r>
            <a:r>
              <a:rPr lang="es-419" sz="900">
                <a:solidFill>
                  <a:srgbClr val="D4D4D4"/>
                </a:solidFill>
                <a:highlight>
                  <a:srgbClr val="1E1E1E"/>
                </a:highlight>
                <a:latin typeface="Courier New"/>
                <a:ea typeface="Courier New"/>
                <a:cs typeface="Courier New"/>
                <a:sym typeface="Courier New"/>
              </a:rPr>
              <a:t> </a:t>
            </a:r>
            <a:r>
              <a:rPr lang="es-419" sz="900">
                <a:solidFill>
                  <a:srgbClr val="9CDCFE"/>
                </a:solidFill>
                <a:highlight>
                  <a:srgbClr val="1E1E1E"/>
                </a:highlight>
                <a:latin typeface="Courier New"/>
                <a:ea typeface="Courier New"/>
                <a:cs typeface="Courier New"/>
                <a:sym typeface="Courier New"/>
              </a:rPr>
              <a:t>n5</a:t>
            </a:r>
            <a:r>
              <a:rPr lang="es-419" sz="900">
                <a:solidFill>
                  <a:srgbClr val="D4D4D4"/>
                </a:solidFill>
                <a:highlight>
                  <a:srgbClr val="1E1E1E"/>
                </a:highlight>
                <a:latin typeface="Courier New"/>
                <a:ea typeface="Courier New"/>
                <a:cs typeface="Courier New"/>
                <a:sym typeface="Courier New"/>
              </a:rPr>
              <a:t> = </a:t>
            </a:r>
            <a:r>
              <a:rPr lang="es-419" sz="900">
                <a:solidFill>
                  <a:srgbClr val="4FC1FF"/>
                </a:solidFill>
                <a:highlight>
                  <a:srgbClr val="1E1E1E"/>
                </a:highlight>
                <a:latin typeface="Courier New"/>
                <a:ea typeface="Courier New"/>
                <a:cs typeface="Courier New"/>
                <a:sym typeface="Courier New"/>
              </a:rPr>
              <a:t>Nodo</a:t>
            </a:r>
            <a:r>
              <a:rPr lang="es-419" sz="900">
                <a:solidFill>
                  <a:srgbClr val="D4D4D4"/>
                </a:solidFill>
                <a:highlight>
                  <a:srgbClr val="1E1E1E"/>
                </a:highlight>
                <a:latin typeface="Courier New"/>
                <a:ea typeface="Courier New"/>
                <a:cs typeface="Courier New"/>
                <a:sym typeface="Courier New"/>
              </a:rPr>
              <a:t>(</a:t>
            </a:r>
            <a:r>
              <a:rPr lang="es-419" sz="900">
                <a:solidFill>
                  <a:srgbClr val="B5CEA8"/>
                </a:solidFill>
                <a:highlight>
                  <a:srgbClr val="1E1E1E"/>
                </a:highlight>
                <a:latin typeface="Courier New"/>
                <a:ea typeface="Courier New"/>
                <a:cs typeface="Courier New"/>
                <a:sym typeface="Courier New"/>
              </a:rPr>
              <a:t>5</a:t>
            </a:r>
            <a:r>
              <a:rPr lang="es-419" sz="900">
                <a:solidFill>
                  <a:srgbClr val="D4D4D4"/>
                </a:solidFill>
                <a:highlight>
                  <a:srgbClr val="1E1E1E"/>
                </a:highlight>
                <a:latin typeface="Courier New"/>
                <a:ea typeface="Courier New"/>
                <a:cs typeface="Courier New"/>
                <a:sym typeface="Courier New"/>
              </a:rPr>
              <a:t>, </a:t>
            </a:r>
            <a:r>
              <a:rPr lang="es-419" sz="900">
                <a:solidFill>
                  <a:srgbClr val="4EC9B0"/>
                </a:solidFill>
                <a:highlight>
                  <a:srgbClr val="1E1E1E"/>
                </a:highlight>
                <a:latin typeface="Courier New"/>
                <a:ea typeface="Courier New"/>
                <a:cs typeface="Courier New"/>
                <a:sym typeface="Courier New"/>
              </a:rPr>
              <a:t>Rc</a:t>
            </a:r>
            <a:r>
              <a:rPr lang="es-419" sz="900">
                <a:solidFill>
                  <a:srgbClr val="D4D4D4"/>
                </a:solidFill>
                <a:highlight>
                  <a:srgbClr val="1E1E1E"/>
                </a:highlight>
                <a:latin typeface="Courier New"/>
                <a:ea typeface="Courier New"/>
                <a:cs typeface="Courier New"/>
                <a:sym typeface="Courier New"/>
              </a:rPr>
              <a:t>::</a:t>
            </a:r>
            <a:r>
              <a:rPr lang="es-419" sz="900">
                <a:solidFill>
                  <a:srgbClr val="DCDCAA"/>
                </a:solidFill>
                <a:highlight>
                  <a:srgbClr val="1E1E1E"/>
                </a:highlight>
                <a:latin typeface="Courier New"/>
                <a:ea typeface="Courier New"/>
                <a:cs typeface="Courier New"/>
                <a:sym typeface="Courier New"/>
              </a:rPr>
              <a:t>clone</a:t>
            </a:r>
            <a:r>
              <a:rPr lang="es-419" sz="900">
                <a:solidFill>
                  <a:srgbClr val="D4D4D4"/>
                </a:solidFill>
                <a:highlight>
                  <a:srgbClr val="1E1E1E"/>
                </a:highlight>
                <a:latin typeface="Courier New"/>
                <a:ea typeface="Courier New"/>
                <a:cs typeface="Courier New"/>
                <a:sym typeface="Courier New"/>
              </a:rPr>
              <a:t>(&amp;</a:t>
            </a:r>
            <a:r>
              <a:rPr lang="es-419" sz="900">
                <a:solidFill>
                  <a:srgbClr val="9CDCFE"/>
                </a:solidFill>
                <a:highlight>
                  <a:srgbClr val="1E1E1E"/>
                </a:highlight>
                <a:latin typeface="Courier New"/>
                <a:ea typeface="Courier New"/>
                <a:cs typeface="Courier New"/>
                <a:sym typeface="Courier New"/>
              </a:rPr>
              <a:t>n2_rc</a:t>
            </a:r>
            <a:r>
              <a:rPr lang="es-419"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900">
              <a:solidFill>
                <a:srgbClr val="569CD6"/>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400">
              <a:latin typeface="Roboto Slab"/>
              <a:ea typeface="Roboto Slab"/>
              <a:cs typeface="Roboto Slab"/>
              <a:sym typeface="Roboto Slab"/>
            </a:endParaRPr>
          </a:p>
          <a:p>
            <a:pPr indent="0" lvl="0" marL="0" rtl="0" algn="l">
              <a:lnSpc>
                <a:spcPct val="150000"/>
              </a:lnSpc>
              <a:spcBef>
                <a:spcPts val="0"/>
              </a:spcBef>
              <a:spcAft>
                <a:spcPts val="0"/>
              </a:spcAft>
              <a:buNone/>
            </a:pPr>
            <a:r>
              <a:t/>
            </a:r>
            <a:endParaRPr sz="1400">
              <a:latin typeface="Roboto Slab"/>
              <a:ea typeface="Roboto Slab"/>
              <a:cs typeface="Roboto Slab"/>
              <a:sym typeface="Roboto Slab"/>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sz="3500"/>
              <a:t>Temario</a:t>
            </a:r>
            <a:endParaRPr sz="3500"/>
          </a:p>
        </p:txBody>
      </p:sp>
      <p:sp>
        <p:nvSpPr>
          <p:cNvPr id="70" name="Google Shape;70;p14"/>
          <p:cNvSpPr txBox="1"/>
          <p:nvPr>
            <p:ph idx="1" type="body"/>
          </p:nvPr>
        </p:nvSpPr>
        <p:spPr>
          <a:xfrm>
            <a:off x="357275" y="1032299"/>
            <a:ext cx="8368200" cy="30789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t/>
            </a:r>
            <a:endParaRPr sz="9600">
              <a:solidFill>
                <a:srgbClr val="F3F3F3"/>
              </a:solidFill>
            </a:endParaRPr>
          </a:p>
          <a:p>
            <a:pPr indent="-381000" lvl="0" marL="457200" rtl="0" algn="l">
              <a:spcBef>
                <a:spcPts val="1200"/>
              </a:spcBef>
              <a:spcAft>
                <a:spcPts val="0"/>
              </a:spcAft>
              <a:buClr>
                <a:srgbClr val="F3F3F3"/>
              </a:buClr>
              <a:buSzPct val="100000"/>
              <a:buChar char="●"/>
            </a:pPr>
            <a:r>
              <a:rPr lang="es-419" sz="9600">
                <a:solidFill>
                  <a:srgbClr val="F3F3F3"/>
                </a:solidFill>
              </a:rPr>
              <a:t>Smart pointers</a:t>
            </a:r>
            <a:endParaRPr sz="9600">
              <a:solidFill>
                <a:srgbClr val="F3F3F3"/>
              </a:solidFill>
            </a:endParaRPr>
          </a:p>
          <a:p>
            <a:pPr indent="-381000" lvl="0" marL="457200" rtl="0" algn="l">
              <a:spcBef>
                <a:spcPts val="0"/>
              </a:spcBef>
              <a:spcAft>
                <a:spcPts val="0"/>
              </a:spcAft>
              <a:buClr>
                <a:srgbClr val="F3F3F3"/>
              </a:buClr>
              <a:buSzPct val="100000"/>
              <a:buChar char="●"/>
            </a:pPr>
            <a:r>
              <a:rPr lang="es-419" sz="9600">
                <a:solidFill>
                  <a:srgbClr val="F3F3F3"/>
                </a:solidFill>
              </a:rPr>
              <a:t>Tests</a:t>
            </a:r>
            <a:endParaRPr sz="9600">
              <a:solidFill>
                <a:srgbClr val="F3F3F3"/>
              </a:solidFill>
            </a:endParaRPr>
          </a:p>
          <a:p>
            <a:pPr indent="-381000" lvl="0" marL="457200" rtl="0" algn="l">
              <a:spcBef>
                <a:spcPts val="0"/>
              </a:spcBef>
              <a:spcAft>
                <a:spcPts val="0"/>
              </a:spcAft>
              <a:buClr>
                <a:srgbClr val="F3F3F3"/>
              </a:buClr>
              <a:buSzPct val="100000"/>
              <a:buChar char="●"/>
            </a:pPr>
            <a:r>
              <a:rPr lang="es-419" sz="9600">
                <a:solidFill>
                  <a:srgbClr val="F3F3F3"/>
                </a:solidFill>
              </a:rPr>
              <a:t>Linters</a:t>
            </a:r>
            <a:endParaRPr sz="9600">
              <a:solidFill>
                <a:srgbClr val="F3F3F3"/>
              </a:solidFill>
            </a:endParaRPr>
          </a:p>
          <a:p>
            <a:pPr indent="-381000" lvl="0" marL="457200" rtl="0" algn="l">
              <a:spcBef>
                <a:spcPts val="0"/>
              </a:spcBef>
              <a:spcAft>
                <a:spcPts val="0"/>
              </a:spcAft>
              <a:buClr>
                <a:srgbClr val="F3F3F3"/>
              </a:buClr>
              <a:buSzPct val="100000"/>
              <a:buChar char="●"/>
            </a:pPr>
            <a:r>
              <a:rPr lang="es-419" sz="9600">
                <a:solidFill>
                  <a:srgbClr val="F3F3F3"/>
                </a:solidFill>
              </a:rPr>
              <a:t>Pending issues</a:t>
            </a:r>
            <a:endParaRPr sz="9600">
              <a:solidFill>
                <a:srgbClr val="F3F3F3"/>
              </a:solidFill>
            </a:endParaRPr>
          </a:p>
          <a:p>
            <a:pPr indent="-381000" lvl="0" marL="457200" rtl="0" algn="l">
              <a:spcBef>
                <a:spcPts val="0"/>
              </a:spcBef>
              <a:spcAft>
                <a:spcPts val="0"/>
              </a:spcAft>
              <a:buClr>
                <a:srgbClr val="F3F3F3"/>
              </a:buClr>
              <a:buSzPct val="100000"/>
              <a:buChar char="●"/>
            </a:pPr>
            <a:r>
              <a:rPr lang="es-419" sz="9600">
                <a:solidFill>
                  <a:srgbClr val="F3F3F3"/>
                </a:solidFill>
              </a:rPr>
              <a:t>Programación concurrente</a:t>
            </a:r>
            <a:endParaRPr sz="9600">
              <a:solidFill>
                <a:srgbClr val="F3F3F3"/>
              </a:solidFill>
            </a:endParaRPr>
          </a:p>
          <a:p>
            <a:pPr indent="-381000" lvl="0" marL="457200" rtl="0" algn="l">
              <a:spcBef>
                <a:spcPts val="0"/>
              </a:spcBef>
              <a:spcAft>
                <a:spcPts val="0"/>
              </a:spcAft>
              <a:buClr>
                <a:srgbClr val="F3F3F3"/>
              </a:buClr>
              <a:buSzPct val="100000"/>
              <a:buChar char="●"/>
            </a:pPr>
            <a:r>
              <a:rPr lang="es-419" sz="9600">
                <a:solidFill>
                  <a:srgbClr val="F3F3F3"/>
                </a:solidFill>
              </a:rPr>
              <a:t>Macros</a:t>
            </a:r>
            <a:endParaRPr sz="9600">
              <a:solidFill>
                <a:srgbClr val="F3F3F3"/>
              </a:solidFill>
            </a:endParaRPr>
          </a:p>
          <a:p>
            <a:pPr indent="-381000" lvl="0" marL="457200" rtl="0" algn="l">
              <a:spcBef>
                <a:spcPts val="0"/>
              </a:spcBef>
              <a:spcAft>
                <a:spcPts val="0"/>
              </a:spcAft>
              <a:buClr>
                <a:srgbClr val="F3F3F3"/>
              </a:buClr>
              <a:buSzPct val="100000"/>
              <a:buChar char="●"/>
            </a:pPr>
            <a:r>
              <a:rPr lang="es-419" sz="9600">
                <a:solidFill>
                  <a:srgbClr val="F3F3F3"/>
                </a:solidFill>
              </a:rPr>
              <a:t>Características avanzadas del lenguaje</a:t>
            </a:r>
            <a:endParaRPr sz="9600">
              <a:solidFill>
                <a:srgbClr val="F3F3F3"/>
              </a:solidFill>
            </a:endParaRPr>
          </a:p>
          <a:p>
            <a:pPr indent="0" lvl="0" marL="457200" rtl="0" algn="l">
              <a:spcBef>
                <a:spcPts val="1200"/>
              </a:spcBef>
              <a:spcAft>
                <a:spcPts val="0"/>
              </a:spcAft>
              <a:buNone/>
            </a:pPr>
            <a:r>
              <a:t/>
            </a:r>
            <a:endParaRPr sz="9600">
              <a:solidFill>
                <a:srgbClr val="F3F3F3"/>
              </a:solidFill>
            </a:endParaRPr>
          </a:p>
          <a:p>
            <a:pPr indent="0" lvl="0" marL="457200" rtl="0" algn="l">
              <a:spcBef>
                <a:spcPts val="1200"/>
              </a:spcBef>
              <a:spcAft>
                <a:spcPts val="0"/>
              </a:spcAft>
              <a:buNone/>
            </a:pPr>
            <a:r>
              <a:t/>
            </a:r>
            <a:endParaRPr sz="3000">
              <a:solidFill>
                <a:srgbClr val="F3F3F3"/>
              </a:solidFill>
            </a:endParaRPr>
          </a:p>
          <a:p>
            <a:pPr indent="0" lvl="0" marL="457200" rtl="0" algn="l">
              <a:spcBef>
                <a:spcPts val="1200"/>
              </a:spcBef>
              <a:spcAft>
                <a:spcPts val="0"/>
              </a:spcAft>
              <a:buNone/>
            </a:pPr>
            <a:r>
              <a:t/>
            </a:r>
            <a:endParaRPr sz="3000">
              <a:solidFill>
                <a:srgbClr val="F3F3F3"/>
              </a:solidFill>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sz="3500"/>
              <a:t>Smart Pointers: Rc -&gt; </a:t>
            </a:r>
            <a:r>
              <a:rPr lang="es-419" sz="2400"/>
              <a:t>Reference Counted</a:t>
            </a:r>
            <a:endParaRPr sz="2400"/>
          </a:p>
        </p:txBody>
      </p:sp>
      <p:sp>
        <p:nvSpPr>
          <p:cNvPr id="189" name="Google Shape;189;p32"/>
          <p:cNvSpPr txBox="1"/>
          <p:nvPr>
            <p:ph idx="1" type="body"/>
          </p:nvPr>
        </p:nvSpPr>
        <p:spPr>
          <a:xfrm>
            <a:off x="387900" y="1352024"/>
            <a:ext cx="8368200" cy="3078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419" sz="1000">
                <a:solidFill>
                  <a:srgbClr val="569CD6"/>
                </a:solidFill>
                <a:highlight>
                  <a:srgbClr val="1E1E1E"/>
                </a:highlight>
                <a:latin typeface="Courier New"/>
                <a:ea typeface="Courier New"/>
                <a:cs typeface="Courier New"/>
                <a:sym typeface="Courier New"/>
              </a:rPr>
              <a:t>fn</a:t>
            </a:r>
            <a:r>
              <a:rPr lang="es-419" sz="1000">
                <a:solidFill>
                  <a:srgbClr val="D4D4D4"/>
                </a:solidFill>
                <a:highlight>
                  <a:srgbClr val="1E1E1E"/>
                </a:highlight>
                <a:latin typeface="Courier New"/>
                <a:ea typeface="Courier New"/>
                <a:cs typeface="Courier New"/>
                <a:sym typeface="Courier New"/>
              </a:rPr>
              <a:t> </a:t>
            </a:r>
            <a:r>
              <a:rPr lang="es-419" sz="1000">
                <a:solidFill>
                  <a:srgbClr val="DCDCAA"/>
                </a:solidFill>
                <a:highlight>
                  <a:srgbClr val="1E1E1E"/>
                </a:highlight>
                <a:latin typeface="Courier New"/>
                <a:ea typeface="Courier New"/>
                <a:cs typeface="Courier New"/>
                <a:sym typeface="Courier New"/>
              </a:rPr>
              <a:t>main</a:t>
            </a:r>
            <a:r>
              <a:rPr lang="es-419" sz="1000">
                <a:solidFill>
                  <a:srgbClr val="D4D4D4"/>
                </a:solidFill>
                <a:highlight>
                  <a:srgbClr val="1E1E1E"/>
                </a:highlight>
                <a:latin typeface="Courier New"/>
                <a:ea typeface="Courier New"/>
                <a:cs typeface="Courier New"/>
                <a:sym typeface="Courier New"/>
              </a:rPr>
              <a:t>() {</a:t>
            </a:r>
            <a:endParaRPr sz="10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000">
                <a:solidFill>
                  <a:srgbClr val="6A9955"/>
                </a:solidFill>
                <a:highlight>
                  <a:srgbClr val="1E1E1E"/>
                </a:highlight>
                <a:latin typeface="Courier New"/>
                <a:ea typeface="Courier New"/>
                <a:cs typeface="Courier New"/>
                <a:sym typeface="Courier New"/>
              </a:rPr>
              <a:t>   //nodo1(1) -&gt;</a:t>
            </a:r>
            <a:endParaRPr sz="1000">
              <a:solidFill>
                <a:srgbClr val="6A9955"/>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000">
                <a:solidFill>
                  <a:srgbClr val="6A9955"/>
                </a:solidFill>
                <a:highlight>
                  <a:srgbClr val="1E1E1E"/>
                </a:highlight>
                <a:latin typeface="Courier New"/>
                <a:ea typeface="Courier New"/>
                <a:cs typeface="Courier New"/>
                <a:sym typeface="Courier New"/>
              </a:rPr>
              <a:t>   //            nodo2(2) -&gt; nodo3(3) -&gt; Nada</a:t>
            </a:r>
            <a:endParaRPr sz="1000">
              <a:solidFill>
                <a:srgbClr val="6A9955"/>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000">
                <a:solidFill>
                  <a:srgbClr val="6A9955"/>
                </a:solidFill>
                <a:highlight>
                  <a:srgbClr val="1E1E1E"/>
                </a:highlight>
                <a:latin typeface="Courier New"/>
                <a:ea typeface="Courier New"/>
                <a:cs typeface="Courier New"/>
                <a:sym typeface="Courier New"/>
              </a:rPr>
              <a:t>   //nodo5(5) -&gt;</a:t>
            </a:r>
            <a:endParaRPr sz="1000">
              <a:solidFill>
                <a:srgbClr val="6A9955"/>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000">
                <a:solidFill>
                  <a:srgbClr val="D4D4D4"/>
                </a:solidFill>
                <a:highlight>
                  <a:srgbClr val="1E1E1E"/>
                </a:highlight>
                <a:latin typeface="Courier New"/>
                <a:ea typeface="Courier New"/>
                <a:cs typeface="Courier New"/>
                <a:sym typeface="Courier New"/>
              </a:rPr>
              <a:t>   </a:t>
            </a:r>
            <a:r>
              <a:rPr lang="es-419" sz="1000">
                <a:solidFill>
                  <a:srgbClr val="569CD6"/>
                </a:solidFill>
                <a:highlight>
                  <a:srgbClr val="1E1E1E"/>
                </a:highlight>
                <a:latin typeface="Courier New"/>
                <a:ea typeface="Courier New"/>
                <a:cs typeface="Courier New"/>
                <a:sym typeface="Courier New"/>
              </a:rPr>
              <a:t>use</a:t>
            </a:r>
            <a:r>
              <a:rPr lang="es-419" sz="1000">
                <a:solidFill>
                  <a:srgbClr val="D4D4D4"/>
                </a:solidFill>
                <a:highlight>
                  <a:srgbClr val="1E1E1E"/>
                </a:highlight>
                <a:latin typeface="Courier New"/>
                <a:ea typeface="Courier New"/>
                <a:cs typeface="Courier New"/>
                <a:sym typeface="Courier New"/>
              </a:rPr>
              <a:t> </a:t>
            </a:r>
            <a:r>
              <a:rPr lang="es-419" sz="1000">
                <a:solidFill>
                  <a:srgbClr val="4EC9B0"/>
                </a:solidFill>
                <a:highlight>
                  <a:srgbClr val="1E1E1E"/>
                </a:highlight>
                <a:latin typeface="Courier New"/>
                <a:ea typeface="Courier New"/>
                <a:cs typeface="Courier New"/>
                <a:sym typeface="Courier New"/>
              </a:rPr>
              <a:t>MiLista</a:t>
            </a:r>
            <a:r>
              <a:rPr lang="es-419"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000">
                <a:solidFill>
                  <a:srgbClr val="D4D4D4"/>
                </a:solidFill>
                <a:highlight>
                  <a:srgbClr val="1E1E1E"/>
                </a:highlight>
                <a:latin typeface="Courier New"/>
                <a:ea typeface="Courier New"/>
                <a:cs typeface="Courier New"/>
                <a:sym typeface="Courier New"/>
              </a:rPr>
              <a:t>   </a:t>
            </a:r>
            <a:r>
              <a:rPr lang="es-419" sz="1000">
                <a:solidFill>
                  <a:srgbClr val="569CD6"/>
                </a:solidFill>
                <a:highlight>
                  <a:srgbClr val="1E1E1E"/>
                </a:highlight>
                <a:latin typeface="Courier New"/>
                <a:ea typeface="Courier New"/>
                <a:cs typeface="Courier New"/>
                <a:sym typeface="Courier New"/>
              </a:rPr>
              <a:t>let</a:t>
            </a:r>
            <a:r>
              <a:rPr lang="es-419" sz="1000">
                <a:solidFill>
                  <a:srgbClr val="D4D4D4"/>
                </a:solidFill>
                <a:highlight>
                  <a:srgbClr val="1E1E1E"/>
                </a:highlight>
                <a:latin typeface="Courier New"/>
                <a:ea typeface="Courier New"/>
                <a:cs typeface="Courier New"/>
                <a:sym typeface="Courier New"/>
              </a:rPr>
              <a:t> </a:t>
            </a:r>
            <a:r>
              <a:rPr lang="es-419" sz="1000">
                <a:solidFill>
                  <a:srgbClr val="9CDCFE"/>
                </a:solidFill>
                <a:highlight>
                  <a:srgbClr val="1E1E1E"/>
                </a:highlight>
                <a:latin typeface="Courier New"/>
                <a:ea typeface="Courier New"/>
                <a:cs typeface="Courier New"/>
                <a:sym typeface="Courier New"/>
              </a:rPr>
              <a:t>n4</a:t>
            </a:r>
            <a:r>
              <a:rPr lang="es-419" sz="1000">
                <a:solidFill>
                  <a:srgbClr val="D4D4D4"/>
                </a:solidFill>
                <a:highlight>
                  <a:srgbClr val="1E1E1E"/>
                </a:highlight>
                <a:latin typeface="Courier New"/>
                <a:ea typeface="Courier New"/>
                <a:cs typeface="Courier New"/>
                <a:sym typeface="Courier New"/>
              </a:rPr>
              <a:t> = </a:t>
            </a:r>
            <a:r>
              <a:rPr lang="es-419" sz="1000">
                <a:solidFill>
                  <a:srgbClr val="4FC1FF"/>
                </a:solidFill>
                <a:highlight>
                  <a:srgbClr val="1E1E1E"/>
                </a:highlight>
                <a:latin typeface="Courier New"/>
                <a:ea typeface="Courier New"/>
                <a:cs typeface="Courier New"/>
                <a:sym typeface="Courier New"/>
              </a:rPr>
              <a:t>Nada</a:t>
            </a:r>
            <a:r>
              <a:rPr lang="es-419"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000">
                <a:solidFill>
                  <a:srgbClr val="D4D4D4"/>
                </a:solidFill>
                <a:highlight>
                  <a:srgbClr val="1E1E1E"/>
                </a:highlight>
                <a:latin typeface="Courier New"/>
                <a:ea typeface="Courier New"/>
                <a:cs typeface="Courier New"/>
                <a:sym typeface="Courier New"/>
              </a:rPr>
              <a:t>   </a:t>
            </a:r>
            <a:r>
              <a:rPr lang="es-419" sz="1000">
                <a:solidFill>
                  <a:srgbClr val="569CD6"/>
                </a:solidFill>
                <a:highlight>
                  <a:srgbClr val="1E1E1E"/>
                </a:highlight>
                <a:latin typeface="Courier New"/>
                <a:ea typeface="Courier New"/>
                <a:cs typeface="Courier New"/>
                <a:sym typeface="Courier New"/>
              </a:rPr>
              <a:t>let</a:t>
            </a:r>
            <a:r>
              <a:rPr lang="es-419" sz="1000">
                <a:solidFill>
                  <a:srgbClr val="D4D4D4"/>
                </a:solidFill>
                <a:highlight>
                  <a:srgbClr val="1E1E1E"/>
                </a:highlight>
                <a:latin typeface="Courier New"/>
                <a:ea typeface="Courier New"/>
                <a:cs typeface="Courier New"/>
                <a:sym typeface="Courier New"/>
              </a:rPr>
              <a:t> </a:t>
            </a:r>
            <a:r>
              <a:rPr lang="es-419" sz="1000">
                <a:solidFill>
                  <a:srgbClr val="9CDCFE"/>
                </a:solidFill>
                <a:highlight>
                  <a:srgbClr val="1E1E1E"/>
                </a:highlight>
                <a:latin typeface="Courier New"/>
                <a:ea typeface="Courier New"/>
                <a:cs typeface="Courier New"/>
                <a:sym typeface="Courier New"/>
              </a:rPr>
              <a:t>n3</a:t>
            </a:r>
            <a:r>
              <a:rPr lang="es-419" sz="1000">
                <a:solidFill>
                  <a:srgbClr val="D4D4D4"/>
                </a:solidFill>
                <a:highlight>
                  <a:srgbClr val="1E1E1E"/>
                </a:highlight>
                <a:latin typeface="Courier New"/>
                <a:ea typeface="Courier New"/>
                <a:cs typeface="Courier New"/>
                <a:sym typeface="Courier New"/>
              </a:rPr>
              <a:t> = </a:t>
            </a:r>
            <a:r>
              <a:rPr lang="es-419" sz="1000">
                <a:solidFill>
                  <a:srgbClr val="4FC1FF"/>
                </a:solidFill>
                <a:highlight>
                  <a:srgbClr val="1E1E1E"/>
                </a:highlight>
                <a:latin typeface="Courier New"/>
                <a:ea typeface="Courier New"/>
                <a:cs typeface="Courier New"/>
                <a:sym typeface="Courier New"/>
              </a:rPr>
              <a:t>Nodo</a:t>
            </a:r>
            <a:r>
              <a:rPr lang="es-419" sz="1000">
                <a:solidFill>
                  <a:srgbClr val="D4D4D4"/>
                </a:solidFill>
                <a:highlight>
                  <a:srgbClr val="1E1E1E"/>
                </a:highlight>
                <a:latin typeface="Courier New"/>
                <a:ea typeface="Courier New"/>
                <a:cs typeface="Courier New"/>
                <a:sym typeface="Courier New"/>
              </a:rPr>
              <a:t>(</a:t>
            </a:r>
            <a:r>
              <a:rPr lang="es-419" sz="1000">
                <a:solidFill>
                  <a:srgbClr val="B5CEA8"/>
                </a:solidFill>
                <a:highlight>
                  <a:srgbClr val="1E1E1E"/>
                </a:highlight>
                <a:latin typeface="Courier New"/>
                <a:ea typeface="Courier New"/>
                <a:cs typeface="Courier New"/>
                <a:sym typeface="Courier New"/>
              </a:rPr>
              <a:t>3</a:t>
            </a:r>
            <a:r>
              <a:rPr lang="es-419" sz="1000">
                <a:solidFill>
                  <a:srgbClr val="D4D4D4"/>
                </a:solidFill>
                <a:highlight>
                  <a:srgbClr val="1E1E1E"/>
                </a:highlight>
                <a:latin typeface="Courier New"/>
                <a:ea typeface="Courier New"/>
                <a:cs typeface="Courier New"/>
                <a:sym typeface="Courier New"/>
              </a:rPr>
              <a:t>,</a:t>
            </a:r>
            <a:r>
              <a:rPr lang="es-419" sz="1000">
                <a:solidFill>
                  <a:srgbClr val="4EC9B0"/>
                </a:solidFill>
                <a:highlight>
                  <a:srgbClr val="1E1E1E"/>
                </a:highlight>
                <a:latin typeface="Courier New"/>
                <a:ea typeface="Courier New"/>
                <a:cs typeface="Courier New"/>
                <a:sym typeface="Courier New"/>
              </a:rPr>
              <a:t>Rc</a:t>
            </a:r>
            <a:r>
              <a:rPr lang="es-419" sz="1000">
                <a:solidFill>
                  <a:srgbClr val="D4D4D4"/>
                </a:solidFill>
                <a:highlight>
                  <a:srgbClr val="1E1E1E"/>
                </a:highlight>
                <a:latin typeface="Courier New"/>
                <a:ea typeface="Courier New"/>
                <a:cs typeface="Courier New"/>
                <a:sym typeface="Courier New"/>
              </a:rPr>
              <a:t>::</a:t>
            </a:r>
            <a:r>
              <a:rPr lang="es-419" sz="1000">
                <a:solidFill>
                  <a:srgbClr val="DCDCAA"/>
                </a:solidFill>
                <a:highlight>
                  <a:srgbClr val="1E1E1E"/>
                </a:highlight>
                <a:latin typeface="Courier New"/>
                <a:ea typeface="Courier New"/>
                <a:cs typeface="Courier New"/>
                <a:sym typeface="Courier New"/>
              </a:rPr>
              <a:t>new</a:t>
            </a:r>
            <a:r>
              <a:rPr lang="es-419" sz="1000">
                <a:solidFill>
                  <a:srgbClr val="D4D4D4"/>
                </a:solidFill>
                <a:highlight>
                  <a:srgbClr val="1E1E1E"/>
                </a:highlight>
                <a:latin typeface="Courier New"/>
                <a:ea typeface="Courier New"/>
                <a:cs typeface="Courier New"/>
                <a:sym typeface="Courier New"/>
              </a:rPr>
              <a:t>(</a:t>
            </a:r>
            <a:r>
              <a:rPr lang="es-419" sz="1000">
                <a:solidFill>
                  <a:srgbClr val="9CDCFE"/>
                </a:solidFill>
                <a:highlight>
                  <a:srgbClr val="1E1E1E"/>
                </a:highlight>
                <a:latin typeface="Courier New"/>
                <a:ea typeface="Courier New"/>
                <a:cs typeface="Courier New"/>
                <a:sym typeface="Courier New"/>
              </a:rPr>
              <a:t>n4</a:t>
            </a:r>
            <a:r>
              <a:rPr lang="es-419"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000">
                <a:solidFill>
                  <a:srgbClr val="D4D4D4"/>
                </a:solidFill>
                <a:highlight>
                  <a:srgbClr val="1E1E1E"/>
                </a:highlight>
                <a:latin typeface="Courier New"/>
                <a:ea typeface="Courier New"/>
                <a:cs typeface="Courier New"/>
                <a:sym typeface="Courier New"/>
              </a:rPr>
              <a:t>   </a:t>
            </a:r>
            <a:r>
              <a:rPr lang="es-419" sz="1000">
                <a:solidFill>
                  <a:srgbClr val="569CD6"/>
                </a:solidFill>
                <a:highlight>
                  <a:srgbClr val="1E1E1E"/>
                </a:highlight>
                <a:latin typeface="Courier New"/>
                <a:ea typeface="Courier New"/>
                <a:cs typeface="Courier New"/>
                <a:sym typeface="Courier New"/>
              </a:rPr>
              <a:t>let</a:t>
            </a:r>
            <a:r>
              <a:rPr lang="es-419" sz="1000">
                <a:solidFill>
                  <a:srgbClr val="D4D4D4"/>
                </a:solidFill>
                <a:highlight>
                  <a:srgbClr val="1E1E1E"/>
                </a:highlight>
                <a:latin typeface="Courier New"/>
                <a:ea typeface="Courier New"/>
                <a:cs typeface="Courier New"/>
                <a:sym typeface="Courier New"/>
              </a:rPr>
              <a:t> </a:t>
            </a:r>
            <a:r>
              <a:rPr lang="es-419" sz="1000">
                <a:solidFill>
                  <a:srgbClr val="9CDCFE"/>
                </a:solidFill>
                <a:highlight>
                  <a:srgbClr val="1E1E1E"/>
                </a:highlight>
                <a:latin typeface="Courier New"/>
                <a:ea typeface="Courier New"/>
                <a:cs typeface="Courier New"/>
                <a:sym typeface="Courier New"/>
              </a:rPr>
              <a:t>n2</a:t>
            </a:r>
            <a:r>
              <a:rPr lang="es-419" sz="1000">
                <a:solidFill>
                  <a:srgbClr val="D4D4D4"/>
                </a:solidFill>
                <a:highlight>
                  <a:srgbClr val="1E1E1E"/>
                </a:highlight>
                <a:latin typeface="Courier New"/>
                <a:ea typeface="Courier New"/>
                <a:cs typeface="Courier New"/>
                <a:sym typeface="Courier New"/>
              </a:rPr>
              <a:t> = </a:t>
            </a:r>
            <a:r>
              <a:rPr lang="es-419" sz="1000">
                <a:solidFill>
                  <a:srgbClr val="4FC1FF"/>
                </a:solidFill>
                <a:highlight>
                  <a:srgbClr val="1E1E1E"/>
                </a:highlight>
                <a:latin typeface="Courier New"/>
                <a:ea typeface="Courier New"/>
                <a:cs typeface="Courier New"/>
                <a:sym typeface="Courier New"/>
              </a:rPr>
              <a:t>Nodo</a:t>
            </a:r>
            <a:r>
              <a:rPr lang="es-419" sz="1000">
                <a:solidFill>
                  <a:srgbClr val="D4D4D4"/>
                </a:solidFill>
                <a:highlight>
                  <a:srgbClr val="1E1E1E"/>
                </a:highlight>
                <a:latin typeface="Courier New"/>
                <a:ea typeface="Courier New"/>
                <a:cs typeface="Courier New"/>
                <a:sym typeface="Courier New"/>
              </a:rPr>
              <a:t>(</a:t>
            </a:r>
            <a:r>
              <a:rPr lang="es-419" sz="1000">
                <a:solidFill>
                  <a:srgbClr val="B5CEA8"/>
                </a:solidFill>
                <a:highlight>
                  <a:srgbClr val="1E1E1E"/>
                </a:highlight>
                <a:latin typeface="Courier New"/>
                <a:ea typeface="Courier New"/>
                <a:cs typeface="Courier New"/>
                <a:sym typeface="Courier New"/>
              </a:rPr>
              <a:t>2</a:t>
            </a:r>
            <a:r>
              <a:rPr lang="es-419" sz="1000">
                <a:solidFill>
                  <a:srgbClr val="D4D4D4"/>
                </a:solidFill>
                <a:highlight>
                  <a:srgbClr val="1E1E1E"/>
                </a:highlight>
                <a:latin typeface="Courier New"/>
                <a:ea typeface="Courier New"/>
                <a:cs typeface="Courier New"/>
                <a:sym typeface="Courier New"/>
              </a:rPr>
              <a:t>, </a:t>
            </a:r>
            <a:r>
              <a:rPr lang="es-419" sz="1000">
                <a:solidFill>
                  <a:srgbClr val="4EC9B0"/>
                </a:solidFill>
                <a:highlight>
                  <a:srgbClr val="1E1E1E"/>
                </a:highlight>
                <a:latin typeface="Courier New"/>
                <a:ea typeface="Courier New"/>
                <a:cs typeface="Courier New"/>
                <a:sym typeface="Courier New"/>
              </a:rPr>
              <a:t>Rc</a:t>
            </a:r>
            <a:r>
              <a:rPr lang="es-419" sz="1000">
                <a:solidFill>
                  <a:srgbClr val="D4D4D4"/>
                </a:solidFill>
                <a:highlight>
                  <a:srgbClr val="1E1E1E"/>
                </a:highlight>
                <a:latin typeface="Courier New"/>
                <a:ea typeface="Courier New"/>
                <a:cs typeface="Courier New"/>
                <a:sym typeface="Courier New"/>
              </a:rPr>
              <a:t>::</a:t>
            </a:r>
            <a:r>
              <a:rPr lang="es-419" sz="1000">
                <a:solidFill>
                  <a:srgbClr val="DCDCAA"/>
                </a:solidFill>
                <a:highlight>
                  <a:srgbClr val="1E1E1E"/>
                </a:highlight>
                <a:latin typeface="Courier New"/>
                <a:ea typeface="Courier New"/>
                <a:cs typeface="Courier New"/>
                <a:sym typeface="Courier New"/>
              </a:rPr>
              <a:t>new</a:t>
            </a:r>
            <a:r>
              <a:rPr lang="es-419" sz="1000">
                <a:solidFill>
                  <a:srgbClr val="D4D4D4"/>
                </a:solidFill>
                <a:highlight>
                  <a:srgbClr val="1E1E1E"/>
                </a:highlight>
                <a:latin typeface="Courier New"/>
                <a:ea typeface="Courier New"/>
                <a:cs typeface="Courier New"/>
                <a:sym typeface="Courier New"/>
              </a:rPr>
              <a:t>(</a:t>
            </a:r>
            <a:r>
              <a:rPr lang="es-419" sz="1000">
                <a:solidFill>
                  <a:srgbClr val="9CDCFE"/>
                </a:solidFill>
                <a:highlight>
                  <a:srgbClr val="1E1E1E"/>
                </a:highlight>
                <a:latin typeface="Courier New"/>
                <a:ea typeface="Courier New"/>
                <a:cs typeface="Courier New"/>
                <a:sym typeface="Courier New"/>
              </a:rPr>
              <a:t>n3</a:t>
            </a:r>
            <a:r>
              <a:rPr lang="es-419"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000">
                <a:solidFill>
                  <a:srgbClr val="D4D4D4"/>
                </a:solidFill>
                <a:highlight>
                  <a:srgbClr val="1E1E1E"/>
                </a:highlight>
                <a:latin typeface="Courier New"/>
                <a:ea typeface="Courier New"/>
                <a:cs typeface="Courier New"/>
                <a:sym typeface="Courier New"/>
              </a:rPr>
              <a:t>   </a:t>
            </a:r>
            <a:r>
              <a:rPr lang="es-419" sz="1000">
                <a:solidFill>
                  <a:srgbClr val="569CD6"/>
                </a:solidFill>
                <a:highlight>
                  <a:srgbClr val="1E1E1E"/>
                </a:highlight>
                <a:latin typeface="Courier New"/>
                <a:ea typeface="Courier New"/>
                <a:cs typeface="Courier New"/>
                <a:sym typeface="Courier New"/>
              </a:rPr>
              <a:t>let</a:t>
            </a:r>
            <a:r>
              <a:rPr lang="es-419" sz="1000">
                <a:solidFill>
                  <a:srgbClr val="D4D4D4"/>
                </a:solidFill>
                <a:highlight>
                  <a:srgbClr val="1E1E1E"/>
                </a:highlight>
                <a:latin typeface="Courier New"/>
                <a:ea typeface="Courier New"/>
                <a:cs typeface="Courier New"/>
                <a:sym typeface="Courier New"/>
              </a:rPr>
              <a:t>  </a:t>
            </a:r>
            <a:r>
              <a:rPr lang="es-419" sz="1000">
                <a:solidFill>
                  <a:srgbClr val="9CDCFE"/>
                </a:solidFill>
                <a:highlight>
                  <a:srgbClr val="1E1E1E"/>
                </a:highlight>
                <a:latin typeface="Courier New"/>
                <a:ea typeface="Courier New"/>
                <a:cs typeface="Courier New"/>
                <a:sym typeface="Courier New"/>
              </a:rPr>
              <a:t>n2_rc</a:t>
            </a:r>
            <a:r>
              <a:rPr lang="es-419" sz="1000">
                <a:solidFill>
                  <a:srgbClr val="D4D4D4"/>
                </a:solidFill>
                <a:highlight>
                  <a:srgbClr val="1E1E1E"/>
                </a:highlight>
                <a:latin typeface="Courier New"/>
                <a:ea typeface="Courier New"/>
                <a:cs typeface="Courier New"/>
                <a:sym typeface="Courier New"/>
              </a:rPr>
              <a:t> = </a:t>
            </a:r>
            <a:r>
              <a:rPr lang="es-419" sz="1000">
                <a:solidFill>
                  <a:srgbClr val="4EC9B0"/>
                </a:solidFill>
                <a:highlight>
                  <a:srgbClr val="1E1E1E"/>
                </a:highlight>
                <a:latin typeface="Courier New"/>
                <a:ea typeface="Courier New"/>
                <a:cs typeface="Courier New"/>
                <a:sym typeface="Courier New"/>
              </a:rPr>
              <a:t>Rc</a:t>
            </a:r>
            <a:r>
              <a:rPr lang="es-419" sz="1000">
                <a:solidFill>
                  <a:srgbClr val="D4D4D4"/>
                </a:solidFill>
                <a:highlight>
                  <a:srgbClr val="1E1E1E"/>
                </a:highlight>
                <a:latin typeface="Courier New"/>
                <a:ea typeface="Courier New"/>
                <a:cs typeface="Courier New"/>
                <a:sym typeface="Courier New"/>
              </a:rPr>
              <a:t>::</a:t>
            </a:r>
            <a:r>
              <a:rPr lang="es-419" sz="1000">
                <a:solidFill>
                  <a:srgbClr val="DCDCAA"/>
                </a:solidFill>
                <a:highlight>
                  <a:srgbClr val="1E1E1E"/>
                </a:highlight>
                <a:latin typeface="Courier New"/>
                <a:ea typeface="Courier New"/>
                <a:cs typeface="Courier New"/>
                <a:sym typeface="Courier New"/>
              </a:rPr>
              <a:t>new</a:t>
            </a:r>
            <a:r>
              <a:rPr lang="es-419" sz="1000">
                <a:solidFill>
                  <a:srgbClr val="D4D4D4"/>
                </a:solidFill>
                <a:highlight>
                  <a:srgbClr val="1E1E1E"/>
                </a:highlight>
                <a:latin typeface="Courier New"/>
                <a:ea typeface="Courier New"/>
                <a:cs typeface="Courier New"/>
                <a:sym typeface="Courier New"/>
              </a:rPr>
              <a:t>(</a:t>
            </a:r>
            <a:r>
              <a:rPr lang="es-419" sz="1000">
                <a:solidFill>
                  <a:srgbClr val="9CDCFE"/>
                </a:solidFill>
                <a:highlight>
                  <a:srgbClr val="1E1E1E"/>
                </a:highlight>
                <a:latin typeface="Courier New"/>
                <a:ea typeface="Courier New"/>
                <a:cs typeface="Courier New"/>
                <a:sym typeface="Courier New"/>
              </a:rPr>
              <a:t>n2</a:t>
            </a:r>
            <a:r>
              <a:rPr lang="es-419"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000">
                <a:solidFill>
                  <a:srgbClr val="D4D4D4"/>
                </a:solidFill>
                <a:highlight>
                  <a:srgbClr val="1E1E1E"/>
                </a:highlight>
                <a:latin typeface="Courier New"/>
                <a:ea typeface="Courier New"/>
                <a:cs typeface="Courier New"/>
                <a:sym typeface="Courier New"/>
              </a:rPr>
              <a:t>   </a:t>
            </a:r>
            <a:r>
              <a:rPr lang="es-419" sz="1000">
                <a:solidFill>
                  <a:srgbClr val="569CD6"/>
                </a:solidFill>
                <a:highlight>
                  <a:srgbClr val="1E1E1E"/>
                </a:highlight>
                <a:latin typeface="Courier New"/>
                <a:ea typeface="Courier New"/>
                <a:cs typeface="Courier New"/>
                <a:sym typeface="Courier New"/>
              </a:rPr>
              <a:t>let</a:t>
            </a:r>
            <a:r>
              <a:rPr lang="es-419" sz="1000">
                <a:solidFill>
                  <a:srgbClr val="D4D4D4"/>
                </a:solidFill>
                <a:highlight>
                  <a:srgbClr val="1E1E1E"/>
                </a:highlight>
                <a:latin typeface="Courier New"/>
                <a:ea typeface="Courier New"/>
                <a:cs typeface="Courier New"/>
                <a:sym typeface="Courier New"/>
              </a:rPr>
              <a:t> </a:t>
            </a:r>
            <a:r>
              <a:rPr lang="es-419" sz="1000">
                <a:solidFill>
                  <a:srgbClr val="9CDCFE"/>
                </a:solidFill>
                <a:highlight>
                  <a:srgbClr val="1E1E1E"/>
                </a:highlight>
                <a:latin typeface="Courier New"/>
                <a:ea typeface="Courier New"/>
                <a:cs typeface="Courier New"/>
                <a:sym typeface="Courier New"/>
              </a:rPr>
              <a:t>n1</a:t>
            </a:r>
            <a:r>
              <a:rPr lang="es-419" sz="1000">
                <a:solidFill>
                  <a:srgbClr val="D4D4D4"/>
                </a:solidFill>
                <a:highlight>
                  <a:srgbClr val="1E1E1E"/>
                </a:highlight>
                <a:latin typeface="Courier New"/>
                <a:ea typeface="Courier New"/>
                <a:cs typeface="Courier New"/>
                <a:sym typeface="Courier New"/>
              </a:rPr>
              <a:t> = </a:t>
            </a:r>
            <a:r>
              <a:rPr lang="es-419" sz="1000">
                <a:solidFill>
                  <a:srgbClr val="4FC1FF"/>
                </a:solidFill>
                <a:highlight>
                  <a:srgbClr val="1E1E1E"/>
                </a:highlight>
                <a:latin typeface="Courier New"/>
                <a:ea typeface="Courier New"/>
                <a:cs typeface="Courier New"/>
                <a:sym typeface="Courier New"/>
              </a:rPr>
              <a:t>Nodo</a:t>
            </a:r>
            <a:r>
              <a:rPr lang="es-419" sz="1000">
                <a:solidFill>
                  <a:srgbClr val="D4D4D4"/>
                </a:solidFill>
                <a:highlight>
                  <a:srgbClr val="1E1E1E"/>
                </a:highlight>
                <a:latin typeface="Courier New"/>
                <a:ea typeface="Courier New"/>
                <a:cs typeface="Courier New"/>
                <a:sym typeface="Courier New"/>
              </a:rPr>
              <a:t>(</a:t>
            </a:r>
            <a:r>
              <a:rPr lang="es-419" sz="1000">
                <a:solidFill>
                  <a:srgbClr val="B5CEA8"/>
                </a:solidFill>
                <a:highlight>
                  <a:srgbClr val="1E1E1E"/>
                </a:highlight>
                <a:latin typeface="Courier New"/>
                <a:ea typeface="Courier New"/>
                <a:cs typeface="Courier New"/>
                <a:sym typeface="Courier New"/>
              </a:rPr>
              <a:t>1</a:t>
            </a:r>
            <a:r>
              <a:rPr lang="es-419" sz="1000">
                <a:solidFill>
                  <a:srgbClr val="D4D4D4"/>
                </a:solidFill>
                <a:highlight>
                  <a:srgbClr val="1E1E1E"/>
                </a:highlight>
                <a:latin typeface="Courier New"/>
                <a:ea typeface="Courier New"/>
                <a:cs typeface="Courier New"/>
                <a:sym typeface="Courier New"/>
              </a:rPr>
              <a:t>, </a:t>
            </a:r>
            <a:r>
              <a:rPr lang="es-419" sz="1000">
                <a:solidFill>
                  <a:srgbClr val="4EC9B0"/>
                </a:solidFill>
                <a:highlight>
                  <a:srgbClr val="1E1E1E"/>
                </a:highlight>
                <a:latin typeface="Courier New"/>
                <a:ea typeface="Courier New"/>
                <a:cs typeface="Courier New"/>
                <a:sym typeface="Courier New"/>
              </a:rPr>
              <a:t>Rc</a:t>
            </a:r>
            <a:r>
              <a:rPr lang="es-419" sz="1000">
                <a:solidFill>
                  <a:srgbClr val="D4D4D4"/>
                </a:solidFill>
                <a:highlight>
                  <a:srgbClr val="1E1E1E"/>
                </a:highlight>
                <a:latin typeface="Courier New"/>
                <a:ea typeface="Courier New"/>
                <a:cs typeface="Courier New"/>
                <a:sym typeface="Courier New"/>
              </a:rPr>
              <a:t>::</a:t>
            </a:r>
            <a:r>
              <a:rPr lang="es-419" sz="1000">
                <a:solidFill>
                  <a:srgbClr val="DCDCAA"/>
                </a:solidFill>
                <a:highlight>
                  <a:srgbClr val="1E1E1E"/>
                </a:highlight>
                <a:latin typeface="Courier New"/>
                <a:ea typeface="Courier New"/>
                <a:cs typeface="Courier New"/>
                <a:sym typeface="Courier New"/>
              </a:rPr>
              <a:t>clone</a:t>
            </a:r>
            <a:r>
              <a:rPr lang="es-419" sz="1000">
                <a:solidFill>
                  <a:srgbClr val="D4D4D4"/>
                </a:solidFill>
                <a:highlight>
                  <a:srgbClr val="1E1E1E"/>
                </a:highlight>
                <a:latin typeface="Courier New"/>
                <a:ea typeface="Courier New"/>
                <a:cs typeface="Courier New"/>
                <a:sym typeface="Courier New"/>
              </a:rPr>
              <a:t>(&amp;</a:t>
            </a:r>
            <a:r>
              <a:rPr lang="es-419" sz="1000">
                <a:solidFill>
                  <a:srgbClr val="9CDCFE"/>
                </a:solidFill>
                <a:highlight>
                  <a:srgbClr val="1E1E1E"/>
                </a:highlight>
                <a:latin typeface="Courier New"/>
                <a:ea typeface="Courier New"/>
                <a:cs typeface="Courier New"/>
                <a:sym typeface="Courier New"/>
              </a:rPr>
              <a:t>n2_rc</a:t>
            </a:r>
            <a:r>
              <a:rPr lang="es-419"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000">
                <a:solidFill>
                  <a:srgbClr val="D4D4D4"/>
                </a:solidFill>
                <a:highlight>
                  <a:srgbClr val="1E1E1E"/>
                </a:highlight>
                <a:latin typeface="Courier New"/>
                <a:ea typeface="Courier New"/>
                <a:cs typeface="Courier New"/>
                <a:sym typeface="Courier New"/>
              </a:rPr>
              <a:t>   </a:t>
            </a:r>
            <a:r>
              <a:rPr lang="es-419" sz="1000">
                <a:solidFill>
                  <a:srgbClr val="569CD6"/>
                </a:solidFill>
                <a:highlight>
                  <a:srgbClr val="1E1E1E"/>
                </a:highlight>
                <a:latin typeface="Courier New"/>
                <a:ea typeface="Courier New"/>
                <a:cs typeface="Courier New"/>
                <a:sym typeface="Courier New"/>
              </a:rPr>
              <a:t>let</a:t>
            </a:r>
            <a:r>
              <a:rPr lang="es-419" sz="1000">
                <a:solidFill>
                  <a:srgbClr val="D4D4D4"/>
                </a:solidFill>
                <a:highlight>
                  <a:srgbClr val="1E1E1E"/>
                </a:highlight>
                <a:latin typeface="Courier New"/>
                <a:ea typeface="Courier New"/>
                <a:cs typeface="Courier New"/>
                <a:sym typeface="Courier New"/>
              </a:rPr>
              <a:t> </a:t>
            </a:r>
            <a:r>
              <a:rPr lang="es-419" sz="1000">
                <a:solidFill>
                  <a:srgbClr val="9CDCFE"/>
                </a:solidFill>
                <a:highlight>
                  <a:srgbClr val="1E1E1E"/>
                </a:highlight>
                <a:latin typeface="Courier New"/>
                <a:ea typeface="Courier New"/>
                <a:cs typeface="Courier New"/>
                <a:sym typeface="Courier New"/>
              </a:rPr>
              <a:t>n5</a:t>
            </a:r>
            <a:r>
              <a:rPr lang="es-419" sz="1000">
                <a:solidFill>
                  <a:srgbClr val="D4D4D4"/>
                </a:solidFill>
                <a:highlight>
                  <a:srgbClr val="1E1E1E"/>
                </a:highlight>
                <a:latin typeface="Courier New"/>
                <a:ea typeface="Courier New"/>
                <a:cs typeface="Courier New"/>
                <a:sym typeface="Courier New"/>
              </a:rPr>
              <a:t> = </a:t>
            </a:r>
            <a:r>
              <a:rPr lang="es-419" sz="1000">
                <a:solidFill>
                  <a:srgbClr val="4FC1FF"/>
                </a:solidFill>
                <a:highlight>
                  <a:srgbClr val="1E1E1E"/>
                </a:highlight>
                <a:latin typeface="Courier New"/>
                <a:ea typeface="Courier New"/>
                <a:cs typeface="Courier New"/>
                <a:sym typeface="Courier New"/>
              </a:rPr>
              <a:t>Nodo</a:t>
            </a:r>
            <a:r>
              <a:rPr lang="es-419" sz="1000">
                <a:solidFill>
                  <a:srgbClr val="D4D4D4"/>
                </a:solidFill>
                <a:highlight>
                  <a:srgbClr val="1E1E1E"/>
                </a:highlight>
                <a:latin typeface="Courier New"/>
                <a:ea typeface="Courier New"/>
                <a:cs typeface="Courier New"/>
                <a:sym typeface="Courier New"/>
              </a:rPr>
              <a:t>(</a:t>
            </a:r>
            <a:r>
              <a:rPr lang="es-419" sz="1000">
                <a:solidFill>
                  <a:srgbClr val="B5CEA8"/>
                </a:solidFill>
                <a:highlight>
                  <a:srgbClr val="1E1E1E"/>
                </a:highlight>
                <a:latin typeface="Courier New"/>
                <a:ea typeface="Courier New"/>
                <a:cs typeface="Courier New"/>
                <a:sym typeface="Courier New"/>
              </a:rPr>
              <a:t>5</a:t>
            </a:r>
            <a:r>
              <a:rPr lang="es-419" sz="1000">
                <a:solidFill>
                  <a:srgbClr val="D4D4D4"/>
                </a:solidFill>
                <a:highlight>
                  <a:srgbClr val="1E1E1E"/>
                </a:highlight>
                <a:latin typeface="Courier New"/>
                <a:ea typeface="Courier New"/>
                <a:cs typeface="Courier New"/>
                <a:sym typeface="Courier New"/>
              </a:rPr>
              <a:t>, </a:t>
            </a:r>
            <a:r>
              <a:rPr lang="es-419" sz="1000">
                <a:solidFill>
                  <a:srgbClr val="4EC9B0"/>
                </a:solidFill>
                <a:highlight>
                  <a:srgbClr val="1E1E1E"/>
                </a:highlight>
                <a:latin typeface="Courier New"/>
                <a:ea typeface="Courier New"/>
                <a:cs typeface="Courier New"/>
                <a:sym typeface="Courier New"/>
              </a:rPr>
              <a:t>Rc</a:t>
            </a:r>
            <a:r>
              <a:rPr lang="es-419" sz="1000">
                <a:solidFill>
                  <a:srgbClr val="D4D4D4"/>
                </a:solidFill>
                <a:highlight>
                  <a:srgbClr val="1E1E1E"/>
                </a:highlight>
                <a:latin typeface="Courier New"/>
                <a:ea typeface="Courier New"/>
                <a:cs typeface="Courier New"/>
                <a:sym typeface="Courier New"/>
              </a:rPr>
              <a:t>::</a:t>
            </a:r>
            <a:r>
              <a:rPr lang="es-419" sz="1000">
                <a:solidFill>
                  <a:srgbClr val="DCDCAA"/>
                </a:solidFill>
                <a:highlight>
                  <a:srgbClr val="1E1E1E"/>
                </a:highlight>
                <a:latin typeface="Courier New"/>
                <a:ea typeface="Courier New"/>
                <a:cs typeface="Courier New"/>
                <a:sym typeface="Courier New"/>
              </a:rPr>
              <a:t>clone</a:t>
            </a:r>
            <a:r>
              <a:rPr lang="es-419" sz="1000">
                <a:solidFill>
                  <a:srgbClr val="D4D4D4"/>
                </a:solidFill>
                <a:highlight>
                  <a:srgbClr val="1E1E1E"/>
                </a:highlight>
                <a:latin typeface="Courier New"/>
                <a:ea typeface="Courier New"/>
                <a:cs typeface="Courier New"/>
                <a:sym typeface="Courier New"/>
              </a:rPr>
              <a:t>(&amp;</a:t>
            </a:r>
            <a:r>
              <a:rPr lang="es-419" sz="1000">
                <a:solidFill>
                  <a:srgbClr val="9CDCFE"/>
                </a:solidFill>
                <a:highlight>
                  <a:srgbClr val="1E1E1E"/>
                </a:highlight>
                <a:latin typeface="Courier New"/>
                <a:ea typeface="Courier New"/>
                <a:cs typeface="Courier New"/>
                <a:sym typeface="Courier New"/>
              </a:rPr>
              <a:t>n2_rc</a:t>
            </a:r>
            <a:r>
              <a:rPr lang="es-419"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000">
                <a:solidFill>
                  <a:srgbClr val="D4D4D4"/>
                </a:solidFill>
                <a:highlight>
                  <a:srgbClr val="1E1E1E"/>
                </a:highlight>
                <a:latin typeface="Courier New"/>
                <a:ea typeface="Courier New"/>
                <a:cs typeface="Courier New"/>
                <a:sym typeface="Courier New"/>
              </a:rPr>
              <a:t>   </a:t>
            </a:r>
            <a:r>
              <a:rPr lang="es-419" sz="1000">
                <a:solidFill>
                  <a:srgbClr val="569CD6"/>
                </a:solidFill>
                <a:highlight>
                  <a:srgbClr val="1E1E1E"/>
                </a:highlight>
                <a:latin typeface="Courier New"/>
                <a:ea typeface="Courier New"/>
                <a:cs typeface="Courier New"/>
                <a:sym typeface="Courier New"/>
              </a:rPr>
              <a:t>println!</a:t>
            </a:r>
            <a:r>
              <a:rPr lang="es-419" sz="1000">
                <a:solidFill>
                  <a:srgbClr val="D4D4D4"/>
                </a:solidFill>
                <a:highlight>
                  <a:srgbClr val="1E1E1E"/>
                </a:highlight>
                <a:latin typeface="Courier New"/>
                <a:ea typeface="Courier New"/>
                <a:cs typeface="Courier New"/>
                <a:sym typeface="Courier New"/>
              </a:rPr>
              <a:t>(</a:t>
            </a:r>
            <a:r>
              <a:rPr lang="es-419" sz="1000">
                <a:solidFill>
                  <a:srgbClr val="CE9178"/>
                </a:solidFill>
                <a:highlight>
                  <a:srgbClr val="1E1E1E"/>
                </a:highlight>
                <a:latin typeface="Courier New"/>
                <a:ea typeface="Courier New"/>
                <a:cs typeface="Courier New"/>
                <a:sym typeface="Courier New"/>
              </a:rPr>
              <a:t>"cantidad de refs: </a:t>
            </a:r>
            <a:r>
              <a:rPr lang="es-419" sz="1000">
                <a:solidFill>
                  <a:srgbClr val="569CD6"/>
                </a:solidFill>
                <a:highlight>
                  <a:srgbClr val="1E1E1E"/>
                </a:highlight>
                <a:latin typeface="Courier New"/>
                <a:ea typeface="Courier New"/>
                <a:cs typeface="Courier New"/>
                <a:sym typeface="Courier New"/>
              </a:rPr>
              <a:t>{}</a:t>
            </a:r>
            <a:r>
              <a:rPr lang="es-419" sz="1000">
                <a:solidFill>
                  <a:srgbClr val="CE9178"/>
                </a:solidFill>
                <a:highlight>
                  <a:srgbClr val="1E1E1E"/>
                </a:highlight>
                <a:latin typeface="Courier New"/>
                <a:ea typeface="Courier New"/>
                <a:cs typeface="Courier New"/>
                <a:sym typeface="Courier New"/>
              </a:rPr>
              <a:t>"</a:t>
            </a:r>
            <a:r>
              <a:rPr lang="es-419" sz="1000">
                <a:solidFill>
                  <a:srgbClr val="D4D4D4"/>
                </a:solidFill>
                <a:highlight>
                  <a:srgbClr val="1E1E1E"/>
                </a:highlight>
                <a:latin typeface="Courier New"/>
                <a:ea typeface="Courier New"/>
                <a:cs typeface="Courier New"/>
                <a:sym typeface="Courier New"/>
              </a:rPr>
              <a:t>, </a:t>
            </a:r>
            <a:r>
              <a:rPr lang="es-419" sz="1000">
                <a:solidFill>
                  <a:srgbClr val="4EC9B0"/>
                </a:solidFill>
                <a:highlight>
                  <a:srgbClr val="1E1E1E"/>
                </a:highlight>
                <a:latin typeface="Courier New"/>
                <a:ea typeface="Courier New"/>
                <a:cs typeface="Courier New"/>
                <a:sym typeface="Courier New"/>
              </a:rPr>
              <a:t>Rc</a:t>
            </a:r>
            <a:r>
              <a:rPr lang="es-419" sz="1000">
                <a:solidFill>
                  <a:srgbClr val="D4D4D4"/>
                </a:solidFill>
                <a:highlight>
                  <a:srgbClr val="1E1E1E"/>
                </a:highlight>
                <a:latin typeface="Courier New"/>
                <a:ea typeface="Courier New"/>
                <a:cs typeface="Courier New"/>
                <a:sym typeface="Courier New"/>
              </a:rPr>
              <a:t>::</a:t>
            </a:r>
            <a:r>
              <a:rPr lang="es-419" sz="1000">
                <a:solidFill>
                  <a:srgbClr val="DCDCAA"/>
                </a:solidFill>
                <a:highlight>
                  <a:srgbClr val="1E1E1E"/>
                </a:highlight>
                <a:latin typeface="Courier New"/>
                <a:ea typeface="Courier New"/>
                <a:cs typeface="Courier New"/>
                <a:sym typeface="Courier New"/>
              </a:rPr>
              <a:t>strong_count</a:t>
            </a:r>
            <a:r>
              <a:rPr lang="es-419" sz="1000">
                <a:solidFill>
                  <a:srgbClr val="D4D4D4"/>
                </a:solidFill>
                <a:highlight>
                  <a:srgbClr val="1E1E1E"/>
                </a:highlight>
                <a:latin typeface="Courier New"/>
                <a:ea typeface="Courier New"/>
                <a:cs typeface="Courier New"/>
                <a:sym typeface="Courier New"/>
              </a:rPr>
              <a:t>(&amp;</a:t>
            </a:r>
            <a:r>
              <a:rPr lang="es-419" sz="1000">
                <a:solidFill>
                  <a:srgbClr val="9CDCFE"/>
                </a:solidFill>
                <a:highlight>
                  <a:srgbClr val="1E1E1E"/>
                </a:highlight>
                <a:latin typeface="Courier New"/>
                <a:ea typeface="Courier New"/>
                <a:cs typeface="Courier New"/>
                <a:sym typeface="Courier New"/>
              </a:rPr>
              <a:t>n2_rc</a:t>
            </a:r>
            <a:r>
              <a:rPr lang="es-419"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000">
                <a:solidFill>
                  <a:srgbClr val="D4D4D4"/>
                </a:solidFill>
                <a:highlight>
                  <a:srgbClr val="1E1E1E"/>
                </a:highlight>
                <a:latin typeface="Courier New"/>
                <a:ea typeface="Courier New"/>
                <a:cs typeface="Courier New"/>
                <a:sym typeface="Courier New"/>
              </a:rPr>
              <a:t>}</a:t>
            </a:r>
            <a:endParaRPr sz="1000">
              <a:solidFill>
                <a:srgbClr val="569CD6"/>
              </a:solidFill>
              <a:highlight>
                <a:srgbClr val="1E1E1E"/>
              </a:highlight>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sz="3500"/>
              <a:t>Smart Pointers: Rc -&gt;</a:t>
            </a:r>
            <a:r>
              <a:rPr lang="es-419" sz="1700"/>
              <a:t> Reference Counted(contando refes.)</a:t>
            </a:r>
            <a:endParaRPr sz="1700"/>
          </a:p>
        </p:txBody>
      </p:sp>
      <p:sp>
        <p:nvSpPr>
          <p:cNvPr id="195" name="Google Shape;195;p33"/>
          <p:cNvSpPr txBox="1"/>
          <p:nvPr>
            <p:ph idx="1" type="body"/>
          </p:nvPr>
        </p:nvSpPr>
        <p:spPr>
          <a:xfrm>
            <a:off x="387900" y="1352024"/>
            <a:ext cx="8368200" cy="3078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419" sz="900">
                <a:solidFill>
                  <a:srgbClr val="569CD6"/>
                </a:solidFill>
                <a:highlight>
                  <a:srgbClr val="1E1E1E"/>
                </a:highlight>
                <a:latin typeface="Courier New"/>
                <a:ea typeface="Courier New"/>
                <a:cs typeface="Courier New"/>
                <a:sym typeface="Courier New"/>
              </a:rPr>
              <a:t>fn</a:t>
            </a:r>
            <a:r>
              <a:rPr lang="es-419" sz="900">
                <a:solidFill>
                  <a:srgbClr val="D4D4D4"/>
                </a:solidFill>
                <a:highlight>
                  <a:srgbClr val="1E1E1E"/>
                </a:highlight>
                <a:latin typeface="Courier New"/>
                <a:ea typeface="Courier New"/>
                <a:cs typeface="Courier New"/>
                <a:sym typeface="Courier New"/>
              </a:rPr>
              <a:t> </a:t>
            </a:r>
            <a:r>
              <a:rPr lang="es-419" sz="900">
                <a:solidFill>
                  <a:srgbClr val="DCDCAA"/>
                </a:solidFill>
                <a:highlight>
                  <a:srgbClr val="1E1E1E"/>
                </a:highlight>
                <a:latin typeface="Courier New"/>
                <a:ea typeface="Courier New"/>
                <a:cs typeface="Courier New"/>
                <a:sym typeface="Courier New"/>
              </a:rPr>
              <a:t>main</a:t>
            </a:r>
            <a:r>
              <a:rPr lang="es-419" sz="900">
                <a:solidFill>
                  <a:srgbClr val="D4D4D4"/>
                </a:solidFill>
                <a:highlight>
                  <a:srgbClr val="1E1E1E"/>
                </a:highlight>
                <a:latin typeface="Courier New"/>
                <a:ea typeface="Courier New"/>
                <a:cs typeface="Courier New"/>
                <a:sym typeface="Courier New"/>
              </a:rPr>
              <a:t>() {</a:t>
            </a:r>
            <a:endParaRPr sz="900">
              <a:solidFill>
                <a:srgbClr val="6A9955"/>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D4D4D4"/>
                </a:solidFill>
                <a:highlight>
                  <a:srgbClr val="1E1E1E"/>
                </a:highlight>
                <a:latin typeface="Courier New"/>
                <a:ea typeface="Courier New"/>
                <a:cs typeface="Courier New"/>
                <a:sym typeface="Courier New"/>
              </a:rPr>
              <a:t>   </a:t>
            </a:r>
            <a:r>
              <a:rPr lang="es-419" sz="900">
                <a:solidFill>
                  <a:srgbClr val="569CD6"/>
                </a:solidFill>
                <a:highlight>
                  <a:srgbClr val="1E1E1E"/>
                </a:highlight>
                <a:latin typeface="Courier New"/>
                <a:ea typeface="Courier New"/>
                <a:cs typeface="Courier New"/>
                <a:sym typeface="Courier New"/>
              </a:rPr>
              <a:t>use</a:t>
            </a:r>
            <a:r>
              <a:rPr lang="es-419" sz="900">
                <a:solidFill>
                  <a:srgbClr val="D4D4D4"/>
                </a:solidFill>
                <a:highlight>
                  <a:srgbClr val="1E1E1E"/>
                </a:highlight>
                <a:latin typeface="Courier New"/>
                <a:ea typeface="Courier New"/>
                <a:cs typeface="Courier New"/>
                <a:sym typeface="Courier New"/>
              </a:rPr>
              <a:t> </a:t>
            </a:r>
            <a:r>
              <a:rPr lang="es-419" sz="900">
                <a:solidFill>
                  <a:srgbClr val="4EC9B0"/>
                </a:solidFill>
                <a:highlight>
                  <a:srgbClr val="1E1E1E"/>
                </a:highlight>
                <a:latin typeface="Courier New"/>
                <a:ea typeface="Courier New"/>
                <a:cs typeface="Courier New"/>
                <a:sym typeface="Courier New"/>
              </a:rPr>
              <a:t>MiLista</a:t>
            </a:r>
            <a:r>
              <a:rPr lang="es-419"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D4D4D4"/>
                </a:solidFill>
                <a:highlight>
                  <a:srgbClr val="1E1E1E"/>
                </a:highlight>
                <a:latin typeface="Courier New"/>
                <a:ea typeface="Courier New"/>
                <a:cs typeface="Courier New"/>
                <a:sym typeface="Courier New"/>
              </a:rPr>
              <a:t>   </a:t>
            </a:r>
            <a:r>
              <a:rPr lang="es-419" sz="900">
                <a:solidFill>
                  <a:srgbClr val="569CD6"/>
                </a:solidFill>
                <a:highlight>
                  <a:srgbClr val="1E1E1E"/>
                </a:highlight>
                <a:latin typeface="Courier New"/>
                <a:ea typeface="Courier New"/>
                <a:cs typeface="Courier New"/>
                <a:sym typeface="Courier New"/>
              </a:rPr>
              <a:t>let</a:t>
            </a:r>
            <a:r>
              <a:rPr lang="es-419" sz="900">
                <a:solidFill>
                  <a:srgbClr val="D4D4D4"/>
                </a:solidFill>
                <a:highlight>
                  <a:srgbClr val="1E1E1E"/>
                </a:highlight>
                <a:latin typeface="Courier New"/>
                <a:ea typeface="Courier New"/>
                <a:cs typeface="Courier New"/>
                <a:sym typeface="Courier New"/>
              </a:rPr>
              <a:t> </a:t>
            </a:r>
            <a:r>
              <a:rPr lang="es-419" sz="900">
                <a:solidFill>
                  <a:srgbClr val="9CDCFE"/>
                </a:solidFill>
                <a:highlight>
                  <a:srgbClr val="1E1E1E"/>
                </a:highlight>
                <a:latin typeface="Courier New"/>
                <a:ea typeface="Courier New"/>
                <a:cs typeface="Courier New"/>
                <a:sym typeface="Courier New"/>
              </a:rPr>
              <a:t>n4</a:t>
            </a:r>
            <a:r>
              <a:rPr lang="es-419" sz="900">
                <a:solidFill>
                  <a:srgbClr val="D4D4D4"/>
                </a:solidFill>
                <a:highlight>
                  <a:srgbClr val="1E1E1E"/>
                </a:highlight>
                <a:latin typeface="Courier New"/>
                <a:ea typeface="Courier New"/>
                <a:cs typeface="Courier New"/>
                <a:sym typeface="Courier New"/>
              </a:rPr>
              <a:t> = </a:t>
            </a:r>
            <a:r>
              <a:rPr lang="es-419" sz="900">
                <a:solidFill>
                  <a:srgbClr val="4FC1FF"/>
                </a:solidFill>
                <a:highlight>
                  <a:srgbClr val="1E1E1E"/>
                </a:highlight>
                <a:latin typeface="Courier New"/>
                <a:ea typeface="Courier New"/>
                <a:cs typeface="Courier New"/>
                <a:sym typeface="Courier New"/>
              </a:rPr>
              <a:t>Nada</a:t>
            </a:r>
            <a:r>
              <a:rPr lang="es-419"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D4D4D4"/>
                </a:solidFill>
                <a:highlight>
                  <a:srgbClr val="1E1E1E"/>
                </a:highlight>
                <a:latin typeface="Courier New"/>
                <a:ea typeface="Courier New"/>
                <a:cs typeface="Courier New"/>
                <a:sym typeface="Courier New"/>
              </a:rPr>
              <a:t>   </a:t>
            </a:r>
            <a:r>
              <a:rPr lang="es-419" sz="900">
                <a:solidFill>
                  <a:srgbClr val="569CD6"/>
                </a:solidFill>
                <a:highlight>
                  <a:srgbClr val="1E1E1E"/>
                </a:highlight>
                <a:latin typeface="Courier New"/>
                <a:ea typeface="Courier New"/>
                <a:cs typeface="Courier New"/>
                <a:sym typeface="Courier New"/>
              </a:rPr>
              <a:t>let</a:t>
            </a:r>
            <a:r>
              <a:rPr lang="es-419" sz="900">
                <a:solidFill>
                  <a:srgbClr val="D4D4D4"/>
                </a:solidFill>
                <a:highlight>
                  <a:srgbClr val="1E1E1E"/>
                </a:highlight>
                <a:latin typeface="Courier New"/>
                <a:ea typeface="Courier New"/>
                <a:cs typeface="Courier New"/>
                <a:sym typeface="Courier New"/>
              </a:rPr>
              <a:t> </a:t>
            </a:r>
            <a:r>
              <a:rPr lang="es-419" sz="900">
                <a:solidFill>
                  <a:srgbClr val="9CDCFE"/>
                </a:solidFill>
                <a:highlight>
                  <a:srgbClr val="1E1E1E"/>
                </a:highlight>
                <a:latin typeface="Courier New"/>
                <a:ea typeface="Courier New"/>
                <a:cs typeface="Courier New"/>
                <a:sym typeface="Courier New"/>
              </a:rPr>
              <a:t>n3</a:t>
            </a:r>
            <a:r>
              <a:rPr lang="es-419" sz="900">
                <a:solidFill>
                  <a:srgbClr val="D4D4D4"/>
                </a:solidFill>
                <a:highlight>
                  <a:srgbClr val="1E1E1E"/>
                </a:highlight>
                <a:latin typeface="Courier New"/>
                <a:ea typeface="Courier New"/>
                <a:cs typeface="Courier New"/>
                <a:sym typeface="Courier New"/>
              </a:rPr>
              <a:t> = </a:t>
            </a:r>
            <a:r>
              <a:rPr lang="es-419" sz="900">
                <a:solidFill>
                  <a:srgbClr val="4FC1FF"/>
                </a:solidFill>
                <a:highlight>
                  <a:srgbClr val="1E1E1E"/>
                </a:highlight>
                <a:latin typeface="Courier New"/>
                <a:ea typeface="Courier New"/>
                <a:cs typeface="Courier New"/>
                <a:sym typeface="Courier New"/>
              </a:rPr>
              <a:t>Nodo</a:t>
            </a:r>
            <a:r>
              <a:rPr lang="es-419" sz="900">
                <a:solidFill>
                  <a:srgbClr val="D4D4D4"/>
                </a:solidFill>
                <a:highlight>
                  <a:srgbClr val="1E1E1E"/>
                </a:highlight>
                <a:latin typeface="Courier New"/>
                <a:ea typeface="Courier New"/>
                <a:cs typeface="Courier New"/>
                <a:sym typeface="Courier New"/>
              </a:rPr>
              <a:t>(</a:t>
            </a:r>
            <a:r>
              <a:rPr lang="es-419" sz="900">
                <a:solidFill>
                  <a:srgbClr val="B5CEA8"/>
                </a:solidFill>
                <a:highlight>
                  <a:srgbClr val="1E1E1E"/>
                </a:highlight>
                <a:latin typeface="Courier New"/>
                <a:ea typeface="Courier New"/>
                <a:cs typeface="Courier New"/>
                <a:sym typeface="Courier New"/>
              </a:rPr>
              <a:t>3</a:t>
            </a:r>
            <a:r>
              <a:rPr lang="es-419" sz="900">
                <a:solidFill>
                  <a:srgbClr val="D4D4D4"/>
                </a:solidFill>
                <a:highlight>
                  <a:srgbClr val="1E1E1E"/>
                </a:highlight>
                <a:latin typeface="Courier New"/>
                <a:ea typeface="Courier New"/>
                <a:cs typeface="Courier New"/>
                <a:sym typeface="Courier New"/>
              </a:rPr>
              <a:t>,</a:t>
            </a:r>
            <a:r>
              <a:rPr lang="es-419" sz="900">
                <a:solidFill>
                  <a:srgbClr val="4EC9B0"/>
                </a:solidFill>
                <a:highlight>
                  <a:srgbClr val="1E1E1E"/>
                </a:highlight>
                <a:latin typeface="Courier New"/>
                <a:ea typeface="Courier New"/>
                <a:cs typeface="Courier New"/>
                <a:sym typeface="Courier New"/>
              </a:rPr>
              <a:t>Rc</a:t>
            </a:r>
            <a:r>
              <a:rPr lang="es-419" sz="900">
                <a:solidFill>
                  <a:srgbClr val="D4D4D4"/>
                </a:solidFill>
                <a:highlight>
                  <a:srgbClr val="1E1E1E"/>
                </a:highlight>
                <a:latin typeface="Courier New"/>
                <a:ea typeface="Courier New"/>
                <a:cs typeface="Courier New"/>
                <a:sym typeface="Courier New"/>
              </a:rPr>
              <a:t>::</a:t>
            </a:r>
            <a:r>
              <a:rPr lang="es-419" sz="900">
                <a:solidFill>
                  <a:srgbClr val="DCDCAA"/>
                </a:solidFill>
                <a:highlight>
                  <a:srgbClr val="1E1E1E"/>
                </a:highlight>
                <a:latin typeface="Courier New"/>
                <a:ea typeface="Courier New"/>
                <a:cs typeface="Courier New"/>
                <a:sym typeface="Courier New"/>
              </a:rPr>
              <a:t>new</a:t>
            </a:r>
            <a:r>
              <a:rPr lang="es-419" sz="900">
                <a:solidFill>
                  <a:srgbClr val="D4D4D4"/>
                </a:solidFill>
                <a:highlight>
                  <a:srgbClr val="1E1E1E"/>
                </a:highlight>
                <a:latin typeface="Courier New"/>
                <a:ea typeface="Courier New"/>
                <a:cs typeface="Courier New"/>
                <a:sym typeface="Courier New"/>
              </a:rPr>
              <a:t>(</a:t>
            </a:r>
            <a:r>
              <a:rPr lang="es-419" sz="900">
                <a:solidFill>
                  <a:srgbClr val="9CDCFE"/>
                </a:solidFill>
                <a:highlight>
                  <a:srgbClr val="1E1E1E"/>
                </a:highlight>
                <a:latin typeface="Courier New"/>
                <a:ea typeface="Courier New"/>
                <a:cs typeface="Courier New"/>
                <a:sym typeface="Courier New"/>
              </a:rPr>
              <a:t>n4</a:t>
            </a:r>
            <a:r>
              <a:rPr lang="es-419"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D4D4D4"/>
                </a:solidFill>
                <a:highlight>
                  <a:srgbClr val="1E1E1E"/>
                </a:highlight>
                <a:latin typeface="Courier New"/>
                <a:ea typeface="Courier New"/>
                <a:cs typeface="Courier New"/>
                <a:sym typeface="Courier New"/>
              </a:rPr>
              <a:t>   </a:t>
            </a:r>
            <a:r>
              <a:rPr lang="es-419" sz="900">
                <a:solidFill>
                  <a:srgbClr val="569CD6"/>
                </a:solidFill>
                <a:highlight>
                  <a:srgbClr val="1E1E1E"/>
                </a:highlight>
                <a:latin typeface="Courier New"/>
                <a:ea typeface="Courier New"/>
                <a:cs typeface="Courier New"/>
                <a:sym typeface="Courier New"/>
              </a:rPr>
              <a:t>let</a:t>
            </a:r>
            <a:r>
              <a:rPr lang="es-419" sz="900">
                <a:solidFill>
                  <a:srgbClr val="D4D4D4"/>
                </a:solidFill>
                <a:highlight>
                  <a:srgbClr val="1E1E1E"/>
                </a:highlight>
                <a:latin typeface="Courier New"/>
                <a:ea typeface="Courier New"/>
                <a:cs typeface="Courier New"/>
                <a:sym typeface="Courier New"/>
              </a:rPr>
              <a:t> </a:t>
            </a:r>
            <a:r>
              <a:rPr lang="es-419" sz="900">
                <a:solidFill>
                  <a:srgbClr val="9CDCFE"/>
                </a:solidFill>
                <a:highlight>
                  <a:srgbClr val="1E1E1E"/>
                </a:highlight>
                <a:latin typeface="Courier New"/>
                <a:ea typeface="Courier New"/>
                <a:cs typeface="Courier New"/>
                <a:sym typeface="Courier New"/>
              </a:rPr>
              <a:t>n2</a:t>
            </a:r>
            <a:r>
              <a:rPr lang="es-419" sz="900">
                <a:solidFill>
                  <a:srgbClr val="D4D4D4"/>
                </a:solidFill>
                <a:highlight>
                  <a:srgbClr val="1E1E1E"/>
                </a:highlight>
                <a:latin typeface="Courier New"/>
                <a:ea typeface="Courier New"/>
                <a:cs typeface="Courier New"/>
                <a:sym typeface="Courier New"/>
              </a:rPr>
              <a:t> = </a:t>
            </a:r>
            <a:r>
              <a:rPr lang="es-419" sz="900">
                <a:solidFill>
                  <a:srgbClr val="4FC1FF"/>
                </a:solidFill>
                <a:highlight>
                  <a:srgbClr val="1E1E1E"/>
                </a:highlight>
                <a:latin typeface="Courier New"/>
                <a:ea typeface="Courier New"/>
                <a:cs typeface="Courier New"/>
                <a:sym typeface="Courier New"/>
              </a:rPr>
              <a:t>Nodo</a:t>
            </a:r>
            <a:r>
              <a:rPr lang="es-419" sz="900">
                <a:solidFill>
                  <a:srgbClr val="D4D4D4"/>
                </a:solidFill>
                <a:highlight>
                  <a:srgbClr val="1E1E1E"/>
                </a:highlight>
                <a:latin typeface="Courier New"/>
                <a:ea typeface="Courier New"/>
                <a:cs typeface="Courier New"/>
                <a:sym typeface="Courier New"/>
              </a:rPr>
              <a:t>(</a:t>
            </a:r>
            <a:r>
              <a:rPr lang="es-419" sz="900">
                <a:solidFill>
                  <a:srgbClr val="B5CEA8"/>
                </a:solidFill>
                <a:highlight>
                  <a:srgbClr val="1E1E1E"/>
                </a:highlight>
                <a:latin typeface="Courier New"/>
                <a:ea typeface="Courier New"/>
                <a:cs typeface="Courier New"/>
                <a:sym typeface="Courier New"/>
              </a:rPr>
              <a:t>2</a:t>
            </a:r>
            <a:r>
              <a:rPr lang="es-419" sz="900">
                <a:solidFill>
                  <a:srgbClr val="D4D4D4"/>
                </a:solidFill>
                <a:highlight>
                  <a:srgbClr val="1E1E1E"/>
                </a:highlight>
                <a:latin typeface="Courier New"/>
                <a:ea typeface="Courier New"/>
                <a:cs typeface="Courier New"/>
                <a:sym typeface="Courier New"/>
              </a:rPr>
              <a:t>, </a:t>
            </a:r>
            <a:r>
              <a:rPr lang="es-419" sz="900">
                <a:solidFill>
                  <a:srgbClr val="4EC9B0"/>
                </a:solidFill>
                <a:highlight>
                  <a:srgbClr val="1E1E1E"/>
                </a:highlight>
                <a:latin typeface="Courier New"/>
                <a:ea typeface="Courier New"/>
                <a:cs typeface="Courier New"/>
                <a:sym typeface="Courier New"/>
              </a:rPr>
              <a:t>Rc</a:t>
            </a:r>
            <a:r>
              <a:rPr lang="es-419" sz="900">
                <a:solidFill>
                  <a:srgbClr val="D4D4D4"/>
                </a:solidFill>
                <a:highlight>
                  <a:srgbClr val="1E1E1E"/>
                </a:highlight>
                <a:latin typeface="Courier New"/>
                <a:ea typeface="Courier New"/>
                <a:cs typeface="Courier New"/>
                <a:sym typeface="Courier New"/>
              </a:rPr>
              <a:t>::</a:t>
            </a:r>
            <a:r>
              <a:rPr lang="es-419" sz="900">
                <a:solidFill>
                  <a:srgbClr val="DCDCAA"/>
                </a:solidFill>
                <a:highlight>
                  <a:srgbClr val="1E1E1E"/>
                </a:highlight>
                <a:latin typeface="Courier New"/>
                <a:ea typeface="Courier New"/>
                <a:cs typeface="Courier New"/>
                <a:sym typeface="Courier New"/>
              </a:rPr>
              <a:t>new</a:t>
            </a:r>
            <a:r>
              <a:rPr lang="es-419" sz="900">
                <a:solidFill>
                  <a:srgbClr val="D4D4D4"/>
                </a:solidFill>
                <a:highlight>
                  <a:srgbClr val="1E1E1E"/>
                </a:highlight>
                <a:latin typeface="Courier New"/>
                <a:ea typeface="Courier New"/>
                <a:cs typeface="Courier New"/>
                <a:sym typeface="Courier New"/>
              </a:rPr>
              <a:t>(</a:t>
            </a:r>
            <a:r>
              <a:rPr lang="es-419" sz="900">
                <a:solidFill>
                  <a:srgbClr val="9CDCFE"/>
                </a:solidFill>
                <a:highlight>
                  <a:srgbClr val="1E1E1E"/>
                </a:highlight>
                <a:latin typeface="Courier New"/>
                <a:ea typeface="Courier New"/>
                <a:cs typeface="Courier New"/>
                <a:sym typeface="Courier New"/>
              </a:rPr>
              <a:t>n3</a:t>
            </a:r>
            <a:r>
              <a:rPr lang="es-419"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D4D4D4"/>
                </a:solidFill>
                <a:highlight>
                  <a:srgbClr val="1E1E1E"/>
                </a:highlight>
                <a:latin typeface="Courier New"/>
                <a:ea typeface="Courier New"/>
                <a:cs typeface="Courier New"/>
                <a:sym typeface="Courier New"/>
              </a:rPr>
              <a:t>   </a:t>
            </a:r>
            <a:r>
              <a:rPr lang="es-419" sz="900">
                <a:solidFill>
                  <a:srgbClr val="569CD6"/>
                </a:solidFill>
                <a:highlight>
                  <a:srgbClr val="1E1E1E"/>
                </a:highlight>
                <a:latin typeface="Courier New"/>
                <a:ea typeface="Courier New"/>
                <a:cs typeface="Courier New"/>
                <a:sym typeface="Courier New"/>
              </a:rPr>
              <a:t>let</a:t>
            </a:r>
            <a:r>
              <a:rPr lang="es-419" sz="900">
                <a:solidFill>
                  <a:srgbClr val="D4D4D4"/>
                </a:solidFill>
                <a:highlight>
                  <a:srgbClr val="1E1E1E"/>
                </a:highlight>
                <a:latin typeface="Courier New"/>
                <a:ea typeface="Courier New"/>
                <a:cs typeface="Courier New"/>
                <a:sym typeface="Courier New"/>
              </a:rPr>
              <a:t>  </a:t>
            </a:r>
            <a:r>
              <a:rPr lang="es-419" sz="900">
                <a:solidFill>
                  <a:srgbClr val="9CDCFE"/>
                </a:solidFill>
                <a:highlight>
                  <a:srgbClr val="1E1E1E"/>
                </a:highlight>
                <a:latin typeface="Courier New"/>
                <a:ea typeface="Courier New"/>
                <a:cs typeface="Courier New"/>
                <a:sym typeface="Courier New"/>
              </a:rPr>
              <a:t>n2_rc</a:t>
            </a:r>
            <a:r>
              <a:rPr lang="es-419" sz="900">
                <a:solidFill>
                  <a:srgbClr val="D4D4D4"/>
                </a:solidFill>
                <a:highlight>
                  <a:srgbClr val="1E1E1E"/>
                </a:highlight>
                <a:latin typeface="Courier New"/>
                <a:ea typeface="Courier New"/>
                <a:cs typeface="Courier New"/>
                <a:sym typeface="Courier New"/>
              </a:rPr>
              <a:t> = </a:t>
            </a:r>
            <a:r>
              <a:rPr lang="es-419" sz="900">
                <a:solidFill>
                  <a:srgbClr val="4EC9B0"/>
                </a:solidFill>
                <a:highlight>
                  <a:srgbClr val="1E1E1E"/>
                </a:highlight>
                <a:latin typeface="Courier New"/>
                <a:ea typeface="Courier New"/>
                <a:cs typeface="Courier New"/>
                <a:sym typeface="Courier New"/>
              </a:rPr>
              <a:t>Rc</a:t>
            </a:r>
            <a:r>
              <a:rPr lang="es-419" sz="900">
                <a:solidFill>
                  <a:srgbClr val="D4D4D4"/>
                </a:solidFill>
                <a:highlight>
                  <a:srgbClr val="1E1E1E"/>
                </a:highlight>
                <a:latin typeface="Courier New"/>
                <a:ea typeface="Courier New"/>
                <a:cs typeface="Courier New"/>
                <a:sym typeface="Courier New"/>
              </a:rPr>
              <a:t>::</a:t>
            </a:r>
            <a:r>
              <a:rPr lang="es-419" sz="900">
                <a:solidFill>
                  <a:srgbClr val="DCDCAA"/>
                </a:solidFill>
                <a:highlight>
                  <a:srgbClr val="1E1E1E"/>
                </a:highlight>
                <a:latin typeface="Courier New"/>
                <a:ea typeface="Courier New"/>
                <a:cs typeface="Courier New"/>
                <a:sym typeface="Courier New"/>
              </a:rPr>
              <a:t>new</a:t>
            </a:r>
            <a:r>
              <a:rPr lang="es-419" sz="900">
                <a:solidFill>
                  <a:srgbClr val="D4D4D4"/>
                </a:solidFill>
                <a:highlight>
                  <a:srgbClr val="1E1E1E"/>
                </a:highlight>
                <a:latin typeface="Courier New"/>
                <a:ea typeface="Courier New"/>
                <a:cs typeface="Courier New"/>
                <a:sym typeface="Courier New"/>
              </a:rPr>
              <a:t>(</a:t>
            </a:r>
            <a:r>
              <a:rPr lang="es-419" sz="900">
                <a:solidFill>
                  <a:srgbClr val="9CDCFE"/>
                </a:solidFill>
                <a:highlight>
                  <a:srgbClr val="1E1E1E"/>
                </a:highlight>
                <a:latin typeface="Courier New"/>
                <a:ea typeface="Courier New"/>
                <a:cs typeface="Courier New"/>
                <a:sym typeface="Courier New"/>
              </a:rPr>
              <a:t>n2</a:t>
            </a:r>
            <a:r>
              <a:rPr lang="es-419"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D4D4D4"/>
                </a:solidFill>
                <a:highlight>
                  <a:srgbClr val="1E1E1E"/>
                </a:highlight>
                <a:latin typeface="Courier New"/>
                <a:ea typeface="Courier New"/>
                <a:cs typeface="Courier New"/>
                <a:sym typeface="Courier New"/>
              </a:rPr>
              <a:t>       </a:t>
            </a:r>
            <a:r>
              <a:rPr lang="es-419" sz="900">
                <a:solidFill>
                  <a:srgbClr val="569CD6"/>
                </a:solidFill>
                <a:highlight>
                  <a:srgbClr val="1E1E1E"/>
                </a:highlight>
                <a:latin typeface="Courier New"/>
                <a:ea typeface="Courier New"/>
                <a:cs typeface="Courier New"/>
                <a:sym typeface="Courier New"/>
              </a:rPr>
              <a:t>let</a:t>
            </a:r>
            <a:r>
              <a:rPr lang="es-419" sz="900">
                <a:solidFill>
                  <a:srgbClr val="D4D4D4"/>
                </a:solidFill>
                <a:highlight>
                  <a:srgbClr val="1E1E1E"/>
                </a:highlight>
                <a:latin typeface="Courier New"/>
                <a:ea typeface="Courier New"/>
                <a:cs typeface="Courier New"/>
                <a:sym typeface="Courier New"/>
              </a:rPr>
              <a:t> </a:t>
            </a:r>
            <a:r>
              <a:rPr lang="es-419" sz="900">
                <a:solidFill>
                  <a:srgbClr val="9CDCFE"/>
                </a:solidFill>
                <a:highlight>
                  <a:srgbClr val="1E1E1E"/>
                </a:highlight>
                <a:latin typeface="Courier New"/>
                <a:ea typeface="Courier New"/>
                <a:cs typeface="Courier New"/>
                <a:sym typeface="Courier New"/>
              </a:rPr>
              <a:t>n1</a:t>
            </a:r>
            <a:r>
              <a:rPr lang="es-419" sz="900">
                <a:solidFill>
                  <a:srgbClr val="D4D4D4"/>
                </a:solidFill>
                <a:highlight>
                  <a:srgbClr val="1E1E1E"/>
                </a:highlight>
                <a:latin typeface="Courier New"/>
                <a:ea typeface="Courier New"/>
                <a:cs typeface="Courier New"/>
                <a:sym typeface="Courier New"/>
              </a:rPr>
              <a:t> = </a:t>
            </a:r>
            <a:r>
              <a:rPr lang="es-419" sz="900">
                <a:solidFill>
                  <a:srgbClr val="4FC1FF"/>
                </a:solidFill>
                <a:highlight>
                  <a:srgbClr val="1E1E1E"/>
                </a:highlight>
                <a:latin typeface="Courier New"/>
                <a:ea typeface="Courier New"/>
                <a:cs typeface="Courier New"/>
                <a:sym typeface="Courier New"/>
              </a:rPr>
              <a:t>Nodo</a:t>
            </a:r>
            <a:r>
              <a:rPr lang="es-419" sz="900">
                <a:solidFill>
                  <a:srgbClr val="D4D4D4"/>
                </a:solidFill>
                <a:highlight>
                  <a:srgbClr val="1E1E1E"/>
                </a:highlight>
                <a:latin typeface="Courier New"/>
                <a:ea typeface="Courier New"/>
                <a:cs typeface="Courier New"/>
                <a:sym typeface="Courier New"/>
              </a:rPr>
              <a:t>(</a:t>
            </a:r>
            <a:r>
              <a:rPr lang="es-419" sz="900">
                <a:solidFill>
                  <a:srgbClr val="B5CEA8"/>
                </a:solidFill>
                <a:highlight>
                  <a:srgbClr val="1E1E1E"/>
                </a:highlight>
                <a:latin typeface="Courier New"/>
                <a:ea typeface="Courier New"/>
                <a:cs typeface="Courier New"/>
                <a:sym typeface="Courier New"/>
              </a:rPr>
              <a:t>1</a:t>
            </a:r>
            <a:r>
              <a:rPr lang="es-419" sz="900">
                <a:solidFill>
                  <a:srgbClr val="D4D4D4"/>
                </a:solidFill>
                <a:highlight>
                  <a:srgbClr val="1E1E1E"/>
                </a:highlight>
                <a:latin typeface="Courier New"/>
                <a:ea typeface="Courier New"/>
                <a:cs typeface="Courier New"/>
                <a:sym typeface="Courier New"/>
              </a:rPr>
              <a:t>, </a:t>
            </a:r>
            <a:r>
              <a:rPr lang="es-419" sz="900">
                <a:solidFill>
                  <a:srgbClr val="4EC9B0"/>
                </a:solidFill>
                <a:highlight>
                  <a:srgbClr val="1E1E1E"/>
                </a:highlight>
                <a:latin typeface="Courier New"/>
                <a:ea typeface="Courier New"/>
                <a:cs typeface="Courier New"/>
                <a:sym typeface="Courier New"/>
              </a:rPr>
              <a:t>Rc</a:t>
            </a:r>
            <a:r>
              <a:rPr lang="es-419" sz="900">
                <a:solidFill>
                  <a:srgbClr val="D4D4D4"/>
                </a:solidFill>
                <a:highlight>
                  <a:srgbClr val="1E1E1E"/>
                </a:highlight>
                <a:latin typeface="Courier New"/>
                <a:ea typeface="Courier New"/>
                <a:cs typeface="Courier New"/>
                <a:sym typeface="Courier New"/>
              </a:rPr>
              <a:t>::</a:t>
            </a:r>
            <a:r>
              <a:rPr lang="es-419" sz="900">
                <a:solidFill>
                  <a:srgbClr val="DCDCAA"/>
                </a:solidFill>
                <a:highlight>
                  <a:srgbClr val="1E1E1E"/>
                </a:highlight>
                <a:latin typeface="Courier New"/>
                <a:ea typeface="Courier New"/>
                <a:cs typeface="Courier New"/>
                <a:sym typeface="Courier New"/>
              </a:rPr>
              <a:t>clone</a:t>
            </a:r>
            <a:r>
              <a:rPr lang="es-419" sz="900">
                <a:solidFill>
                  <a:srgbClr val="D4D4D4"/>
                </a:solidFill>
                <a:highlight>
                  <a:srgbClr val="1E1E1E"/>
                </a:highlight>
                <a:latin typeface="Courier New"/>
                <a:ea typeface="Courier New"/>
                <a:cs typeface="Courier New"/>
                <a:sym typeface="Courier New"/>
              </a:rPr>
              <a:t>(&amp;</a:t>
            </a:r>
            <a:r>
              <a:rPr lang="es-419" sz="900">
                <a:solidFill>
                  <a:srgbClr val="9CDCFE"/>
                </a:solidFill>
                <a:highlight>
                  <a:srgbClr val="1E1E1E"/>
                </a:highlight>
                <a:latin typeface="Courier New"/>
                <a:ea typeface="Courier New"/>
                <a:cs typeface="Courier New"/>
                <a:sym typeface="Courier New"/>
              </a:rPr>
              <a:t>n2_rc</a:t>
            </a:r>
            <a:r>
              <a:rPr lang="es-419"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D4D4D4"/>
                </a:solidFill>
                <a:highlight>
                  <a:srgbClr val="1E1E1E"/>
                </a:highlight>
                <a:latin typeface="Courier New"/>
                <a:ea typeface="Courier New"/>
                <a:cs typeface="Courier New"/>
                <a:sym typeface="Courier New"/>
              </a:rPr>
              <a:t>       </a:t>
            </a:r>
            <a:r>
              <a:rPr lang="es-419" sz="900">
                <a:solidFill>
                  <a:srgbClr val="569CD6"/>
                </a:solidFill>
                <a:highlight>
                  <a:srgbClr val="1E1E1E"/>
                </a:highlight>
                <a:latin typeface="Courier New"/>
                <a:ea typeface="Courier New"/>
                <a:cs typeface="Courier New"/>
                <a:sym typeface="Courier New"/>
              </a:rPr>
              <a:t>let</a:t>
            </a:r>
            <a:r>
              <a:rPr lang="es-419" sz="900">
                <a:solidFill>
                  <a:srgbClr val="D4D4D4"/>
                </a:solidFill>
                <a:highlight>
                  <a:srgbClr val="1E1E1E"/>
                </a:highlight>
                <a:latin typeface="Courier New"/>
                <a:ea typeface="Courier New"/>
                <a:cs typeface="Courier New"/>
                <a:sym typeface="Courier New"/>
              </a:rPr>
              <a:t> </a:t>
            </a:r>
            <a:r>
              <a:rPr lang="es-419" sz="900">
                <a:solidFill>
                  <a:srgbClr val="9CDCFE"/>
                </a:solidFill>
                <a:highlight>
                  <a:srgbClr val="1E1E1E"/>
                </a:highlight>
                <a:latin typeface="Courier New"/>
                <a:ea typeface="Courier New"/>
                <a:cs typeface="Courier New"/>
                <a:sym typeface="Courier New"/>
              </a:rPr>
              <a:t>n5</a:t>
            </a:r>
            <a:r>
              <a:rPr lang="es-419" sz="900">
                <a:solidFill>
                  <a:srgbClr val="D4D4D4"/>
                </a:solidFill>
                <a:highlight>
                  <a:srgbClr val="1E1E1E"/>
                </a:highlight>
                <a:latin typeface="Courier New"/>
                <a:ea typeface="Courier New"/>
                <a:cs typeface="Courier New"/>
                <a:sym typeface="Courier New"/>
              </a:rPr>
              <a:t> = </a:t>
            </a:r>
            <a:r>
              <a:rPr lang="es-419" sz="900">
                <a:solidFill>
                  <a:srgbClr val="4FC1FF"/>
                </a:solidFill>
                <a:highlight>
                  <a:srgbClr val="1E1E1E"/>
                </a:highlight>
                <a:latin typeface="Courier New"/>
                <a:ea typeface="Courier New"/>
                <a:cs typeface="Courier New"/>
                <a:sym typeface="Courier New"/>
              </a:rPr>
              <a:t>Nodo</a:t>
            </a:r>
            <a:r>
              <a:rPr lang="es-419" sz="900">
                <a:solidFill>
                  <a:srgbClr val="D4D4D4"/>
                </a:solidFill>
                <a:highlight>
                  <a:srgbClr val="1E1E1E"/>
                </a:highlight>
                <a:latin typeface="Courier New"/>
                <a:ea typeface="Courier New"/>
                <a:cs typeface="Courier New"/>
                <a:sym typeface="Courier New"/>
              </a:rPr>
              <a:t>(</a:t>
            </a:r>
            <a:r>
              <a:rPr lang="es-419" sz="900">
                <a:solidFill>
                  <a:srgbClr val="B5CEA8"/>
                </a:solidFill>
                <a:highlight>
                  <a:srgbClr val="1E1E1E"/>
                </a:highlight>
                <a:latin typeface="Courier New"/>
                <a:ea typeface="Courier New"/>
                <a:cs typeface="Courier New"/>
                <a:sym typeface="Courier New"/>
              </a:rPr>
              <a:t>5</a:t>
            </a:r>
            <a:r>
              <a:rPr lang="es-419" sz="900">
                <a:solidFill>
                  <a:srgbClr val="D4D4D4"/>
                </a:solidFill>
                <a:highlight>
                  <a:srgbClr val="1E1E1E"/>
                </a:highlight>
                <a:latin typeface="Courier New"/>
                <a:ea typeface="Courier New"/>
                <a:cs typeface="Courier New"/>
                <a:sym typeface="Courier New"/>
              </a:rPr>
              <a:t>, </a:t>
            </a:r>
            <a:r>
              <a:rPr lang="es-419" sz="900">
                <a:solidFill>
                  <a:srgbClr val="4EC9B0"/>
                </a:solidFill>
                <a:highlight>
                  <a:srgbClr val="1E1E1E"/>
                </a:highlight>
                <a:latin typeface="Courier New"/>
                <a:ea typeface="Courier New"/>
                <a:cs typeface="Courier New"/>
                <a:sym typeface="Courier New"/>
              </a:rPr>
              <a:t>Rc</a:t>
            </a:r>
            <a:r>
              <a:rPr lang="es-419" sz="900">
                <a:solidFill>
                  <a:srgbClr val="D4D4D4"/>
                </a:solidFill>
                <a:highlight>
                  <a:srgbClr val="1E1E1E"/>
                </a:highlight>
                <a:latin typeface="Courier New"/>
                <a:ea typeface="Courier New"/>
                <a:cs typeface="Courier New"/>
                <a:sym typeface="Courier New"/>
              </a:rPr>
              <a:t>::</a:t>
            </a:r>
            <a:r>
              <a:rPr lang="es-419" sz="900">
                <a:solidFill>
                  <a:srgbClr val="DCDCAA"/>
                </a:solidFill>
                <a:highlight>
                  <a:srgbClr val="1E1E1E"/>
                </a:highlight>
                <a:latin typeface="Courier New"/>
                <a:ea typeface="Courier New"/>
                <a:cs typeface="Courier New"/>
                <a:sym typeface="Courier New"/>
              </a:rPr>
              <a:t>clone</a:t>
            </a:r>
            <a:r>
              <a:rPr lang="es-419" sz="900">
                <a:solidFill>
                  <a:srgbClr val="D4D4D4"/>
                </a:solidFill>
                <a:highlight>
                  <a:srgbClr val="1E1E1E"/>
                </a:highlight>
                <a:latin typeface="Courier New"/>
                <a:ea typeface="Courier New"/>
                <a:cs typeface="Courier New"/>
                <a:sym typeface="Courier New"/>
              </a:rPr>
              <a:t>(&amp;</a:t>
            </a:r>
            <a:r>
              <a:rPr lang="es-419" sz="900">
                <a:solidFill>
                  <a:srgbClr val="9CDCFE"/>
                </a:solidFill>
                <a:highlight>
                  <a:srgbClr val="1E1E1E"/>
                </a:highlight>
                <a:latin typeface="Courier New"/>
                <a:ea typeface="Courier New"/>
                <a:cs typeface="Courier New"/>
                <a:sym typeface="Courier New"/>
              </a:rPr>
              <a:t>n2_rc</a:t>
            </a:r>
            <a:r>
              <a:rPr lang="es-419"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D4D4D4"/>
                </a:solidFill>
                <a:highlight>
                  <a:srgbClr val="1E1E1E"/>
                </a:highlight>
                <a:latin typeface="Courier New"/>
                <a:ea typeface="Courier New"/>
                <a:cs typeface="Courier New"/>
                <a:sym typeface="Courier New"/>
              </a:rPr>
              <a:t>       </a:t>
            </a:r>
            <a:r>
              <a:rPr lang="es-419" sz="900">
                <a:solidFill>
                  <a:srgbClr val="569CD6"/>
                </a:solidFill>
                <a:highlight>
                  <a:srgbClr val="1E1E1E"/>
                </a:highlight>
                <a:latin typeface="Courier New"/>
                <a:ea typeface="Courier New"/>
                <a:cs typeface="Courier New"/>
                <a:sym typeface="Courier New"/>
              </a:rPr>
              <a:t>println!</a:t>
            </a:r>
            <a:r>
              <a:rPr lang="es-419" sz="900">
                <a:solidFill>
                  <a:srgbClr val="D4D4D4"/>
                </a:solidFill>
                <a:highlight>
                  <a:srgbClr val="1E1E1E"/>
                </a:highlight>
                <a:latin typeface="Courier New"/>
                <a:ea typeface="Courier New"/>
                <a:cs typeface="Courier New"/>
                <a:sym typeface="Courier New"/>
              </a:rPr>
              <a:t>(</a:t>
            </a:r>
            <a:r>
              <a:rPr lang="es-419" sz="900">
                <a:solidFill>
                  <a:srgbClr val="CE9178"/>
                </a:solidFill>
                <a:highlight>
                  <a:srgbClr val="1E1E1E"/>
                </a:highlight>
                <a:latin typeface="Courier New"/>
                <a:ea typeface="Courier New"/>
                <a:cs typeface="Courier New"/>
                <a:sym typeface="Courier New"/>
              </a:rPr>
              <a:t>"cantidad de refs: </a:t>
            </a:r>
            <a:r>
              <a:rPr lang="es-419" sz="900">
                <a:solidFill>
                  <a:srgbClr val="569CD6"/>
                </a:solidFill>
                <a:highlight>
                  <a:srgbClr val="1E1E1E"/>
                </a:highlight>
                <a:latin typeface="Courier New"/>
                <a:ea typeface="Courier New"/>
                <a:cs typeface="Courier New"/>
                <a:sym typeface="Courier New"/>
              </a:rPr>
              <a:t>{}</a:t>
            </a:r>
            <a:r>
              <a:rPr lang="es-419" sz="900">
                <a:solidFill>
                  <a:srgbClr val="CE9178"/>
                </a:solidFill>
                <a:highlight>
                  <a:srgbClr val="1E1E1E"/>
                </a:highlight>
                <a:latin typeface="Courier New"/>
                <a:ea typeface="Courier New"/>
                <a:cs typeface="Courier New"/>
                <a:sym typeface="Courier New"/>
              </a:rPr>
              <a:t>"</a:t>
            </a:r>
            <a:r>
              <a:rPr lang="es-419" sz="900">
                <a:solidFill>
                  <a:srgbClr val="D4D4D4"/>
                </a:solidFill>
                <a:highlight>
                  <a:srgbClr val="1E1E1E"/>
                </a:highlight>
                <a:latin typeface="Courier New"/>
                <a:ea typeface="Courier New"/>
                <a:cs typeface="Courier New"/>
                <a:sym typeface="Courier New"/>
              </a:rPr>
              <a:t>, </a:t>
            </a:r>
            <a:r>
              <a:rPr lang="es-419" sz="900">
                <a:solidFill>
                  <a:srgbClr val="4EC9B0"/>
                </a:solidFill>
                <a:highlight>
                  <a:srgbClr val="1E1E1E"/>
                </a:highlight>
                <a:latin typeface="Courier New"/>
                <a:ea typeface="Courier New"/>
                <a:cs typeface="Courier New"/>
                <a:sym typeface="Courier New"/>
              </a:rPr>
              <a:t>Rc</a:t>
            </a:r>
            <a:r>
              <a:rPr lang="es-419" sz="900">
                <a:solidFill>
                  <a:srgbClr val="D4D4D4"/>
                </a:solidFill>
                <a:highlight>
                  <a:srgbClr val="1E1E1E"/>
                </a:highlight>
                <a:latin typeface="Courier New"/>
                <a:ea typeface="Courier New"/>
                <a:cs typeface="Courier New"/>
                <a:sym typeface="Courier New"/>
              </a:rPr>
              <a:t>::</a:t>
            </a:r>
            <a:r>
              <a:rPr lang="es-419" sz="900">
                <a:solidFill>
                  <a:srgbClr val="DCDCAA"/>
                </a:solidFill>
                <a:highlight>
                  <a:srgbClr val="1E1E1E"/>
                </a:highlight>
                <a:latin typeface="Courier New"/>
                <a:ea typeface="Courier New"/>
                <a:cs typeface="Courier New"/>
                <a:sym typeface="Courier New"/>
              </a:rPr>
              <a:t>strong_count</a:t>
            </a:r>
            <a:r>
              <a:rPr lang="es-419" sz="900">
                <a:solidFill>
                  <a:srgbClr val="D4D4D4"/>
                </a:solidFill>
                <a:highlight>
                  <a:srgbClr val="1E1E1E"/>
                </a:highlight>
                <a:latin typeface="Courier New"/>
                <a:ea typeface="Courier New"/>
                <a:cs typeface="Courier New"/>
                <a:sym typeface="Courier New"/>
              </a:rPr>
              <a:t>(&amp;</a:t>
            </a:r>
            <a:r>
              <a:rPr lang="es-419" sz="900">
                <a:solidFill>
                  <a:srgbClr val="9CDCFE"/>
                </a:solidFill>
                <a:highlight>
                  <a:srgbClr val="1E1E1E"/>
                </a:highlight>
                <a:latin typeface="Courier New"/>
                <a:ea typeface="Courier New"/>
                <a:cs typeface="Courier New"/>
                <a:sym typeface="Courier New"/>
              </a:rPr>
              <a:t>n2_rc</a:t>
            </a:r>
            <a:r>
              <a:rPr lang="es-419"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D4D4D4"/>
                </a:solidFill>
                <a:highlight>
                  <a:srgbClr val="1E1E1E"/>
                </a:highlight>
                <a:latin typeface="Courier New"/>
                <a:ea typeface="Courier New"/>
                <a:cs typeface="Courier New"/>
                <a:sym typeface="Courier New"/>
              </a:rPr>
              <a:t>   </a:t>
            </a:r>
            <a:r>
              <a:rPr lang="es-419" sz="900">
                <a:solidFill>
                  <a:srgbClr val="569CD6"/>
                </a:solidFill>
                <a:highlight>
                  <a:srgbClr val="1E1E1E"/>
                </a:highlight>
                <a:latin typeface="Courier New"/>
                <a:ea typeface="Courier New"/>
                <a:cs typeface="Courier New"/>
                <a:sym typeface="Courier New"/>
              </a:rPr>
              <a:t>println!</a:t>
            </a:r>
            <a:r>
              <a:rPr lang="es-419" sz="900">
                <a:solidFill>
                  <a:srgbClr val="D4D4D4"/>
                </a:solidFill>
                <a:highlight>
                  <a:srgbClr val="1E1E1E"/>
                </a:highlight>
                <a:latin typeface="Courier New"/>
                <a:ea typeface="Courier New"/>
                <a:cs typeface="Courier New"/>
                <a:sym typeface="Courier New"/>
              </a:rPr>
              <a:t>(</a:t>
            </a:r>
            <a:r>
              <a:rPr lang="es-419" sz="900">
                <a:solidFill>
                  <a:srgbClr val="CE9178"/>
                </a:solidFill>
                <a:highlight>
                  <a:srgbClr val="1E1E1E"/>
                </a:highlight>
                <a:latin typeface="Courier New"/>
                <a:ea typeface="Courier New"/>
                <a:cs typeface="Courier New"/>
                <a:sym typeface="Courier New"/>
              </a:rPr>
              <a:t>"cantidad de refs: </a:t>
            </a:r>
            <a:r>
              <a:rPr lang="es-419" sz="900">
                <a:solidFill>
                  <a:srgbClr val="569CD6"/>
                </a:solidFill>
                <a:highlight>
                  <a:srgbClr val="1E1E1E"/>
                </a:highlight>
                <a:latin typeface="Courier New"/>
                <a:ea typeface="Courier New"/>
                <a:cs typeface="Courier New"/>
                <a:sym typeface="Courier New"/>
              </a:rPr>
              <a:t>{}</a:t>
            </a:r>
            <a:r>
              <a:rPr lang="es-419" sz="900">
                <a:solidFill>
                  <a:srgbClr val="CE9178"/>
                </a:solidFill>
                <a:highlight>
                  <a:srgbClr val="1E1E1E"/>
                </a:highlight>
                <a:latin typeface="Courier New"/>
                <a:ea typeface="Courier New"/>
                <a:cs typeface="Courier New"/>
                <a:sym typeface="Courier New"/>
              </a:rPr>
              <a:t>"</a:t>
            </a:r>
            <a:r>
              <a:rPr lang="es-419" sz="900">
                <a:solidFill>
                  <a:srgbClr val="D4D4D4"/>
                </a:solidFill>
                <a:highlight>
                  <a:srgbClr val="1E1E1E"/>
                </a:highlight>
                <a:latin typeface="Courier New"/>
                <a:ea typeface="Courier New"/>
                <a:cs typeface="Courier New"/>
                <a:sym typeface="Courier New"/>
              </a:rPr>
              <a:t>, </a:t>
            </a:r>
            <a:r>
              <a:rPr lang="es-419" sz="900">
                <a:solidFill>
                  <a:srgbClr val="4EC9B0"/>
                </a:solidFill>
                <a:highlight>
                  <a:srgbClr val="1E1E1E"/>
                </a:highlight>
                <a:latin typeface="Courier New"/>
                <a:ea typeface="Courier New"/>
                <a:cs typeface="Courier New"/>
                <a:sym typeface="Courier New"/>
              </a:rPr>
              <a:t>Rc</a:t>
            </a:r>
            <a:r>
              <a:rPr lang="es-419" sz="900">
                <a:solidFill>
                  <a:srgbClr val="D4D4D4"/>
                </a:solidFill>
                <a:highlight>
                  <a:srgbClr val="1E1E1E"/>
                </a:highlight>
                <a:latin typeface="Courier New"/>
                <a:ea typeface="Courier New"/>
                <a:cs typeface="Courier New"/>
                <a:sym typeface="Courier New"/>
              </a:rPr>
              <a:t>::</a:t>
            </a:r>
            <a:r>
              <a:rPr lang="es-419" sz="900">
                <a:solidFill>
                  <a:srgbClr val="DCDCAA"/>
                </a:solidFill>
                <a:highlight>
                  <a:srgbClr val="1E1E1E"/>
                </a:highlight>
                <a:latin typeface="Courier New"/>
                <a:ea typeface="Courier New"/>
                <a:cs typeface="Courier New"/>
                <a:sym typeface="Courier New"/>
              </a:rPr>
              <a:t>strong_count</a:t>
            </a:r>
            <a:r>
              <a:rPr lang="es-419" sz="900">
                <a:solidFill>
                  <a:srgbClr val="D4D4D4"/>
                </a:solidFill>
                <a:highlight>
                  <a:srgbClr val="1E1E1E"/>
                </a:highlight>
                <a:latin typeface="Courier New"/>
                <a:ea typeface="Courier New"/>
                <a:cs typeface="Courier New"/>
                <a:sym typeface="Courier New"/>
              </a:rPr>
              <a:t>(&amp;</a:t>
            </a:r>
            <a:r>
              <a:rPr lang="es-419" sz="900">
                <a:solidFill>
                  <a:srgbClr val="9CDCFE"/>
                </a:solidFill>
                <a:highlight>
                  <a:srgbClr val="1E1E1E"/>
                </a:highlight>
                <a:latin typeface="Courier New"/>
                <a:ea typeface="Courier New"/>
                <a:cs typeface="Courier New"/>
                <a:sym typeface="Courier New"/>
              </a:rPr>
              <a:t>n2_rc</a:t>
            </a:r>
            <a:r>
              <a:rPr lang="es-419"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569CD6"/>
              </a:solidFill>
              <a:highlight>
                <a:srgbClr val="1E1E1E"/>
              </a:highlight>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4"/>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419"/>
              <a:t>Smart Pointers(cont.) </a:t>
            </a:r>
            <a:endParaRPr/>
          </a:p>
        </p:txBody>
      </p:sp>
      <p:sp>
        <p:nvSpPr>
          <p:cNvPr id="201" name="Google Shape;201;p34"/>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sz="3500"/>
              <a:t>Smart Pointers: Rc -&gt;</a:t>
            </a:r>
            <a:r>
              <a:rPr lang="es-419" sz="1700"/>
              <a:t> Reference Counted</a:t>
            </a:r>
            <a:endParaRPr sz="1700"/>
          </a:p>
        </p:txBody>
      </p:sp>
      <p:sp>
        <p:nvSpPr>
          <p:cNvPr id="207" name="Google Shape;207;p35"/>
          <p:cNvSpPr txBox="1"/>
          <p:nvPr>
            <p:ph idx="1" type="body"/>
          </p:nvPr>
        </p:nvSpPr>
        <p:spPr>
          <a:xfrm>
            <a:off x="387900" y="1352024"/>
            <a:ext cx="8368200" cy="3078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419" sz="900">
                <a:solidFill>
                  <a:srgbClr val="569CD6"/>
                </a:solidFill>
                <a:highlight>
                  <a:srgbClr val="1E1E1E"/>
                </a:highlight>
                <a:latin typeface="Courier New"/>
                <a:ea typeface="Courier New"/>
                <a:cs typeface="Courier New"/>
                <a:sym typeface="Courier New"/>
              </a:rPr>
              <a:t>use</a:t>
            </a:r>
            <a:r>
              <a:rPr lang="es-419" sz="900">
                <a:solidFill>
                  <a:srgbClr val="D4D4D4"/>
                </a:solidFill>
                <a:highlight>
                  <a:srgbClr val="1E1E1E"/>
                </a:highlight>
                <a:latin typeface="Courier New"/>
                <a:ea typeface="Courier New"/>
                <a:cs typeface="Courier New"/>
                <a:sym typeface="Courier New"/>
              </a:rPr>
              <a:t> </a:t>
            </a:r>
            <a:r>
              <a:rPr lang="es-419" sz="900">
                <a:solidFill>
                  <a:srgbClr val="4EC9B0"/>
                </a:solidFill>
                <a:highlight>
                  <a:srgbClr val="1E1E1E"/>
                </a:highlight>
                <a:latin typeface="Courier New"/>
                <a:ea typeface="Courier New"/>
                <a:cs typeface="Courier New"/>
                <a:sym typeface="Courier New"/>
              </a:rPr>
              <a:t>std</a:t>
            </a:r>
            <a:r>
              <a:rPr lang="es-419" sz="900">
                <a:solidFill>
                  <a:srgbClr val="D4D4D4"/>
                </a:solidFill>
                <a:highlight>
                  <a:srgbClr val="1E1E1E"/>
                </a:highlight>
                <a:latin typeface="Courier New"/>
                <a:ea typeface="Courier New"/>
                <a:cs typeface="Courier New"/>
                <a:sym typeface="Courier New"/>
              </a:rPr>
              <a:t>::</a:t>
            </a:r>
            <a:r>
              <a:rPr lang="es-419" sz="900">
                <a:solidFill>
                  <a:srgbClr val="4EC9B0"/>
                </a:solidFill>
                <a:highlight>
                  <a:srgbClr val="1E1E1E"/>
                </a:highlight>
                <a:latin typeface="Courier New"/>
                <a:ea typeface="Courier New"/>
                <a:cs typeface="Courier New"/>
                <a:sym typeface="Courier New"/>
              </a:rPr>
              <a:t>rc</a:t>
            </a:r>
            <a:r>
              <a:rPr lang="es-419" sz="900">
                <a:solidFill>
                  <a:srgbClr val="D4D4D4"/>
                </a:solidFill>
                <a:highlight>
                  <a:srgbClr val="1E1E1E"/>
                </a:highlight>
                <a:latin typeface="Courier New"/>
                <a:ea typeface="Courier New"/>
                <a:cs typeface="Courier New"/>
                <a:sym typeface="Courier New"/>
              </a:rPr>
              <a:t>::</a:t>
            </a:r>
            <a:r>
              <a:rPr lang="es-419" sz="900">
                <a:solidFill>
                  <a:srgbClr val="4EC9B0"/>
                </a:solidFill>
                <a:highlight>
                  <a:srgbClr val="1E1E1E"/>
                </a:highlight>
                <a:latin typeface="Courier New"/>
                <a:ea typeface="Courier New"/>
                <a:cs typeface="Courier New"/>
                <a:sym typeface="Courier New"/>
              </a:rPr>
              <a:t>Rc</a:t>
            </a:r>
            <a:r>
              <a:rPr lang="es-419"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569CD6"/>
                </a:solidFill>
                <a:highlight>
                  <a:srgbClr val="1E1E1E"/>
                </a:highlight>
                <a:latin typeface="Courier New"/>
                <a:ea typeface="Courier New"/>
                <a:cs typeface="Courier New"/>
                <a:sym typeface="Courier New"/>
              </a:rPr>
              <a:t>enum</a:t>
            </a:r>
            <a:r>
              <a:rPr lang="es-419" sz="900">
                <a:solidFill>
                  <a:srgbClr val="D4D4D4"/>
                </a:solidFill>
                <a:highlight>
                  <a:srgbClr val="1E1E1E"/>
                </a:highlight>
                <a:latin typeface="Courier New"/>
                <a:ea typeface="Courier New"/>
                <a:cs typeface="Courier New"/>
                <a:sym typeface="Courier New"/>
              </a:rPr>
              <a:t> </a:t>
            </a:r>
            <a:r>
              <a:rPr lang="es-419" sz="900">
                <a:solidFill>
                  <a:srgbClr val="4EC9B0"/>
                </a:solidFill>
                <a:highlight>
                  <a:srgbClr val="1E1E1E"/>
                </a:highlight>
                <a:latin typeface="Courier New"/>
                <a:ea typeface="Courier New"/>
                <a:cs typeface="Courier New"/>
                <a:sym typeface="Courier New"/>
              </a:rPr>
              <a:t>MiLista</a:t>
            </a:r>
            <a:r>
              <a:rPr lang="es-419"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D4D4D4"/>
                </a:solidFill>
                <a:highlight>
                  <a:srgbClr val="1E1E1E"/>
                </a:highlight>
                <a:latin typeface="Courier New"/>
                <a:ea typeface="Courier New"/>
                <a:cs typeface="Courier New"/>
                <a:sym typeface="Courier New"/>
              </a:rPr>
              <a:t>   </a:t>
            </a:r>
            <a:r>
              <a:rPr lang="es-419" sz="900">
                <a:solidFill>
                  <a:srgbClr val="4FC1FF"/>
                </a:solidFill>
                <a:highlight>
                  <a:srgbClr val="1E1E1E"/>
                </a:highlight>
                <a:latin typeface="Courier New"/>
                <a:ea typeface="Courier New"/>
                <a:cs typeface="Courier New"/>
                <a:sym typeface="Courier New"/>
              </a:rPr>
              <a:t>Nodo</a:t>
            </a:r>
            <a:r>
              <a:rPr lang="es-419" sz="900">
                <a:solidFill>
                  <a:srgbClr val="D4D4D4"/>
                </a:solidFill>
                <a:highlight>
                  <a:srgbClr val="1E1E1E"/>
                </a:highlight>
                <a:latin typeface="Courier New"/>
                <a:ea typeface="Courier New"/>
                <a:cs typeface="Courier New"/>
                <a:sym typeface="Courier New"/>
              </a:rPr>
              <a:t>(</a:t>
            </a:r>
            <a:r>
              <a:rPr lang="es-419" sz="900">
                <a:solidFill>
                  <a:srgbClr val="4EC9B0"/>
                </a:solidFill>
                <a:highlight>
                  <a:srgbClr val="1E1E1E"/>
                </a:highlight>
                <a:latin typeface="Courier New"/>
                <a:ea typeface="Courier New"/>
                <a:cs typeface="Courier New"/>
                <a:sym typeface="Courier New"/>
              </a:rPr>
              <a:t>i32</a:t>
            </a:r>
            <a:r>
              <a:rPr lang="es-419" sz="900">
                <a:solidFill>
                  <a:srgbClr val="D4D4D4"/>
                </a:solidFill>
                <a:highlight>
                  <a:srgbClr val="1E1E1E"/>
                </a:highlight>
                <a:latin typeface="Courier New"/>
                <a:ea typeface="Courier New"/>
                <a:cs typeface="Courier New"/>
                <a:sym typeface="Courier New"/>
              </a:rPr>
              <a:t>, </a:t>
            </a:r>
            <a:r>
              <a:rPr lang="es-419" sz="900">
                <a:solidFill>
                  <a:srgbClr val="4EC9B0"/>
                </a:solidFill>
                <a:highlight>
                  <a:srgbClr val="1E1E1E"/>
                </a:highlight>
                <a:latin typeface="Courier New"/>
                <a:ea typeface="Courier New"/>
                <a:cs typeface="Courier New"/>
                <a:sym typeface="Courier New"/>
              </a:rPr>
              <a:t>Rc</a:t>
            </a:r>
            <a:r>
              <a:rPr lang="es-419" sz="900">
                <a:solidFill>
                  <a:srgbClr val="D4D4D4"/>
                </a:solidFill>
                <a:highlight>
                  <a:srgbClr val="1E1E1E"/>
                </a:highlight>
                <a:latin typeface="Courier New"/>
                <a:ea typeface="Courier New"/>
                <a:cs typeface="Courier New"/>
                <a:sym typeface="Courier New"/>
              </a:rPr>
              <a:t>&lt;</a:t>
            </a:r>
            <a:r>
              <a:rPr lang="es-419" sz="900">
                <a:solidFill>
                  <a:srgbClr val="4EC9B0"/>
                </a:solidFill>
                <a:highlight>
                  <a:srgbClr val="1E1E1E"/>
                </a:highlight>
                <a:latin typeface="Courier New"/>
                <a:ea typeface="Courier New"/>
                <a:cs typeface="Courier New"/>
                <a:sym typeface="Courier New"/>
              </a:rPr>
              <a:t>MiLista</a:t>
            </a:r>
            <a:r>
              <a:rPr lang="es-419" sz="900">
                <a:solidFill>
                  <a:srgbClr val="D4D4D4"/>
                </a:solidFill>
                <a:highlight>
                  <a:srgbClr val="1E1E1E"/>
                </a:highlight>
                <a:latin typeface="Courier New"/>
                <a:ea typeface="Courier New"/>
                <a:cs typeface="Courier New"/>
                <a:sym typeface="Courier New"/>
              </a:rPr>
              <a:t>&gt;),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D4D4D4"/>
                </a:solidFill>
                <a:highlight>
                  <a:srgbClr val="1E1E1E"/>
                </a:highlight>
                <a:latin typeface="Courier New"/>
                <a:ea typeface="Courier New"/>
                <a:cs typeface="Courier New"/>
                <a:sym typeface="Courier New"/>
              </a:rPr>
              <a:t>   </a:t>
            </a:r>
            <a:r>
              <a:rPr lang="es-419" sz="900">
                <a:solidFill>
                  <a:srgbClr val="4FC1FF"/>
                </a:solidFill>
                <a:highlight>
                  <a:srgbClr val="1E1E1E"/>
                </a:highlight>
                <a:latin typeface="Courier New"/>
                <a:ea typeface="Courier New"/>
                <a:cs typeface="Courier New"/>
                <a:sym typeface="Courier New"/>
              </a:rPr>
              <a:t>Nada</a:t>
            </a:r>
            <a:endParaRPr sz="900">
              <a:solidFill>
                <a:srgbClr val="4FC1FF"/>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569CD6"/>
                </a:solidFill>
                <a:highlight>
                  <a:srgbClr val="1E1E1E"/>
                </a:highlight>
                <a:latin typeface="Courier New"/>
                <a:ea typeface="Courier New"/>
                <a:cs typeface="Courier New"/>
                <a:sym typeface="Courier New"/>
              </a:rPr>
              <a:t>impl</a:t>
            </a:r>
            <a:r>
              <a:rPr lang="es-419" sz="900">
                <a:solidFill>
                  <a:srgbClr val="D4D4D4"/>
                </a:solidFill>
                <a:highlight>
                  <a:srgbClr val="1E1E1E"/>
                </a:highlight>
                <a:latin typeface="Courier New"/>
                <a:ea typeface="Courier New"/>
                <a:cs typeface="Courier New"/>
                <a:sym typeface="Courier New"/>
              </a:rPr>
              <a:t> </a:t>
            </a:r>
            <a:r>
              <a:rPr lang="es-419" sz="900">
                <a:solidFill>
                  <a:srgbClr val="4EC9B0"/>
                </a:solidFill>
                <a:highlight>
                  <a:srgbClr val="1E1E1E"/>
                </a:highlight>
                <a:latin typeface="Courier New"/>
                <a:ea typeface="Courier New"/>
                <a:cs typeface="Courier New"/>
                <a:sym typeface="Courier New"/>
              </a:rPr>
              <a:t>MiLista</a:t>
            </a:r>
            <a:r>
              <a:rPr lang="es-419"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D4D4D4"/>
                </a:solidFill>
                <a:highlight>
                  <a:srgbClr val="1E1E1E"/>
                </a:highlight>
                <a:latin typeface="Courier New"/>
                <a:ea typeface="Courier New"/>
                <a:cs typeface="Courier New"/>
                <a:sym typeface="Courier New"/>
              </a:rPr>
              <a:t>   </a:t>
            </a:r>
            <a:r>
              <a:rPr lang="es-419" sz="900">
                <a:solidFill>
                  <a:srgbClr val="569CD6"/>
                </a:solidFill>
                <a:highlight>
                  <a:srgbClr val="1E1E1E"/>
                </a:highlight>
                <a:latin typeface="Courier New"/>
                <a:ea typeface="Courier New"/>
                <a:cs typeface="Courier New"/>
                <a:sym typeface="Courier New"/>
              </a:rPr>
              <a:t>fn</a:t>
            </a:r>
            <a:r>
              <a:rPr lang="es-419" sz="900">
                <a:solidFill>
                  <a:srgbClr val="D4D4D4"/>
                </a:solidFill>
                <a:highlight>
                  <a:srgbClr val="1E1E1E"/>
                </a:highlight>
                <a:latin typeface="Courier New"/>
                <a:ea typeface="Courier New"/>
                <a:cs typeface="Courier New"/>
                <a:sym typeface="Courier New"/>
              </a:rPr>
              <a:t> </a:t>
            </a:r>
            <a:r>
              <a:rPr lang="es-419" sz="900">
                <a:solidFill>
                  <a:srgbClr val="DCDCAA"/>
                </a:solidFill>
                <a:highlight>
                  <a:srgbClr val="1E1E1E"/>
                </a:highlight>
                <a:latin typeface="Courier New"/>
                <a:ea typeface="Courier New"/>
                <a:cs typeface="Courier New"/>
                <a:sym typeface="Courier New"/>
              </a:rPr>
              <a:t>get_siguiente</a:t>
            </a:r>
            <a:r>
              <a:rPr lang="es-419" sz="900">
                <a:solidFill>
                  <a:srgbClr val="D4D4D4"/>
                </a:solidFill>
                <a:highlight>
                  <a:srgbClr val="1E1E1E"/>
                </a:highlight>
                <a:latin typeface="Courier New"/>
                <a:ea typeface="Courier New"/>
                <a:cs typeface="Courier New"/>
                <a:sym typeface="Courier New"/>
              </a:rPr>
              <a:t>(&amp;</a:t>
            </a:r>
            <a:r>
              <a:rPr lang="es-419" sz="900">
                <a:solidFill>
                  <a:srgbClr val="569CD6"/>
                </a:solidFill>
                <a:highlight>
                  <a:srgbClr val="1E1E1E"/>
                </a:highlight>
                <a:latin typeface="Courier New"/>
                <a:ea typeface="Courier New"/>
                <a:cs typeface="Courier New"/>
                <a:sym typeface="Courier New"/>
              </a:rPr>
              <a:t>self</a:t>
            </a:r>
            <a:r>
              <a:rPr lang="es-419" sz="900">
                <a:solidFill>
                  <a:srgbClr val="D4D4D4"/>
                </a:solidFill>
                <a:highlight>
                  <a:srgbClr val="1E1E1E"/>
                </a:highlight>
                <a:latin typeface="Courier New"/>
                <a:ea typeface="Courier New"/>
                <a:cs typeface="Courier New"/>
                <a:sym typeface="Courier New"/>
              </a:rPr>
              <a:t>) -&gt; </a:t>
            </a:r>
            <a:r>
              <a:rPr lang="es-419" sz="900">
                <a:solidFill>
                  <a:srgbClr val="4EC9B0"/>
                </a:solidFill>
                <a:highlight>
                  <a:srgbClr val="1E1E1E"/>
                </a:highlight>
                <a:latin typeface="Courier New"/>
                <a:ea typeface="Courier New"/>
                <a:cs typeface="Courier New"/>
                <a:sym typeface="Courier New"/>
              </a:rPr>
              <a:t>Option</a:t>
            </a:r>
            <a:r>
              <a:rPr lang="es-419" sz="900">
                <a:solidFill>
                  <a:srgbClr val="D4D4D4"/>
                </a:solidFill>
                <a:highlight>
                  <a:srgbClr val="1E1E1E"/>
                </a:highlight>
                <a:latin typeface="Courier New"/>
                <a:ea typeface="Courier New"/>
                <a:cs typeface="Courier New"/>
                <a:sym typeface="Courier New"/>
              </a:rPr>
              <a:t>&lt;&amp;</a:t>
            </a:r>
            <a:r>
              <a:rPr lang="es-419" sz="900">
                <a:solidFill>
                  <a:srgbClr val="4EC9B0"/>
                </a:solidFill>
                <a:highlight>
                  <a:srgbClr val="1E1E1E"/>
                </a:highlight>
                <a:latin typeface="Courier New"/>
                <a:ea typeface="Courier New"/>
                <a:cs typeface="Courier New"/>
                <a:sym typeface="Courier New"/>
              </a:rPr>
              <a:t>Rc</a:t>
            </a:r>
            <a:r>
              <a:rPr lang="es-419" sz="900">
                <a:solidFill>
                  <a:srgbClr val="D4D4D4"/>
                </a:solidFill>
                <a:highlight>
                  <a:srgbClr val="1E1E1E"/>
                </a:highlight>
                <a:latin typeface="Courier New"/>
                <a:ea typeface="Courier New"/>
                <a:cs typeface="Courier New"/>
                <a:sym typeface="Courier New"/>
              </a:rPr>
              <a:t>&lt;</a:t>
            </a:r>
            <a:r>
              <a:rPr lang="es-419" sz="900">
                <a:solidFill>
                  <a:srgbClr val="4EC9B0"/>
                </a:solidFill>
                <a:highlight>
                  <a:srgbClr val="1E1E1E"/>
                </a:highlight>
                <a:latin typeface="Courier New"/>
                <a:ea typeface="Courier New"/>
                <a:cs typeface="Courier New"/>
                <a:sym typeface="Courier New"/>
              </a:rPr>
              <a:t>MiLista</a:t>
            </a:r>
            <a:r>
              <a:rPr lang="es-419" sz="900">
                <a:solidFill>
                  <a:srgbClr val="D4D4D4"/>
                </a:solidFill>
                <a:highlight>
                  <a:srgbClr val="1E1E1E"/>
                </a:highlight>
                <a:latin typeface="Courier New"/>
                <a:ea typeface="Courier New"/>
                <a:cs typeface="Courier New"/>
                <a:sym typeface="Courier New"/>
              </a:rPr>
              <a:t>&gt;&gt;{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D4D4D4"/>
                </a:solidFill>
                <a:highlight>
                  <a:srgbClr val="1E1E1E"/>
                </a:highlight>
                <a:latin typeface="Courier New"/>
                <a:ea typeface="Courier New"/>
                <a:cs typeface="Courier New"/>
                <a:sym typeface="Courier New"/>
              </a:rPr>
              <a:t>       </a:t>
            </a:r>
            <a:r>
              <a:rPr lang="es-419" sz="900">
                <a:solidFill>
                  <a:srgbClr val="C586C0"/>
                </a:solidFill>
                <a:highlight>
                  <a:srgbClr val="1E1E1E"/>
                </a:highlight>
                <a:latin typeface="Courier New"/>
                <a:ea typeface="Courier New"/>
                <a:cs typeface="Courier New"/>
                <a:sym typeface="Courier New"/>
              </a:rPr>
              <a:t>match</a:t>
            </a:r>
            <a:r>
              <a:rPr lang="es-419" sz="900">
                <a:solidFill>
                  <a:srgbClr val="D4D4D4"/>
                </a:solidFill>
                <a:highlight>
                  <a:srgbClr val="1E1E1E"/>
                </a:highlight>
                <a:latin typeface="Courier New"/>
                <a:ea typeface="Courier New"/>
                <a:cs typeface="Courier New"/>
                <a:sym typeface="Courier New"/>
              </a:rPr>
              <a:t> </a:t>
            </a:r>
            <a:r>
              <a:rPr lang="es-419" sz="900">
                <a:solidFill>
                  <a:srgbClr val="569CD6"/>
                </a:solidFill>
                <a:highlight>
                  <a:srgbClr val="1E1E1E"/>
                </a:highlight>
                <a:latin typeface="Courier New"/>
                <a:ea typeface="Courier New"/>
                <a:cs typeface="Courier New"/>
                <a:sym typeface="Courier New"/>
              </a:rPr>
              <a:t>self</a:t>
            </a:r>
            <a:r>
              <a:rPr lang="es-419"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D4D4D4"/>
                </a:solidFill>
                <a:highlight>
                  <a:srgbClr val="1E1E1E"/>
                </a:highlight>
                <a:latin typeface="Courier New"/>
                <a:ea typeface="Courier New"/>
                <a:cs typeface="Courier New"/>
                <a:sym typeface="Courier New"/>
              </a:rPr>
              <a:t>           </a:t>
            </a:r>
            <a:r>
              <a:rPr lang="es-419" sz="900">
                <a:solidFill>
                  <a:srgbClr val="4EC9B0"/>
                </a:solidFill>
                <a:highlight>
                  <a:srgbClr val="1E1E1E"/>
                </a:highlight>
                <a:latin typeface="Courier New"/>
                <a:ea typeface="Courier New"/>
                <a:cs typeface="Courier New"/>
                <a:sym typeface="Courier New"/>
              </a:rPr>
              <a:t>MiLista</a:t>
            </a:r>
            <a:r>
              <a:rPr lang="es-419" sz="900">
                <a:solidFill>
                  <a:srgbClr val="D4D4D4"/>
                </a:solidFill>
                <a:highlight>
                  <a:srgbClr val="1E1E1E"/>
                </a:highlight>
                <a:latin typeface="Courier New"/>
                <a:ea typeface="Courier New"/>
                <a:cs typeface="Courier New"/>
                <a:sym typeface="Courier New"/>
              </a:rPr>
              <a:t>::</a:t>
            </a:r>
            <a:r>
              <a:rPr lang="es-419" sz="900">
                <a:solidFill>
                  <a:srgbClr val="4FC1FF"/>
                </a:solidFill>
                <a:highlight>
                  <a:srgbClr val="1E1E1E"/>
                </a:highlight>
                <a:latin typeface="Courier New"/>
                <a:ea typeface="Courier New"/>
                <a:cs typeface="Courier New"/>
                <a:sym typeface="Courier New"/>
              </a:rPr>
              <a:t>Nodo</a:t>
            </a:r>
            <a:r>
              <a:rPr lang="es-419" sz="900">
                <a:solidFill>
                  <a:srgbClr val="D4D4D4"/>
                </a:solidFill>
                <a:highlight>
                  <a:srgbClr val="1E1E1E"/>
                </a:highlight>
                <a:latin typeface="Courier New"/>
                <a:ea typeface="Courier New"/>
                <a:cs typeface="Courier New"/>
                <a:sym typeface="Courier New"/>
              </a:rPr>
              <a:t>(</a:t>
            </a:r>
            <a:r>
              <a:rPr lang="es-419" sz="900">
                <a:solidFill>
                  <a:srgbClr val="9CDCFE"/>
                </a:solidFill>
                <a:highlight>
                  <a:srgbClr val="1E1E1E"/>
                </a:highlight>
                <a:latin typeface="Courier New"/>
                <a:ea typeface="Courier New"/>
                <a:cs typeface="Courier New"/>
                <a:sym typeface="Courier New"/>
              </a:rPr>
              <a:t>v</a:t>
            </a:r>
            <a:r>
              <a:rPr lang="es-419" sz="900">
                <a:solidFill>
                  <a:srgbClr val="D4D4D4"/>
                </a:solidFill>
                <a:highlight>
                  <a:srgbClr val="1E1E1E"/>
                </a:highlight>
                <a:latin typeface="Courier New"/>
                <a:ea typeface="Courier New"/>
                <a:cs typeface="Courier New"/>
                <a:sym typeface="Courier New"/>
              </a:rPr>
              <a:t>, </a:t>
            </a:r>
            <a:r>
              <a:rPr lang="es-419" sz="900">
                <a:solidFill>
                  <a:srgbClr val="9CDCFE"/>
                </a:solidFill>
                <a:highlight>
                  <a:srgbClr val="1E1E1E"/>
                </a:highlight>
                <a:latin typeface="Courier New"/>
                <a:ea typeface="Courier New"/>
                <a:cs typeface="Courier New"/>
                <a:sym typeface="Courier New"/>
              </a:rPr>
              <a:t>s</a:t>
            </a:r>
            <a:r>
              <a:rPr lang="es-419" sz="900">
                <a:solidFill>
                  <a:srgbClr val="D4D4D4"/>
                </a:solidFill>
                <a:highlight>
                  <a:srgbClr val="1E1E1E"/>
                </a:highlight>
                <a:latin typeface="Courier New"/>
                <a:ea typeface="Courier New"/>
                <a:cs typeface="Courier New"/>
                <a:sym typeface="Courier New"/>
              </a:rPr>
              <a:t>) =&gt; {</a:t>
            </a:r>
            <a:r>
              <a:rPr lang="es-419" sz="900">
                <a:solidFill>
                  <a:srgbClr val="4FC1FF"/>
                </a:solidFill>
                <a:highlight>
                  <a:srgbClr val="1E1E1E"/>
                </a:highlight>
                <a:latin typeface="Courier New"/>
                <a:ea typeface="Courier New"/>
                <a:cs typeface="Courier New"/>
                <a:sym typeface="Courier New"/>
              </a:rPr>
              <a:t>Some</a:t>
            </a:r>
            <a:r>
              <a:rPr lang="es-419" sz="900">
                <a:solidFill>
                  <a:srgbClr val="D4D4D4"/>
                </a:solidFill>
                <a:highlight>
                  <a:srgbClr val="1E1E1E"/>
                </a:highlight>
                <a:latin typeface="Courier New"/>
                <a:ea typeface="Courier New"/>
                <a:cs typeface="Courier New"/>
                <a:sym typeface="Courier New"/>
              </a:rPr>
              <a:t>(</a:t>
            </a:r>
            <a:r>
              <a:rPr lang="es-419" sz="900">
                <a:solidFill>
                  <a:srgbClr val="9CDCFE"/>
                </a:solidFill>
                <a:highlight>
                  <a:srgbClr val="1E1E1E"/>
                </a:highlight>
                <a:latin typeface="Courier New"/>
                <a:ea typeface="Courier New"/>
                <a:cs typeface="Courier New"/>
                <a:sym typeface="Courier New"/>
              </a:rPr>
              <a:t>s</a:t>
            </a:r>
            <a:r>
              <a:rPr lang="es-419"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D4D4D4"/>
                </a:solidFill>
                <a:highlight>
                  <a:srgbClr val="1E1E1E"/>
                </a:highlight>
                <a:latin typeface="Courier New"/>
                <a:ea typeface="Courier New"/>
                <a:cs typeface="Courier New"/>
                <a:sym typeface="Courier New"/>
              </a:rPr>
              <a:t>           </a:t>
            </a:r>
            <a:r>
              <a:rPr lang="es-419" sz="900">
                <a:solidFill>
                  <a:srgbClr val="4EC9B0"/>
                </a:solidFill>
                <a:highlight>
                  <a:srgbClr val="1E1E1E"/>
                </a:highlight>
                <a:latin typeface="Courier New"/>
                <a:ea typeface="Courier New"/>
                <a:cs typeface="Courier New"/>
                <a:sym typeface="Courier New"/>
              </a:rPr>
              <a:t>MiLista</a:t>
            </a:r>
            <a:r>
              <a:rPr lang="es-419" sz="900">
                <a:solidFill>
                  <a:srgbClr val="D4D4D4"/>
                </a:solidFill>
                <a:highlight>
                  <a:srgbClr val="1E1E1E"/>
                </a:highlight>
                <a:latin typeface="Courier New"/>
                <a:ea typeface="Courier New"/>
                <a:cs typeface="Courier New"/>
                <a:sym typeface="Courier New"/>
              </a:rPr>
              <a:t>::</a:t>
            </a:r>
            <a:r>
              <a:rPr lang="es-419" sz="900">
                <a:solidFill>
                  <a:srgbClr val="4FC1FF"/>
                </a:solidFill>
                <a:highlight>
                  <a:srgbClr val="1E1E1E"/>
                </a:highlight>
                <a:latin typeface="Courier New"/>
                <a:ea typeface="Courier New"/>
                <a:cs typeface="Courier New"/>
                <a:sym typeface="Courier New"/>
              </a:rPr>
              <a:t>Nada</a:t>
            </a:r>
            <a:r>
              <a:rPr lang="es-419" sz="900">
                <a:solidFill>
                  <a:srgbClr val="D4D4D4"/>
                </a:solidFill>
                <a:highlight>
                  <a:srgbClr val="1E1E1E"/>
                </a:highlight>
                <a:latin typeface="Courier New"/>
                <a:ea typeface="Courier New"/>
                <a:cs typeface="Courier New"/>
                <a:sym typeface="Courier New"/>
              </a:rPr>
              <a:t> =&gt;{</a:t>
            </a:r>
            <a:r>
              <a:rPr lang="es-419" sz="900">
                <a:solidFill>
                  <a:srgbClr val="4FC1FF"/>
                </a:solidFill>
                <a:highlight>
                  <a:srgbClr val="1E1E1E"/>
                </a:highlight>
                <a:latin typeface="Courier New"/>
                <a:ea typeface="Courier New"/>
                <a:cs typeface="Courier New"/>
                <a:sym typeface="Courier New"/>
              </a:rPr>
              <a:t>None</a:t>
            </a:r>
            <a:r>
              <a:rPr lang="es-419"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D4D4D4"/>
                </a:solidFill>
                <a:highlight>
                  <a:srgbClr val="1E1E1E"/>
                </a:highlight>
                <a:latin typeface="Courier New"/>
                <a:ea typeface="Courier New"/>
                <a:cs typeface="Courier New"/>
                <a:sym typeface="Courier New"/>
              </a:rPr>
              <a:t>   </a:t>
            </a:r>
            <a:r>
              <a:rPr lang="es-419" sz="900">
                <a:solidFill>
                  <a:srgbClr val="569CD6"/>
                </a:solidFill>
                <a:highlight>
                  <a:srgbClr val="1E1E1E"/>
                </a:highlight>
                <a:latin typeface="Courier New"/>
                <a:ea typeface="Courier New"/>
                <a:cs typeface="Courier New"/>
                <a:sym typeface="Courier New"/>
              </a:rPr>
              <a:t>fn</a:t>
            </a:r>
            <a:r>
              <a:rPr lang="es-419" sz="900">
                <a:solidFill>
                  <a:srgbClr val="D4D4D4"/>
                </a:solidFill>
                <a:highlight>
                  <a:srgbClr val="1E1E1E"/>
                </a:highlight>
                <a:latin typeface="Courier New"/>
                <a:ea typeface="Courier New"/>
                <a:cs typeface="Courier New"/>
                <a:sym typeface="Courier New"/>
              </a:rPr>
              <a:t> </a:t>
            </a:r>
            <a:r>
              <a:rPr lang="es-419" sz="900">
                <a:solidFill>
                  <a:srgbClr val="DCDCAA"/>
                </a:solidFill>
                <a:highlight>
                  <a:srgbClr val="1E1E1E"/>
                </a:highlight>
                <a:latin typeface="Courier New"/>
                <a:ea typeface="Courier New"/>
                <a:cs typeface="Courier New"/>
                <a:sym typeface="Courier New"/>
              </a:rPr>
              <a:t>get_dato</a:t>
            </a:r>
            <a:r>
              <a:rPr lang="es-419" sz="900">
                <a:solidFill>
                  <a:srgbClr val="D4D4D4"/>
                </a:solidFill>
                <a:highlight>
                  <a:srgbClr val="1E1E1E"/>
                </a:highlight>
                <a:latin typeface="Courier New"/>
                <a:ea typeface="Courier New"/>
                <a:cs typeface="Courier New"/>
                <a:sym typeface="Courier New"/>
              </a:rPr>
              <a:t>(&amp;</a:t>
            </a:r>
            <a:r>
              <a:rPr lang="es-419" sz="900">
                <a:solidFill>
                  <a:srgbClr val="569CD6"/>
                </a:solidFill>
                <a:highlight>
                  <a:srgbClr val="1E1E1E"/>
                </a:highlight>
                <a:latin typeface="Courier New"/>
                <a:ea typeface="Courier New"/>
                <a:cs typeface="Courier New"/>
                <a:sym typeface="Courier New"/>
              </a:rPr>
              <a:t>self</a:t>
            </a:r>
            <a:r>
              <a:rPr lang="es-419" sz="900">
                <a:solidFill>
                  <a:srgbClr val="D4D4D4"/>
                </a:solidFill>
                <a:highlight>
                  <a:srgbClr val="1E1E1E"/>
                </a:highlight>
                <a:latin typeface="Courier New"/>
                <a:ea typeface="Courier New"/>
                <a:cs typeface="Courier New"/>
                <a:sym typeface="Courier New"/>
              </a:rPr>
              <a:t>) -&gt; </a:t>
            </a:r>
            <a:r>
              <a:rPr lang="es-419" sz="900">
                <a:solidFill>
                  <a:srgbClr val="4EC9B0"/>
                </a:solidFill>
                <a:highlight>
                  <a:srgbClr val="1E1E1E"/>
                </a:highlight>
                <a:latin typeface="Courier New"/>
                <a:ea typeface="Courier New"/>
                <a:cs typeface="Courier New"/>
                <a:sym typeface="Courier New"/>
              </a:rPr>
              <a:t>Option</a:t>
            </a:r>
            <a:r>
              <a:rPr lang="es-419" sz="900">
                <a:solidFill>
                  <a:srgbClr val="D4D4D4"/>
                </a:solidFill>
                <a:highlight>
                  <a:srgbClr val="1E1E1E"/>
                </a:highlight>
                <a:latin typeface="Courier New"/>
                <a:ea typeface="Courier New"/>
                <a:cs typeface="Courier New"/>
                <a:sym typeface="Courier New"/>
              </a:rPr>
              <a:t>&lt;&amp;</a:t>
            </a:r>
            <a:r>
              <a:rPr lang="es-419" sz="900">
                <a:solidFill>
                  <a:srgbClr val="4EC9B0"/>
                </a:solidFill>
                <a:highlight>
                  <a:srgbClr val="1E1E1E"/>
                </a:highlight>
                <a:latin typeface="Courier New"/>
                <a:ea typeface="Courier New"/>
                <a:cs typeface="Courier New"/>
                <a:sym typeface="Courier New"/>
              </a:rPr>
              <a:t>i32</a:t>
            </a:r>
            <a:r>
              <a:rPr lang="es-419" sz="900">
                <a:solidFill>
                  <a:srgbClr val="D4D4D4"/>
                </a:solidFill>
                <a:highlight>
                  <a:srgbClr val="1E1E1E"/>
                </a:highlight>
                <a:latin typeface="Courier New"/>
                <a:ea typeface="Courier New"/>
                <a:cs typeface="Courier New"/>
                <a:sym typeface="Courier New"/>
              </a:rPr>
              <a:t>&gt;{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D4D4D4"/>
                </a:solidFill>
                <a:highlight>
                  <a:srgbClr val="1E1E1E"/>
                </a:highlight>
                <a:latin typeface="Courier New"/>
                <a:ea typeface="Courier New"/>
                <a:cs typeface="Courier New"/>
                <a:sym typeface="Courier New"/>
              </a:rPr>
              <a:t>       </a:t>
            </a:r>
            <a:r>
              <a:rPr lang="es-419" sz="900">
                <a:solidFill>
                  <a:srgbClr val="C586C0"/>
                </a:solidFill>
                <a:highlight>
                  <a:srgbClr val="1E1E1E"/>
                </a:highlight>
                <a:latin typeface="Courier New"/>
                <a:ea typeface="Courier New"/>
                <a:cs typeface="Courier New"/>
                <a:sym typeface="Courier New"/>
              </a:rPr>
              <a:t>match</a:t>
            </a:r>
            <a:r>
              <a:rPr lang="es-419" sz="900">
                <a:solidFill>
                  <a:srgbClr val="D4D4D4"/>
                </a:solidFill>
                <a:highlight>
                  <a:srgbClr val="1E1E1E"/>
                </a:highlight>
                <a:latin typeface="Courier New"/>
                <a:ea typeface="Courier New"/>
                <a:cs typeface="Courier New"/>
                <a:sym typeface="Courier New"/>
              </a:rPr>
              <a:t> </a:t>
            </a:r>
            <a:r>
              <a:rPr lang="es-419" sz="900">
                <a:solidFill>
                  <a:srgbClr val="569CD6"/>
                </a:solidFill>
                <a:highlight>
                  <a:srgbClr val="1E1E1E"/>
                </a:highlight>
                <a:latin typeface="Courier New"/>
                <a:ea typeface="Courier New"/>
                <a:cs typeface="Courier New"/>
                <a:sym typeface="Courier New"/>
              </a:rPr>
              <a:t>self</a:t>
            </a:r>
            <a:r>
              <a:rPr lang="es-419"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D4D4D4"/>
                </a:solidFill>
                <a:highlight>
                  <a:srgbClr val="1E1E1E"/>
                </a:highlight>
                <a:latin typeface="Courier New"/>
                <a:ea typeface="Courier New"/>
                <a:cs typeface="Courier New"/>
                <a:sym typeface="Courier New"/>
              </a:rPr>
              <a:t>           </a:t>
            </a:r>
            <a:r>
              <a:rPr lang="es-419" sz="900">
                <a:solidFill>
                  <a:srgbClr val="4EC9B0"/>
                </a:solidFill>
                <a:highlight>
                  <a:srgbClr val="1E1E1E"/>
                </a:highlight>
                <a:latin typeface="Courier New"/>
                <a:ea typeface="Courier New"/>
                <a:cs typeface="Courier New"/>
                <a:sym typeface="Courier New"/>
              </a:rPr>
              <a:t>MiLista</a:t>
            </a:r>
            <a:r>
              <a:rPr lang="es-419" sz="900">
                <a:solidFill>
                  <a:srgbClr val="D4D4D4"/>
                </a:solidFill>
                <a:highlight>
                  <a:srgbClr val="1E1E1E"/>
                </a:highlight>
                <a:latin typeface="Courier New"/>
                <a:ea typeface="Courier New"/>
                <a:cs typeface="Courier New"/>
                <a:sym typeface="Courier New"/>
              </a:rPr>
              <a:t>::</a:t>
            </a:r>
            <a:r>
              <a:rPr lang="es-419" sz="900">
                <a:solidFill>
                  <a:srgbClr val="4FC1FF"/>
                </a:solidFill>
                <a:highlight>
                  <a:srgbClr val="1E1E1E"/>
                </a:highlight>
                <a:latin typeface="Courier New"/>
                <a:ea typeface="Courier New"/>
                <a:cs typeface="Courier New"/>
                <a:sym typeface="Courier New"/>
              </a:rPr>
              <a:t>Nodo</a:t>
            </a:r>
            <a:r>
              <a:rPr lang="es-419" sz="900">
                <a:solidFill>
                  <a:srgbClr val="D4D4D4"/>
                </a:solidFill>
                <a:highlight>
                  <a:srgbClr val="1E1E1E"/>
                </a:highlight>
                <a:latin typeface="Courier New"/>
                <a:ea typeface="Courier New"/>
                <a:cs typeface="Courier New"/>
                <a:sym typeface="Courier New"/>
              </a:rPr>
              <a:t>(</a:t>
            </a:r>
            <a:r>
              <a:rPr lang="es-419" sz="900">
                <a:solidFill>
                  <a:srgbClr val="9CDCFE"/>
                </a:solidFill>
                <a:highlight>
                  <a:srgbClr val="1E1E1E"/>
                </a:highlight>
                <a:latin typeface="Courier New"/>
                <a:ea typeface="Courier New"/>
                <a:cs typeface="Courier New"/>
                <a:sym typeface="Courier New"/>
              </a:rPr>
              <a:t>v</a:t>
            </a:r>
            <a:r>
              <a:rPr lang="es-419" sz="900">
                <a:solidFill>
                  <a:srgbClr val="D4D4D4"/>
                </a:solidFill>
                <a:highlight>
                  <a:srgbClr val="1E1E1E"/>
                </a:highlight>
                <a:latin typeface="Courier New"/>
                <a:ea typeface="Courier New"/>
                <a:cs typeface="Courier New"/>
                <a:sym typeface="Courier New"/>
              </a:rPr>
              <a:t>, </a:t>
            </a:r>
            <a:r>
              <a:rPr lang="es-419" sz="900">
                <a:solidFill>
                  <a:srgbClr val="9CDCFE"/>
                </a:solidFill>
                <a:highlight>
                  <a:srgbClr val="1E1E1E"/>
                </a:highlight>
                <a:latin typeface="Courier New"/>
                <a:ea typeface="Courier New"/>
                <a:cs typeface="Courier New"/>
                <a:sym typeface="Courier New"/>
              </a:rPr>
              <a:t>s</a:t>
            </a:r>
            <a:r>
              <a:rPr lang="es-419" sz="900">
                <a:solidFill>
                  <a:srgbClr val="D4D4D4"/>
                </a:solidFill>
                <a:highlight>
                  <a:srgbClr val="1E1E1E"/>
                </a:highlight>
                <a:latin typeface="Courier New"/>
                <a:ea typeface="Courier New"/>
                <a:cs typeface="Courier New"/>
                <a:sym typeface="Courier New"/>
              </a:rPr>
              <a:t>) =&gt; {</a:t>
            </a:r>
            <a:r>
              <a:rPr lang="es-419" sz="900">
                <a:solidFill>
                  <a:srgbClr val="4FC1FF"/>
                </a:solidFill>
                <a:highlight>
                  <a:srgbClr val="1E1E1E"/>
                </a:highlight>
                <a:latin typeface="Courier New"/>
                <a:ea typeface="Courier New"/>
                <a:cs typeface="Courier New"/>
                <a:sym typeface="Courier New"/>
              </a:rPr>
              <a:t>Some</a:t>
            </a:r>
            <a:r>
              <a:rPr lang="es-419" sz="900">
                <a:solidFill>
                  <a:srgbClr val="D4D4D4"/>
                </a:solidFill>
                <a:highlight>
                  <a:srgbClr val="1E1E1E"/>
                </a:highlight>
                <a:latin typeface="Courier New"/>
                <a:ea typeface="Courier New"/>
                <a:cs typeface="Courier New"/>
                <a:sym typeface="Courier New"/>
              </a:rPr>
              <a:t>(&amp;</a:t>
            </a:r>
            <a:r>
              <a:rPr lang="es-419" sz="900">
                <a:solidFill>
                  <a:srgbClr val="9CDCFE"/>
                </a:solidFill>
                <a:highlight>
                  <a:srgbClr val="1E1E1E"/>
                </a:highlight>
                <a:latin typeface="Courier New"/>
                <a:ea typeface="Courier New"/>
                <a:cs typeface="Courier New"/>
                <a:sym typeface="Courier New"/>
              </a:rPr>
              <a:t>v</a:t>
            </a:r>
            <a:r>
              <a:rPr lang="es-419"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D4D4D4"/>
                </a:solidFill>
                <a:highlight>
                  <a:srgbClr val="1E1E1E"/>
                </a:highlight>
                <a:latin typeface="Courier New"/>
                <a:ea typeface="Courier New"/>
                <a:cs typeface="Courier New"/>
                <a:sym typeface="Courier New"/>
              </a:rPr>
              <a:t>           </a:t>
            </a:r>
            <a:r>
              <a:rPr lang="es-419" sz="900">
                <a:solidFill>
                  <a:srgbClr val="4EC9B0"/>
                </a:solidFill>
                <a:highlight>
                  <a:srgbClr val="1E1E1E"/>
                </a:highlight>
                <a:latin typeface="Courier New"/>
                <a:ea typeface="Courier New"/>
                <a:cs typeface="Courier New"/>
                <a:sym typeface="Courier New"/>
              </a:rPr>
              <a:t>MiLista</a:t>
            </a:r>
            <a:r>
              <a:rPr lang="es-419" sz="900">
                <a:solidFill>
                  <a:srgbClr val="D4D4D4"/>
                </a:solidFill>
                <a:highlight>
                  <a:srgbClr val="1E1E1E"/>
                </a:highlight>
                <a:latin typeface="Courier New"/>
                <a:ea typeface="Courier New"/>
                <a:cs typeface="Courier New"/>
                <a:sym typeface="Courier New"/>
              </a:rPr>
              <a:t>::</a:t>
            </a:r>
            <a:r>
              <a:rPr lang="es-419" sz="900">
                <a:solidFill>
                  <a:srgbClr val="4FC1FF"/>
                </a:solidFill>
                <a:highlight>
                  <a:srgbClr val="1E1E1E"/>
                </a:highlight>
                <a:latin typeface="Courier New"/>
                <a:ea typeface="Courier New"/>
                <a:cs typeface="Courier New"/>
                <a:sym typeface="Courier New"/>
              </a:rPr>
              <a:t>Nada</a:t>
            </a:r>
            <a:r>
              <a:rPr lang="es-419" sz="900">
                <a:solidFill>
                  <a:srgbClr val="D4D4D4"/>
                </a:solidFill>
                <a:highlight>
                  <a:srgbClr val="1E1E1E"/>
                </a:highlight>
                <a:latin typeface="Courier New"/>
                <a:ea typeface="Courier New"/>
                <a:cs typeface="Courier New"/>
                <a:sym typeface="Courier New"/>
              </a:rPr>
              <a:t> =&gt;{</a:t>
            </a:r>
            <a:r>
              <a:rPr lang="es-419" sz="900">
                <a:solidFill>
                  <a:srgbClr val="4FC1FF"/>
                </a:solidFill>
                <a:highlight>
                  <a:srgbClr val="1E1E1E"/>
                </a:highlight>
                <a:latin typeface="Courier New"/>
                <a:ea typeface="Courier New"/>
                <a:cs typeface="Courier New"/>
                <a:sym typeface="Courier New"/>
              </a:rPr>
              <a:t>None</a:t>
            </a:r>
            <a:r>
              <a:rPr lang="es-419"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900">
              <a:solidFill>
                <a:srgbClr val="569CD6"/>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569CD6"/>
              </a:solidFill>
              <a:highlight>
                <a:srgbClr val="1E1E1E"/>
              </a:highlight>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sz="3500"/>
              <a:t>Smart Pointers: Rc -&gt;</a:t>
            </a:r>
            <a:r>
              <a:rPr lang="es-419" sz="1700"/>
              <a:t> Reference Counted</a:t>
            </a:r>
            <a:endParaRPr sz="1700"/>
          </a:p>
        </p:txBody>
      </p:sp>
      <p:sp>
        <p:nvSpPr>
          <p:cNvPr id="213" name="Google Shape;213;p36"/>
          <p:cNvSpPr txBox="1"/>
          <p:nvPr>
            <p:ph idx="1" type="body"/>
          </p:nvPr>
        </p:nvSpPr>
        <p:spPr>
          <a:xfrm>
            <a:off x="387900" y="1352024"/>
            <a:ext cx="8368200" cy="3078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419" sz="1200">
                <a:solidFill>
                  <a:srgbClr val="569CD6"/>
                </a:solidFill>
                <a:highlight>
                  <a:srgbClr val="1E1E1E"/>
                </a:highlight>
                <a:latin typeface="Courier New"/>
                <a:ea typeface="Courier New"/>
                <a:cs typeface="Courier New"/>
                <a:sym typeface="Courier New"/>
              </a:rPr>
              <a:t>fn</a:t>
            </a:r>
            <a:r>
              <a:rPr lang="es-419" sz="1200">
                <a:solidFill>
                  <a:srgbClr val="D4D4D4"/>
                </a:solidFill>
                <a:highlight>
                  <a:srgbClr val="1E1E1E"/>
                </a:highlight>
                <a:latin typeface="Courier New"/>
                <a:ea typeface="Courier New"/>
                <a:cs typeface="Courier New"/>
                <a:sym typeface="Courier New"/>
              </a:rPr>
              <a:t> </a:t>
            </a:r>
            <a:r>
              <a:rPr lang="es-419" sz="1200">
                <a:solidFill>
                  <a:srgbClr val="DCDCAA"/>
                </a:solidFill>
                <a:highlight>
                  <a:srgbClr val="1E1E1E"/>
                </a:highlight>
                <a:latin typeface="Courier New"/>
                <a:ea typeface="Courier New"/>
                <a:cs typeface="Courier New"/>
                <a:sym typeface="Courier New"/>
              </a:rPr>
              <a:t>psudo_dfs</a:t>
            </a:r>
            <a:r>
              <a:rPr lang="es-419" sz="1200">
                <a:solidFill>
                  <a:srgbClr val="D4D4D4"/>
                </a:solidFill>
                <a:highlight>
                  <a:srgbClr val="1E1E1E"/>
                </a:highlight>
                <a:latin typeface="Courier New"/>
                <a:ea typeface="Courier New"/>
                <a:cs typeface="Courier New"/>
                <a:sym typeface="Courier New"/>
              </a:rPr>
              <a:t>(</a:t>
            </a:r>
            <a:r>
              <a:rPr lang="es-419" sz="1200">
                <a:solidFill>
                  <a:srgbClr val="9CDCFE"/>
                </a:solidFill>
                <a:highlight>
                  <a:srgbClr val="1E1E1E"/>
                </a:highlight>
                <a:latin typeface="Courier New"/>
                <a:ea typeface="Courier New"/>
                <a:cs typeface="Courier New"/>
                <a:sym typeface="Courier New"/>
              </a:rPr>
              <a:t>a</a:t>
            </a:r>
            <a:r>
              <a:rPr lang="es-419" sz="1200">
                <a:solidFill>
                  <a:srgbClr val="D4D4D4"/>
                </a:solidFill>
                <a:highlight>
                  <a:srgbClr val="1E1E1E"/>
                </a:highlight>
                <a:latin typeface="Courier New"/>
                <a:ea typeface="Courier New"/>
                <a:cs typeface="Courier New"/>
                <a:sym typeface="Courier New"/>
              </a:rPr>
              <a:t>:&amp;</a:t>
            </a:r>
            <a:r>
              <a:rPr lang="es-419" sz="1200">
                <a:solidFill>
                  <a:srgbClr val="4EC9B0"/>
                </a:solidFill>
                <a:highlight>
                  <a:srgbClr val="1E1E1E"/>
                </a:highlight>
                <a:latin typeface="Courier New"/>
                <a:ea typeface="Courier New"/>
                <a:cs typeface="Courier New"/>
                <a:sym typeface="Courier New"/>
              </a:rPr>
              <a:t>Rc</a:t>
            </a:r>
            <a:r>
              <a:rPr lang="es-419" sz="1200">
                <a:solidFill>
                  <a:srgbClr val="D4D4D4"/>
                </a:solidFill>
                <a:highlight>
                  <a:srgbClr val="1E1E1E"/>
                </a:highlight>
                <a:latin typeface="Courier New"/>
                <a:ea typeface="Courier New"/>
                <a:cs typeface="Courier New"/>
                <a:sym typeface="Courier New"/>
              </a:rPr>
              <a:t>&lt;</a:t>
            </a:r>
            <a:r>
              <a:rPr lang="es-419" sz="1200">
                <a:solidFill>
                  <a:srgbClr val="4EC9B0"/>
                </a:solidFill>
                <a:highlight>
                  <a:srgbClr val="1E1E1E"/>
                </a:highlight>
                <a:latin typeface="Courier New"/>
                <a:ea typeface="Courier New"/>
                <a:cs typeface="Courier New"/>
                <a:sym typeface="Courier New"/>
              </a:rPr>
              <a:t>MiLista</a:t>
            </a:r>
            <a:r>
              <a:rPr lang="es-419" sz="1200">
                <a:solidFill>
                  <a:srgbClr val="D4D4D4"/>
                </a:solidFill>
                <a:highlight>
                  <a:srgbClr val="1E1E1E"/>
                </a:highlight>
                <a:latin typeface="Courier New"/>
                <a:ea typeface="Courier New"/>
                <a:cs typeface="Courier New"/>
                <a:sym typeface="Courier New"/>
              </a:rPr>
              <a:t>&gt;){</a:t>
            </a:r>
            <a:endParaRPr sz="12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200">
                <a:solidFill>
                  <a:srgbClr val="D4D4D4"/>
                </a:solidFill>
                <a:highlight>
                  <a:srgbClr val="1E1E1E"/>
                </a:highlight>
                <a:latin typeface="Courier New"/>
                <a:ea typeface="Courier New"/>
                <a:cs typeface="Courier New"/>
                <a:sym typeface="Courier New"/>
              </a:rPr>
              <a:t>   </a:t>
            </a:r>
            <a:r>
              <a:rPr lang="es-419" sz="1200">
                <a:solidFill>
                  <a:srgbClr val="C586C0"/>
                </a:solidFill>
                <a:highlight>
                  <a:srgbClr val="1E1E1E"/>
                </a:highlight>
                <a:latin typeface="Courier New"/>
                <a:ea typeface="Courier New"/>
                <a:cs typeface="Courier New"/>
                <a:sym typeface="Courier New"/>
              </a:rPr>
              <a:t>if</a:t>
            </a:r>
            <a:r>
              <a:rPr lang="es-419" sz="1200">
                <a:solidFill>
                  <a:srgbClr val="D4D4D4"/>
                </a:solidFill>
                <a:highlight>
                  <a:srgbClr val="1E1E1E"/>
                </a:highlight>
                <a:latin typeface="Courier New"/>
                <a:ea typeface="Courier New"/>
                <a:cs typeface="Courier New"/>
                <a:sym typeface="Courier New"/>
              </a:rPr>
              <a:t> !</a:t>
            </a:r>
            <a:r>
              <a:rPr lang="es-419" sz="1200">
                <a:solidFill>
                  <a:srgbClr val="9CDCFE"/>
                </a:solidFill>
                <a:highlight>
                  <a:srgbClr val="1E1E1E"/>
                </a:highlight>
                <a:latin typeface="Courier New"/>
                <a:ea typeface="Courier New"/>
                <a:cs typeface="Courier New"/>
                <a:sym typeface="Courier New"/>
              </a:rPr>
              <a:t>a</a:t>
            </a:r>
            <a:r>
              <a:rPr lang="es-419" sz="1200">
                <a:solidFill>
                  <a:srgbClr val="D4D4D4"/>
                </a:solidFill>
                <a:highlight>
                  <a:srgbClr val="1E1E1E"/>
                </a:highlight>
                <a:latin typeface="Courier New"/>
                <a:ea typeface="Courier New"/>
                <a:cs typeface="Courier New"/>
                <a:sym typeface="Courier New"/>
              </a:rPr>
              <a:t>.</a:t>
            </a:r>
            <a:r>
              <a:rPr lang="es-419" sz="1200">
                <a:solidFill>
                  <a:srgbClr val="DCDCAA"/>
                </a:solidFill>
                <a:highlight>
                  <a:srgbClr val="1E1E1E"/>
                </a:highlight>
                <a:latin typeface="Courier New"/>
                <a:ea typeface="Courier New"/>
                <a:cs typeface="Courier New"/>
                <a:sym typeface="Courier New"/>
              </a:rPr>
              <a:t>get_dato</a:t>
            </a:r>
            <a:r>
              <a:rPr lang="es-419" sz="1200">
                <a:solidFill>
                  <a:srgbClr val="D4D4D4"/>
                </a:solidFill>
                <a:highlight>
                  <a:srgbClr val="1E1E1E"/>
                </a:highlight>
                <a:latin typeface="Courier New"/>
                <a:ea typeface="Courier New"/>
                <a:cs typeface="Courier New"/>
                <a:sym typeface="Courier New"/>
              </a:rPr>
              <a:t>().</a:t>
            </a:r>
            <a:r>
              <a:rPr lang="es-419" sz="1200">
                <a:solidFill>
                  <a:srgbClr val="DCDCAA"/>
                </a:solidFill>
                <a:highlight>
                  <a:srgbClr val="1E1E1E"/>
                </a:highlight>
                <a:latin typeface="Courier New"/>
                <a:ea typeface="Courier New"/>
                <a:cs typeface="Courier New"/>
                <a:sym typeface="Courier New"/>
              </a:rPr>
              <a:t>is_none</a:t>
            </a:r>
            <a:r>
              <a:rPr lang="es-419" sz="1200">
                <a:solidFill>
                  <a:srgbClr val="D4D4D4"/>
                </a:solidFill>
                <a:highlight>
                  <a:srgbClr val="1E1E1E"/>
                </a:highlight>
                <a:latin typeface="Courier New"/>
                <a:ea typeface="Courier New"/>
                <a:cs typeface="Courier New"/>
                <a:sym typeface="Courier New"/>
              </a:rPr>
              <a:t>(){</a:t>
            </a:r>
            <a:endParaRPr sz="12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200">
                <a:solidFill>
                  <a:srgbClr val="D4D4D4"/>
                </a:solidFill>
                <a:highlight>
                  <a:srgbClr val="1E1E1E"/>
                </a:highlight>
                <a:latin typeface="Courier New"/>
                <a:ea typeface="Courier New"/>
                <a:cs typeface="Courier New"/>
                <a:sym typeface="Courier New"/>
              </a:rPr>
              <a:t>       </a:t>
            </a:r>
            <a:r>
              <a:rPr lang="es-419" sz="1200">
                <a:solidFill>
                  <a:srgbClr val="C586C0"/>
                </a:solidFill>
                <a:highlight>
                  <a:srgbClr val="1E1E1E"/>
                </a:highlight>
                <a:latin typeface="Courier New"/>
                <a:ea typeface="Courier New"/>
                <a:cs typeface="Courier New"/>
                <a:sym typeface="Courier New"/>
              </a:rPr>
              <a:t>if</a:t>
            </a:r>
            <a:r>
              <a:rPr lang="es-419" sz="1200">
                <a:solidFill>
                  <a:srgbClr val="D4D4D4"/>
                </a:solidFill>
                <a:highlight>
                  <a:srgbClr val="1E1E1E"/>
                </a:highlight>
                <a:latin typeface="Courier New"/>
                <a:ea typeface="Courier New"/>
                <a:cs typeface="Courier New"/>
                <a:sym typeface="Courier New"/>
              </a:rPr>
              <a:t> </a:t>
            </a:r>
            <a:r>
              <a:rPr lang="es-419" sz="1200">
                <a:solidFill>
                  <a:srgbClr val="9CDCFE"/>
                </a:solidFill>
                <a:highlight>
                  <a:srgbClr val="1E1E1E"/>
                </a:highlight>
                <a:latin typeface="Courier New"/>
                <a:ea typeface="Courier New"/>
                <a:cs typeface="Courier New"/>
                <a:sym typeface="Courier New"/>
              </a:rPr>
              <a:t>a</a:t>
            </a:r>
            <a:r>
              <a:rPr lang="es-419" sz="1200">
                <a:solidFill>
                  <a:srgbClr val="D4D4D4"/>
                </a:solidFill>
                <a:highlight>
                  <a:srgbClr val="1E1E1E"/>
                </a:highlight>
                <a:latin typeface="Courier New"/>
                <a:ea typeface="Courier New"/>
                <a:cs typeface="Courier New"/>
                <a:sym typeface="Courier New"/>
              </a:rPr>
              <a:t>.</a:t>
            </a:r>
            <a:r>
              <a:rPr lang="es-419" sz="1200">
                <a:solidFill>
                  <a:srgbClr val="DCDCAA"/>
                </a:solidFill>
                <a:highlight>
                  <a:srgbClr val="1E1E1E"/>
                </a:highlight>
                <a:latin typeface="Courier New"/>
                <a:ea typeface="Courier New"/>
                <a:cs typeface="Courier New"/>
                <a:sym typeface="Courier New"/>
              </a:rPr>
              <a:t>get_dato</a:t>
            </a:r>
            <a:r>
              <a:rPr lang="es-419" sz="1200">
                <a:solidFill>
                  <a:srgbClr val="D4D4D4"/>
                </a:solidFill>
                <a:highlight>
                  <a:srgbClr val="1E1E1E"/>
                </a:highlight>
                <a:latin typeface="Courier New"/>
                <a:ea typeface="Courier New"/>
                <a:cs typeface="Courier New"/>
                <a:sym typeface="Courier New"/>
              </a:rPr>
              <a:t>().</a:t>
            </a:r>
            <a:r>
              <a:rPr lang="es-419" sz="1200">
                <a:solidFill>
                  <a:srgbClr val="DCDCAA"/>
                </a:solidFill>
                <a:highlight>
                  <a:srgbClr val="1E1E1E"/>
                </a:highlight>
                <a:latin typeface="Courier New"/>
                <a:ea typeface="Courier New"/>
                <a:cs typeface="Courier New"/>
                <a:sym typeface="Courier New"/>
              </a:rPr>
              <a:t>unwrap</a:t>
            </a:r>
            <a:r>
              <a:rPr lang="es-419" sz="1200">
                <a:solidFill>
                  <a:srgbClr val="D4D4D4"/>
                </a:solidFill>
                <a:highlight>
                  <a:srgbClr val="1E1E1E"/>
                </a:highlight>
                <a:latin typeface="Courier New"/>
                <a:ea typeface="Courier New"/>
                <a:cs typeface="Courier New"/>
                <a:sym typeface="Courier New"/>
              </a:rPr>
              <a:t>() == &amp;</a:t>
            </a:r>
            <a:r>
              <a:rPr lang="es-419" sz="1200">
                <a:solidFill>
                  <a:srgbClr val="B5CEA8"/>
                </a:solidFill>
                <a:highlight>
                  <a:srgbClr val="1E1E1E"/>
                </a:highlight>
                <a:latin typeface="Courier New"/>
                <a:ea typeface="Courier New"/>
                <a:cs typeface="Courier New"/>
                <a:sym typeface="Courier New"/>
              </a:rPr>
              <a:t>1</a:t>
            </a:r>
            <a:r>
              <a:rPr lang="es-419" sz="1200">
                <a:solidFill>
                  <a:srgbClr val="D4D4D4"/>
                </a:solidFill>
                <a:highlight>
                  <a:srgbClr val="1E1E1E"/>
                </a:highlight>
                <a:latin typeface="Courier New"/>
                <a:ea typeface="Courier New"/>
                <a:cs typeface="Courier New"/>
                <a:sym typeface="Courier New"/>
              </a:rPr>
              <a:t>{</a:t>
            </a:r>
            <a:endParaRPr sz="12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200">
                <a:solidFill>
                  <a:srgbClr val="6A9955"/>
                </a:solidFill>
                <a:highlight>
                  <a:srgbClr val="1E1E1E"/>
                </a:highlight>
                <a:latin typeface="Courier New"/>
                <a:ea typeface="Courier New"/>
                <a:cs typeface="Courier New"/>
                <a:sym typeface="Courier New"/>
              </a:rPr>
              <a:t>           //hacer logica con 1</a:t>
            </a:r>
            <a:endParaRPr sz="1200">
              <a:solidFill>
                <a:srgbClr val="6A9955"/>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200">
                <a:solidFill>
                  <a:srgbClr val="D4D4D4"/>
                </a:solidFill>
                <a:highlight>
                  <a:srgbClr val="1E1E1E"/>
                </a:highlight>
                <a:latin typeface="Courier New"/>
                <a:ea typeface="Courier New"/>
                <a:cs typeface="Courier New"/>
                <a:sym typeface="Courier New"/>
              </a:rPr>
              <a:t>       }</a:t>
            </a:r>
            <a:endParaRPr sz="12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200">
                <a:solidFill>
                  <a:srgbClr val="D4D4D4"/>
                </a:solidFill>
                <a:highlight>
                  <a:srgbClr val="1E1E1E"/>
                </a:highlight>
                <a:latin typeface="Courier New"/>
                <a:ea typeface="Courier New"/>
                <a:cs typeface="Courier New"/>
                <a:sym typeface="Courier New"/>
              </a:rPr>
              <a:t>       </a:t>
            </a:r>
            <a:r>
              <a:rPr lang="es-419" sz="1200">
                <a:solidFill>
                  <a:srgbClr val="569CD6"/>
                </a:solidFill>
                <a:highlight>
                  <a:srgbClr val="1E1E1E"/>
                </a:highlight>
                <a:latin typeface="Courier New"/>
                <a:ea typeface="Courier New"/>
                <a:cs typeface="Courier New"/>
                <a:sym typeface="Courier New"/>
              </a:rPr>
              <a:t>println!</a:t>
            </a:r>
            <a:r>
              <a:rPr lang="es-419" sz="1200">
                <a:solidFill>
                  <a:srgbClr val="D4D4D4"/>
                </a:solidFill>
                <a:highlight>
                  <a:srgbClr val="1E1E1E"/>
                </a:highlight>
                <a:latin typeface="Courier New"/>
                <a:ea typeface="Courier New"/>
                <a:cs typeface="Courier New"/>
                <a:sym typeface="Courier New"/>
              </a:rPr>
              <a:t>(</a:t>
            </a:r>
            <a:r>
              <a:rPr lang="es-419" sz="1200">
                <a:solidFill>
                  <a:srgbClr val="CE9178"/>
                </a:solidFill>
                <a:highlight>
                  <a:srgbClr val="1E1E1E"/>
                </a:highlight>
                <a:latin typeface="Courier New"/>
                <a:ea typeface="Courier New"/>
                <a:cs typeface="Courier New"/>
                <a:sym typeface="Courier New"/>
              </a:rPr>
              <a:t>"</a:t>
            </a:r>
            <a:r>
              <a:rPr lang="es-419" sz="1200">
                <a:solidFill>
                  <a:srgbClr val="569CD6"/>
                </a:solidFill>
                <a:highlight>
                  <a:srgbClr val="1E1E1E"/>
                </a:highlight>
                <a:latin typeface="Courier New"/>
                <a:ea typeface="Courier New"/>
                <a:cs typeface="Courier New"/>
                <a:sym typeface="Courier New"/>
              </a:rPr>
              <a:t>{}</a:t>
            </a:r>
            <a:r>
              <a:rPr lang="es-419" sz="1200">
                <a:solidFill>
                  <a:srgbClr val="CE9178"/>
                </a:solidFill>
                <a:highlight>
                  <a:srgbClr val="1E1E1E"/>
                </a:highlight>
                <a:latin typeface="Courier New"/>
                <a:ea typeface="Courier New"/>
                <a:cs typeface="Courier New"/>
                <a:sym typeface="Courier New"/>
              </a:rPr>
              <a:t>"</a:t>
            </a:r>
            <a:r>
              <a:rPr lang="es-419" sz="1200">
                <a:solidFill>
                  <a:srgbClr val="D4D4D4"/>
                </a:solidFill>
                <a:highlight>
                  <a:srgbClr val="1E1E1E"/>
                </a:highlight>
                <a:latin typeface="Courier New"/>
                <a:ea typeface="Courier New"/>
                <a:cs typeface="Courier New"/>
                <a:sym typeface="Courier New"/>
              </a:rPr>
              <a:t>, </a:t>
            </a:r>
            <a:r>
              <a:rPr lang="es-419" sz="1200">
                <a:solidFill>
                  <a:srgbClr val="9CDCFE"/>
                </a:solidFill>
                <a:highlight>
                  <a:srgbClr val="1E1E1E"/>
                </a:highlight>
                <a:latin typeface="Courier New"/>
                <a:ea typeface="Courier New"/>
                <a:cs typeface="Courier New"/>
                <a:sym typeface="Courier New"/>
              </a:rPr>
              <a:t>a</a:t>
            </a:r>
            <a:r>
              <a:rPr lang="es-419" sz="1200">
                <a:solidFill>
                  <a:srgbClr val="D4D4D4"/>
                </a:solidFill>
                <a:highlight>
                  <a:srgbClr val="1E1E1E"/>
                </a:highlight>
                <a:latin typeface="Courier New"/>
                <a:ea typeface="Courier New"/>
                <a:cs typeface="Courier New"/>
                <a:sym typeface="Courier New"/>
              </a:rPr>
              <a:t>.</a:t>
            </a:r>
            <a:r>
              <a:rPr lang="es-419" sz="1200">
                <a:solidFill>
                  <a:srgbClr val="DCDCAA"/>
                </a:solidFill>
                <a:highlight>
                  <a:srgbClr val="1E1E1E"/>
                </a:highlight>
                <a:latin typeface="Courier New"/>
                <a:ea typeface="Courier New"/>
                <a:cs typeface="Courier New"/>
                <a:sym typeface="Courier New"/>
              </a:rPr>
              <a:t>get_dato</a:t>
            </a:r>
            <a:r>
              <a:rPr lang="es-419" sz="1200">
                <a:solidFill>
                  <a:srgbClr val="D4D4D4"/>
                </a:solidFill>
                <a:highlight>
                  <a:srgbClr val="1E1E1E"/>
                </a:highlight>
                <a:latin typeface="Courier New"/>
                <a:ea typeface="Courier New"/>
                <a:cs typeface="Courier New"/>
                <a:sym typeface="Courier New"/>
              </a:rPr>
              <a:t>().</a:t>
            </a:r>
            <a:r>
              <a:rPr lang="es-419" sz="1200">
                <a:solidFill>
                  <a:srgbClr val="DCDCAA"/>
                </a:solidFill>
                <a:highlight>
                  <a:srgbClr val="1E1E1E"/>
                </a:highlight>
                <a:latin typeface="Courier New"/>
                <a:ea typeface="Courier New"/>
                <a:cs typeface="Courier New"/>
                <a:sym typeface="Courier New"/>
              </a:rPr>
              <a:t>unwrap</a:t>
            </a:r>
            <a:r>
              <a:rPr lang="es-419" sz="1200">
                <a:solidFill>
                  <a:srgbClr val="D4D4D4"/>
                </a:solidFill>
                <a:highlight>
                  <a:srgbClr val="1E1E1E"/>
                </a:highlight>
                <a:latin typeface="Courier New"/>
                <a:ea typeface="Courier New"/>
                <a:cs typeface="Courier New"/>
                <a:sym typeface="Courier New"/>
              </a:rPr>
              <a:t>());</a:t>
            </a:r>
            <a:endParaRPr sz="12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200">
                <a:solidFill>
                  <a:srgbClr val="D4D4D4"/>
                </a:solidFill>
                <a:highlight>
                  <a:srgbClr val="1E1E1E"/>
                </a:highlight>
                <a:latin typeface="Courier New"/>
                <a:ea typeface="Courier New"/>
                <a:cs typeface="Courier New"/>
                <a:sym typeface="Courier New"/>
              </a:rPr>
              <a:t>   }</a:t>
            </a:r>
            <a:endParaRPr sz="12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200">
                <a:solidFill>
                  <a:srgbClr val="D4D4D4"/>
                </a:solidFill>
                <a:highlight>
                  <a:srgbClr val="1E1E1E"/>
                </a:highlight>
                <a:latin typeface="Courier New"/>
                <a:ea typeface="Courier New"/>
                <a:cs typeface="Courier New"/>
                <a:sym typeface="Courier New"/>
              </a:rPr>
              <a:t>   </a:t>
            </a:r>
            <a:r>
              <a:rPr lang="es-419" sz="1200">
                <a:solidFill>
                  <a:srgbClr val="C586C0"/>
                </a:solidFill>
                <a:highlight>
                  <a:srgbClr val="1E1E1E"/>
                </a:highlight>
                <a:latin typeface="Courier New"/>
                <a:ea typeface="Courier New"/>
                <a:cs typeface="Courier New"/>
                <a:sym typeface="Courier New"/>
              </a:rPr>
              <a:t>if</a:t>
            </a:r>
            <a:r>
              <a:rPr lang="es-419" sz="1200">
                <a:solidFill>
                  <a:srgbClr val="D4D4D4"/>
                </a:solidFill>
                <a:highlight>
                  <a:srgbClr val="1E1E1E"/>
                </a:highlight>
                <a:latin typeface="Courier New"/>
                <a:ea typeface="Courier New"/>
                <a:cs typeface="Courier New"/>
                <a:sym typeface="Courier New"/>
              </a:rPr>
              <a:t> </a:t>
            </a:r>
            <a:r>
              <a:rPr lang="es-419" sz="1200">
                <a:solidFill>
                  <a:srgbClr val="569CD6"/>
                </a:solidFill>
                <a:highlight>
                  <a:srgbClr val="1E1E1E"/>
                </a:highlight>
                <a:latin typeface="Courier New"/>
                <a:ea typeface="Courier New"/>
                <a:cs typeface="Courier New"/>
                <a:sym typeface="Courier New"/>
              </a:rPr>
              <a:t>let</a:t>
            </a:r>
            <a:r>
              <a:rPr lang="es-419" sz="1200">
                <a:solidFill>
                  <a:srgbClr val="D4D4D4"/>
                </a:solidFill>
                <a:highlight>
                  <a:srgbClr val="1E1E1E"/>
                </a:highlight>
                <a:latin typeface="Courier New"/>
                <a:ea typeface="Courier New"/>
                <a:cs typeface="Courier New"/>
                <a:sym typeface="Courier New"/>
              </a:rPr>
              <a:t> </a:t>
            </a:r>
            <a:r>
              <a:rPr lang="es-419" sz="1200">
                <a:solidFill>
                  <a:srgbClr val="4FC1FF"/>
                </a:solidFill>
                <a:highlight>
                  <a:srgbClr val="1E1E1E"/>
                </a:highlight>
                <a:latin typeface="Courier New"/>
                <a:ea typeface="Courier New"/>
                <a:cs typeface="Courier New"/>
                <a:sym typeface="Courier New"/>
              </a:rPr>
              <a:t>Some</a:t>
            </a:r>
            <a:r>
              <a:rPr lang="es-419" sz="1200">
                <a:solidFill>
                  <a:srgbClr val="D4D4D4"/>
                </a:solidFill>
                <a:highlight>
                  <a:srgbClr val="1E1E1E"/>
                </a:highlight>
                <a:latin typeface="Courier New"/>
                <a:ea typeface="Courier New"/>
                <a:cs typeface="Courier New"/>
                <a:sym typeface="Courier New"/>
              </a:rPr>
              <a:t>(</a:t>
            </a:r>
            <a:r>
              <a:rPr lang="es-419" sz="1200">
                <a:solidFill>
                  <a:srgbClr val="9CDCFE"/>
                </a:solidFill>
                <a:highlight>
                  <a:srgbClr val="1E1E1E"/>
                </a:highlight>
                <a:latin typeface="Courier New"/>
                <a:ea typeface="Courier New"/>
                <a:cs typeface="Courier New"/>
                <a:sym typeface="Courier New"/>
              </a:rPr>
              <a:t>sig</a:t>
            </a:r>
            <a:r>
              <a:rPr lang="es-419" sz="1200">
                <a:solidFill>
                  <a:srgbClr val="D4D4D4"/>
                </a:solidFill>
                <a:highlight>
                  <a:srgbClr val="1E1E1E"/>
                </a:highlight>
                <a:latin typeface="Courier New"/>
                <a:ea typeface="Courier New"/>
                <a:cs typeface="Courier New"/>
                <a:sym typeface="Courier New"/>
              </a:rPr>
              <a:t>) = </a:t>
            </a:r>
            <a:r>
              <a:rPr lang="es-419" sz="1200">
                <a:solidFill>
                  <a:srgbClr val="9CDCFE"/>
                </a:solidFill>
                <a:highlight>
                  <a:srgbClr val="1E1E1E"/>
                </a:highlight>
                <a:latin typeface="Courier New"/>
                <a:ea typeface="Courier New"/>
                <a:cs typeface="Courier New"/>
                <a:sym typeface="Courier New"/>
              </a:rPr>
              <a:t>a</a:t>
            </a:r>
            <a:r>
              <a:rPr lang="es-419" sz="1200">
                <a:solidFill>
                  <a:srgbClr val="D4D4D4"/>
                </a:solidFill>
                <a:highlight>
                  <a:srgbClr val="1E1E1E"/>
                </a:highlight>
                <a:latin typeface="Courier New"/>
                <a:ea typeface="Courier New"/>
                <a:cs typeface="Courier New"/>
                <a:sym typeface="Courier New"/>
              </a:rPr>
              <a:t>.</a:t>
            </a:r>
            <a:r>
              <a:rPr lang="es-419" sz="1200">
                <a:solidFill>
                  <a:srgbClr val="DCDCAA"/>
                </a:solidFill>
                <a:highlight>
                  <a:srgbClr val="1E1E1E"/>
                </a:highlight>
                <a:latin typeface="Courier New"/>
                <a:ea typeface="Courier New"/>
                <a:cs typeface="Courier New"/>
                <a:sym typeface="Courier New"/>
              </a:rPr>
              <a:t>get_siguiente</a:t>
            </a:r>
            <a:r>
              <a:rPr lang="es-419" sz="1200">
                <a:solidFill>
                  <a:srgbClr val="D4D4D4"/>
                </a:solidFill>
                <a:highlight>
                  <a:srgbClr val="1E1E1E"/>
                </a:highlight>
                <a:latin typeface="Courier New"/>
                <a:ea typeface="Courier New"/>
                <a:cs typeface="Courier New"/>
                <a:sym typeface="Courier New"/>
              </a:rPr>
              <a:t>(){</a:t>
            </a:r>
            <a:endParaRPr sz="12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200">
                <a:solidFill>
                  <a:srgbClr val="D4D4D4"/>
                </a:solidFill>
                <a:highlight>
                  <a:srgbClr val="1E1E1E"/>
                </a:highlight>
                <a:latin typeface="Courier New"/>
                <a:ea typeface="Courier New"/>
                <a:cs typeface="Courier New"/>
                <a:sym typeface="Courier New"/>
              </a:rPr>
              <a:t>       </a:t>
            </a:r>
            <a:r>
              <a:rPr lang="es-419" sz="1200">
                <a:solidFill>
                  <a:srgbClr val="DCDCAA"/>
                </a:solidFill>
                <a:highlight>
                  <a:srgbClr val="1E1E1E"/>
                </a:highlight>
                <a:latin typeface="Courier New"/>
                <a:ea typeface="Courier New"/>
                <a:cs typeface="Courier New"/>
                <a:sym typeface="Courier New"/>
              </a:rPr>
              <a:t>psudo_dfs</a:t>
            </a:r>
            <a:r>
              <a:rPr lang="es-419" sz="1200">
                <a:solidFill>
                  <a:srgbClr val="D4D4D4"/>
                </a:solidFill>
                <a:highlight>
                  <a:srgbClr val="1E1E1E"/>
                </a:highlight>
                <a:latin typeface="Courier New"/>
                <a:ea typeface="Courier New"/>
                <a:cs typeface="Courier New"/>
                <a:sym typeface="Courier New"/>
              </a:rPr>
              <a:t>(</a:t>
            </a:r>
            <a:r>
              <a:rPr lang="es-419" sz="1200">
                <a:solidFill>
                  <a:srgbClr val="9CDCFE"/>
                </a:solidFill>
                <a:highlight>
                  <a:srgbClr val="1E1E1E"/>
                </a:highlight>
                <a:latin typeface="Courier New"/>
                <a:ea typeface="Courier New"/>
                <a:cs typeface="Courier New"/>
                <a:sym typeface="Courier New"/>
              </a:rPr>
              <a:t>sig</a:t>
            </a:r>
            <a:r>
              <a:rPr lang="es-419" sz="1200">
                <a:solidFill>
                  <a:srgbClr val="D4D4D4"/>
                </a:solidFill>
                <a:highlight>
                  <a:srgbClr val="1E1E1E"/>
                </a:highlight>
                <a:latin typeface="Courier New"/>
                <a:ea typeface="Courier New"/>
                <a:cs typeface="Courier New"/>
                <a:sym typeface="Courier New"/>
              </a:rPr>
              <a:t>);</a:t>
            </a:r>
            <a:endParaRPr sz="12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200">
                <a:solidFill>
                  <a:srgbClr val="D4D4D4"/>
                </a:solidFill>
                <a:highlight>
                  <a:srgbClr val="1E1E1E"/>
                </a:highlight>
                <a:latin typeface="Courier New"/>
                <a:ea typeface="Courier New"/>
                <a:cs typeface="Courier New"/>
                <a:sym typeface="Courier New"/>
              </a:rPr>
              <a:t>   } </a:t>
            </a:r>
            <a:endParaRPr sz="12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200">
                <a:solidFill>
                  <a:srgbClr val="D4D4D4"/>
                </a:solidFill>
                <a:highlight>
                  <a:srgbClr val="1E1E1E"/>
                </a:highlight>
                <a:latin typeface="Courier New"/>
                <a:ea typeface="Courier New"/>
                <a:cs typeface="Courier New"/>
                <a:sym typeface="Courier New"/>
              </a:rPr>
              <a:t>}</a:t>
            </a:r>
            <a:endParaRPr sz="1200">
              <a:solidFill>
                <a:srgbClr val="569CD6"/>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900">
              <a:solidFill>
                <a:srgbClr val="569CD6"/>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569CD6"/>
              </a:solidFill>
              <a:highlight>
                <a:srgbClr val="1E1E1E"/>
              </a:highlight>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sz="3500"/>
              <a:t>Smart Pointers: Rc -&gt;</a:t>
            </a:r>
            <a:r>
              <a:rPr lang="es-419" sz="1700"/>
              <a:t> Reference Counted</a:t>
            </a:r>
            <a:endParaRPr sz="1700"/>
          </a:p>
        </p:txBody>
      </p:sp>
      <p:sp>
        <p:nvSpPr>
          <p:cNvPr id="219" name="Google Shape;219;p37"/>
          <p:cNvSpPr txBox="1"/>
          <p:nvPr>
            <p:ph idx="1" type="body"/>
          </p:nvPr>
        </p:nvSpPr>
        <p:spPr>
          <a:xfrm>
            <a:off x="387900" y="1352024"/>
            <a:ext cx="8368200" cy="3078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419" sz="900">
                <a:solidFill>
                  <a:srgbClr val="569CD6"/>
                </a:solidFill>
                <a:highlight>
                  <a:srgbClr val="1E1E1E"/>
                </a:highlight>
                <a:latin typeface="Courier New"/>
                <a:ea typeface="Courier New"/>
                <a:cs typeface="Courier New"/>
                <a:sym typeface="Courier New"/>
              </a:rPr>
              <a:t>fn</a:t>
            </a:r>
            <a:r>
              <a:rPr lang="es-419" sz="900">
                <a:solidFill>
                  <a:srgbClr val="D4D4D4"/>
                </a:solidFill>
                <a:highlight>
                  <a:srgbClr val="1E1E1E"/>
                </a:highlight>
                <a:latin typeface="Courier New"/>
                <a:ea typeface="Courier New"/>
                <a:cs typeface="Courier New"/>
                <a:sym typeface="Courier New"/>
              </a:rPr>
              <a:t> </a:t>
            </a:r>
            <a:r>
              <a:rPr lang="es-419" sz="900">
                <a:solidFill>
                  <a:srgbClr val="DCDCAA"/>
                </a:solidFill>
                <a:highlight>
                  <a:srgbClr val="1E1E1E"/>
                </a:highlight>
                <a:latin typeface="Courier New"/>
                <a:ea typeface="Courier New"/>
                <a:cs typeface="Courier New"/>
                <a:sym typeface="Courier New"/>
              </a:rPr>
              <a:t>main</a:t>
            </a:r>
            <a:r>
              <a:rPr lang="es-419"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D4D4D4"/>
                </a:solidFill>
                <a:highlight>
                  <a:srgbClr val="1E1E1E"/>
                </a:highlight>
                <a:latin typeface="Courier New"/>
                <a:ea typeface="Courier New"/>
                <a:cs typeface="Courier New"/>
                <a:sym typeface="Courier New"/>
              </a:rPr>
              <a:t>   </a:t>
            </a:r>
            <a:r>
              <a:rPr lang="es-419" sz="900">
                <a:solidFill>
                  <a:srgbClr val="569CD6"/>
                </a:solidFill>
                <a:highlight>
                  <a:srgbClr val="1E1E1E"/>
                </a:highlight>
                <a:latin typeface="Courier New"/>
                <a:ea typeface="Courier New"/>
                <a:cs typeface="Courier New"/>
                <a:sym typeface="Courier New"/>
              </a:rPr>
              <a:t>let</a:t>
            </a:r>
            <a:r>
              <a:rPr lang="es-419" sz="900">
                <a:solidFill>
                  <a:srgbClr val="D4D4D4"/>
                </a:solidFill>
                <a:highlight>
                  <a:srgbClr val="1E1E1E"/>
                </a:highlight>
                <a:latin typeface="Courier New"/>
                <a:ea typeface="Courier New"/>
                <a:cs typeface="Courier New"/>
                <a:sym typeface="Courier New"/>
              </a:rPr>
              <a:t> </a:t>
            </a:r>
            <a:r>
              <a:rPr lang="es-419" sz="900">
                <a:solidFill>
                  <a:srgbClr val="569CD6"/>
                </a:solidFill>
                <a:highlight>
                  <a:srgbClr val="1E1E1E"/>
                </a:highlight>
                <a:latin typeface="Courier New"/>
                <a:ea typeface="Courier New"/>
                <a:cs typeface="Courier New"/>
                <a:sym typeface="Courier New"/>
              </a:rPr>
              <a:t>mut</a:t>
            </a:r>
            <a:r>
              <a:rPr lang="es-419" sz="900">
                <a:solidFill>
                  <a:srgbClr val="D4D4D4"/>
                </a:solidFill>
                <a:highlight>
                  <a:srgbClr val="1E1E1E"/>
                </a:highlight>
                <a:latin typeface="Courier New"/>
                <a:ea typeface="Courier New"/>
                <a:cs typeface="Courier New"/>
                <a:sym typeface="Courier New"/>
              </a:rPr>
              <a:t> </a:t>
            </a:r>
            <a:r>
              <a:rPr lang="es-419" sz="900" u="sng">
                <a:solidFill>
                  <a:srgbClr val="9CDCFE"/>
                </a:solidFill>
                <a:highlight>
                  <a:srgbClr val="1E1E1E"/>
                </a:highlight>
                <a:latin typeface="Courier New"/>
                <a:ea typeface="Courier New"/>
                <a:cs typeface="Courier New"/>
                <a:sym typeface="Courier New"/>
              </a:rPr>
              <a:t>n4</a:t>
            </a:r>
            <a:r>
              <a:rPr lang="es-419" sz="900">
                <a:solidFill>
                  <a:srgbClr val="D4D4D4"/>
                </a:solidFill>
                <a:highlight>
                  <a:srgbClr val="1E1E1E"/>
                </a:highlight>
                <a:latin typeface="Courier New"/>
                <a:ea typeface="Courier New"/>
                <a:cs typeface="Courier New"/>
                <a:sym typeface="Courier New"/>
              </a:rPr>
              <a:t> = </a:t>
            </a:r>
            <a:r>
              <a:rPr lang="es-419" sz="900">
                <a:solidFill>
                  <a:srgbClr val="4FC1FF"/>
                </a:solidFill>
                <a:highlight>
                  <a:srgbClr val="1E1E1E"/>
                </a:highlight>
                <a:latin typeface="Courier New"/>
                <a:ea typeface="Courier New"/>
                <a:cs typeface="Courier New"/>
                <a:sym typeface="Courier New"/>
              </a:rPr>
              <a:t>Nada</a:t>
            </a:r>
            <a:r>
              <a:rPr lang="es-419"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D4D4D4"/>
                </a:solidFill>
                <a:highlight>
                  <a:srgbClr val="1E1E1E"/>
                </a:highlight>
                <a:latin typeface="Courier New"/>
                <a:ea typeface="Courier New"/>
                <a:cs typeface="Courier New"/>
                <a:sym typeface="Courier New"/>
              </a:rPr>
              <a:t>   </a:t>
            </a:r>
            <a:r>
              <a:rPr lang="es-419" sz="900">
                <a:solidFill>
                  <a:srgbClr val="569CD6"/>
                </a:solidFill>
                <a:highlight>
                  <a:srgbClr val="1E1E1E"/>
                </a:highlight>
                <a:latin typeface="Courier New"/>
                <a:ea typeface="Courier New"/>
                <a:cs typeface="Courier New"/>
                <a:sym typeface="Courier New"/>
              </a:rPr>
              <a:t>let</a:t>
            </a:r>
            <a:r>
              <a:rPr lang="es-419" sz="900">
                <a:solidFill>
                  <a:srgbClr val="D4D4D4"/>
                </a:solidFill>
                <a:highlight>
                  <a:srgbClr val="1E1E1E"/>
                </a:highlight>
                <a:latin typeface="Courier New"/>
                <a:ea typeface="Courier New"/>
                <a:cs typeface="Courier New"/>
                <a:sym typeface="Courier New"/>
              </a:rPr>
              <a:t> </a:t>
            </a:r>
            <a:r>
              <a:rPr lang="es-419" sz="900">
                <a:solidFill>
                  <a:srgbClr val="9CDCFE"/>
                </a:solidFill>
                <a:highlight>
                  <a:srgbClr val="1E1E1E"/>
                </a:highlight>
                <a:latin typeface="Courier New"/>
                <a:ea typeface="Courier New"/>
                <a:cs typeface="Courier New"/>
                <a:sym typeface="Courier New"/>
              </a:rPr>
              <a:t>n4_rc</a:t>
            </a:r>
            <a:r>
              <a:rPr lang="es-419" sz="900">
                <a:solidFill>
                  <a:srgbClr val="D4D4D4"/>
                </a:solidFill>
                <a:highlight>
                  <a:srgbClr val="1E1E1E"/>
                </a:highlight>
                <a:latin typeface="Courier New"/>
                <a:ea typeface="Courier New"/>
                <a:cs typeface="Courier New"/>
                <a:sym typeface="Courier New"/>
              </a:rPr>
              <a:t> = </a:t>
            </a:r>
            <a:r>
              <a:rPr lang="es-419" sz="900">
                <a:solidFill>
                  <a:srgbClr val="4EC9B0"/>
                </a:solidFill>
                <a:highlight>
                  <a:srgbClr val="1E1E1E"/>
                </a:highlight>
                <a:latin typeface="Courier New"/>
                <a:ea typeface="Courier New"/>
                <a:cs typeface="Courier New"/>
                <a:sym typeface="Courier New"/>
              </a:rPr>
              <a:t>Rc</a:t>
            </a:r>
            <a:r>
              <a:rPr lang="es-419" sz="900">
                <a:solidFill>
                  <a:srgbClr val="D4D4D4"/>
                </a:solidFill>
                <a:highlight>
                  <a:srgbClr val="1E1E1E"/>
                </a:highlight>
                <a:latin typeface="Courier New"/>
                <a:ea typeface="Courier New"/>
                <a:cs typeface="Courier New"/>
                <a:sym typeface="Courier New"/>
              </a:rPr>
              <a:t>::</a:t>
            </a:r>
            <a:r>
              <a:rPr lang="es-419" sz="900">
                <a:solidFill>
                  <a:srgbClr val="DCDCAA"/>
                </a:solidFill>
                <a:highlight>
                  <a:srgbClr val="1E1E1E"/>
                </a:highlight>
                <a:latin typeface="Courier New"/>
                <a:ea typeface="Courier New"/>
                <a:cs typeface="Courier New"/>
                <a:sym typeface="Courier New"/>
              </a:rPr>
              <a:t>new</a:t>
            </a:r>
            <a:r>
              <a:rPr lang="es-419" sz="900">
                <a:solidFill>
                  <a:srgbClr val="D4D4D4"/>
                </a:solidFill>
                <a:highlight>
                  <a:srgbClr val="1E1E1E"/>
                </a:highlight>
                <a:latin typeface="Courier New"/>
                <a:ea typeface="Courier New"/>
                <a:cs typeface="Courier New"/>
                <a:sym typeface="Courier New"/>
              </a:rPr>
              <a:t>(</a:t>
            </a:r>
            <a:r>
              <a:rPr lang="es-419" sz="900" u="sng">
                <a:solidFill>
                  <a:srgbClr val="9CDCFE"/>
                </a:solidFill>
                <a:highlight>
                  <a:srgbClr val="1E1E1E"/>
                </a:highlight>
                <a:latin typeface="Courier New"/>
                <a:ea typeface="Courier New"/>
                <a:cs typeface="Courier New"/>
                <a:sym typeface="Courier New"/>
              </a:rPr>
              <a:t>n4</a:t>
            </a:r>
            <a:r>
              <a:rPr lang="es-419"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D4D4D4"/>
                </a:solidFill>
                <a:highlight>
                  <a:srgbClr val="1E1E1E"/>
                </a:highlight>
                <a:latin typeface="Courier New"/>
                <a:ea typeface="Courier New"/>
                <a:cs typeface="Courier New"/>
                <a:sym typeface="Courier New"/>
              </a:rPr>
              <a:t>   </a:t>
            </a:r>
            <a:r>
              <a:rPr lang="es-419" sz="900">
                <a:solidFill>
                  <a:srgbClr val="569CD6"/>
                </a:solidFill>
                <a:highlight>
                  <a:srgbClr val="1E1E1E"/>
                </a:highlight>
                <a:latin typeface="Courier New"/>
                <a:ea typeface="Courier New"/>
                <a:cs typeface="Courier New"/>
                <a:sym typeface="Courier New"/>
              </a:rPr>
              <a:t>let</a:t>
            </a:r>
            <a:r>
              <a:rPr lang="es-419" sz="900">
                <a:solidFill>
                  <a:srgbClr val="D4D4D4"/>
                </a:solidFill>
                <a:highlight>
                  <a:srgbClr val="1E1E1E"/>
                </a:highlight>
                <a:latin typeface="Courier New"/>
                <a:ea typeface="Courier New"/>
                <a:cs typeface="Courier New"/>
                <a:sym typeface="Courier New"/>
              </a:rPr>
              <a:t> </a:t>
            </a:r>
            <a:r>
              <a:rPr lang="es-419" sz="900">
                <a:solidFill>
                  <a:srgbClr val="9CDCFE"/>
                </a:solidFill>
                <a:highlight>
                  <a:srgbClr val="1E1E1E"/>
                </a:highlight>
                <a:latin typeface="Courier New"/>
                <a:ea typeface="Courier New"/>
                <a:cs typeface="Courier New"/>
                <a:sym typeface="Courier New"/>
              </a:rPr>
              <a:t>n3</a:t>
            </a:r>
            <a:r>
              <a:rPr lang="es-419" sz="900">
                <a:solidFill>
                  <a:srgbClr val="D4D4D4"/>
                </a:solidFill>
                <a:highlight>
                  <a:srgbClr val="1E1E1E"/>
                </a:highlight>
                <a:latin typeface="Courier New"/>
                <a:ea typeface="Courier New"/>
                <a:cs typeface="Courier New"/>
                <a:sym typeface="Courier New"/>
              </a:rPr>
              <a:t> = </a:t>
            </a:r>
            <a:r>
              <a:rPr lang="es-419" sz="900">
                <a:solidFill>
                  <a:srgbClr val="4FC1FF"/>
                </a:solidFill>
                <a:highlight>
                  <a:srgbClr val="1E1E1E"/>
                </a:highlight>
                <a:latin typeface="Courier New"/>
                <a:ea typeface="Courier New"/>
                <a:cs typeface="Courier New"/>
                <a:sym typeface="Courier New"/>
              </a:rPr>
              <a:t>Nodo</a:t>
            </a:r>
            <a:r>
              <a:rPr lang="es-419" sz="900">
                <a:solidFill>
                  <a:srgbClr val="D4D4D4"/>
                </a:solidFill>
                <a:highlight>
                  <a:srgbClr val="1E1E1E"/>
                </a:highlight>
                <a:latin typeface="Courier New"/>
                <a:ea typeface="Courier New"/>
                <a:cs typeface="Courier New"/>
                <a:sym typeface="Courier New"/>
              </a:rPr>
              <a:t>(</a:t>
            </a:r>
            <a:r>
              <a:rPr lang="es-419" sz="900">
                <a:solidFill>
                  <a:srgbClr val="B5CEA8"/>
                </a:solidFill>
                <a:highlight>
                  <a:srgbClr val="1E1E1E"/>
                </a:highlight>
                <a:latin typeface="Courier New"/>
                <a:ea typeface="Courier New"/>
                <a:cs typeface="Courier New"/>
                <a:sym typeface="Courier New"/>
              </a:rPr>
              <a:t>3</a:t>
            </a:r>
            <a:r>
              <a:rPr lang="es-419" sz="900">
                <a:solidFill>
                  <a:srgbClr val="D4D4D4"/>
                </a:solidFill>
                <a:highlight>
                  <a:srgbClr val="1E1E1E"/>
                </a:highlight>
                <a:latin typeface="Courier New"/>
                <a:ea typeface="Courier New"/>
                <a:cs typeface="Courier New"/>
                <a:sym typeface="Courier New"/>
              </a:rPr>
              <a:t>,</a:t>
            </a:r>
            <a:r>
              <a:rPr lang="es-419" sz="900">
                <a:solidFill>
                  <a:srgbClr val="9CDCFE"/>
                </a:solidFill>
                <a:highlight>
                  <a:srgbClr val="1E1E1E"/>
                </a:highlight>
                <a:latin typeface="Courier New"/>
                <a:ea typeface="Courier New"/>
                <a:cs typeface="Courier New"/>
                <a:sym typeface="Courier New"/>
              </a:rPr>
              <a:t>n4_rc</a:t>
            </a:r>
            <a:r>
              <a:rPr lang="es-419" sz="900">
                <a:solidFill>
                  <a:srgbClr val="D4D4D4"/>
                </a:solidFill>
                <a:highlight>
                  <a:srgbClr val="1E1E1E"/>
                </a:highlight>
                <a:latin typeface="Courier New"/>
                <a:ea typeface="Courier New"/>
                <a:cs typeface="Courier New"/>
                <a:sym typeface="Courier New"/>
              </a:rPr>
              <a:t>.</a:t>
            </a:r>
            <a:r>
              <a:rPr lang="es-419" sz="900">
                <a:solidFill>
                  <a:srgbClr val="DCDCAA"/>
                </a:solidFill>
                <a:highlight>
                  <a:srgbClr val="1E1E1E"/>
                </a:highlight>
                <a:latin typeface="Courier New"/>
                <a:ea typeface="Courier New"/>
                <a:cs typeface="Courier New"/>
                <a:sym typeface="Courier New"/>
              </a:rPr>
              <a:t>clone</a:t>
            </a:r>
            <a:r>
              <a:rPr lang="es-419"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D4D4D4"/>
                </a:solidFill>
                <a:highlight>
                  <a:srgbClr val="1E1E1E"/>
                </a:highlight>
                <a:latin typeface="Courier New"/>
                <a:ea typeface="Courier New"/>
                <a:cs typeface="Courier New"/>
                <a:sym typeface="Courier New"/>
              </a:rPr>
              <a:t>   </a:t>
            </a:r>
            <a:r>
              <a:rPr lang="es-419" sz="900">
                <a:solidFill>
                  <a:srgbClr val="569CD6"/>
                </a:solidFill>
                <a:highlight>
                  <a:srgbClr val="1E1E1E"/>
                </a:highlight>
                <a:latin typeface="Courier New"/>
                <a:ea typeface="Courier New"/>
                <a:cs typeface="Courier New"/>
                <a:sym typeface="Courier New"/>
              </a:rPr>
              <a:t>let</a:t>
            </a:r>
            <a:r>
              <a:rPr lang="es-419" sz="900">
                <a:solidFill>
                  <a:srgbClr val="D4D4D4"/>
                </a:solidFill>
                <a:highlight>
                  <a:srgbClr val="1E1E1E"/>
                </a:highlight>
                <a:latin typeface="Courier New"/>
                <a:ea typeface="Courier New"/>
                <a:cs typeface="Courier New"/>
                <a:sym typeface="Courier New"/>
              </a:rPr>
              <a:t> </a:t>
            </a:r>
            <a:r>
              <a:rPr lang="es-419" sz="900">
                <a:solidFill>
                  <a:srgbClr val="9CDCFE"/>
                </a:solidFill>
                <a:highlight>
                  <a:srgbClr val="1E1E1E"/>
                </a:highlight>
                <a:latin typeface="Courier New"/>
                <a:ea typeface="Courier New"/>
                <a:cs typeface="Courier New"/>
                <a:sym typeface="Courier New"/>
              </a:rPr>
              <a:t>n3_rc</a:t>
            </a:r>
            <a:r>
              <a:rPr lang="es-419" sz="900">
                <a:solidFill>
                  <a:srgbClr val="D4D4D4"/>
                </a:solidFill>
                <a:highlight>
                  <a:srgbClr val="1E1E1E"/>
                </a:highlight>
                <a:latin typeface="Courier New"/>
                <a:ea typeface="Courier New"/>
                <a:cs typeface="Courier New"/>
                <a:sym typeface="Courier New"/>
              </a:rPr>
              <a:t> = </a:t>
            </a:r>
            <a:r>
              <a:rPr lang="es-419" sz="900">
                <a:solidFill>
                  <a:srgbClr val="4EC9B0"/>
                </a:solidFill>
                <a:highlight>
                  <a:srgbClr val="1E1E1E"/>
                </a:highlight>
                <a:latin typeface="Courier New"/>
                <a:ea typeface="Courier New"/>
                <a:cs typeface="Courier New"/>
                <a:sym typeface="Courier New"/>
              </a:rPr>
              <a:t>Rc</a:t>
            </a:r>
            <a:r>
              <a:rPr lang="es-419" sz="900">
                <a:solidFill>
                  <a:srgbClr val="D4D4D4"/>
                </a:solidFill>
                <a:highlight>
                  <a:srgbClr val="1E1E1E"/>
                </a:highlight>
                <a:latin typeface="Courier New"/>
                <a:ea typeface="Courier New"/>
                <a:cs typeface="Courier New"/>
                <a:sym typeface="Courier New"/>
              </a:rPr>
              <a:t>::</a:t>
            </a:r>
            <a:r>
              <a:rPr lang="es-419" sz="900">
                <a:solidFill>
                  <a:srgbClr val="DCDCAA"/>
                </a:solidFill>
                <a:highlight>
                  <a:srgbClr val="1E1E1E"/>
                </a:highlight>
                <a:latin typeface="Courier New"/>
                <a:ea typeface="Courier New"/>
                <a:cs typeface="Courier New"/>
                <a:sym typeface="Courier New"/>
              </a:rPr>
              <a:t>new</a:t>
            </a:r>
            <a:r>
              <a:rPr lang="es-419" sz="900">
                <a:solidFill>
                  <a:srgbClr val="D4D4D4"/>
                </a:solidFill>
                <a:highlight>
                  <a:srgbClr val="1E1E1E"/>
                </a:highlight>
                <a:latin typeface="Courier New"/>
                <a:ea typeface="Courier New"/>
                <a:cs typeface="Courier New"/>
                <a:sym typeface="Courier New"/>
              </a:rPr>
              <a:t>(</a:t>
            </a:r>
            <a:r>
              <a:rPr lang="es-419" sz="900">
                <a:solidFill>
                  <a:srgbClr val="9CDCFE"/>
                </a:solidFill>
                <a:highlight>
                  <a:srgbClr val="1E1E1E"/>
                </a:highlight>
                <a:latin typeface="Courier New"/>
                <a:ea typeface="Courier New"/>
                <a:cs typeface="Courier New"/>
                <a:sym typeface="Courier New"/>
              </a:rPr>
              <a:t>n3</a:t>
            </a:r>
            <a:r>
              <a:rPr lang="es-419"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D4D4D4"/>
                </a:solidFill>
                <a:highlight>
                  <a:srgbClr val="1E1E1E"/>
                </a:highlight>
                <a:latin typeface="Courier New"/>
                <a:ea typeface="Courier New"/>
                <a:cs typeface="Courier New"/>
                <a:sym typeface="Courier New"/>
              </a:rPr>
              <a:t>   </a:t>
            </a:r>
            <a:r>
              <a:rPr lang="es-419" sz="900">
                <a:solidFill>
                  <a:srgbClr val="569CD6"/>
                </a:solidFill>
                <a:highlight>
                  <a:srgbClr val="1E1E1E"/>
                </a:highlight>
                <a:latin typeface="Courier New"/>
                <a:ea typeface="Courier New"/>
                <a:cs typeface="Courier New"/>
                <a:sym typeface="Courier New"/>
              </a:rPr>
              <a:t>let</a:t>
            </a:r>
            <a:r>
              <a:rPr lang="es-419" sz="900">
                <a:solidFill>
                  <a:srgbClr val="D4D4D4"/>
                </a:solidFill>
                <a:highlight>
                  <a:srgbClr val="1E1E1E"/>
                </a:highlight>
                <a:latin typeface="Courier New"/>
                <a:ea typeface="Courier New"/>
                <a:cs typeface="Courier New"/>
                <a:sym typeface="Courier New"/>
              </a:rPr>
              <a:t> </a:t>
            </a:r>
            <a:r>
              <a:rPr lang="es-419" sz="900">
                <a:solidFill>
                  <a:srgbClr val="9CDCFE"/>
                </a:solidFill>
                <a:highlight>
                  <a:srgbClr val="1E1E1E"/>
                </a:highlight>
                <a:latin typeface="Courier New"/>
                <a:ea typeface="Courier New"/>
                <a:cs typeface="Courier New"/>
                <a:sym typeface="Courier New"/>
              </a:rPr>
              <a:t>n2</a:t>
            </a:r>
            <a:r>
              <a:rPr lang="es-419" sz="900">
                <a:solidFill>
                  <a:srgbClr val="D4D4D4"/>
                </a:solidFill>
                <a:highlight>
                  <a:srgbClr val="1E1E1E"/>
                </a:highlight>
                <a:latin typeface="Courier New"/>
                <a:ea typeface="Courier New"/>
                <a:cs typeface="Courier New"/>
                <a:sym typeface="Courier New"/>
              </a:rPr>
              <a:t> = </a:t>
            </a:r>
            <a:r>
              <a:rPr lang="es-419" sz="900">
                <a:solidFill>
                  <a:srgbClr val="4FC1FF"/>
                </a:solidFill>
                <a:highlight>
                  <a:srgbClr val="1E1E1E"/>
                </a:highlight>
                <a:latin typeface="Courier New"/>
                <a:ea typeface="Courier New"/>
                <a:cs typeface="Courier New"/>
                <a:sym typeface="Courier New"/>
              </a:rPr>
              <a:t>Nodo</a:t>
            </a:r>
            <a:r>
              <a:rPr lang="es-419" sz="900">
                <a:solidFill>
                  <a:srgbClr val="D4D4D4"/>
                </a:solidFill>
                <a:highlight>
                  <a:srgbClr val="1E1E1E"/>
                </a:highlight>
                <a:latin typeface="Courier New"/>
                <a:ea typeface="Courier New"/>
                <a:cs typeface="Courier New"/>
                <a:sym typeface="Courier New"/>
              </a:rPr>
              <a:t>(</a:t>
            </a:r>
            <a:r>
              <a:rPr lang="es-419" sz="900">
                <a:solidFill>
                  <a:srgbClr val="B5CEA8"/>
                </a:solidFill>
                <a:highlight>
                  <a:srgbClr val="1E1E1E"/>
                </a:highlight>
                <a:latin typeface="Courier New"/>
                <a:ea typeface="Courier New"/>
                <a:cs typeface="Courier New"/>
                <a:sym typeface="Courier New"/>
              </a:rPr>
              <a:t>2</a:t>
            </a:r>
            <a:r>
              <a:rPr lang="es-419" sz="900">
                <a:solidFill>
                  <a:srgbClr val="D4D4D4"/>
                </a:solidFill>
                <a:highlight>
                  <a:srgbClr val="1E1E1E"/>
                </a:highlight>
                <a:latin typeface="Courier New"/>
                <a:ea typeface="Courier New"/>
                <a:cs typeface="Courier New"/>
                <a:sym typeface="Courier New"/>
              </a:rPr>
              <a:t>, </a:t>
            </a:r>
            <a:r>
              <a:rPr lang="es-419" sz="900">
                <a:solidFill>
                  <a:srgbClr val="9CDCFE"/>
                </a:solidFill>
                <a:highlight>
                  <a:srgbClr val="1E1E1E"/>
                </a:highlight>
                <a:latin typeface="Courier New"/>
                <a:ea typeface="Courier New"/>
                <a:cs typeface="Courier New"/>
                <a:sym typeface="Courier New"/>
              </a:rPr>
              <a:t>n3_rc</a:t>
            </a:r>
            <a:r>
              <a:rPr lang="es-419" sz="900">
                <a:solidFill>
                  <a:srgbClr val="D4D4D4"/>
                </a:solidFill>
                <a:highlight>
                  <a:srgbClr val="1E1E1E"/>
                </a:highlight>
                <a:latin typeface="Courier New"/>
                <a:ea typeface="Courier New"/>
                <a:cs typeface="Courier New"/>
                <a:sym typeface="Courier New"/>
              </a:rPr>
              <a:t>.</a:t>
            </a:r>
            <a:r>
              <a:rPr lang="es-419" sz="900">
                <a:solidFill>
                  <a:srgbClr val="DCDCAA"/>
                </a:solidFill>
                <a:highlight>
                  <a:srgbClr val="1E1E1E"/>
                </a:highlight>
                <a:latin typeface="Courier New"/>
                <a:ea typeface="Courier New"/>
                <a:cs typeface="Courier New"/>
                <a:sym typeface="Courier New"/>
              </a:rPr>
              <a:t>clone</a:t>
            </a:r>
            <a:r>
              <a:rPr lang="es-419"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D4D4D4"/>
                </a:solidFill>
                <a:highlight>
                  <a:srgbClr val="1E1E1E"/>
                </a:highlight>
                <a:latin typeface="Courier New"/>
                <a:ea typeface="Courier New"/>
                <a:cs typeface="Courier New"/>
                <a:sym typeface="Courier New"/>
              </a:rPr>
              <a:t>   </a:t>
            </a:r>
            <a:r>
              <a:rPr lang="es-419" sz="900">
                <a:solidFill>
                  <a:srgbClr val="569CD6"/>
                </a:solidFill>
                <a:highlight>
                  <a:srgbClr val="1E1E1E"/>
                </a:highlight>
                <a:latin typeface="Courier New"/>
                <a:ea typeface="Courier New"/>
                <a:cs typeface="Courier New"/>
                <a:sym typeface="Courier New"/>
              </a:rPr>
              <a:t>let</a:t>
            </a:r>
            <a:r>
              <a:rPr lang="es-419" sz="900">
                <a:solidFill>
                  <a:srgbClr val="D4D4D4"/>
                </a:solidFill>
                <a:highlight>
                  <a:srgbClr val="1E1E1E"/>
                </a:highlight>
                <a:latin typeface="Courier New"/>
                <a:ea typeface="Courier New"/>
                <a:cs typeface="Courier New"/>
                <a:sym typeface="Courier New"/>
              </a:rPr>
              <a:t> </a:t>
            </a:r>
            <a:r>
              <a:rPr lang="es-419" sz="900">
                <a:solidFill>
                  <a:srgbClr val="9CDCFE"/>
                </a:solidFill>
                <a:highlight>
                  <a:srgbClr val="1E1E1E"/>
                </a:highlight>
                <a:latin typeface="Courier New"/>
                <a:ea typeface="Courier New"/>
                <a:cs typeface="Courier New"/>
                <a:sym typeface="Courier New"/>
              </a:rPr>
              <a:t>n2_rc</a:t>
            </a:r>
            <a:r>
              <a:rPr lang="es-419" sz="900">
                <a:solidFill>
                  <a:srgbClr val="D4D4D4"/>
                </a:solidFill>
                <a:highlight>
                  <a:srgbClr val="1E1E1E"/>
                </a:highlight>
                <a:latin typeface="Courier New"/>
                <a:ea typeface="Courier New"/>
                <a:cs typeface="Courier New"/>
                <a:sym typeface="Courier New"/>
              </a:rPr>
              <a:t> = </a:t>
            </a:r>
            <a:r>
              <a:rPr lang="es-419" sz="900">
                <a:solidFill>
                  <a:srgbClr val="4EC9B0"/>
                </a:solidFill>
                <a:highlight>
                  <a:srgbClr val="1E1E1E"/>
                </a:highlight>
                <a:latin typeface="Courier New"/>
                <a:ea typeface="Courier New"/>
                <a:cs typeface="Courier New"/>
                <a:sym typeface="Courier New"/>
              </a:rPr>
              <a:t>Rc</a:t>
            </a:r>
            <a:r>
              <a:rPr lang="es-419" sz="900">
                <a:solidFill>
                  <a:srgbClr val="D4D4D4"/>
                </a:solidFill>
                <a:highlight>
                  <a:srgbClr val="1E1E1E"/>
                </a:highlight>
                <a:latin typeface="Courier New"/>
                <a:ea typeface="Courier New"/>
                <a:cs typeface="Courier New"/>
                <a:sym typeface="Courier New"/>
              </a:rPr>
              <a:t>::</a:t>
            </a:r>
            <a:r>
              <a:rPr lang="es-419" sz="900">
                <a:solidFill>
                  <a:srgbClr val="DCDCAA"/>
                </a:solidFill>
                <a:highlight>
                  <a:srgbClr val="1E1E1E"/>
                </a:highlight>
                <a:latin typeface="Courier New"/>
                <a:ea typeface="Courier New"/>
                <a:cs typeface="Courier New"/>
                <a:sym typeface="Courier New"/>
              </a:rPr>
              <a:t>new</a:t>
            </a:r>
            <a:r>
              <a:rPr lang="es-419" sz="900">
                <a:solidFill>
                  <a:srgbClr val="D4D4D4"/>
                </a:solidFill>
                <a:highlight>
                  <a:srgbClr val="1E1E1E"/>
                </a:highlight>
                <a:latin typeface="Courier New"/>
                <a:ea typeface="Courier New"/>
                <a:cs typeface="Courier New"/>
                <a:sym typeface="Courier New"/>
              </a:rPr>
              <a:t>(</a:t>
            </a:r>
            <a:r>
              <a:rPr lang="es-419" sz="900">
                <a:solidFill>
                  <a:srgbClr val="9CDCFE"/>
                </a:solidFill>
                <a:highlight>
                  <a:srgbClr val="1E1E1E"/>
                </a:highlight>
                <a:latin typeface="Courier New"/>
                <a:ea typeface="Courier New"/>
                <a:cs typeface="Courier New"/>
                <a:sym typeface="Courier New"/>
              </a:rPr>
              <a:t>n2</a:t>
            </a:r>
            <a:r>
              <a:rPr lang="es-419"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D4D4D4"/>
                </a:solidFill>
                <a:highlight>
                  <a:srgbClr val="1E1E1E"/>
                </a:highlight>
                <a:latin typeface="Courier New"/>
                <a:ea typeface="Courier New"/>
                <a:cs typeface="Courier New"/>
                <a:sym typeface="Courier New"/>
              </a:rPr>
              <a:t>   </a:t>
            </a:r>
            <a:r>
              <a:rPr lang="es-419" sz="900">
                <a:solidFill>
                  <a:srgbClr val="569CD6"/>
                </a:solidFill>
                <a:highlight>
                  <a:srgbClr val="1E1E1E"/>
                </a:highlight>
                <a:latin typeface="Courier New"/>
                <a:ea typeface="Courier New"/>
                <a:cs typeface="Courier New"/>
                <a:sym typeface="Courier New"/>
              </a:rPr>
              <a:t>let</a:t>
            </a:r>
            <a:r>
              <a:rPr lang="es-419" sz="900">
                <a:solidFill>
                  <a:srgbClr val="D4D4D4"/>
                </a:solidFill>
                <a:highlight>
                  <a:srgbClr val="1E1E1E"/>
                </a:highlight>
                <a:latin typeface="Courier New"/>
                <a:ea typeface="Courier New"/>
                <a:cs typeface="Courier New"/>
                <a:sym typeface="Courier New"/>
              </a:rPr>
              <a:t> </a:t>
            </a:r>
            <a:r>
              <a:rPr lang="es-419" sz="900">
                <a:solidFill>
                  <a:srgbClr val="9CDCFE"/>
                </a:solidFill>
                <a:highlight>
                  <a:srgbClr val="1E1E1E"/>
                </a:highlight>
                <a:latin typeface="Courier New"/>
                <a:ea typeface="Courier New"/>
                <a:cs typeface="Courier New"/>
                <a:sym typeface="Courier New"/>
              </a:rPr>
              <a:t>n1</a:t>
            </a:r>
            <a:r>
              <a:rPr lang="es-419" sz="900">
                <a:solidFill>
                  <a:srgbClr val="D4D4D4"/>
                </a:solidFill>
                <a:highlight>
                  <a:srgbClr val="1E1E1E"/>
                </a:highlight>
                <a:latin typeface="Courier New"/>
                <a:ea typeface="Courier New"/>
                <a:cs typeface="Courier New"/>
                <a:sym typeface="Courier New"/>
              </a:rPr>
              <a:t> = </a:t>
            </a:r>
            <a:r>
              <a:rPr lang="es-419" sz="900">
                <a:solidFill>
                  <a:srgbClr val="4FC1FF"/>
                </a:solidFill>
                <a:highlight>
                  <a:srgbClr val="1E1E1E"/>
                </a:highlight>
                <a:latin typeface="Courier New"/>
                <a:ea typeface="Courier New"/>
                <a:cs typeface="Courier New"/>
                <a:sym typeface="Courier New"/>
              </a:rPr>
              <a:t>Nodo</a:t>
            </a:r>
            <a:r>
              <a:rPr lang="es-419" sz="900">
                <a:solidFill>
                  <a:srgbClr val="D4D4D4"/>
                </a:solidFill>
                <a:highlight>
                  <a:srgbClr val="1E1E1E"/>
                </a:highlight>
                <a:latin typeface="Courier New"/>
                <a:ea typeface="Courier New"/>
                <a:cs typeface="Courier New"/>
                <a:sym typeface="Courier New"/>
              </a:rPr>
              <a:t>(</a:t>
            </a:r>
            <a:r>
              <a:rPr lang="es-419" sz="900">
                <a:solidFill>
                  <a:srgbClr val="B5CEA8"/>
                </a:solidFill>
                <a:highlight>
                  <a:srgbClr val="1E1E1E"/>
                </a:highlight>
                <a:latin typeface="Courier New"/>
                <a:ea typeface="Courier New"/>
                <a:cs typeface="Courier New"/>
                <a:sym typeface="Courier New"/>
              </a:rPr>
              <a:t>1</a:t>
            </a:r>
            <a:r>
              <a:rPr lang="es-419" sz="900">
                <a:solidFill>
                  <a:srgbClr val="D4D4D4"/>
                </a:solidFill>
                <a:highlight>
                  <a:srgbClr val="1E1E1E"/>
                </a:highlight>
                <a:latin typeface="Courier New"/>
                <a:ea typeface="Courier New"/>
                <a:cs typeface="Courier New"/>
                <a:sym typeface="Courier New"/>
              </a:rPr>
              <a:t>, </a:t>
            </a:r>
            <a:r>
              <a:rPr lang="es-419" sz="900">
                <a:solidFill>
                  <a:srgbClr val="9CDCFE"/>
                </a:solidFill>
                <a:highlight>
                  <a:srgbClr val="1E1E1E"/>
                </a:highlight>
                <a:latin typeface="Courier New"/>
                <a:ea typeface="Courier New"/>
                <a:cs typeface="Courier New"/>
                <a:sym typeface="Courier New"/>
              </a:rPr>
              <a:t>n2_rc</a:t>
            </a:r>
            <a:r>
              <a:rPr lang="es-419" sz="900">
                <a:solidFill>
                  <a:srgbClr val="D4D4D4"/>
                </a:solidFill>
                <a:highlight>
                  <a:srgbClr val="1E1E1E"/>
                </a:highlight>
                <a:latin typeface="Courier New"/>
                <a:ea typeface="Courier New"/>
                <a:cs typeface="Courier New"/>
                <a:sym typeface="Courier New"/>
              </a:rPr>
              <a:t>.</a:t>
            </a:r>
            <a:r>
              <a:rPr lang="es-419" sz="900">
                <a:solidFill>
                  <a:srgbClr val="DCDCAA"/>
                </a:solidFill>
                <a:highlight>
                  <a:srgbClr val="1E1E1E"/>
                </a:highlight>
                <a:latin typeface="Courier New"/>
                <a:ea typeface="Courier New"/>
                <a:cs typeface="Courier New"/>
                <a:sym typeface="Courier New"/>
              </a:rPr>
              <a:t>clone</a:t>
            </a:r>
            <a:r>
              <a:rPr lang="es-419"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D4D4D4"/>
                </a:solidFill>
                <a:highlight>
                  <a:srgbClr val="1E1E1E"/>
                </a:highlight>
                <a:latin typeface="Courier New"/>
                <a:ea typeface="Courier New"/>
                <a:cs typeface="Courier New"/>
                <a:sym typeface="Courier New"/>
              </a:rPr>
              <a:t>   </a:t>
            </a:r>
            <a:r>
              <a:rPr lang="es-419" sz="900">
                <a:solidFill>
                  <a:srgbClr val="569CD6"/>
                </a:solidFill>
                <a:highlight>
                  <a:srgbClr val="1E1E1E"/>
                </a:highlight>
                <a:latin typeface="Courier New"/>
                <a:ea typeface="Courier New"/>
                <a:cs typeface="Courier New"/>
                <a:sym typeface="Courier New"/>
              </a:rPr>
              <a:t>let</a:t>
            </a:r>
            <a:r>
              <a:rPr lang="es-419" sz="900">
                <a:solidFill>
                  <a:srgbClr val="D4D4D4"/>
                </a:solidFill>
                <a:highlight>
                  <a:srgbClr val="1E1E1E"/>
                </a:highlight>
                <a:latin typeface="Courier New"/>
                <a:ea typeface="Courier New"/>
                <a:cs typeface="Courier New"/>
                <a:sym typeface="Courier New"/>
              </a:rPr>
              <a:t> </a:t>
            </a:r>
            <a:r>
              <a:rPr lang="es-419" sz="900">
                <a:solidFill>
                  <a:srgbClr val="9CDCFE"/>
                </a:solidFill>
                <a:highlight>
                  <a:srgbClr val="1E1E1E"/>
                </a:highlight>
                <a:latin typeface="Courier New"/>
                <a:ea typeface="Courier New"/>
                <a:cs typeface="Courier New"/>
                <a:sym typeface="Courier New"/>
              </a:rPr>
              <a:t>n5</a:t>
            </a:r>
            <a:r>
              <a:rPr lang="es-419" sz="900">
                <a:solidFill>
                  <a:srgbClr val="D4D4D4"/>
                </a:solidFill>
                <a:highlight>
                  <a:srgbClr val="1E1E1E"/>
                </a:highlight>
                <a:latin typeface="Courier New"/>
                <a:ea typeface="Courier New"/>
                <a:cs typeface="Courier New"/>
                <a:sym typeface="Courier New"/>
              </a:rPr>
              <a:t> = </a:t>
            </a:r>
            <a:r>
              <a:rPr lang="es-419" sz="900">
                <a:solidFill>
                  <a:srgbClr val="4FC1FF"/>
                </a:solidFill>
                <a:highlight>
                  <a:srgbClr val="1E1E1E"/>
                </a:highlight>
                <a:latin typeface="Courier New"/>
                <a:ea typeface="Courier New"/>
                <a:cs typeface="Courier New"/>
                <a:sym typeface="Courier New"/>
              </a:rPr>
              <a:t>Nodo</a:t>
            </a:r>
            <a:r>
              <a:rPr lang="es-419" sz="900">
                <a:solidFill>
                  <a:srgbClr val="D4D4D4"/>
                </a:solidFill>
                <a:highlight>
                  <a:srgbClr val="1E1E1E"/>
                </a:highlight>
                <a:latin typeface="Courier New"/>
                <a:ea typeface="Courier New"/>
                <a:cs typeface="Courier New"/>
                <a:sym typeface="Courier New"/>
              </a:rPr>
              <a:t>(</a:t>
            </a:r>
            <a:r>
              <a:rPr lang="es-419" sz="900">
                <a:solidFill>
                  <a:srgbClr val="B5CEA8"/>
                </a:solidFill>
                <a:highlight>
                  <a:srgbClr val="1E1E1E"/>
                </a:highlight>
                <a:latin typeface="Courier New"/>
                <a:ea typeface="Courier New"/>
                <a:cs typeface="Courier New"/>
                <a:sym typeface="Courier New"/>
              </a:rPr>
              <a:t>5</a:t>
            </a:r>
            <a:r>
              <a:rPr lang="es-419" sz="900">
                <a:solidFill>
                  <a:srgbClr val="D4D4D4"/>
                </a:solidFill>
                <a:highlight>
                  <a:srgbClr val="1E1E1E"/>
                </a:highlight>
                <a:latin typeface="Courier New"/>
                <a:ea typeface="Courier New"/>
                <a:cs typeface="Courier New"/>
                <a:sym typeface="Courier New"/>
              </a:rPr>
              <a:t>, </a:t>
            </a:r>
            <a:r>
              <a:rPr lang="es-419" sz="900">
                <a:solidFill>
                  <a:srgbClr val="9CDCFE"/>
                </a:solidFill>
                <a:highlight>
                  <a:srgbClr val="1E1E1E"/>
                </a:highlight>
                <a:latin typeface="Courier New"/>
                <a:ea typeface="Courier New"/>
                <a:cs typeface="Courier New"/>
                <a:sym typeface="Courier New"/>
              </a:rPr>
              <a:t>n2_rc</a:t>
            </a:r>
            <a:r>
              <a:rPr lang="es-419" sz="900">
                <a:solidFill>
                  <a:srgbClr val="D4D4D4"/>
                </a:solidFill>
                <a:highlight>
                  <a:srgbClr val="1E1E1E"/>
                </a:highlight>
                <a:latin typeface="Courier New"/>
                <a:ea typeface="Courier New"/>
                <a:cs typeface="Courier New"/>
                <a:sym typeface="Courier New"/>
              </a:rPr>
              <a:t>.</a:t>
            </a:r>
            <a:r>
              <a:rPr lang="es-419" sz="900">
                <a:solidFill>
                  <a:srgbClr val="DCDCAA"/>
                </a:solidFill>
                <a:highlight>
                  <a:srgbClr val="1E1E1E"/>
                </a:highlight>
                <a:latin typeface="Courier New"/>
                <a:ea typeface="Courier New"/>
                <a:cs typeface="Courier New"/>
                <a:sym typeface="Courier New"/>
              </a:rPr>
              <a:t>clone</a:t>
            </a:r>
            <a:r>
              <a:rPr lang="es-419"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D4D4D4"/>
                </a:solidFill>
                <a:highlight>
                  <a:srgbClr val="1E1E1E"/>
                </a:highlight>
                <a:latin typeface="Courier New"/>
                <a:ea typeface="Courier New"/>
                <a:cs typeface="Courier New"/>
                <a:sym typeface="Courier New"/>
              </a:rPr>
              <a:t>   </a:t>
            </a:r>
            <a:r>
              <a:rPr lang="es-419" sz="900">
                <a:solidFill>
                  <a:srgbClr val="569CD6"/>
                </a:solidFill>
                <a:highlight>
                  <a:srgbClr val="1E1E1E"/>
                </a:highlight>
                <a:latin typeface="Courier New"/>
                <a:ea typeface="Courier New"/>
                <a:cs typeface="Courier New"/>
                <a:sym typeface="Courier New"/>
              </a:rPr>
              <a:t>let</a:t>
            </a:r>
            <a:r>
              <a:rPr lang="es-419" sz="900">
                <a:solidFill>
                  <a:srgbClr val="D4D4D4"/>
                </a:solidFill>
                <a:highlight>
                  <a:srgbClr val="1E1E1E"/>
                </a:highlight>
                <a:latin typeface="Courier New"/>
                <a:ea typeface="Courier New"/>
                <a:cs typeface="Courier New"/>
                <a:sym typeface="Courier New"/>
              </a:rPr>
              <a:t> </a:t>
            </a:r>
            <a:r>
              <a:rPr lang="es-419" sz="900">
                <a:solidFill>
                  <a:srgbClr val="9CDCFE"/>
                </a:solidFill>
                <a:highlight>
                  <a:srgbClr val="1E1E1E"/>
                </a:highlight>
                <a:latin typeface="Courier New"/>
                <a:ea typeface="Courier New"/>
                <a:cs typeface="Courier New"/>
                <a:sym typeface="Courier New"/>
              </a:rPr>
              <a:t>n5_rc</a:t>
            </a:r>
            <a:r>
              <a:rPr lang="es-419" sz="900">
                <a:solidFill>
                  <a:srgbClr val="D4D4D4"/>
                </a:solidFill>
                <a:highlight>
                  <a:srgbClr val="1E1E1E"/>
                </a:highlight>
                <a:latin typeface="Courier New"/>
                <a:ea typeface="Courier New"/>
                <a:cs typeface="Courier New"/>
                <a:sym typeface="Courier New"/>
              </a:rPr>
              <a:t> = </a:t>
            </a:r>
            <a:r>
              <a:rPr lang="es-419" sz="900">
                <a:solidFill>
                  <a:srgbClr val="4EC9B0"/>
                </a:solidFill>
                <a:highlight>
                  <a:srgbClr val="1E1E1E"/>
                </a:highlight>
                <a:latin typeface="Courier New"/>
                <a:ea typeface="Courier New"/>
                <a:cs typeface="Courier New"/>
                <a:sym typeface="Courier New"/>
              </a:rPr>
              <a:t>Rc</a:t>
            </a:r>
            <a:r>
              <a:rPr lang="es-419" sz="900">
                <a:solidFill>
                  <a:srgbClr val="D4D4D4"/>
                </a:solidFill>
                <a:highlight>
                  <a:srgbClr val="1E1E1E"/>
                </a:highlight>
                <a:latin typeface="Courier New"/>
                <a:ea typeface="Courier New"/>
                <a:cs typeface="Courier New"/>
                <a:sym typeface="Courier New"/>
              </a:rPr>
              <a:t>::</a:t>
            </a:r>
            <a:r>
              <a:rPr lang="es-419" sz="900">
                <a:solidFill>
                  <a:srgbClr val="DCDCAA"/>
                </a:solidFill>
                <a:highlight>
                  <a:srgbClr val="1E1E1E"/>
                </a:highlight>
                <a:latin typeface="Courier New"/>
                <a:ea typeface="Courier New"/>
                <a:cs typeface="Courier New"/>
                <a:sym typeface="Courier New"/>
              </a:rPr>
              <a:t>new</a:t>
            </a:r>
            <a:r>
              <a:rPr lang="es-419" sz="900">
                <a:solidFill>
                  <a:srgbClr val="D4D4D4"/>
                </a:solidFill>
                <a:highlight>
                  <a:srgbClr val="1E1E1E"/>
                </a:highlight>
                <a:latin typeface="Courier New"/>
                <a:ea typeface="Courier New"/>
                <a:cs typeface="Courier New"/>
                <a:sym typeface="Courier New"/>
              </a:rPr>
              <a:t>(</a:t>
            </a:r>
            <a:r>
              <a:rPr lang="es-419" sz="900">
                <a:solidFill>
                  <a:srgbClr val="9CDCFE"/>
                </a:solidFill>
                <a:highlight>
                  <a:srgbClr val="1E1E1E"/>
                </a:highlight>
                <a:latin typeface="Courier New"/>
                <a:ea typeface="Courier New"/>
                <a:cs typeface="Courier New"/>
                <a:sym typeface="Courier New"/>
              </a:rPr>
              <a:t>n5</a:t>
            </a:r>
            <a:r>
              <a:rPr lang="es-419"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D4D4D4"/>
                </a:solidFill>
                <a:highlight>
                  <a:srgbClr val="1E1E1E"/>
                </a:highlight>
                <a:latin typeface="Courier New"/>
                <a:ea typeface="Courier New"/>
                <a:cs typeface="Courier New"/>
                <a:sym typeface="Courier New"/>
              </a:rPr>
              <a:t>   </a:t>
            </a:r>
            <a:r>
              <a:rPr lang="es-419" sz="900">
                <a:solidFill>
                  <a:srgbClr val="569CD6"/>
                </a:solidFill>
                <a:highlight>
                  <a:srgbClr val="1E1E1E"/>
                </a:highlight>
                <a:latin typeface="Courier New"/>
                <a:ea typeface="Courier New"/>
                <a:cs typeface="Courier New"/>
                <a:sym typeface="Courier New"/>
              </a:rPr>
              <a:t>let</a:t>
            </a:r>
            <a:r>
              <a:rPr lang="es-419" sz="900">
                <a:solidFill>
                  <a:srgbClr val="D4D4D4"/>
                </a:solidFill>
                <a:highlight>
                  <a:srgbClr val="1E1E1E"/>
                </a:highlight>
                <a:latin typeface="Courier New"/>
                <a:ea typeface="Courier New"/>
                <a:cs typeface="Courier New"/>
                <a:sym typeface="Courier New"/>
              </a:rPr>
              <a:t> </a:t>
            </a:r>
            <a:r>
              <a:rPr lang="es-419" sz="900">
                <a:solidFill>
                  <a:srgbClr val="9CDCFE"/>
                </a:solidFill>
                <a:highlight>
                  <a:srgbClr val="1E1E1E"/>
                </a:highlight>
                <a:latin typeface="Courier New"/>
                <a:ea typeface="Courier New"/>
                <a:cs typeface="Courier New"/>
                <a:sym typeface="Courier New"/>
              </a:rPr>
              <a:t>n1_rc</a:t>
            </a:r>
            <a:r>
              <a:rPr lang="es-419" sz="900">
                <a:solidFill>
                  <a:srgbClr val="D4D4D4"/>
                </a:solidFill>
                <a:highlight>
                  <a:srgbClr val="1E1E1E"/>
                </a:highlight>
                <a:latin typeface="Courier New"/>
                <a:ea typeface="Courier New"/>
                <a:cs typeface="Courier New"/>
                <a:sym typeface="Courier New"/>
              </a:rPr>
              <a:t> = </a:t>
            </a:r>
            <a:r>
              <a:rPr lang="es-419" sz="900">
                <a:solidFill>
                  <a:srgbClr val="4EC9B0"/>
                </a:solidFill>
                <a:highlight>
                  <a:srgbClr val="1E1E1E"/>
                </a:highlight>
                <a:latin typeface="Courier New"/>
                <a:ea typeface="Courier New"/>
                <a:cs typeface="Courier New"/>
                <a:sym typeface="Courier New"/>
              </a:rPr>
              <a:t>Rc</a:t>
            </a:r>
            <a:r>
              <a:rPr lang="es-419" sz="900">
                <a:solidFill>
                  <a:srgbClr val="D4D4D4"/>
                </a:solidFill>
                <a:highlight>
                  <a:srgbClr val="1E1E1E"/>
                </a:highlight>
                <a:latin typeface="Courier New"/>
                <a:ea typeface="Courier New"/>
                <a:cs typeface="Courier New"/>
                <a:sym typeface="Courier New"/>
              </a:rPr>
              <a:t>::</a:t>
            </a:r>
            <a:r>
              <a:rPr lang="es-419" sz="900">
                <a:solidFill>
                  <a:srgbClr val="DCDCAA"/>
                </a:solidFill>
                <a:highlight>
                  <a:srgbClr val="1E1E1E"/>
                </a:highlight>
                <a:latin typeface="Courier New"/>
                <a:ea typeface="Courier New"/>
                <a:cs typeface="Courier New"/>
                <a:sym typeface="Courier New"/>
              </a:rPr>
              <a:t>new</a:t>
            </a:r>
            <a:r>
              <a:rPr lang="es-419" sz="900">
                <a:solidFill>
                  <a:srgbClr val="D4D4D4"/>
                </a:solidFill>
                <a:highlight>
                  <a:srgbClr val="1E1E1E"/>
                </a:highlight>
                <a:latin typeface="Courier New"/>
                <a:ea typeface="Courier New"/>
                <a:cs typeface="Courier New"/>
                <a:sym typeface="Courier New"/>
              </a:rPr>
              <a:t>(</a:t>
            </a:r>
            <a:r>
              <a:rPr lang="es-419" sz="900">
                <a:solidFill>
                  <a:srgbClr val="9CDCFE"/>
                </a:solidFill>
                <a:highlight>
                  <a:srgbClr val="1E1E1E"/>
                </a:highlight>
                <a:latin typeface="Courier New"/>
                <a:ea typeface="Courier New"/>
                <a:cs typeface="Courier New"/>
                <a:sym typeface="Courier New"/>
              </a:rPr>
              <a:t>n1</a:t>
            </a:r>
            <a:r>
              <a:rPr lang="es-419"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200">
              <a:solidFill>
                <a:srgbClr val="569CD6"/>
              </a:solidFill>
              <a:highlight>
                <a:srgbClr val="1E1E1E"/>
              </a:highlight>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sz="3500"/>
              <a:t>Smart Pointers: Rc -&gt;</a:t>
            </a:r>
            <a:r>
              <a:rPr lang="es-419" sz="1700"/>
              <a:t> Reference Counted</a:t>
            </a:r>
            <a:endParaRPr sz="1700"/>
          </a:p>
        </p:txBody>
      </p:sp>
      <p:sp>
        <p:nvSpPr>
          <p:cNvPr id="225" name="Google Shape;225;p38"/>
          <p:cNvSpPr txBox="1"/>
          <p:nvPr>
            <p:ph idx="1" type="body"/>
          </p:nvPr>
        </p:nvSpPr>
        <p:spPr>
          <a:xfrm>
            <a:off x="387900" y="1352024"/>
            <a:ext cx="8368200" cy="3078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419" sz="900">
                <a:solidFill>
                  <a:srgbClr val="D4D4D4"/>
                </a:solidFill>
                <a:highlight>
                  <a:srgbClr val="1E1E1E"/>
                </a:highlight>
                <a:latin typeface="Courier New"/>
                <a:ea typeface="Courier New"/>
                <a:cs typeface="Courier New"/>
                <a:sym typeface="Courier New"/>
              </a:rPr>
              <a:t>   </a:t>
            </a:r>
            <a:r>
              <a:rPr lang="es-419" sz="900">
                <a:solidFill>
                  <a:srgbClr val="569CD6"/>
                </a:solidFill>
                <a:highlight>
                  <a:srgbClr val="1E1E1E"/>
                </a:highlight>
                <a:latin typeface="Courier New"/>
                <a:ea typeface="Courier New"/>
                <a:cs typeface="Courier New"/>
                <a:sym typeface="Courier New"/>
              </a:rPr>
              <a:t>let</a:t>
            </a:r>
            <a:r>
              <a:rPr lang="es-419" sz="900">
                <a:solidFill>
                  <a:srgbClr val="D4D4D4"/>
                </a:solidFill>
                <a:highlight>
                  <a:srgbClr val="1E1E1E"/>
                </a:highlight>
                <a:latin typeface="Courier New"/>
                <a:ea typeface="Courier New"/>
                <a:cs typeface="Courier New"/>
                <a:sym typeface="Courier New"/>
              </a:rPr>
              <a:t> </a:t>
            </a:r>
            <a:r>
              <a:rPr lang="es-419" sz="900">
                <a:solidFill>
                  <a:srgbClr val="9CDCFE"/>
                </a:solidFill>
                <a:highlight>
                  <a:srgbClr val="1E1E1E"/>
                </a:highlight>
                <a:latin typeface="Courier New"/>
                <a:ea typeface="Courier New"/>
                <a:cs typeface="Courier New"/>
                <a:sym typeface="Courier New"/>
              </a:rPr>
              <a:t>v</a:t>
            </a:r>
            <a:r>
              <a:rPr lang="es-419" sz="900">
                <a:solidFill>
                  <a:srgbClr val="D4D4D4"/>
                </a:solidFill>
                <a:highlight>
                  <a:srgbClr val="1E1E1E"/>
                </a:highlight>
                <a:latin typeface="Courier New"/>
                <a:ea typeface="Courier New"/>
                <a:cs typeface="Courier New"/>
                <a:sym typeface="Courier New"/>
              </a:rPr>
              <a:t> = [ </a:t>
            </a:r>
            <a:r>
              <a:rPr lang="es-419" sz="900">
                <a:solidFill>
                  <a:srgbClr val="9CDCFE"/>
                </a:solidFill>
                <a:highlight>
                  <a:srgbClr val="1E1E1E"/>
                </a:highlight>
                <a:latin typeface="Courier New"/>
                <a:ea typeface="Courier New"/>
                <a:cs typeface="Courier New"/>
                <a:sym typeface="Courier New"/>
              </a:rPr>
              <a:t>n1_rc</a:t>
            </a:r>
            <a:r>
              <a:rPr lang="es-419" sz="900">
                <a:solidFill>
                  <a:srgbClr val="D4D4D4"/>
                </a:solidFill>
                <a:highlight>
                  <a:srgbClr val="1E1E1E"/>
                </a:highlight>
                <a:latin typeface="Courier New"/>
                <a:ea typeface="Courier New"/>
                <a:cs typeface="Courier New"/>
                <a:sym typeface="Courier New"/>
              </a:rPr>
              <a:t>.</a:t>
            </a:r>
            <a:r>
              <a:rPr lang="es-419" sz="900">
                <a:solidFill>
                  <a:srgbClr val="DCDCAA"/>
                </a:solidFill>
                <a:highlight>
                  <a:srgbClr val="1E1E1E"/>
                </a:highlight>
                <a:latin typeface="Courier New"/>
                <a:ea typeface="Courier New"/>
                <a:cs typeface="Courier New"/>
                <a:sym typeface="Courier New"/>
              </a:rPr>
              <a:t>clone</a:t>
            </a:r>
            <a:r>
              <a:rPr lang="es-419" sz="900">
                <a:solidFill>
                  <a:srgbClr val="D4D4D4"/>
                </a:solidFill>
                <a:highlight>
                  <a:srgbClr val="1E1E1E"/>
                </a:highlight>
                <a:latin typeface="Courier New"/>
                <a:ea typeface="Courier New"/>
                <a:cs typeface="Courier New"/>
                <a:sym typeface="Courier New"/>
              </a:rPr>
              <a:t>(), </a:t>
            </a:r>
            <a:r>
              <a:rPr lang="es-419" sz="900">
                <a:solidFill>
                  <a:srgbClr val="9CDCFE"/>
                </a:solidFill>
                <a:highlight>
                  <a:srgbClr val="1E1E1E"/>
                </a:highlight>
                <a:latin typeface="Courier New"/>
                <a:ea typeface="Courier New"/>
                <a:cs typeface="Courier New"/>
                <a:sym typeface="Courier New"/>
              </a:rPr>
              <a:t>n2_rc</a:t>
            </a:r>
            <a:r>
              <a:rPr lang="es-419" sz="900">
                <a:solidFill>
                  <a:srgbClr val="D4D4D4"/>
                </a:solidFill>
                <a:highlight>
                  <a:srgbClr val="1E1E1E"/>
                </a:highlight>
                <a:latin typeface="Courier New"/>
                <a:ea typeface="Courier New"/>
                <a:cs typeface="Courier New"/>
                <a:sym typeface="Courier New"/>
              </a:rPr>
              <a:t>.</a:t>
            </a:r>
            <a:r>
              <a:rPr lang="es-419" sz="900">
                <a:solidFill>
                  <a:srgbClr val="DCDCAA"/>
                </a:solidFill>
                <a:highlight>
                  <a:srgbClr val="1E1E1E"/>
                </a:highlight>
                <a:latin typeface="Courier New"/>
                <a:ea typeface="Courier New"/>
                <a:cs typeface="Courier New"/>
                <a:sym typeface="Courier New"/>
              </a:rPr>
              <a:t>clone</a:t>
            </a:r>
            <a:r>
              <a:rPr lang="es-419"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D4D4D4"/>
                </a:solidFill>
                <a:highlight>
                  <a:srgbClr val="1E1E1E"/>
                </a:highlight>
                <a:latin typeface="Courier New"/>
                <a:ea typeface="Courier New"/>
                <a:cs typeface="Courier New"/>
                <a:sym typeface="Courier New"/>
              </a:rPr>
              <a:t>       </a:t>
            </a:r>
            <a:r>
              <a:rPr lang="es-419" sz="900">
                <a:solidFill>
                  <a:srgbClr val="9CDCFE"/>
                </a:solidFill>
                <a:highlight>
                  <a:srgbClr val="1E1E1E"/>
                </a:highlight>
                <a:latin typeface="Courier New"/>
                <a:ea typeface="Courier New"/>
                <a:cs typeface="Courier New"/>
                <a:sym typeface="Courier New"/>
              </a:rPr>
              <a:t>n3_rc</a:t>
            </a:r>
            <a:r>
              <a:rPr lang="es-419" sz="900">
                <a:solidFill>
                  <a:srgbClr val="D4D4D4"/>
                </a:solidFill>
                <a:highlight>
                  <a:srgbClr val="1E1E1E"/>
                </a:highlight>
                <a:latin typeface="Courier New"/>
                <a:ea typeface="Courier New"/>
                <a:cs typeface="Courier New"/>
                <a:sym typeface="Courier New"/>
              </a:rPr>
              <a:t>.</a:t>
            </a:r>
            <a:r>
              <a:rPr lang="es-419" sz="900">
                <a:solidFill>
                  <a:srgbClr val="DCDCAA"/>
                </a:solidFill>
                <a:highlight>
                  <a:srgbClr val="1E1E1E"/>
                </a:highlight>
                <a:latin typeface="Courier New"/>
                <a:ea typeface="Courier New"/>
                <a:cs typeface="Courier New"/>
                <a:sym typeface="Courier New"/>
              </a:rPr>
              <a:t>clone</a:t>
            </a:r>
            <a:r>
              <a:rPr lang="es-419" sz="900">
                <a:solidFill>
                  <a:srgbClr val="D4D4D4"/>
                </a:solidFill>
                <a:highlight>
                  <a:srgbClr val="1E1E1E"/>
                </a:highlight>
                <a:latin typeface="Courier New"/>
                <a:ea typeface="Courier New"/>
                <a:cs typeface="Courier New"/>
                <a:sym typeface="Courier New"/>
              </a:rPr>
              <a:t>(),</a:t>
            </a:r>
            <a:r>
              <a:rPr lang="es-419" sz="900">
                <a:solidFill>
                  <a:srgbClr val="9CDCFE"/>
                </a:solidFill>
                <a:highlight>
                  <a:srgbClr val="1E1E1E"/>
                </a:highlight>
                <a:latin typeface="Courier New"/>
                <a:ea typeface="Courier New"/>
                <a:cs typeface="Courier New"/>
                <a:sym typeface="Courier New"/>
              </a:rPr>
              <a:t>n4_rc</a:t>
            </a:r>
            <a:r>
              <a:rPr lang="es-419" sz="900">
                <a:solidFill>
                  <a:srgbClr val="D4D4D4"/>
                </a:solidFill>
                <a:highlight>
                  <a:srgbClr val="1E1E1E"/>
                </a:highlight>
                <a:latin typeface="Courier New"/>
                <a:ea typeface="Courier New"/>
                <a:cs typeface="Courier New"/>
                <a:sym typeface="Courier New"/>
              </a:rPr>
              <a:t>.</a:t>
            </a:r>
            <a:r>
              <a:rPr lang="es-419" sz="900">
                <a:solidFill>
                  <a:srgbClr val="DCDCAA"/>
                </a:solidFill>
                <a:highlight>
                  <a:srgbClr val="1E1E1E"/>
                </a:highlight>
                <a:latin typeface="Courier New"/>
                <a:ea typeface="Courier New"/>
                <a:cs typeface="Courier New"/>
                <a:sym typeface="Courier New"/>
              </a:rPr>
              <a:t>clone</a:t>
            </a:r>
            <a:r>
              <a:rPr lang="es-419" sz="900">
                <a:solidFill>
                  <a:srgbClr val="D4D4D4"/>
                </a:solidFill>
                <a:highlight>
                  <a:srgbClr val="1E1E1E"/>
                </a:highlight>
                <a:latin typeface="Courier New"/>
                <a:ea typeface="Courier New"/>
                <a:cs typeface="Courier New"/>
                <a:sym typeface="Courier New"/>
              </a:rPr>
              <a:t>(),</a:t>
            </a:r>
            <a:r>
              <a:rPr lang="es-419" sz="900">
                <a:solidFill>
                  <a:srgbClr val="9CDCFE"/>
                </a:solidFill>
                <a:highlight>
                  <a:srgbClr val="1E1E1E"/>
                </a:highlight>
                <a:latin typeface="Courier New"/>
                <a:ea typeface="Courier New"/>
                <a:cs typeface="Courier New"/>
                <a:sym typeface="Courier New"/>
              </a:rPr>
              <a:t>n5_rc</a:t>
            </a:r>
            <a:r>
              <a:rPr lang="es-419" sz="900">
                <a:solidFill>
                  <a:srgbClr val="D4D4D4"/>
                </a:solidFill>
                <a:highlight>
                  <a:srgbClr val="1E1E1E"/>
                </a:highlight>
                <a:latin typeface="Courier New"/>
                <a:ea typeface="Courier New"/>
                <a:cs typeface="Courier New"/>
                <a:sym typeface="Courier New"/>
              </a:rPr>
              <a:t>.</a:t>
            </a:r>
            <a:r>
              <a:rPr lang="es-419" sz="900">
                <a:solidFill>
                  <a:srgbClr val="DCDCAA"/>
                </a:solidFill>
                <a:highlight>
                  <a:srgbClr val="1E1E1E"/>
                </a:highlight>
                <a:latin typeface="Courier New"/>
                <a:ea typeface="Courier New"/>
                <a:cs typeface="Courier New"/>
                <a:sym typeface="Courier New"/>
              </a:rPr>
              <a:t>clone</a:t>
            </a:r>
            <a:r>
              <a:rPr lang="es-419"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D4D4D4"/>
                </a:solidFill>
                <a:highlight>
                  <a:srgbClr val="1E1E1E"/>
                </a:highlight>
                <a:latin typeface="Courier New"/>
                <a:ea typeface="Courier New"/>
                <a:cs typeface="Courier New"/>
                <a:sym typeface="Courier New"/>
              </a:rPr>
              <a:t>   </a:t>
            </a:r>
            <a:r>
              <a:rPr lang="es-419" sz="900">
                <a:solidFill>
                  <a:srgbClr val="C586C0"/>
                </a:solidFill>
                <a:highlight>
                  <a:srgbClr val="1E1E1E"/>
                </a:highlight>
                <a:latin typeface="Courier New"/>
                <a:ea typeface="Courier New"/>
                <a:cs typeface="Courier New"/>
                <a:sym typeface="Courier New"/>
              </a:rPr>
              <a:t>for</a:t>
            </a:r>
            <a:r>
              <a:rPr lang="es-419" sz="900">
                <a:solidFill>
                  <a:srgbClr val="D4D4D4"/>
                </a:solidFill>
                <a:highlight>
                  <a:srgbClr val="1E1E1E"/>
                </a:highlight>
                <a:latin typeface="Courier New"/>
                <a:ea typeface="Courier New"/>
                <a:cs typeface="Courier New"/>
                <a:sym typeface="Courier New"/>
              </a:rPr>
              <a:t> </a:t>
            </a:r>
            <a:r>
              <a:rPr lang="es-419" sz="900">
                <a:solidFill>
                  <a:srgbClr val="9CDCFE"/>
                </a:solidFill>
                <a:highlight>
                  <a:srgbClr val="1E1E1E"/>
                </a:highlight>
                <a:latin typeface="Courier New"/>
                <a:ea typeface="Courier New"/>
                <a:cs typeface="Courier New"/>
                <a:sym typeface="Courier New"/>
              </a:rPr>
              <a:t>i</a:t>
            </a:r>
            <a:r>
              <a:rPr lang="es-419" sz="900">
                <a:solidFill>
                  <a:srgbClr val="D4D4D4"/>
                </a:solidFill>
                <a:highlight>
                  <a:srgbClr val="1E1E1E"/>
                </a:highlight>
                <a:latin typeface="Courier New"/>
                <a:ea typeface="Courier New"/>
                <a:cs typeface="Courier New"/>
                <a:sym typeface="Courier New"/>
              </a:rPr>
              <a:t> </a:t>
            </a:r>
            <a:r>
              <a:rPr lang="es-419" sz="900">
                <a:solidFill>
                  <a:srgbClr val="C586C0"/>
                </a:solidFill>
                <a:highlight>
                  <a:srgbClr val="1E1E1E"/>
                </a:highlight>
                <a:latin typeface="Courier New"/>
                <a:ea typeface="Courier New"/>
                <a:cs typeface="Courier New"/>
                <a:sym typeface="Courier New"/>
              </a:rPr>
              <a:t>in</a:t>
            </a:r>
            <a:r>
              <a:rPr lang="es-419" sz="900">
                <a:solidFill>
                  <a:srgbClr val="D4D4D4"/>
                </a:solidFill>
                <a:highlight>
                  <a:srgbClr val="1E1E1E"/>
                </a:highlight>
                <a:latin typeface="Courier New"/>
                <a:ea typeface="Courier New"/>
                <a:cs typeface="Courier New"/>
                <a:sym typeface="Courier New"/>
              </a:rPr>
              <a:t> </a:t>
            </a:r>
            <a:r>
              <a:rPr lang="es-419" sz="900">
                <a:solidFill>
                  <a:srgbClr val="9CDCFE"/>
                </a:solidFill>
                <a:highlight>
                  <a:srgbClr val="1E1E1E"/>
                </a:highlight>
                <a:latin typeface="Courier New"/>
                <a:ea typeface="Courier New"/>
                <a:cs typeface="Courier New"/>
                <a:sym typeface="Courier New"/>
              </a:rPr>
              <a:t>v</a:t>
            </a:r>
            <a:r>
              <a:rPr lang="es-419"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D4D4D4"/>
                </a:solidFill>
                <a:highlight>
                  <a:srgbClr val="1E1E1E"/>
                </a:highlight>
                <a:latin typeface="Courier New"/>
                <a:ea typeface="Courier New"/>
                <a:cs typeface="Courier New"/>
                <a:sym typeface="Courier New"/>
              </a:rPr>
              <a:t>       </a:t>
            </a:r>
            <a:r>
              <a:rPr lang="es-419" sz="900">
                <a:solidFill>
                  <a:srgbClr val="C586C0"/>
                </a:solidFill>
                <a:highlight>
                  <a:srgbClr val="1E1E1E"/>
                </a:highlight>
                <a:latin typeface="Courier New"/>
                <a:ea typeface="Courier New"/>
                <a:cs typeface="Courier New"/>
                <a:sym typeface="Courier New"/>
              </a:rPr>
              <a:t>if</a:t>
            </a:r>
            <a:r>
              <a:rPr lang="es-419" sz="900">
                <a:solidFill>
                  <a:srgbClr val="D4D4D4"/>
                </a:solidFill>
                <a:highlight>
                  <a:srgbClr val="1E1E1E"/>
                </a:highlight>
                <a:latin typeface="Courier New"/>
                <a:ea typeface="Courier New"/>
                <a:cs typeface="Courier New"/>
                <a:sym typeface="Courier New"/>
              </a:rPr>
              <a:t> </a:t>
            </a:r>
            <a:r>
              <a:rPr lang="es-419" sz="900">
                <a:solidFill>
                  <a:srgbClr val="569CD6"/>
                </a:solidFill>
                <a:highlight>
                  <a:srgbClr val="1E1E1E"/>
                </a:highlight>
                <a:latin typeface="Courier New"/>
                <a:ea typeface="Courier New"/>
                <a:cs typeface="Courier New"/>
                <a:sym typeface="Courier New"/>
              </a:rPr>
              <a:t>let</a:t>
            </a:r>
            <a:r>
              <a:rPr lang="es-419" sz="900">
                <a:solidFill>
                  <a:srgbClr val="D4D4D4"/>
                </a:solidFill>
                <a:highlight>
                  <a:srgbClr val="1E1E1E"/>
                </a:highlight>
                <a:latin typeface="Courier New"/>
                <a:ea typeface="Courier New"/>
                <a:cs typeface="Courier New"/>
                <a:sym typeface="Courier New"/>
              </a:rPr>
              <a:t> </a:t>
            </a:r>
            <a:r>
              <a:rPr lang="es-419" sz="900">
                <a:solidFill>
                  <a:srgbClr val="4FC1FF"/>
                </a:solidFill>
                <a:highlight>
                  <a:srgbClr val="1E1E1E"/>
                </a:highlight>
                <a:latin typeface="Courier New"/>
                <a:ea typeface="Courier New"/>
                <a:cs typeface="Courier New"/>
                <a:sym typeface="Courier New"/>
              </a:rPr>
              <a:t>Some</a:t>
            </a:r>
            <a:r>
              <a:rPr lang="es-419" sz="900">
                <a:solidFill>
                  <a:srgbClr val="D4D4D4"/>
                </a:solidFill>
                <a:highlight>
                  <a:srgbClr val="1E1E1E"/>
                </a:highlight>
                <a:latin typeface="Courier New"/>
                <a:ea typeface="Courier New"/>
                <a:cs typeface="Courier New"/>
                <a:sym typeface="Courier New"/>
              </a:rPr>
              <a:t>(</a:t>
            </a:r>
            <a:r>
              <a:rPr lang="es-419" sz="900">
                <a:solidFill>
                  <a:srgbClr val="9CDCFE"/>
                </a:solidFill>
                <a:highlight>
                  <a:srgbClr val="1E1E1E"/>
                </a:highlight>
                <a:latin typeface="Courier New"/>
                <a:ea typeface="Courier New"/>
                <a:cs typeface="Courier New"/>
                <a:sym typeface="Courier New"/>
              </a:rPr>
              <a:t>dato</a:t>
            </a:r>
            <a:r>
              <a:rPr lang="es-419" sz="900">
                <a:solidFill>
                  <a:srgbClr val="D4D4D4"/>
                </a:solidFill>
                <a:highlight>
                  <a:srgbClr val="1E1E1E"/>
                </a:highlight>
                <a:latin typeface="Courier New"/>
                <a:ea typeface="Courier New"/>
                <a:cs typeface="Courier New"/>
                <a:sym typeface="Courier New"/>
              </a:rPr>
              <a:t>)=</a:t>
            </a:r>
            <a:r>
              <a:rPr lang="es-419" sz="900">
                <a:solidFill>
                  <a:srgbClr val="9CDCFE"/>
                </a:solidFill>
                <a:highlight>
                  <a:srgbClr val="1E1E1E"/>
                </a:highlight>
                <a:latin typeface="Courier New"/>
                <a:ea typeface="Courier New"/>
                <a:cs typeface="Courier New"/>
                <a:sym typeface="Courier New"/>
              </a:rPr>
              <a:t>i</a:t>
            </a:r>
            <a:r>
              <a:rPr lang="es-419" sz="900">
                <a:solidFill>
                  <a:srgbClr val="D4D4D4"/>
                </a:solidFill>
                <a:highlight>
                  <a:srgbClr val="1E1E1E"/>
                </a:highlight>
                <a:latin typeface="Courier New"/>
                <a:ea typeface="Courier New"/>
                <a:cs typeface="Courier New"/>
                <a:sym typeface="Courier New"/>
              </a:rPr>
              <a:t>.</a:t>
            </a:r>
            <a:r>
              <a:rPr lang="es-419" sz="900">
                <a:solidFill>
                  <a:srgbClr val="DCDCAA"/>
                </a:solidFill>
                <a:highlight>
                  <a:srgbClr val="1E1E1E"/>
                </a:highlight>
                <a:latin typeface="Courier New"/>
                <a:ea typeface="Courier New"/>
                <a:cs typeface="Courier New"/>
                <a:sym typeface="Courier New"/>
              </a:rPr>
              <a:t>get_dato</a:t>
            </a:r>
            <a:r>
              <a:rPr lang="es-419"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D4D4D4"/>
                </a:solidFill>
                <a:highlight>
                  <a:srgbClr val="1E1E1E"/>
                </a:highlight>
                <a:latin typeface="Courier New"/>
                <a:ea typeface="Courier New"/>
                <a:cs typeface="Courier New"/>
                <a:sym typeface="Courier New"/>
              </a:rPr>
              <a:t>           </a:t>
            </a:r>
            <a:r>
              <a:rPr lang="es-419" sz="900">
                <a:solidFill>
                  <a:srgbClr val="569CD6"/>
                </a:solidFill>
                <a:highlight>
                  <a:srgbClr val="1E1E1E"/>
                </a:highlight>
                <a:latin typeface="Courier New"/>
                <a:ea typeface="Courier New"/>
                <a:cs typeface="Courier New"/>
                <a:sym typeface="Courier New"/>
              </a:rPr>
              <a:t>println!</a:t>
            </a:r>
            <a:r>
              <a:rPr lang="es-419" sz="900">
                <a:solidFill>
                  <a:srgbClr val="D4D4D4"/>
                </a:solidFill>
                <a:highlight>
                  <a:srgbClr val="1E1E1E"/>
                </a:highlight>
                <a:latin typeface="Courier New"/>
                <a:ea typeface="Courier New"/>
                <a:cs typeface="Courier New"/>
                <a:sym typeface="Courier New"/>
              </a:rPr>
              <a:t>(</a:t>
            </a:r>
            <a:r>
              <a:rPr lang="es-419" sz="900">
                <a:solidFill>
                  <a:srgbClr val="CE9178"/>
                </a:solidFill>
                <a:highlight>
                  <a:srgbClr val="1E1E1E"/>
                </a:highlight>
                <a:latin typeface="Courier New"/>
                <a:ea typeface="Courier New"/>
                <a:cs typeface="Courier New"/>
                <a:sym typeface="Courier New"/>
              </a:rPr>
              <a:t>"dfs para: </a:t>
            </a:r>
            <a:r>
              <a:rPr lang="es-419" sz="900">
                <a:solidFill>
                  <a:srgbClr val="569CD6"/>
                </a:solidFill>
                <a:highlight>
                  <a:srgbClr val="1E1E1E"/>
                </a:highlight>
                <a:latin typeface="Courier New"/>
                <a:ea typeface="Courier New"/>
                <a:cs typeface="Courier New"/>
                <a:sym typeface="Courier New"/>
              </a:rPr>
              <a:t>{}</a:t>
            </a:r>
            <a:r>
              <a:rPr lang="es-419" sz="900">
                <a:solidFill>
                  <a:srgbClr val="CE9178"/>
                </a:solidFill>
                <a:highlight>
                  <a:srgbClr val="1E1E1E"/>
                </a:highlight>
                <a:latin typeface="Courier New"/>
                <a:ea typeface="Courier New"/>
                <a:cs typeface="Courier New"/>
                <a:sym typeface="Courier New"/>
              </a:rPr>
              <a:t>"</a:t>
            </a:r>
            <a:r>
              <a:rPr lang="es-419" sz="900">
                <a:solidFill>
                  <a:srgbClr val="D4D4D4"/>
                </a:solidFill>
                <a:highlight>
                  <a:srgbClr val="1E1E1E"/>
                </a:highlight>
                <a:latin typeface="Courier New"/>
                <a:ea typeface="Courier New"/>
                <a:cs typeface="Courier New"/>
                <a:sym typeface="Courier New"/>
              </a:rPr>
              <a:t>, </a:t>
            </a:r>
            <a:r>
              <a:rPr lang="es-419" sz="900">
                <a:solidFill>
                  <a:srgbClr val="9CDCFE"/>
                </a:solidFill>
                <a:highlight>
                  <a:srgbClr val="1E1E1E"/>
                </a:highlight>
                <a:latin typeface="Courier New"/>
                <a:ea typeface="Courier New"/>
                <a:cs typeface="Courier New"/>
                <a:sym typeface="Courier New"/>
              </a:rPr>
              <a:t>dato</a:t>
            </a:r>
            <a:r>
              <a:rPr lang="es-419"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D4D4D4"/>
                </a:solidFill>
                <a:highlight>
                  <a:srgbClr val="1E1E1E"/>
                </a:highlight>
                <a:latin typeface="Courier New"/>
                <a:ea typeface="Courier New"/>
                <a:cs typeface="Courier New"/>
                <a:sym typeface="Courier New"/>
              </a:rPr>
              <a:t>           </a:t>
            </a:r>
            <a:r>
              <a:rPr lang="es-419" sz="900">
                <a:solidFill>
                  <a:srgbClr val="DCDCAA"/>
                </a:solidFill>
                <a:highlight>
                  <a:srgbClr val="1E1E1E"/>
                </a:highlight>
                <a:latin typeface="Courier New"/>
                <a:ea typeface="Courier New"/>
                <a:cs typeface="Courier New"/>
                <a:sym typeface="Courier New"/>
              </a:rPr>
              <a:t>psudo_dfs</a:t>
            </a:r>
            <a:r>
              <a:rPr lang="es-419" sz="900">
                <a:solidFill>
                  <a:srgbClr val="D4D4D4"/>
                </a:solidFill>
                <a:highlight>
                  <a:srgbClr val="1E1E1E"/>
                </a:highlight>
                <a:latin typeface="Courier New"/>
                <a:ea typeface="Courier New"/>
                <a:cs typeface="Courier New"/>
                <a:sym typeface="Courier New"/>
              </a:rPr>
              <a:t>(&amp;</a:t>
            </a:r>
            <a:r>
              <a:rPr lang="es-419" sz="900">
                <a:solidFill>
                  <a:srgbClr val="9CDCFE"/>
                </a:solidFill>
                <a:highlight>
                  <a:srgbClr val="1E1E1E"/>
                </a:highlight>
                <a:latin typeface="Courier New"/>
                <a:ea typeface="Courier New"/>
                <a:cs typeface="Courier New"/>
                <a:sym typeface="Courier New"/>
              </a:rPr>
              <a:t>i</a:t>
            </a:r>
            <a:r>
              <a:rPr lang="es-419"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D4D4D4"/>
                </a:solidFill>
                <a:highlight>
                  <a:srgbClr val="1E1E1E"/>
                </a:highlight>
                <a:latin typeface="Courier New"/>
                <a:ea typeface="Courier New"/>
                <a:cs typeface="Courier New"/>
                <a:sym typeface="Courier New"/>
              </a:rPr>
              <a:t>       </a:t>
            </a:r>
            <a:r>
              <a:rPr lang="es-419" sz="900">
                <a:solidFill>
                  <a:srgbClr val="569CD6"/>
                </a:solidFill>
                <a:highlight>
                  <a:srgbClr val="1E1E1E"/>
                </a:highlight>
                <a:latin typeface="Courier New"/>
                <a:ea typeface="Courier New"/>
                <a:cs typeface="Courier New"/>
                <a:sym typeface="Courier New"/>
              </a:rPr>
              <a:t>println!</a:t>
            </a:r>
            <a:r>
              <a:rPr lang="es-419" sz="900">
                <a:solidFill>
                  <a:srgbClr val="D4D4D4"/>
                </a:solidFill>
                <a:highlight>
                  <a:srgbClr val="1E1E1E"/>
                </a:highlight>
                <a:latin typeface="Courier New"/>
                <a:ea typeface="Courier New"/>
                <a:cs typeface="Courier New"/>
                <a:sym typeface="Courier New"/>
              </a:rPr>
              <a:t>(</a:t>
            </a:r>
            <a:r>
              <a:rPr lang="es-419" sz="900">
                <a:solidFill>
                  <a:srgbClr val="CE9178"/>
                </a:solidFill>
                <a:highlight>
                  <a:srgbClr val="1E1E1E"/>
                </a:highlight>
                <a:latin typeface="Courier New"/>
                <a:ea typeface="Courier New"/>
                <a:cs typeface="Courier New"/>
                <a:sym typeface="Courier New"/>
              </a:rPr>
              <a:t>""</a:t>
            </a:r>
            <a:r>
              <a:rPr lang="es-419"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900">
              <a:solidFill>
                <a:srgbClr val="569CD6"/>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200">
              <a:solidFill>
                <a:srgbClr val="569CD6"/>
              </a:solidFill>
              <a:highlight>
                <a:srgbClr val="1E1E1E"/>
              </a:highlight>
              <a:latin typeface="Courier New"/>
              <a:ea typeface="Courier New"/>
              <a:cs typeface="Courier New"/>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sz="3500"/>
              <a:t>Smart Pointers: RefCell -&gt;</a:t>
            </a:r>
            <a:r>
              <a:rPr lang="es-419" sz="1700"/>
              <a:t> </a:t>
            </a:r>
            <a:r>
              <a:rPr lang="es-419" sz="1500"/>
              <a:t>patrón de mutabilidad interior</a:t>
            </a:r>
            <a:endParaRPr sz="1500"/>
          </a:p>
        </p:txBody>
      </p:sp>
      <p:sp>
        <p:nvSpPr>
          <p:cNvPr id="231" name="Google Shape;231;p39"/>
          <p:cNvSpPr txBox="1"/>
          <p:nvPr>
            <p:ph idx="1" type="body"/>
          </p:nvPr>
        </p:nvSpPr>
        <p:spPr>
          <a:xfrm>
            <a:off x="458425" y="1352025"/>
            <a:ext cx="8368200" cy="37536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Font typeface="Roboto Slab"/>
              <a:buChar char="❖"/>
            </a:pPr>
            <a:r>
              <a:rPr lang="es-419" sz="1300">
                <a:latin typeface="Roboto Slab"/>
                <a:ea typeface="Roboto Slab"/>
                <a:cs typeface="Roboto Slab"/>
                <a:sym typeface="Roboto Slab"/>
              </a:rPr>
              <a:t>Permite mutar datos incluso cuando hay referencias inmutables a esos datos. Normalmente esta acción no está permitida por la regla de borrowing.</a:t>
            </a:r>
            <a:endParaRPr sz="1300">
              <a:latin typeface="Roboto Slab"/>
              <a:ea typeface="Roboto Slab"/>
              <a:cs typeface="Roboto Slab"/>
              <a:sym typeface="Roboto Slab"/>
            </a:endParaRPr>
          </a:p>
          <a:p>
            <a:pPr indent="-311150" lvl="0" marL="457200" rtl="0" algn="l">
              <a:lnSpc>
                <a:spcPct val="150000"/>
              </a:lnSpc>
              <a:spcBef>
                <a:spcPts val="0"/>
              </a:spcBef>
              <a:spcAft>
                <a:spcPts val="0"/>
              </a:spcAft>
              <a:buSzPts val="1300"/>
              <a:buFont typeface="Roboto Slab"/>
              <a:buChar char="❖"/>
            </a:pPr>
            <a:r>
              <a:rPr lang="es-419" sz="1300">
                <a:latin typeface="Roboto Slab"/>
                <a:ea typeface="Roboto Slab"/>
                <a:cs typeface="Roboto Slab"/>
                <a:sym typeface="Roboto Slab"/>
              </a:rPr>
              <a:t>Para mutar los datos el patrón utiliza código no seguro dentro de una estructura de datos para modificar las reglas de Rust.</a:t>
            </a:r>
            <a:endParaRPr sz="1300">
              <a:latin typeface="Roboto Slab"/>
              <a:ea typeface="Roboto Slab"/>
              <a:cs typeface="Roboto Slab"/>
              <a:sym typeface="Roboto Slab"/>
            </a:endParaRPr>
          </a:p>
          <a:p>
            <a:pPr indent="-311150" lvl="0" marL="457200" rtl="0" algn="l">
              <a:lnSpc>
                <a:spcPct val="150000"/>
              </a:lnSpc>
              <a:spcBef>
                <a:spcPts val="0"/>
              </a:spcBef>
              <a:spcAft>
                <a:spcPts val="0"/>
              </a:spcAft>
              <a:buSzPts val="1300"/>
              <a:buFont typeface="Roboto Slab"/>
              <a:buChar char="❖"/>
            </a:pPr>
            <a:r>
              <a:rPr lang="es-419" sz="1300">
                <a:latin typeface="Roboto Slab"/>
                <a:ea typeface="Roboto Slab"/>
                <a:cs typeface="Roboto Slab"/>
                <a:sym typeface="Roboto Slab"/>
              </a:rPr>
              <a:t>El código inseguro le indica al compilador que haremos la verificación de forma manual.</a:t>
            </a:r>
            <a:endParaRPr sz="1300">
              <a:latin typeface="Roboto Slab"/>
              <a:ea typeface="Roboto Slab"/>
              <a:cs typeface="Roboto Slab"/>
              <a:sym typeface="Roboto Slab"/>
            </a:endParaRPr>
          </a:p>
          <a:p>
            <a:pPr indent="-311150" lvl="0" marL="457200" rtl="0" algn="l">
              <a:lnSpc>
                <a:spcPct val="150000"/>
              </a:lnSpc>
              <a:spcBef>
                <a:spcPts val="0"/>
              </a:spcBef>
              <a:spcAft>
                <a:spcPts val="0"/>
              </a:spcAft>
              <a:buSzPts val="1300"/>
              <a:buFont typeface="Roboto Slab"/>
              <a:buChar char="❖"/>
            </a:pPr>
            <a:r>
              <a:rPr lang="es-419" sz="1300">
                <a:latin typeface="Roboto Slab"/>
                <a:ea typeface="Roboto Slab"/>
                <a:cs typeface="Roboto Slab"/>
                <a:sym typeface="Roboto Slab"/>
              </a:rPr>
              <a:t>Se pueden usar tipos que usan el patrón de mutabilidad interior solo cuando podemos asegurar de que se seguirá las reglas de préstamo en tiempo de ejecución, aunque el compilador no puede </a:t>
            </a:r>
            <a:r>
              <a:rPr lang="es-419" sz="1300">
                <a:latin typeface="Roboto Slab"/>
                <a:ea typeface="Roboto Slab"/>
                <a:cs typeface="Roboto Slab"/>
                <a:sym typeface="Roboto Slab"/>
              </a:rPr>
              <a:t>garantizarlo</a:t>
            </a:r>
            <a:r>
              <a:rPr lang="es-419" sz="1300">
                <a:latin typeface="Roboto Slab"/>
                <a:ea typeface="Roboto Slab"/>
                <a:cs typeface="Roboto Slab"/>
                <a:sym typeface="Roboto Slab"/>
              </a:rPr>
              <a:t>. </a:t>
            </a:r>
            <a:endParaRPr sz="1300">
              <a:latin typeface="Roboto Slab"/>
              <a:ea typeface="Roboto Slab"/>
              <a:cs typeface="Roboto Slab"/>
              <a:sym typeface="Roboto Slab"/>
            </a:endParaRPr>
          </a:p>
          <a:p>
            <a:pPr indent="-311150" lvl="0" marL="457200" rtl="0" algn="l">
              <a:lnSpc>
                <a:spcPct val="150000"/>
              </a:lnSpc>
              <a:spcBef>
                <a:spcPts val="0"/>
              </a:spcBef>
              <a:spcAft>
                <a:spcPts val="0"/>
              </a:spcAft>
              <a:buSzPts val="1300"/>
              <a:buFont typeface="Roboto Slab"/>
              <a:buChar char="❖"/>
            </a:pPr>
            <a:r>
              <a:rPr lang="es-419" sz="1300">
                <a:latin typeface="Roboto Slab"/>
                <a:ea typeface="Roboto Slab"/>
                <a:cs typeface="Roboto Slab"/>
                <a:sym typeface="Roboto Slab"/>
              </a:rPr>
              <a:t>El código no seguro involucrado se envuelve en una API segura y el tipo externo sigue siendo inmutable.</a:t>
            </a:r>
            <a:endParaRPr sz="5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900">
              <a:solidFill>
                <a:srgbClr val="569CD6"/>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200">
              <a:solidFill>
                <a:srgbClr val="569CD6"/>
              </a:solidFill>
              <a:highlight>
                <a:srgbClr val="1E1E1E"/>
              </a:highlight>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sz="3500"/>
              <a:t>Smart Pointers: RefCell -&gt;</a:t>
            </a:r>
            <a:r>
              <a:rPr lang="es-419" sz="1700"/>
              <a:t> mutabilidad interior</a:t>
            </a:r>
            <a:endParaRPr sz="1700"/>
          </a:p>
        </p:txBody>
      </p:sp>
      <p:sp>
        <p:nvSpPr>
          <p:cNvPr id="237" name="Google Shape;237;p40"/>
          <p:cNvSpPr txBox="1"/>
          <p:nvPr>
            <p:ph idx="1" type="body"/>
          </p:nvPr>
        </p:nvSpPr>
        <p:spPr>
          <a:xfrm>
            <a:off x="387900" y="1352024"/>
            <a:ext cx="8368200" cy="3078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419" sz="1200">
                <a:solidFill>
                  <a:srgbClr val="569CD6"/>
                </a:solidFill>
                <a:highlight>
                  <a:srgbClr val="1E1E1E"/>
                </a:highlight>
                <a:latin typeface="Courier New"/>
                <a:ea typeface="Courier New"/>
                <a:cs typeface="Courier New"/>
                <a:sym typeface="Courier New"/>
              </a:rPr>
              <a:t>use</a:t>
            </a:r>
            <a:r>
              <a:rPr lang="es-419" sz="1200">
                <a:solidFill>
                  <a:srgbClr val="D4D4D4"/>
                </a:solidFill>
                <a:highlight>
                  <a:srgbClr val="1E1E1E"/>
                </a:highlight>
                <a:latin typeface="Courier New"/>
                <a:ea typeface="Courier New"/>
                <a:cs typeface="Courier New"/>
                <a:sym typeface="Courier New"/>
              </a:rPr>
              <a:t> </a:t>
            </a:r>
            <a:r>
              <a:rPr lang="es-419" sz="1200">
                <a:solidFill>
                  <a:srgbClr val="4EC9B0"/>
                </a:solidFill>
                <a:highlight>
                  <a:srgbClr val="1E1E1E"/>
                </a:highlight>
                <a:latin typeface="Courier New"/>
                <a:ea typeface="Courier New"/>
                <a:cs typeface="Courier New"/>
                <a:sym typeface="Courier New"/>
              </a:rPr>
              <a:t>std</a:t>
            </a:r>
            <a:r>
              <a:rPr lang="es-419" sz="1200">
                <a:solidFill>
                  <a:srgbClr val="D4D4D4"/>
                </a:solidFill>
                <a:highlight>
                  <a:srgbClr val="1E1E1E"/>
                </a:highlight>
                <a:latin typeface="Courier New"/>
                <a:ea typeface="Courier New"/>
                <a:cs typeface="Courier New"/>
                <a:sym typeface="Courier New"/>
              </a:rPr>
              <a:t>::</a:t>
            </a:r>
            <a:r>
              <a:rPr lang="es-419" sz="1200">
                <a:solidFill>
                  <a:srgbClr val="4EC9B0"/>
                </a:solidFill>
                <a:highlight>
                  <a:srgbClr val="1E1E1E"/>
                </a:highlight>
                <a:latin typeface="Courier New"/>
                <a:ea typeface="Courier New"/>
                <a:cs typeface="Courier New"/>
                <a:sym typeface="Courier New"/>
              </a:rPr>
              <a:t>rc</a:t>
            </a:r>
            <a:r>
              <a:rPr lang="es-419" sz="1200">
                <a:solidFill>
                  <a:srgbClr val="D4D4D4"/>
                </a:solidFill>
                <a:highlight>
                  <a:srgbClr val="1E1E1E"/>
                </a:highlight>
                <a:latin typeface="Courier New"/>
                <a:ea typeface="Courier New"/>
                <a:cs typeface="Courier New"/>
                <a:sym typeface="Courier New"/>
              </a:rPr>
              <a:t>::</a:t>
            </a:r>
            <a:r>
              <a:rPr lang="es-419" sz="1200">
                <a:solidFill>
                  <a:srgbClr val="4EC9B0"/>
                </a:solidFill>
                <a:highlight>
                  <a:srgbClr val="1E1E1E"/>
                </a:highlight>
                <a:latin typeface="Courier New"/>
                <a:ea typeface="Courier New"/>
                <a:cs typeface="Courier New"/>
                <a:sym typeface="Courier New"/>
              </a:rPr>
              <a:t>Rc</a:t>
            </a:r>
            <a:r>
              <a:rPr lang="es-419" sz="1200">
                <a:solidFill>
                  <a:srgbClr val="D4D4D4"/>
                </a:solidFill>
                <a:highlight>
                  <a:srgbClr val="1E1E1E"/>
                </a:highlight>
                <a:latin typeface="Courier New"/>
                <a:ea typeface="Courier New"/>
                <a:cs typeface="Courier New"/>
                <a:sym typeface="Courier New"/>
              </a:rPr>
              <a:t>;</a:t>
            </a:r>
            <a:endParaRPr sz="12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200">
                <a:solidFill>
                  <a:srgbClr val="569CD6"/>
                </a:solidFill>
                <a:highlight>
                  <a:srgbClr val="1E1E1E"/>
                </a:highlight>
                <a:latin typeface="Courier New"/>
                <a:ea typeface="Courier New"/>
                <a:cs typeface="Courier New"/>
                <a:sym typeface="Courier New"/>
              </a:rPr>
              <a:t>use</a:t>
            </a:r>
            <a:r>
              <a:rPr lang="es-419" sz="1200">
                <a:solidFill>
                  <a:srgbClr val="D4D4D4"/>
                </a:solidFill>
                <a:highlight>
                  <a:srgbClr val="1E1E1E"/>
                </a:highlight>
                <a:latin typeface="Courier New"/>
                <a:ea typeface="Courier New"/>
                <a:cs typeface="Courier New"/>
                <a:sym typeface="Courier New"/>
              </a:rPr>
              <a:t> </a:t>
            </a:r>
            <a:r>
              <a:rPr lang="es-419" sz="1200">
                <a:solidFill>
                  <a:srgbClr val="4EC9B0"/>
                </a:solidFill>
                <a:highlight>
                  <a:srgbClr val="1E1E1E"/>
                </a:highlight>
                <a:latin typeface="Courier New"/>
                <a:ea typeface="Courier New"/>
                <a:cs typeface="Courier New"/>
                <a:sym typeface="Courier New"/>
              </a:rPr>
              <a:t>std</a:t>
            </a:r>
            <a:r>
              <a:rPr lang="es-419" sz="1200">
                <a:solidFill>
                  <a:srgbClr val="D4D4D4"/>
                </a:solidFill>
                <a:highlight>
                  <a:srgbClr val="1E1E1E"/>
                </a:highlight>
                <a:latin typeface="Courier New"/>
                <a:ea typeface="Courier New"/>
                <a:cs typeface="Courier New"/>
                <a:sym typeface="Courier New"/>
              </a:rPr>
              <a:t>::</a:t>
            </a:r>
            <a:r>
              <a:rPr lang="es-419" sz="1200">
                <a:solidFill>
                  <a:srgbClr val="4EC9B0"/>
                </a:solidFill>
                <a:highlight>
                  <a:srgbClr val="1E1E1E"/>
                </a:highlight>
                <a:latin typeface="Courier New"/>
                <a:ea typeface="Courier New"/>
                <a:cs typeface="Courier New"/>
                <a:sym typeface="Courier New"/>
              </a:rPr>
              <a:t>cell</a:t>
            </a:r>
            <a:r>
              <a:rPr lang="es-419" sz="1200">
                <a:solidFill>
                  <a:srgbClr val="D4D4D4"/>
                </a:solidFill>
                <a:highlight>
                  <a:srgbClr val="1E1E1E"/>
                </a:highlight>
                <a:latin typeface="Courier New"/>
                <a:ea typeface="Courier New"/>
                <a:cs typeface="Courier New"/>
                <a:sym typeface="Courier New"/>
              </a:rPr>
              <a:t>::</a:t>
            </a:r>
            <a:r>
              <a:rPr lang="es-419" sz="1200">
                <a:solidFill>
                  <a:srgbClr val="4EC9B0"/>
                </a:solidFill>
                <a:highlight>
                  <a:srgbClr val="1E1E1E"/>
                </a:highlight>
                <a:latin typeface="Courier New"/>
                <a:ea typeface="Courier New"/>
                <a:cs typeface="Courier New"/>
                <a:sym typeface="Courier New"/>
              </a:rPr>
              <a:t>RefCell</a:t>
            </a:r>
            <a:r>
              <a:rPr lang="es-419" sz="1200">
                <a:solidFill>
                  <a:srgbClr val="D4D4D4"/>
                </a:solidFill>
                <a:highlight>
                  <a:srgbClr val="1E1E1E"/>
                </a:highlight>
                <a:latin typeface="Courier New"/>
                <a:ea typeface="Courier New"/>
                <a:cs typeface="Courier New"/>
                <a:sym typeface="Courier New"/>
              </a:rPr>
              <a:t>;</a:t>
            </a:r>
            <a:endParaRPr sz="12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200">
                <a:solidFill>
                  <a:srgbClr val="569CD6"/>
                </a:solidFill>
                <a:highlight>
                  <a:srgbClr val="1E1E1E"/>
                </a:highlight>
                <a:latin typeface="Courier New"/>
                <a:ea typeface="Courier New"/>
                <a:cs typeface="Courier New"/>
                <a:sym typeface="Courier New"/>
              </a:rPr>
              <a:t>enum</a:t>
            </a:r>
            <a:r>
              <a:rPr lang="es-419" sz="1200">
                <a:solidFill>
                  <a:srgbClr val="D4D4D4"/>
                </a:solidFill>
                <a:highlight>
                  <a:srgbClr val="1E1E1E"/>
                </a:highlight>
                <a:latin typeface="Courier New"/>
                <a:ea typeface="Courier New"/>
                <a:cs typeface="Courier New"/>
                <a:sym typeface="Courier New"/>
              </a:rPr>
              <a:t> </a:t>
            </a:r>
            <a:r>
              <a:rPr lang="es-419" sz="1200">
                <a:solidFill>
                  <a:srgbClr val="4EC9B0"/>
                </a:solidFill>
                <a:highlight>
                  <a:srgbClr val="1E1E1E"/>
                </a:highlight>
                <a:latin typeface="Courier New"/>
                <a:ea typeface="Courier New"/>
                <a:cs typeface="Courier New"/>
                <a:sym typeface="Courier New"/>
              </a:rPr>
              <a:t>MiLista</a:t>
            </a:r>
            <a:r>
              <a:rPr lang="es-419" sz="1200">
                <a:solidFill>
                  <a:srgbClr val="D4D4D4"/>
                </a:solidFill>
                <a:highlight>
                  <a:srgbClr val="1E1E1E"/>
                </a:highlight>
                <a:latin typeface="Courier New"/>
                <a:ea typeface="Courier New"/>
                <a:cs typeface="Courier New"/>
                <a:sym typeface="Courier New"/>
              </a:rPr>
              <a:t>{</a:t>
            </a:r>
            <a:endParaRPr sz="12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200">
                <a:solidFill>
                  <a:srgbClr val="D4D4D4"/>
                </a:solidFill>
                <a:highlight>
                  <a:srgbClr val="1E1E1E"/>
                </a:highlight>
                <a:latin typeface="Courier New"/>
                <a:ea typeface="Courier New"/>
                <a:cs typeface="Courier New"/>
                <a:sym typeface="Courier New"/>
              </a:rPr>
              <a:t>   </a:t>
            </a:r>
            <a:r>
              <a:rPr lang="es-419" sz="1200">
                <a:solidFill>
                  <a:srgbClr val="4FC1FF"/>
                </a:solidFill>
                <a:highlight>
                  <a:srgbClr val="1E1E1E"/>
                </a:highlight>
                <a:latin typeface="Courier New"/>
                <a:ea typeface="Courier New"/>
                <a:cs typeface="Courier New"/>
                <a:sym typeface="Courier New"/>
              </a:rPr>
              <a:t>Nodo</a:t>
            </a:r>
            <a:r>
              <a:rPr lang="es-419" sz="1200">
                <a:solidFill>
                  <a:srgbClr val="D4D4D4"/>
                </a:solidFill>
                <a:highlight>
                  <a:srgbClr val="1E1E1E"/>
                </a:highlight>
                <a:latin typeface="Courier New"/>
                <a:ea typeface="Courier New"/>
                <a:cs typeface="Courier New"/>
                <a:sym typeface="Courier New"/>
              </a:rPr>
              <a:t>(</a:t>
            </a:r>
            <a:r>
              <a:rPr lang="es-419" sz="1200">
                <a:solidFill>
                  <a:srgbClr val="4EC9B0"/>
                </a:solidFill>
                <a:highlight>
                  <a:srgbClr val="1E1E1E"/>
                </a:highlight>
                <a:latin typeface="Courier New"/>
                <a:ea typeface="Courier New"/>
                <a:cs typeface="Courier New"/>
                <a:sym typeface="Courier New"/>
              </a:rPr>
              <a:t>RefCell</a:t>
            </a:r>
            <a:r>
              <a:rPr lang="es-419" sz="1200">
                <a:solidFill>
                  <a:srgbClr val="D4D4D4"/>
                </a:solidFill>
                <a:highlight>
                  <a:srgbClr val="1E1E1E"/>
                </a:highlight>
                <a:latin typeface="Courier New"/>
                <a:ea typeface="Courier New"/>
                <a:cs typeface="Courier New"/>
                <a:sym typeface="Courier New"/>
              </a:rPr>
              <a:t>&lt;</a:t>
            </a:r>
            <a:r>
              <a:rPr lang="es-419" sz="1200">
                <a:solidFill>
                  <a:srgbClr val="4EC9B0"/>
                </a:solidFill>
                <a:highlight>
                  <a:srgbClr val="1E1E1E"/>
                </a:highlight>
                <a:latin typeface="Courier New"/>
                <a:ea typeface="Courier New"/>
                <a:cs typeface="Courier New"/>
                <a:sym typeface="Courier New"/>
              </a:rPr>
              <a:t>i32</a:t>
            </a:r>
            <a:r>
              <a:rPr lang="es-419" sz="1200">
                <a:solidFill>
                  <a:srgbClr val="D4D4D4"/>
                </a:solidFill>
                <a:highlight>
                  <a:srgbClr val="1E1E1E"/>
                </a:highlight>
                <a:latin typeface="Courier New"/>
                <a:ea typeface="Courier New"/>
                <a:cs typeface="Courier New"/>
                <a:sym typeface="Courier New"/>
              </a:rPr>
              <a:t>&gt;, </a:t>
            </a:r>
            <a:r>
              <a:rPr lang="es-419" sz="1200">
                <a:solidFill>
                  <a:srgbClr val="4EC9B0"/>
                </a:solidFill>
                <a:highlight>
                  <a:srgbClr val="1E1E1E"/>
                </a:highlight>
                <a:latin typeface="Courier New"/>
                <a:ea typeface="Courier New"/>
                <a:cs typeface="Courier New"/>
                <a:sym typeface="Courier New"/>
              </a:rPr>
              <a:t>Rc</a:t>
            </a:r>
            <a:r>
              <a:rPr lang="es-419" sz="1200">
                <a:solidFill>
                  <a:srgbClr val="D4D4D4"/>
                </a:solidFill>
                <a:highlight>
                  <a:srgbClr val="1E1E1E"/>
                </a:highlight>
                <a:latin typeface="Courier New"/>
                <a:ea typeface="Courier New"/>
                <a:cs typeface="Courier New"/>
                <a:sym typeface="Courier New"/>
              </a:rPr>
              <a:t>&lt;</a:t>
            </a:r>
            <a:r>
              <a:rPr lang="es-419" sz="1200">
                <a:solidFill>
                  <a:srgbClr val="4EC9B0"/>
                </a:solidFill>
                <a:highlight>
                  <a:srgbClr val="1E1E1E"/>
                </a:highlight>
                <a:latin typeface="Courier New"/>
                <a:ea typeface="Courier New"/>
                <a:cs typeface="Courier New"/>
                <a:sym typeface="Courier New"/>
              </a:rPr>
              <a:t>MiLista</a:t>
            </a:r>
            <a:r>
              <a:rPr lang="es-419" sz="1200">
                <a:solidFill>
                  <a:srgbClr val="D4D4D4"/>
                </a:solidFill>
                <a:highlight>
                  <a:srgbClr val="1E1E1E"/>
                </a:highlight>
                <a:latin typeface="Courier New"/>
                <a:ea typeface="Courier New"/>
                <a:cs typeface="Courier New"/>
                <a:sym typeface="Courier New"/>
              </a:rPr>
              <a:t>&gt;),</a:t>
            </a:r>
            <a:endParaRPr sz="12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200">
                <a:solidFill>
                  <a:srgbClr val="D4D4D4"/>
                </a:solidFill>
                <a:highlight>
                  <a:srgbClr val="1E1E1E"/>
                </a:highlight>
                <a:latin typeface="Courier New"/>
                <a:ea typeface="Courier New"/>
                <a:cs typeface="Courier New"/>
                <a:sym typeface="Courier New"/>
              </a:rPr>
              <a:t>   </a:t>
            </a:r>
            <a:r>
              <a:rPr lang="es-419" sz="1200">
                <a:solidFill>
                  <a:srgbClr val="4FC1FF"/>
                </a:solidFill>
                <a:highlight>
                  <a:srgbClr val="1E1E1E"/>
                </a:highlight>
                <a:latin typeface="Courier New"/>
                <a:ea typeface="Courier New"/>
                <a:cs typeface="Courier New"/>
                <a:sym typeface="Courier New"/>
              </a:rPr>
              <a:t>Nada</a:t>
            </a:r>
            <a:endParaRPr sz="1200">
              <a:solidFill>
                <a:srgbClr val="4FC1FF"/>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200">
                <a:solidFill>
                  <a:srgbClr val="D4D4D4"/>
                </a:solidFill>
                <a:highlight>
                  <a:srgbClr val="1E1E1E"/>
                </a:highlight>
                <a:latin typeface="Courier New"/>
                <a:ea typeface="Courier New"/>
                <a:cs typeface="Courier New"/>
                <a:sym typeface="Courier New"/>
              </a:rPr>
              <a:t>}</a:t>
            </a:r>
            <a:endParaRPr sz="12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900">
              <a:solidFill>
                <a:srgbClr val="569CD6"/>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200">
              <a:solidFill>
                <a:srgbClr val="569CD6"/>
              </a:solidFill>
              <a:highlight>
                <a:srgbClr val="1E1E1E"/>
              </a:highlight>
              <a:latin typeface="Courier New"/>
              <a:ea typeface="Courier New"/>
              <a:cs typeface="Courier New"/>
              <a:sym typeface="Courier New"/>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sz="3500"/>
              <a:t>Smart Pointers: RefCell -&gt;</a:t>
            </a:r>
            <a:r>
              <a:rPr lang="es-419" sz="1700"/>
              <a:t> mutabilidad interior</a:t>
            </a:r>
            <a:endParaRPr sz="1700"/>
          </a:p>
        </p:txBody>
      </p:sp>
      <p:sp>
        <p:nvSpPr>
          <p:cNvPr id="243" name="Google Shape;243;p41"/>
          <p:cNvSpPr txBox="1"/>
          <p:nvPr>
            <p:ph idx="1" type="body"/>
          </p:nvPr>
        </p:nvSpPr>
        <p:spPr>
          <a:xfrm>
            <a:off x="387900" y="1352024"/>
            <a:ext cx="8368200" cy="3078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419" sz="1000">
                <a:solidFill>
                  <a:srgbClr val="569CD6"/>
                </a:solidFill>
                <a:highlight>
                  <a:srgbClr val="1E1E1E"/>
                </a:highlight>
                <a:latin typeface="Courier New"/>
                <a:ea typeface="Courier New"/>
                <a:cs typeface="Courier New"/>
                <a:sym typeface="Courier New"/>
              </a:rPr>
              <a:t>impl</a:t>
            </a:r>
            <a:r>
              <a:rPr lang="es-419" sz="1000">
                <a:solidFill>
                  <a:srgbClr val="D4D4D4"/>
                </a:solidFill>
                <a:highlight>
                  <a:srgbClr val="1E1E1E"/>
                </a:highlight>
                <a:latin typeface="Courier New"/>
                <a:ea typeface="Courier New"/>
                <a:cs typeface="Courier New"/>
                <a:sym typeface="Courier New"/>
              </a:rPr>
              <a:t> </a:t>
            </a:r>
            <a:r>
              <a:rPr lang="es-419" sz="1000">
                <a:solidFill>
                  <a:srgbClr val="4EC9B0"/>
                </a:solidFill>
                <a:highlight>
                  <a:srgbClr val="1E1E1E"/>
                </a:highlight>
                <a:latin typeface="Courier New"/>
                <a:ea typeface="Courier New"/>
                <a:cs typeface="Courier New"/>
                <a:sym typeface="Courier New"/>
              </a:rPr>
              <a:t>MiLista</a:t>
            </a:r>
            <a:r>
              <a:rPr lang="es-419"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000">
                <a:solidFill>
                  <a:srgbClr val="D4D4D4"/>
                </a:solidFill>
                <a:highlight>
                  <a:srgbClr val="1E1E1E"/>
                </a:highlight>
                <a:latin typeface="Courier New"/>
                <a:ea typeface="Courier New"/>
                <a:cs typeface="Courier New"/>
                <a:sym typeface="Courier New"/>
              </a:rPr>
              <a:t>   </a:t>
            </a:r>
            <a:r>
              <a:rPr lang="es-419" sz="1000">
                <a:solidFill>
                  <a:srgbClr val="569CD6"/>
                </a:solidFill>
                <a:highlight>
                  <a:srgbClr val="1E1E1E"/>
                </a:highlight>
                <a:latin typeface="Courier New"/>
                <a:ea typeface="Courier New"/>
                <a:cs typeface="Courier New"/>
                <a:sym typeface="Courier New"/>
              </a:rPr>
              <a:t>fn</a:t>
            </a:r>
            <a:r>
              <a:rPr lang="es-419" sz="1000">
                <a:solidFill>
                  <a:srgbClr val="D4D4D4"/>
                </a:solidFill>
                <a:highlight>
                  <a:srgbClr val="1E1E1E"/>
                </a:highlight>
                <a:latin typeface="Courier New"/>
                <a:ea typeface="Courier New"/>
                <a:cs typeface="Courier New"/>
                <a:sym typeface="Courier New"/>
              </a:rPr>
              <a:t> </a:t>
            </a:r>
            <a:r>
              <a:rPr lang="es-419" sz="1000">
                <a:solidFill>
                  <a:srgbClr val="DCDCAA"/>
                </a:solidFill>
                <a:highlight>
                  <a:srgbClr val="1E1E1E"/>
                </a:highlight>
                <a:latin typeface="Courier New"/>
                <a:ea typeface="Courier New"/>
                <a:cs typeface="Courier New"/>
                <a:sym typeface="Courier New"/>
              </a:rPr>
              <a:t>get_siguiente</a:t>
            </a:r>
            <a:r>
              <a:rPr lang="es-419" sz="1000">
                <a:solidFill>
                  <a:srgbClr val="D4D4D4"/>
                </a:solidFill>
                <a:highlight>
                  <a:srgbClr val="1E1E1E"/>
                </a:highlight>
                <a:latin typeface="Courier New"/>
                <a:ea typeface="Courier New"/>
                <a:cs typeface="Courier New"/>
                <a:sym typeface="Courier New"/>
              </a:rPr>
              <a:t>(&amp;</a:t>
            </a:r>
            <a:r>
              <a:rPr lang="es-419" sz="1000">
                <a:solidFill>
                  <a:srgbClr val="569CD6"/>
                </a:solidFill>
                <a:highlight>
                  <a:srgbClr val="1E1E1E"/>
                </a:highlight>
                <a:latin typeface="Courier New"/>
                <a:ea typeface="Courier New"/>
                <a:cs typeface="Courier New"/>
                <a:sym typeface="Courier New"/>
              </a:rPr>
              <a:t>self</a:t>
            </a:r>
            <a:r>
              <a:rPr lang="es-419" sz="1000">
                <a:solidFill>
                  <a:srgbClr val="D4D4D4"/>
                </a:solidFill>
                <a:highlight>
                  <a:srgbClr val="1E1E1E"/>
                </a:highlight>
                <a:latin typeface="Courier New"/>
                <a:ea typeface="Courier New"/>
                <a:cs typeface="Courier New"/>
                <a:sym typeface="Courier New"/>
              </a:rPr>
              <a:t>) -&gt; </a:t>
            </a:r>
            <a:r>
              <a:rPr lang="es-419" sz="1000">
                <a:solidFill>
                  <a:srgbClr val="4EC9B0"/>
                </a:solidFill>
                <a:highlight>
                  <a:srgbClr val="1E1E1E"/>
                </a:highlight>
                <a:latin typeface="Courier New"/>
                <a:ea typeface="Courier New"/>
                <a:cs typeface="Courier New"/>
                <a:sym typeface="Courier New"/>
              </a:rPr>
              <a:t>Option</a:t>
            </a:r>
            <a:r>
              <a:rPr lang="es-419" sz="1000">
                <a:solidFill>
                  <a:srgbClr val="D4D4D4"/>
                </a:solidFill>
                <a:highlight>
                  <a:srgbClr val="1E1E1E"/>
                </a:highlight>
                <a:latin typeface="Courier New"/>
                <a:ea typeface="Courier New"/>
                <a:cs typeface="Courier New"/>
                <a:sym typeface="Courier New"/>
              </a:rPr>
              <a:t>&lt;&amp;</a:t>
            </a:r>
            <a:r>
              <a:rPr lang="es-419" sz="1000">
                <a:solidFill>
                  <a:srgbClr val="4EC9B0"/>
                </a:solidFill>
                <a:highlight>
                  <a:srgbClr val="1E1E1E"/>
                </a:highlight>
                <a:latin typeface="Courier New"/>
                <a:ea typeface="Courier New"/>
                <a:cs typeface="Courier New"/>
                <a:sym typeface="Courier New"/>
              </a:rPr>
              <a:t>Rc</a:t>
            </a:r>
            <a:r>
              <a:rPr lang="es-419" sz="1000">
                <a:solidFill>
                  <a:srgbClr val="D4D4D4"/>
                </a:solidFill>
                <a:highlight>
                  <a:srgbClr val="1E1E1E"/>
                </a:highlight>
                <a:latin typeface="Courier New"/>
                <a:ea typeface="Courier New"/>
                <a:cs typeface="Courier New"/>
                <a:sym typeface="Courier New"/>
              </a:rPr>
              <a:t>&lt;</a:t>
            </a:r>
            <a:r>
              <a:rPr lang="es-419" sz="1000">
                <a:solidFill>
                  <a:srgbClr val="4EC9B0"/>
                </a:solidFill>
                <a:highlight>
                  <a:srgbClr val="1E1E1E"/>
                </a:highlight>
                <a:latin typeface="Courier New"/>
                <a:ea typeface="Courier New"/>
                <a:cs typeface="Courier New"/>
                <a:sym typeface="Courier New"/>
              </a:rPr>
              <a:t>MiLista</a:t>
            </a:r>
            <a:r>
              <a:rPr lang="es-419" sz="1000">
                <a:solidFill>
                  <a:srgbClr val="D4D4D4"/>
                </a:solidFill>
                <a:highlight>
                  <a:srgbClr val="1E1E1E"/>
                </a:highlight>
                <a:latin typeface="Courier New"/>
                <a:ea typeface="Courier New"/>
                <a:cs typeface="Courier New"/>
                <a:sym typeface="Courier New"/>
              </a:rPr>
              <a:t>&gt;&gt;{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000">
                <a:solidFill>
                  <a:srgbClr val="D4D4D4"/>
                </a:solidFill>
                <a:highlight>
                  <a:srgbClr val="1E1E1E"/>
                </a:highlight>
                <a:latin typeface="Courier New"/>
                <a:ea typeface="Courier New"/>
                <a:cs typeface="Courier New"/>
                <a:sym typeface="Courier New"/>
              </a:rPr>
              <a:t>       </a:t>
            </a:r>
            <a:r>
              <a:rPr lang="es-419" sz="1000">
                <a:solidFill>
                  <a:srgbClr val="C586C0"/>
                </a:solidFill>
                <a:highlight>
                  <a:srgbClr val="1E1E1E"/>
                </a:highlight>
                <a:latin typeface="Courier New"/>
                <a:ea typeface="Courier New"/>
                <a:cs typeface="Courier New"/>
                <a:sym typeface="Courier New"/>
              </a:rPr>
              <a:t>match</a:t>
            </a:r>
            <a:r>
              <a:rPr lang="es-419" sz="1000">
                <a:solidFill>
                  <a:srgbClr val="D4D4D4"/>
                </a:solidFill>
                <a:highlight>
                  <a:srgbClr val="1E1E1E"/>
                </a:highlight>
                <a:latin typeface="Courier New"/>
                <a:ea typeface="Courier New"/>
                <a:cs typeface="Courier New"/>
                <a:sym typeface="Courier New"/>
              </a:rPr>
              <a:t> </a:t>
            </a:r>
            <a:r>
              <a:rPr lang="es-419" sz="1000">
                <a:solidFill>
                  <a:srgbClr val="569CD6"/>
                </a:solidFill>
                <a:highlight>
                  <a:srgbClr val="1E1E1E"/>
                </a:highlight>
                <a:latin typeface="Courier New"/>
                <a:ea typeface="Courier New"/>
                <a:cs typeface="Courier New"/>
                <a:sym typeface="Courier New"/>
              </a:rPr>
              <a:t>self</a:t>
            </a:r>
            <a:r>
              <a:rPr lang="es-419" sz="1000">
                <a:solidFill>
                  <a:srgbClr val="D4D4D4"/>
                </a:solidFill>
                <a:highlight>
                  <a:srgbClr val="1E1E1E"/>
                </a:highlight>
                <a:latin typeface="Courier New"/>
                <a:ea typeface="Courier New"/>
                <a:cs typeface="Courier New"/>
                <a:sym typeface="Courier New"/>
              </a:rPr>
              <a:t> {</a:t>
            </a:r>
            <a:endParaRPr sz="10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000">
                <a:solidFill>
                  <a:srgbClr val="D4D4D4"/>
                </a:solidFill>
                <a:highlight>
                  <a:srgbClr val="1E1E1E"/>
                </a:highlight>
                <a:latin typeface="Courier New"/>
                <a:ea typeface="Courier New"/>
                <a:cs typeface="Courier New"/>
                <a:sym typeface="Courier New"/>
              </a:rPr>
              <a:t>           </a:t>
            </a:r>
            <a:r>
              <a:rPr lang="es-419" sz="1000">
                <a:solidFill>
                  <a:srgbClr val="4EC9B0"/>
                </a:solidFill>
                <a:highlight>
                  <a:srgbClr val="1E1E1E"/>
                </a:highlight>
                <a:latin typeface="Courier New"/>
                <a:ea typeface="Courier New"/>
                <a:cs typeface="Courier New"/>
                <a:sym typeface="Courier New"/>
              </a:rPr>
              <a:t>MiLista</a:t>
            </a:r>
            <a:r>
              <a:rPr lang="es-419" sz="1000">
                <a:solidFill>
                  <a:srgbClr val="D4D4D4"/>
                </a:solidFill>
                <a:highlight>
                  <a:srgbClr val="1E1E1E"/>
                </a:highlight>
                <a:latin typeface="Courier New"/>
                <a:ea typeface="Courier New"/>
                <a:cs typeface="Courier New"/>
                <a:sym typeface="Courier New"/>
              </a:rPr>
              <a:t>::</a:t>
            </a:r>
            <a:r>
              <a:rPr lang="es-419" sz="1000">
                <a:solidFill>
                  <a:srgbClr val="4FC1FF"/>
                </a:solidFill>
                <a:highlight>
                  <a:srgbClr val="1E1E1E"/>
                </a:highlight>
                <a:latin typeface="Courier New"/>
                <a:ea typeface="Courier New"/>
                <a:cs typeface="Courier New"/>
                <a:sym typeface="Courier New"/>
              </a:rPr>
              <a:t>Nodo</a:t>
            </a:r>
            <a:r>
              <a:rPr lang="es-419" sz="1000">
                <a:solidFill>
                  <a:srgbClr val="D4D4D4"/>
                </a:solidFill>
                <a:highlight>
                  <a:srgbClr val="1E1E1E"/>
                </a:highlight>
                <a:latin typeface="Courier New"/>
                <a:ea typeface="Courier New"/>
                <a:cs typeface="Courier New"/>
                <a:sym typeface="Courier New"/>
              </a:rPr>
              <a:t>(</a:t>
            </a:r>
            <a:r>
              <a:rPr lang="es-419" sz="1000">
                <a:solidFill>
                  <a:srgbClr val="9CDCFE"/>
                </a:solidFill>
                <a:highlight>
                  <a:srgbClr val="1E1E1E"/>
                </a:highlight>
                <a:latin typeface="Courier New"/>
                <a:ea typeface="Courier New"/>
                <a:cs typeface="Courier New"/>
                <a:sym typeface="Courier New"/>
              </a:rPr>
              <a:t>v</a:t>
            </a:r>
            <a:r>
              <a:rPr lang="es-419" sz="1000">
                <a:solidFill>
                  <a:srgbClr val="D4D4D4"/>
                </a:solidFill>
                <a:highlight>
                  <a:srgbClr val="1E1E1E"/>
                </a:highlight>
                <a:latin typeface="Courier New"/>
                <a:ea typeface="Courier New"/>
                <a:cs typeface="Courier New"/>
                <a:sym typeface="Courier New"/>
              </a:rPr>
              <a:t>, </a:t>
            </a:r>
            <a:r>
              <a:rPr lang="es-419" sz="1000">
                <a:solidFill>
                  <a:srgbClr val="9CDCFE"/>
                </a:solidFill>
                <a:highlight>
                  <a:srgbClr val="1E1E1E"/>
                </a:highlight>
                <a:latin typeface="Courier New"/>
                <a:ea typeface="Courier New"/>
                <a:cs typeface="Courier New"/>
                <a:sym typeface="Courier New"/>
              </a:rPr>
              <a:t>s</a:t>
            </a:r>
            <a:r>
              <a:rPr lang="es-419" sz="1000">
                <a:solidFill>
                  <a:srgbClr val="D4D4D4"/>
                </a:solidFill>
                <a:highlight>
                  <a:srgbClr val="1E1E1E"/>
                </a:highlight>
                <a:latin typeface="Courier New"/>
                <a:ea typeface="Courier New"/>
                <a:cs typeface="Courier New"/>
                <a:sym typeface="Courier New"/>
              </a:rPr>
              <a:t>) =&gt; {</a:t>
            </a:r>
            <a:r>
              <a:rPr lang="es-419" sz="1000">
                <a:solidFill>
                  <a:srgbClr val="4FC1FF"/>
                </a:solidFill>
                <a:highlight>
                  <a:srgbClr val="1E1E1E"/>
                </a:highlight>
                <a:latin typeface="Courier New"/>
                <a:ea typeface="Courier New"/>
                <a:cs typeface="Courier New"/>
                <a:sym typeface="Courier New"/>
              </a:rPr>
              <a:t>Some</a:t>
            </a:r>
            <a:r>
              <a:rPr lang="es-419" sz="1000">
                <a:solidFill>
                  <a:srgbClr val="D4D4D4"/>
                </a:solidFill>
                <a:highlight>
                  <a:srgbClr val="1E1E1E"/>
                </a:highlight>
                <a:latin typeface="Courier New"/>
                <a:ea typeface="Courier New"/>
                <a:cs typeface="Courier New"/>
                <a:sym typeface="Courier New"/>
              </a:rPr>
              <a:t>(</a:t>
            </a:r>
            <a:r>
              <a:rPr lang="es-419" sz="1000">
                <a:solidFill>
                  <a:srgbClr val="9CDCFE"/>
                </a:solidFill>
                <a:highlight>
                  <a:srgbClr val="1E1E1E"/>
                </a:highlight>
                <a:latin typeface="Courier New"/>
                <a:ea typeface="Courier New"/>
                <a:cs typeface="Courier New"/>
                <a:sym typeface="Courier New"/>
              </a:rPr>
              <a:t>s</a:t>
            </a:r>
            <a:r>
              <a:rPr lang="es-419"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000">
                <a:solidFill>
                  <a:srgbClr val="D4D4D4"/>
                </a:solidFill>
                <a:highlight>
                  <a:srgbClr val="1E1E1E"/>
                </a:highlight>
                <a:latin typeface="Courier New"/>
                <a:ea typeface="Courier New"/>
                <a:cs typeface="Courier New"/>
                <a:sym typeface="Courier New"/>
              </a:rPr>
              <a:t>           </a:t>
            </a:r>
            <a:r>
              <a:rPr lang="es-419" sz="1000">
                <a:solidFill>
                  <a:srgbClr val="4EC9B0"/>
                </a:solidFill>
                <a:highlight>
                  <a:srgbClr val="1E1E1E"/>
                </a:highlight>
                <a:latin typeface="Courier New"/>
                <a:ea typeface="Courier New"/>
                <a:cs typeface="Courier New"/>
                <a:sym typeface="Courier New"/>
              </a:rPr>
              <a:t>MiLista</a:t>
            </a:r>
            <a:r>
              <a:rPr lang="es-419" sz="1000">
                <a:solidFill>
                  <a:srgbClr val="D4D4D4"/>
                </a:solidFill>
                <a:highlight>
                  <a:srgbClr val="1E1E1E"/>
                </a:highlight>
                <a:latin typeface="Courier New"/>
                <a:ea typeface="Courier New"/>
                <a:cs typeface="Courier New"/>
                <a:sym typeface="Courier New"/>
              </a:rPr>
              <a:t>::</a:t>
            </a:r>
            <a:r>
              <a:rPr lang="es-419" sz="1000">
                <a:solidFill>
                  <a:srgbClr val="4FC1FF"/>
                </a:solidFill>
                <a:highlight>
                  <a:srgbClr val="1E1E1E"/>
                </a:highlight>
                <a:latin typeface="Courier New"/>
                <a:ea typeface="Courier New"/>
                <a:cs typeface="Courier New"/>
                <a:sym typeface="Courier New"/>
              </a:rPr>
              <a:t>Nada</a:t>
            </a:r>
            <a:r>
              <a:rPr lang="es-419" sz="1000">
                <a:solidFill>
                  <a:srgbClr val="D4D4D4"/>
                </a:solidFill>
                <a:highlight>
                  <a:srgbClr val="1E1E1E"/>
                </a:highlight>
                <a:latin typeface="Courier New"/>
                <a:ea typeface="Courier New"/>
                <a:cs typeface="Courier New"/>
                <a:sym typeface="Courier New"/>
              </a:rPr>
              <a:t> =&gt;{</a:t>
            </a:r>
            <a:r>
              <a:rPr lang="es-419" sz="1000">
                <a:solidFill>
                  <a:srgbClr val="4FC1FF"/>
                </a:solidFill>
                <a:highlight>
                  <a:srgbClr val="1E1E1E"/>
                </a:highlight>
                <a:latin typeface="Courier New"/>
                <a:ea typeface="Courier New"/>
                <a:cs typeface="Courier New"/>
                <a:sym typeface="Courier New"/>
              </a:rPr>
              <a:t>None</a:t>
            </a:r>
            <a:r>
              <a:rPr lang="es-419"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000">
                <a:solidFill>
                  <a:srgbClr val="D4D4D4"/>
                </a:solidFill>
                <a:highlight>
                  <a:srgbClr val="1E1E1E"/>
                </a:highlight>
                <a:latin typeface="Courier New"/>
                <a:ea typeface="Courier New"/>
                <a:cs typeface="Courier New"/>
                <a:sym typeface="Courier New"/>
              </a:rPr>
              <a:t>       }</a:t>
            </a:r>
            <a:endParaRPr sz="10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000">
                <a:solidFill>
                  <a:srgbClr val="D4D4D4"/>
                </a:solidFill>
                <a:highlight>
                  <a:srgbClr val="1E1E1E"/>
                </a:highlight>
                <a:latin typeface="Courier New"/>
                <a:ea typeface="Courier New"/>
                <a:cs typeface="Courier New"/>
                <a:sym typeface="Courier New"/>
              </a:rPr>
              <a:t>   }</a:t>
            </a:r>
            <a:endParaRPr sz="10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000">
                <a:solidFill>
                  <a:srgbClr val="D4D4D4"/>
                </a:solidFill>
                <a:highlight>
                  <a:srgbClr val="1E1E1E"/>
                </a:highlight>
                <a:latin typeface="Courier New"/>
                <a:ea typeface="Courier New"/>
                <a:cs typeface="Courier New"/>
                <a:sym typeface="Courier New"/>
              </a:rPr>
              <a:t>   </a:t>
            </a:r>
            <a:r>
              <a:rPr lang="es-419" sz="1000">
                <a:solidFill>
                  <a:srgbClr val="569CD6"/>
                </a:solidFill>
                <a:highlight>
                  <a:srgbClr val="1E1E1E"/>
                </a:highlight>
                <a:latin typeface="Courier New"/>
                <a:ea typeface="Courier New"/>
                <a:cs typeface="Courier New"/>
                <a:sym typeface="Courier New"/>
              </a:rPr>
              <a:t>fn</a:t>
            </a:r>
            <a:r>
              <a:rPr lang="es-419" sz="1000">
                <a:solidFill>
                  <a:srgbClr val="D4D4D4"/>
                </a:solidFill>
                <a:highlight>
                  <a:srgbClr val="1E1E1E"/>
                </a:highlight>
                <a:latin typeface="Courier New"/>
                <a:ea typeface="Courier New"/>
                <a:cs typeface="Courier New"/>
                <a:sym typeface="Courier New"/>
              </a:rPr>
              <a:t> </a:t>
            </a:r>
            <a:r>
              <a:rPr lang="es-419" sz="1000">
                <a:solidFill>
                  <a:srgbClr val="DCDCAA"/>
                </a:solidFill>
                <a:highlight>
                  <a:srgbClr val="1E1E1E"/>
                </a:highlight>
                <a:latin typeface="Courier New"/>
                <a:ea typeface="Courier New"/>
                <a:cs typeface="Courier New"/>
                <a:sym typeface="Courier New"/>
              </a:rPr>
              <a:t>get_dato</a:t>
            </a:r>
            <a:r>
              <a:rPr lang="es-419" sz="1000">
                <a:solidFill>
                  <a:srgbClr val="D4D4D4"/>
                </a:solidFill>
                <a:highlight>
                  <a:srgbClr val="1E1E1E"/>
                </a:highlight>
                <a:latin typeface="Courier New"/>
                <a:ea typeface="Courier New"/>
                <a:cs typeface="Courier New"/>
                <a:sym typeface="Courier New"/>
              </a:rPr>
              <a:t>(&amp;</a:t>
            </a:r>
            <a:r>
              <a:rPr lang="es-419" sz="1000">
                <a:solidFill>
                  <a:srgbClr val="569CD6"/>
                </a:solidFill>
                <a:highlight>
                  <a:srgbClr val="1E1E1E"/>
                </a:highlight>
                <a:latin typeface="Courier New"/>
                <a:ea typeface="Courier New"/>
                <a:cs typeface="Courier New"/>
                <a:sym typeface="Courier New"/>
              </a:rPr>
              <a:t>self</a:t>
            </a:r>
            <a:r>
              <a:rPr lang="es-419" sz="1000">
                <a:solidFill>
                  <a:srgbClr val="D4D4D4"/>
                </a:solidFill>
                <a:highlight>
                  <a:srgbClr val="1E1E1E"/>
                </a:highlight>
                <a:latin typeface="Courier New"/>
                <a:ea typeface="Courier New"/>
                <a:cs typeface="Courier New"/>
                <a:sym typeface="Courier New"/>
              </a:rPr>
              <a:t>) -&gt; </a:t>
            </a:r>
            <a:r>
              <a:rPr lang="es-419" sz="1000">
                <a:solidFill>
                  <a:srgbClr val="4EC9B0"/>
                </a:solidFill>
                <a:highlight>
                  <a:srgbClr val="1E1E1E"/>
                </a:highlight>
                <a:latin typeface="Courier New"/>
                <a:ea typeface="Courier New"/>
                <a:cs typeface="Courier New"/>
                <a:sym typeface="Courier New"/>
              </a:rPr>
              <a:t>Option</a:t>
            </a:r>
            <a:r>
              <a:rPr lang="es-419" sz="1000">
                <a:solidFill>
                  <a:srgbClr val="D4D4D4"/>
                </a:solidFill>
                <a:highlight>
                  <a:srgbClr val="1E1E1E"/>
                </a:highlight>
                <a:latin typeface="Courier New"/>
                <a:ea typeface="Courier New"/>
                <a:cs typeface="Courier New"/>
                <a:sym typeface="Courier New"/>
              </a:rPr>
              <a:t>&lt;&amp;</a:t>
            </a:r>
            <a:r>
              <a:rPr lang="es-419" sz="1000">
                <a:solidFill>
                  <a:srgbClr val="4EC9B0"/>
                </a:solidFill>
                <a:highlight>
                  <a:srgbClr val="1E1E1E"/>
                </a:highlight>
                <a:latin typeface="Courier New"/>
                <a:ea typeface="Courier New"/>
                <a:cs typeface="Courier New"/>
                <a:sym typeface="Courier New"/>
              </a:rPr>
              <a:t>RefCell</a:t>
            </a:r>
            <a:r>
              <a:rPr lang="es-419" sz="1000">
                <a:solidFill>
                  <a:srgbClr val="D4D4D4"/>
                </a:solidFill>
                <a:highlight>
                  <a:srgbClr val="1E1E1E"/>
                </a:highlight>
                <a:latin typeface="Courier New"/>
                <a:ea typeface="Courier New"/>
                <a:cs typeface="Courier New"/>
                <a:sym typeface="Courier New"/>
              </a:rPr>
              <a:t>&lt;</a:t>
            </a:r>
            <a:r>
              <a:rPr lang="es-419" sz="1000">
                <a:solidFill>
                  <a:srgbClr val="4EC9B0"/>
                </a:solidFill>
                <a:highlight>
                  <a:srgbClr val="1E1E1E"/>
                </a:highlight>
                <a:latin typeface="Courier New"/>
                <a:ea typeface="Courier New"/>
                <a:cs typeface="Courier New"/>
                <a:sym typeface="Courier New"/>
              </a:rPr>
              <a:t>i32</a:t>
            </a:r>
            <a:r>
              <a:rPr lang="es-419" sz="1000">
                <a:solidFill>
                  <a:srgbClr val="D4D4D4"/>
                </a:solidFill>
                <a:highlight>
                  <a:srgbClr val="1E1E1E"/>
                </a:highlight>
                <a:latin typeface="Courier New"/>
                <a:ea typeface="Courier New"/>
                <a:cs typeface="Courier New"/>
                <a:sym typeface="Courier New"/>
              </a:rPr>
              <a:t>&gt;&gt;{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000">
                <a:solidFill>
                  <a:srgbClr val="D4D4D4"/>
                </a:solidFill>
                <a:highlight>
                  <a:srgbClr val="1E1E1E"/>
                </a:highlight>
                <a:latin typeface="Courier New"/>
                <a:ea typeface="Courier New"/>
                <a:cs typeface="Courier New"/>
                <a:sym typeface="Courier New"/>
              </a:rPr>
              <a:t>       </a:t>
            </a:r>
            <a:r>
              <a:rPr lang="es-419" sz="1000">
                <a:solidFill>
                  <a:srgbClr val="C586C0"/>
                </a:solidFill>
                <a:highlight>
                  <a:srgbClr val="1E1E1E"/>
                </a:highlight>
                <a:latin typeface="Courier New"/>
                <a:ea typeface="Courier New"/>
                <a:cs typeface="Courier New"/>
                <a:sym typeface="Courier New"/>
              </a:rPr>
              <a:t>match</a:t>
            </a:r>
            <a:r>
              <a:rPr lang="es-419" sz="1000">
                <a:solidFill>
                  <a:srgbClr val="D4D4D4"/>
                </a:solidFill>
                <a:highlight>
                  <a:srgbClr val="1E1E1E"/>
                </a:highlight>
                <a:latin typeface="Courier New"/>
                <a:ea typeface="Courier New"/>
                <a:cs typeface="Courier New"/>
                <a:sym typeface="Courier New"/>
              </a:rPr>
              <a:t> </a:t>
            </a:r>
            <a:r>
              <a:rPr lang="es-419" sz="1000">
                <a:solidFill>
                  <a:srgbClr val="569CD6"/>
                </a:solidFill>
                <a:highlight>
                  <a:srgbClr val="1E1E1E"/>
                </a:highlight>
                <a:latin typeface="Courier New"/>
                <a:ea typeface="Courier New"/>
                <a:cs typeface="Courier New"/>
                <a:sym typeface="Courier New"/>
              </a:rPr>
              <a:t>self</a:t>
            </a:r>
            <a:r>
              <a:rPr lang="es-419" sz="1000">
                <a:solidFill>
                  <a:srgbClr val="D4D4D4"/>
                </a:solidFill>
                <a:highlight>
                  <a:srgbClr val="1E1E1E"/>
                </a:highlight>
                <a:latin typeface="Courier New"/>
                <a:ea typeface="Courier New"/>
                <a:cs typeface="Courier New"/>
                <a:sym typeface="Courier New"/>
              </a:rPr>
              <a:t> {</a:t>
            </a:r>
            <a:endParaRPr sz="10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000">
                <a:solidFill>
                  <a:srgbClr val="D4D4D4"/>
                </a:solidFill>
                <a:highlight>
                  <a:srgbClr val="1E1E1E"/>
                </a:highlight>
                <a:latin typeface="Courier New"/>
                <a:ea typeface="Courier New"/>
                <a:cs typeface="Courier New"/>
                <a:sym typeface="Courier New"/>
              </a:rPr>
              <a:t>           </a:t>
            </a:r>
            <a:r>
              <a:rPr lang="es-419" sz="1000">
                <a:solidFill>
                  <a:srgbClr val="4EC9B0"/>
                </a:solidFill>
                <a:highlight>
                  <a:srgbClr val="1E1E1E"/>
                </a:highlight>
                <a:latin typeface="Courier New"/>
                <a:ea typeface="Courier New"/>
                <a:cs typeface="Courier New"/>
                <a:sym typeface="Courier New"/>
              </a:rPr>
              <a:t>MiLista</a:t>
            </a:r>
            <a:r>
              <a:rPr lang="es-419" sz="1000">
                <a:solidFill>
                  <a:srgbClr val="D4D4D4"/>
                </a:solidFill>
                <a:highlight>
                  <a:srgbClr val="1E1E1E"/>
                </a:highlight>
                <a:latin typeface="Courier New"/>
                <a:ea typeface="Courier New"/>
                <a:cs typeface="Courier New"/>
                <a:sym typeface="Courier New"/>
              </a:rPr>
              <a:t>::</a:t>
            </a:r>
            <a:r>
              <a:rPr lang="es-419" sz="1000">
                <a:solidFill>
                  <a:srgbClr val="4FC1FF"/>
                </a:solidFill>
                <a:highlight>
                  <a:srgbClr val="1E1E1E"/>
                </a:highlight>
                <a:latin typeface="Courier New"/>
                <a:ea typeface="Courier New"/>
                <a:cs typeface="Courier New"/>
                <a:sym typeface="Courier New"/>
              </a:rPr>
              <a:t>Nodo</a:t>
            </a:r>
            <a:r>
              <a:rPr lang="es-419" sz="1000">
                <a:solidFill>
                  <a:srgbClr val="D4D4D4"/>
                </a:solidFill>
                <a:highlight>
                  <a:srgbClr val="1E1E1E"/>
                </a:highlight>
                <a:latin typeface="Courier New"/>
                <a:ea typeface="Courier New"/>
                <a:cs typeface="Courier New"/>
                <a:sym typeface="Courier New"/>
              </a:rPr>
              <a:t>(</a:t>
            </a:r>
            <a:r>
              <a:rPr lang="es-419" sz="1000">
                <a:solidFill>
                  <a:srgbClr val="9CDCFE"/>
                </a:solidFill>
                <a:highlight>
                  <a:srgbClr val="1E1E1E"/>
                </a:highlight>
                <a:latin typeface="Courier New"/>
                <a:ea typeface="Courier New"/>
                <a:cs typeface="Courier New"/>
                <a:sym typeface="Courier New"/>
              </a:rPr>
              <a:t>v</a:t>
            </a:r>
            <a:r>
              <a:rPr lang="es-419" sz="1000">
                <a:solidFill>
                  <a:srgbClr val="D4D4D4"/>
                </a:solidFill>
                <a:highlight>
                  <a:srgbClr val="1E1E1E"/>
                </a:highlight>
                <a:latin typeface="Courier New"/>
                <a:ea typeface="Courier New"/>
                <a:cs typeface="Courier New"/>
                <a:sym typeface="Courier New"/>
              </a:rPr>
              <a:t>, </a:t>
            </a:r>
            <a:r>
              <a:rPr lang="es-419" sz="1000">
                <a:solidFill>
                  <a:srgbClr val="9CDCFE"/>
                </a:solidFill>
                <a:highlight>
                  <a:srgbClr val="1E1E1E"/>
                </a:highlight>
                <a:latin typeface="Courier New"/>
                <a:ea typeface="Courier New"/>
                <a:cs typeface="Courier New"/>
                <a:sym typeface="Courier New"/>
              </a:rPr>
              <a:t>s</a:t>
            </a:r>
            <a:r>
              <a:rPr lang="es-419" sz="1000">
                <a:solidFill>
                  <a:srgbClr val="D4D4D4"/>
                </a:solidFill>
                <a:highlight>
                  <a:srgbClr val="1E1E1E"/>
                </a:highlight>
                <a:latin typeface="Courier New"/>
                <a:ea typeface="Courier New"/>
                <a:cs typeface="Courier New"/>
                <a:sym typeface="Courier New"/>
              </a:rPr>
              <a:t>) =&gt; {</a:t>
            </a:r>
            <a:r>
              <a:rPr lang="es-419" sz="1000">
                <a:solidFill>
                  <a:srgbClr val="4FC1FF"/>
                </a:solidFill>
                <a:highlight>
                  <a:srgbClr val="1E1E1E"/>
                </a:highlight>
                <a:latin typeface="Courier New"/>
                <a:ea typeface="Courier New"/>
                <a:cs typeface="Courier New"/>
                <a:sym typeface="Courier New"/>
              </a:rPr>
              <a:t>Some</a:t>
            </a:r>
            <a:r>
              <a:rPr lang="es-419" sz="1000">
                <a:solidFill>
                  <a:srgbClr val="D4D4D4"/>
                </a:solidFill>
                <a:highlight>
                  <a:srgbClr val="1E1E1E"/>
                </a:highlight>
                <a:latin typeface="Courier New"/>
                <a:ea typeface="Courier New"/>
                <a:cs typeface="Courier New"/>
                <a:sym typeface="Courier New"/>
              </a:rPr>
              <a:t>(&amp;</a:t>
            </a:r>
            <a:r>
              <a:rPr lang="es-419" sz="1000">
                <a:solidFill>
                  <a:srgbClr val="9CDCFE"/>
                </a:solidFill>
                <a:highlight>
                  <a:srgbClr val="1E1E1E"/>
                </a:highlight>
                <a:latin typeface="Courier New"/>
                <a:ea typeface="Courier New"/>
                <a:cs typeface="Courier New"/>
                <a:sym typeface="Courier New"/>
              </a:rPr>
              <a:t>v</a:t>
            </a:r>
            <a:r>
              <a:rPr lang="es-419"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000">
                <a:solidFill>
                  <a:srgbClr val="D4D4D4"/>
                </a:solidFill>
                <a:highlight>
                  <a:srgbClr val="1E1E1E"/>
                </a:highlight>
                <a:latin typeface="Courier New"/>
                <a:ea typeface="Courier New"/>
                <a:cs typeface="Courier New"/>
                <a:sym typeface="Courier New"/>
              </a:rPr>
              <a:t>           </a:t>
            </a:r>
            <a:r>
              <a:rPr lang="es-419" sz="1000">
                <a:solidFill>
                  <a:srgbClr val="4EC9B0"/>
                </a:solidFill>
                <a:highlight>
                  <a:srgbClr val="1E1E1E"/>
                </a:highlight>
                <a:latin typeface="Courier New"/>
                <a:ea typeface="Courier New"/>
                <a:cs typeface="Courier New"/>
                <a:sym typeface="Courier New"/>
              </a:rPr>
              <a:t>MiLista</a:t>
            </a:r>
            <a:r>
              <a:rPr lang="es-419" sz="1000">
                <a:solidFill>
                  <a:srgbClr val="D4D4D4"/>
                </a:solidFill>
                <a:highlight>
                  <a:srgbClr val="1E1E1E"/>
                </a:highlight>
                <a:latin typeface="Courier New"/>
                <a:ea typeface="Courier New"/>
                <a:cs typeface="Courier New"/>
                <a:sym typeface="Courier New"/>
              </a:rPr>
              <a:t>::</a:t>
            </a:r>
            <a:r>
              <a:rPr lang="es-419" sz="1000">
                <a:solidFill>
                  <a:srgbClr val="4FC1FF"/>
                </a:solidFill>
                <a:highlight>
                  <a:srgbClr val="1E1E1E"/>
                </a:highlight>
                <a:latin typeface="Courier New"/>
                <a:ea typeface="Courier New"/>
                <a:cs typeface="Courier New"/>
                <a:sym typeface="Courier New"/>
              </a:rPr>
              <a:t>Nada</a:t>
            </a:r>
            <a:r>
              <a:rPr lang="es-419" sz="1000">
                <a:solidFill>
                  <a:srgbClr val="D4D4D4"/>
                </a:solidFill>
                <a:highlight>
                  <a:srgbClr val="1E1E1E"/>
                </a:highlight>
                <a:latin typeface="Courier New"/>
                <a:ea typeface="Courier New"/>
                <a:cs typeface="Courier New"/>
                <a:sym typeface="Courier New"/>
              </a:rPr>
              <a:t> =&gt;{</a:t>
            </a:r>
            <a:r>
              <a:rPr lang="es-419" sz="1000">
                <a:solidFill>
                  <a:srgbClr val="4FC1FF"/>
                </a:solidFill>
                <a:highlight>
                  <a:srgbClr val="1E1E1E"/>
                </a:highlight>
                <a:latin typeface="Courier New"/>
                <a:ea typeface="Courier New"/>
                <a:cs typeface="Courier New"/>
                <a:sym typeface="Courier New"/>
              </a:rPr>
              <a:t>None</a:t>
            </a:r>
            <a:r>
              <a:rPr lang="es-419" sz="1000">
                <a:solidFill>
                  <a:srgbClr val="D4D4D4"/>
                </a:solidFill>
                <a:highlight>
                  <a:srgbClr val="1E1E1E"/>
                </a:highlight>
                <a:latin typeface="Courier New"/>
                <a:ea typeface="Courier New"/>
                <a:cs typeface="Courier New"/>
                <a:sym typeface="Courier New"/>
              </a:rPr>
              <a:t>}, </a:t>
            </a:r>
            <a:endParaRPr sz="10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000">
                <a:solidFill>
                  <a:srgbClr val="D4D4D4"/>
                </a:solidFill>
                <a:highlight>
                  <a:srgbClr val="1E1E1E"/>
                </a:highlight>
                <a:latin typeface="Courier New"/>
                <a:ea typeface="Courier New"/>
                <a:cs typeface="Courier New"/>
                <a:sym typeface="Courier New"/>
              </a:rPr>
              <a:t>       }</a:t>
            </a:r>
            <a:endParaRPr sz="10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000">
                <a:solidFill>
                  <a:srgbClr val="D4D4D4"/>
                </a:solidFill>
                <a:highlight>
                  <a:srgbClr val="1E1E1E"/>
                </a:highlight>
                <a:latin typeface="Courier New"/>
                <a:ea typeface="Courier New"/>
                <a:cs typeface="Courier New"/>
                <a:sym typeface="Courier New"/>
              </a:rPr>
              <a:t>   }</a:t>
            </a:r>
            <a:endParaRPr sz="10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000">
                <a:solidFill>
                  <a:srgbClr val="D4D4D4"/>
                </a:solidFill>
                <a:highlight>
                  <a:srgbClr val="1E1E1E"/>
                </a:highlight>
                <a:latin typeface="Courier New"/>
                <a:ea typeface="Courier New"/>
                <a:cs typeface="Courier New"/>
                <a:sym typeface="Courier New"/>
              </a:rPr>
              <a:t>}</a:t>
            </a:r>
            <a:endParaRPr sz="1300">
              <a:solidFill>
                <a:srgbClr val="569CD6"/>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900">
              <a:solidFill>
                <a:srgbClr val="569CD6"/>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200">
              <a:solidFill>
                <a:srgbClr val="569CD6"/>
              </a:solidFill>
              <a:highlight>
                <a:srgbClr val="1E1E1E"/>
              </a:highlight>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419"/>
              <a:t>Smart Pointers</a:t>
            </a:r>
            <a:r>
              <a:rPr lang="es-419"/>
              <a:t> </a:t>
            </a:r>
            <a:endParaRPr/>
          </a:p>
        </p:txBody>
      </p:sp>
      <p:sp>
        <p:nvSpPr>
          <p:cNvPr id="76" name="Google Shape;76;p15"/>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sz="3500"/>
              <a:t>Smart Pointers: RefCell -&gt;</a:t>
            </a:r>
            <a:r>
              <a:rPr lang="es-419" sz="1700"/>
              <a:t> mutabilidad interior</a:t>
            </a:r>
            <a:endParaRPr sz="1700"/>
          </a:p>
        </p:txBody>
      </p:sp>
      <p:sp>
        <p:nvSpPr>
          <p:cNvPr id="249" name="Google Shape;249;p42"/>
          <p:cNvSpPr txBox="1"/>
          <p:nvPr>
            <p:ph idx="1" type="body"/>
          </p:nvPr>
        </p:nvSpPr>
        <p:spPr>
          <a:xfrm>
            <a:off x="387900" y="1352024"/>
            <a:ext cx="8368200" cy="3078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419" sz="900">
                <a:solidFill>
                  <a:srgbClr val="569CD6"/>
                </a:solidFill>
                <a:highlight>
                  <a:srgbClr val="1E1E1E"/>
                </a:highlight>
                <a:latin typeface="Courier New"/>
                <a:ea typeface="Courier New"/>
                <a:cs typeface="Courier New"/>
                <a:sym typeface="Courier New"/>
              </a:rPr>
              <a:t>use</a:t>
            </a:r>
            <a:r>
              <a:rPr lang="es-419" sz="900">
                <a:solidFill>
                  <a:srgbClr val="D4D4D4"/>
                </a:solidFill>
                <a:highlight>
                  <a:srgbClr val="1E1E1E"/>
                </a:highlight>
                <a:latin typeface="Courier New"/>
                <a:ea typeface="Courier New"/>
                <a:cs typeface="Courier New"/>
                <a:sym typeface="Courier New"/>
              </a:rPr>
              <a:t> </a:t>
            </a:r>
            <a:r>
              <a:rPr lang="es-419" sz="900">
                <a:solidFill>
                  <a:srgbClr val="4EC9B0"/>
                </a:solidFill>
                <a:highlight>
                  <a:srgbClr val="1E1E1E"/>
                </a:highlight>
                <a:latin typeface="Courier New"/>
                <a:ea typeface="Courier New"/>
                <a:cs typeface="Courier New"/>
                <a:sym typeface="Courier New"/>
              </a:rPr>
              <a:t>MiLista</a:t>
            </a:r>
            <a:r>
              <a:rPr lang="es-419"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569CD6"/>
                </a:solidFill>
                <a:highlight>
                  <a:srgbClr val="1E1E1E"/>
                </a:highlight>
                <a:latin typeface="Courier New"/>
                <a:ea typeface="Courier New"/>
                <a:cs typeface="Courier New"/>
                <a:sym typeface="Courier New"/>
              </a:rPr>
              <a:t>fn</a:t>
            </a:r>
            <a:r>
              <a:rPr lang="es-419" sz="900">
                <a:solidFill>
                  <a:srgbClr val="D4D4D4"/>
                </a:solidFill>
                <a:highlight>
                  <a:srgbClr val="1E1E1E"/>
                </a:highlight>
                <a:latin typeface="Courier New"/>
                <a:ea typeface="Courier New"/>
                <a:cs typeface="Courier New"/>
                <a:sym typeface="Courier New"/>
              </a:rPr>
              <a:t> </a:t>
            </a:r>
            <a:r>
              <a:rPr lang="es-419" sz="900">
                <a:solidFill>
                  <a:srgbClr val="DCDCAA"/>
                </a:solidFill>
                <a:highlight>
                  <a:srgbClr val="1E1E1E"/>
                </a:highlight>
                <a:latin typeface="Courier New"/>
                <a:ea typeface="Courier New"/>
                <a:cs typeface="Courier New"/>
                <a:sym typeface="Courier New"/>
              </a:rPr>
              <a:t>main</a:t>
            </a:r>
            <a:r>
              <a:rPr lang="es-419"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D4D4D4"/>
                </a:solidFill>
                <a:highlight>
                  <a:srgbClr val="1E1E1E"/>
                </a:highlight>
                <a:latin typeface="Courier New"/>
                <a:ea typeface="Courier New"/>
                <a:cs typeface="Courier New"/>
                <a:sym typeface="Courier New"/>
              </a:rPr>
              <a:t>   </a:t>
            </a:r>
            <a:r>
              <a:rPr lang="es-419" sz="900">
                <a:solidFill>
                  <a:srgbClr val="569CD6"/>
                </a:solidFill>
                <a:highlight>
                  <a:srgbClr val="1E1E1E"/>
                </a:highlight>
                <a:latin typeface="Courier New"/>
                <a:ea typeface="Courier New"/>
                <a:cs typeface="Courier New"/>
                <a:sym typeface="Courier New"/>
              </a:rPr>
              <a:t>let</a:t>
            </a:r>
            <a:r>
              <a:rPr lang="es-419" sz="900">
                <a:solidFill>
                  <a:srgbClr val="D4D4D4"/>
                </a:solidFill>
                <a:highlight>
                  <a:srgbClr val="1E1E1E"/>
                </a:highlight>
                <a:latin typeface="Courier New"/>
                <a:ea typeface="Courier New"/>
                <a:cs typeface="Courier New"/>
                <a:sym typeface="Courier New"/>
              </a:rPr>
              <a:t> </a:t>
            </a:r>
            <a:r>
              <a:rPr lang="es-419" sz="900">
                <a:solidFill>
                  <a:srgbClr val="569CD6"/>
                </a:solidFill>
                <a:highlight>
                  <a:srgbClr val="1E1E1E"/>
                </a:highlight>
                <a:latin typeface="Courier New"/>
                <a:ea typeface="Courier New"/>
                <a:cs typeface="Courier New"/>
                <a:sym typeface="Courier New"/>
              </a:rPr>
              <a:t>mut</a:t>
            </a:r>
            <a:r>
              <a:rPr lang="es-419" sz="900">
                <a:solidFill>
                  <a:srgbClr val="D4D4D4"/>
                </a:solidFill>
                <a:highlight>
                  <a:srgbClr val="1E1E1E"/>
                </a:highlight>
                <a:latin typeface="Courier New"/>
                <a:ea typeface="Courier New"/>
                <a:cs typeface="Courier New"/>
                <a:sym typeface="Courier New"/>
              </a:rPr>
              <a:t> </a:t>
            </a:r>
            <a:r>
              <a:rPr lang="es-419" sz="900" u="sng">
                <a:solidFill>
                  <a:srgbClr val="9CDCFE"/>
                </a:solidFill>
                <a:highlight>
                  <a:srgbClr val="1E1E1E"/>
                </a:highlight>
                <a:latin typeface="Courier New"/>
                <a:ea typeface="Courier New"/>
                <a:cs typeface="Courier New"/>
                <a:sym typeface="Courier New"/>
              </a:rPr>
              <a:t>n4</a:t>
            </a:r>
            <a:r>
              <a:rPr lang="es-419" sz="900">
                <a:solidFill>
                  <a:srgbClr val="D4D4D4"/>
                </a:solidFill>
                <a:highlight>
                  <a:srgbClr val="1E1E1E"/>
                </a:highlight>
                <a:latin typeface="Courier New"/>
                <a:ea typeface="Courier New"/>
                <a:cs typeface="Courier New"/>
                <a:sym typeface="Courier New"/>
              </a:rPr>
              <a:t> = </a:t>
            </a:r>
            <a:r>
              <a:rPr lang="es-419" sz="900">
                <a:solidFill>
                  <a:srgbClr val="4FC1FF"/>
                </a:solidFill>
                <a:highlight>
                  <a:srgbClr val="1E1E1E"/>
                </a:highlight>
                <a:latin typeface="Courier New"/>
                <a:ea typeface="Courier New"/>
                <a:cs typeface="Courier New"/>
                <a:sym typeface="Courier New"/>
              </a:rPr>
              <a:t>Nada</a:t>
            </a:r>
            <a:r>
              <a:rPr lang="es-419"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D4D4D4"/>
                </a:solidFill>
                <a:highlight>
                  <a:srgbClr val="1E1E1E"/>
                </a:highlight>
                <a:latin typeface="Courier New"/>
                <a:ea typeface="Courier New"/>
                <a:cs typeface="Courier New"/>
                <a:sym typeface="Courier New"/>
              </a:rPr>
              <a:t>   </a:t>
            </a:r>
            <a:r>
              <a:rPr lang="es-419" sz="900">
                <a:solidFill>
                  <a:srgbClr val="569CD6"/>
                </a:solidFill>
                <a:highlight>
                  <a:srgbClr val="1E1E1E"/>
                </a:highlight>
                <a:latin typeface="Courier New"/>
                <a:ea typeface="Courier New"/>
                <a:cs typeface="Courier New"/>
                <a:sym typeface="Courier New"/>
              </a:rPr>
              <a:t>let</a:t>
            </a:r>
            <a:r>
              <a:rPr lang="es-419" sz="900">
                <a:solidFill>
                  <a:srgbClr val="D4D4D4"/>
                </a:solidFill>
                <a:highlight>
                  <a:srgbClr val="1E1E1E"/>
                </a:highlight>
                <a:latin typeface="Courier New"/>
                <a:ea typeface="Courier New"/>
                <a:cs typeface="Courier New"/>
                <a:sym typeface="Courier New"/>
              </a:rPr>
              <a:t> </a:t>
            </a:r>
            <a:r>
              <a:rPr lang="es-419" sz="900">
                <a:solidFill>
                  <a:srgbClr val="9CDCFE"/>
                </a:solidFill>
                <a:highlight>
                  <a:srgbClr val="1E1E1E"/>
                </a:highlight>
                <a:latin typeface="Courier New"/>
                <a:ea typeface="Courier New"/>
                <a:cs typeface="Courier New"/>
                <a:sym typeface="Courier New"/>
              </a:rPr>
              <a:t>n4_rc</a:t>
            </a:r>
            <a:r>
              <a:rPr lang="es-419" sz="900">
                <a:solidFill>
                  <a:srgbClr val="D4D4D4"/>
                </a:solidFill>
                <a:highlight>
                  <a:srgbClr val="1E1E1E"/>
                </a:highlight>
                <a:latin typeface="Courier New"/>
                <a:ea typeface="Courier New"/>
                <a:cs typeface="Courier New"/>
                <a:sym typeface="Courier New"/>
              </a:rPr>
              <a:t> = </a:t>
            </a:r>
            <a:r>
              <a:rPr lang="es-419" sz="900">
                <a:solidFill>
                  <a:srgbClr val="4EC9B0"/>
                </a:solidFill>
                <a:highlight>
                  <a:srgbClr val="1E1E1E"/>
                </a:highlight>
                <a:latin typeface="Courier New"/>
                <a:ea typeface="Courier New"/>
                <a:cs typeface="Courier New"/>
                <a:sym typeface="Courier New"/>
              </a:rPr>
              <a:t>Rc</a:t>
            </a:r>
            <a:r>
              <a:rPr lang="es-419" sz="900">
                <a:solidFill>
                  <a:srgbClr val="D4D4D4"/>
                </a:solidFill>
                <a:highlight>
                  <a:srgbClr val="1E1E1E"/>
                </a:highlight>
                <a:latin typeface="Courier New"/>
                <a:ea typeface="Courier New"/>
                <a:cs typeface="Courier New"/>
                <a:sym typeface="Courier New"/>
              </a:rPr>
              <a:t>::</a:t>
            </a:r>
            <a:r>
              <a:rPr lang="es-419" sz="900">
                <a:solidFill>
                  <a:srgbClr val="DCDCAA"/>
                </a:solidFill>
                <a:highlight>
                  <a:srgbClr val="1E1E1E"/>
                </a:highlight>
                <a:latin typeface="Courier New"/>
                <a:ea typeface="Courier New"/>
                <a:cs typeface="Courier New"/>
                <a:sym typeface="Courier New"/>
              </a:rPr>
              <a:t>new</a:t>
            </a:r>
            <a:r>
              <a:rPr lang="es-419" sz="900">
                <a:solidFill>
                  <a:srgbClr val="D4D4D4"/>
                </a:solidFill>
                <a:highlight>
                  <a:srgbClr val="1E1E1E"/>
                </a:highlight>
                <a:latin typeface="Courier New"/>
                <a:ea typeface="Courier New"/>
                <a:cs typeface="Courier New"/>
                <a:sym typeface="Courier New"/>
              </a:rPr>
              <a:t>(</a:t>
            </a:r>
            <a:r>
              <a:rPr lang="es-419" sz="900" u="sng">
                <a:solidFill>
                  <a:srgbClr val="9CDCFE"/>
                </a:solidFill>
                <a:highlight>
                  <a:srgbClr val="1E1E1E"/>
                </a:highlight>
                <a:latin typeface="Courier New"/>
                <a:ea typeface="Courier New"/>
                <a:cs typeface="Courier New"/>
                <a:sym typeface="Courier New"/>
              </a:rPr>
              <a:t>n4</a:t>
            </a:r>
            <a:r>
              <a:rPr lang="es-419"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D4D4D4"/>
                </a:solidFill>
                <a:highlight>
                  <a:srgbClr val="1E1E1E"/>
                </a:highlight>
                <a:latin typeface="Courier New"/>
                <a:ea typeface="Courier New"/>
                <a:cs typeface="Courier New"/>
                <a:sym typeface="Courier New"/>
              </a:rPr>
              <a:t>   </a:t>
            </a:r>
            <a:r>
              <a:rPr lang="es-419" sz="900">
                <a:solidFill>
                  <a:srgbClr val="569CD6"/>
                </a:solidFill>
                <a:highlight>
                  <a:srgbClr val="1E1E1E"/>
                </a:highlight>
                <a:latin typeface="Courier New"/>
                <a:ea typeface="Courier New"/>
                <a:cs typeface="Courier New"/>
                <a:sym typeface="Courier New"/>
              </a:rPr>
              <a:t>let</a:t>
            </a:r>
            <a:r>
              <a:rPr lang="es-419" sz="900">
                <a:solidFill>
                  <a:srgbClr val="D4D4D4"/>
                </a:solidFill>
                <a:highlight>
                  <a:srgbClr val="1E1E1E"/>
                </a:highlight>
                <a:latin typeface="Courier New"/>
                <a:ea typeface="Courier New"/>
                <a:cs typeface="Courier New"/>
                <a:sym typeface="Courier New"/>
              </a:rPr>
              <a:t> </a:t>
            </a:r>
            <a:r>
              <a:rPr lang="es-419" sz="900">
                <a:solidFill>
                  <a:srgbClr val="9CDCFE"/>
                </a:solidFill>
                <a:highlight>
                  <a:srgbClr val="1E1E1E"/>
                </a:highlight>
                <a:latin typeface="Courier New"/>
                <a:ea typeface="Courier New"/>
                <a:cs typeface="Courier New"/>
                <a:sym typeface="Courier New"/>
              </a:rPr>
              <a:t>n3</a:t>
            </a:r>
            <a:r>
              <a:rPr lang="es-419" sz="900">
                <a:solidFill>
                  <a:srgbClr val="D4D4D4"/>
                </a:solidFill>
                <a:highlight>
                  <a:srgbClr val="1E1E1E"/>
                </a:highlight>
                <a:latin typeface="Courier New"/>
                <a:ea typeface="Courier New"/>
                <a:cs typeface="Courier New"/>
                <a:sym typeface="Courier New"/>
              </a:rPr>
              <a:t> = </a:t>
            </a:r>
            <a:r>
              <a:rPr lang="es-419" sz="900">
                <a:solidFill>
                  <a:srgbClr val="4FC1FF"/>
                </a:solidFill>
                <a:highlight>
                  <a:srgbClr val="1E1E1E"/>
                </a:highlight>
                <a:latin typeface="Courier New"/>
                <a:ea typeface="Courier New"/>
                <a:cs typeface="Courier New"/>
                <a:sym typeface="Courier New"/>
              </a:rPr>
              <a:t>Nodo</a:t>
            </a:r>
            <a:r>
              <a:rPr lang="es-419" sz="900">
                <a:solidFill>
                  <a:srgbClr val="D4D4D4"/>
                </a:solidFill>
                <a:highlight>
                  <a:srgbClr val="1E1E1E"/>
                </a:highlight>
                <a:latin typeface="Courier New"/>
                <a:ea typeface="Courier New"/>
                <a:cs typeface="Courier New"/>
                <a:sym typeface="Courier New"/>
              </a:rPr>
              <a:t>(</a:t>
            </a:r>
            <a:r>
              <a:rPr lang="es-419" sz="900">
                <a:solidFill>
                  <a:srgbClr val="4EC9B0"/>
                </a:solidFill>
                <a:highlight>
                  <a:srgbClr val="1E1E1E"/>
                </a:highlight>
                <a:latin typeface="Courier New"/>
                <a:ea typeface="Courier New"/>
                <a:cs typeface="Courier New"/>
                <a:sym typeface="Courier New"/>
              </a:rPr>
              <a:t>RefCell</a:t>
            </a:r>
            <a:r>
              <a:rPr lang="es-419" sz="900">
                <a:solidFill>
                  <a:srgbClr val="D4D4D4"/>
                </a:solidFill>
                <a:highlight>
                  <a:srgbClr val="1E1E1E"/>
                </a:highlight>
                <a:latin typeface="Courier New"/>
                <a:ea typeface="Courier New"/>
                <a:cs typeface="Courier New"/>
                <a:sym typeface="Courier New"/>
              </a:rPr>
              <a:t>::</a:t>
            </a:r>
            <a:r>
              <a:rPr lang="es-419" sz="900">
                <a:solidFill>
                  <a:srgbClr val="DCDCAA"/>
                </a:solidFill>
                <a:highlight>
                  <a:srgbClr val="1E1E1E"/>
                </a:highlight>
                <a:latin typeface="Courier New"/>
                <a:ea typeface="Courier New"/>
                <a:cs typeface="Courier New"/>
                <a:sym typeface="Courier New"/>
              </a:rPr>
              <a:t>new</a:t>
            </a:r>
            <a:r>
              <a:rPr lang="es-419" sz="900">
                <a:solidFill>
                  <a:srgbClr val="D4D4D4"/>
                </a:solidFill>
                <a:highlight>
                  <a:srgbClr val="1E1E1E"/>
                </a:highlight>
                <a:latin typeface="Courier New"/>
                <a:ea typeface="Courier New"/>
                <a:cs typeface="Courier New"/>
                <a:sym typeface="Courier New"/>
              </a:rPr>
              <a:t>(</a:t>
            </a:r>
            <a:r>
              <a:rPr lang="es-419" sz="900">
                <a:solidFill>
                  <a:srgbClr val="B5CEA8"/>
                </a:solidFill>
                <a:highlight>
                  <a:srgbClr val="1E1E1E"/>
                </a:highlight>
                <a:latin typeface="Courier New"/>
                <a:ea typeface="Courier New"/>
                <a:cs typeface="Courier New"/>
                <a:sym typeface="Courier New"/>
              </a:rPr>
              <a:t>3</a:t>
            </a:r>
            <a:r>
              <a:rPr lang="es-419" sz="900">
                <a:solidFill>
                  <a:srgbClr val="D4D4D4"/>
                </a:solidFill>
                <a:highlight>
                  <a:srgbClr val="1E1E1E"/>
                </a:highlight>
                <a:latin typeface="Courier New"/>
                <a:ea typeface="Courier New"/>
                <a:cs typeface="Courier New"/>
                <a:sym typeface="Courier New"/>
              </a:rPr>
              <a:t>),</a:t>
            </a:r>
            <a:r>
              <a:rPr lang="es-419" sz="900">
                <a:solidFill>
                  <a:srgbClr val="9CDCFE"/>
                </a:solidFill>
                <a:highlight>
                  <a:srgbClr val="1E1E1E"/>
                </a:highlight>
                <a:latin typeface="Courier New"/>
                <a:ea typeface="Courier New"/>
                <a:cs typeface="Courier New"/>
                <a:sym typeface="Courier New"/>
              </a:rPr>
              <a:t>n4_rc</a:t>
            </a:r>
            <a:r>
              <a:rPr lang="es-419" sz="900">
                <a:solidFill>
                  <a:srgbClr val="D4D4D4"/>
                </a:solidFill>
                <a:highlight>
                  <a:srgbClr val="1E1E1E"/>
                </a:highlight>
                <a:latin typeface="Courier New"/>
                <a:ea typeface="Courier New"/>
                <a:cs typeface="Courier New"/>
                <a:sym typeface="Courier New"/>
              </a:rPr>
              <a:t>.</a:t>
            </a:r>
            <a:r>
              <a:rPr lang="es-419" sz="900">
                <a:solidFill>
                  <a:srgbClr val="DCDCAA"/>
                </a:solidFill>
                <a:highlight>
                  <a:srgbClr val="1E1E1E"/>
                </a:highlight>
                <a:latin typeface="Courier New"/>
                <a:ea typeface="Courier New"/>
                <a:cs typeface="Courier New"/>
                <a:sym typeface="Courier New"/>
              </a:rPr>
              <a:t>clone</a:t>
            </a:r>
            <a:r>
              <a:rPr lang="es-419"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D4D4D4"/>
                </a:solidFill>
                <a:highlight>
                  <a:srgbClr val="1E1E1E"/>
                </a:highlight>
                <a:latin typeface="Courier New"/>
                <a:ea typeface="Courier New"/>
                <a:cs typeface="Courier New"/>
                <a:sym typeface="Courier New"/>
              </a:rPr>
              <a:t>   </a:t>
            </a:r>
            <a:r>
              <a:rPr lang="es-419" sz="900">
                <a:solidFill>
                  <a:srgbClr val="569CD6"/>
                </a:solidFill>
                <a:highlight>
                  <a:srgbClr val="1E1E1E"/>
                </a:highlight>
                <a:latin typeface="Courier New"/>
                <a:ea typeface="Courier New"/>
                <a:cs typeface="Courier New"/>
                <a:sym typeface="Courier New"/>
              </a:rPr>
              <a:t>let</a:t>
            </a:r>
            <a:r>
              <a:rPr lang="es-419" sz="900">
                <a:solidFill>
                  <a:srgbClr val="D4D4D4"/>
                </a:solidFill>
                <a:highlight>
                  <a:srgbClr val="1E1E1E"/>
                </a:highlight>
                <a:latin typeface="Courier New"/>
                <a:ea typeface="Courier New"/>
                <a:cs typeface="Courier New"/>
                <a:sym typeface="Courier New"/>
              </a:rPr>
              <a:t> </a:t>
            </a:r>
            <a:r>
              <a:rPr lang="es-419" sz="900">
                <a:solidFill>
                  <a:srgbClr val="9CDCFE"/>
                </a:solidFill>
                <a:highlight>
                  <a:srgbClr val="1E1E1E"/>
                </a:highlight>
                <a:latin typeface="Courier New"/>
                <a:ea typeface="Courier New"/>
                <a:cs typeface="Courier New"/>
                <a:sym typeface="Courier New"/>
              </a:rPr>
              <a:t>n3_rc</a:t>
            </a:r>
            <a:r>
              <a:rPr lang="es-419" sz="900">
                <a:solidFill>
                  <a:srgbClr val="D4D4D4"/>
                </a:solidFill>
                <a:highlight>
                  <a:srgbClr val="1E1E1E"/>
                </a:highlight>
                <a:latin typeface="Courier New"/>
                <a:ea typeface="Courier New"/>
                <a:cs typeface="Courier New"/>
                <a:sym typeface="Courier New"/>
              </a:rPr>
              <a:t> = </a:t>
            </a:r>
            <a:r>
              <a:rPr lang="es-419" sz="900">
                <a:solidFill>
                  <a:srgbClr val="4EC9B0"/>
                </a:solidFill>
                <a:highlight>
                  <a:srgbClr val="1E1E1E"/>
                </a:highlight>
                <a:latin typeface="Courier New"/>
                <a:ea typeface="Courier New"/>
                <a:cs typeface="Courier New"/>
                <a:sym typeface="Courier New"/>
              </a:rPr>
              <a:t>Rc</a:t>
            </a:r>
            <a:r>
              <a:rPr lang="es-419" sz="900">
                <a:solidFill>
                  <a:srgbClr val="D4D4D4"/>
                </a:solidFill>
                <a:highlight>
                  <a:srgbClr val="1E1E1E"/>
                </a:highlight>
                <a:latin typeface="Courier New"/>
                <a:ea typeface="Courier New"/>
                <a:cs typeface="Courier New"/>
                <a:sym typeface="Courier New"/>
              </a:rPr>
              <a:t>::</a:t>
            </a:r>
            <a:r>
              <a:rPr lang="es-419" sz="900">
                <a:solidFill>
                  <a:srgbClr val="DCDCAA"/>
                </a:solidFill>
                <a:highlight>
                  <a:srgbClr val="1E1E1E"/>
                </a:highlight>
                <a:latin typeface="Courier New"/>
                <a:ea typeface="Courier New"/>
                <a:cs typeface="Courier New"/>
                <a:sym typeface="Courier New"/>
              </a:rPr>
              <a:t>new</a:t>
            </a:r>
            <a:r>
              <a:rPr lang="es-419" sz="900">
                <a:solidFill>
                  <a:srgbClr val="D4D4D4"/>
                </a:solidFill>
                <a:highlight>
                  <a:srgbClr val="1E1E1E"/>
                </a:highlight>
                <a:latin typeface="Courier New"/>
                <a:ea typeface="Courier New"/>
                <a:cs typeface="Courier New"/>
                <a:sym typeface="Courier New"/>
              </a:rPr>
              <a:t>(</a:t>
            </a:r>
            <a:r>
              <a:rPr lang="es-419" sz="900">
                <a:solidFill>
                  <a:srgbClr val="9CDCFE"/>
                </a:solidFill>
                <a:highlight>
                  <a:srgbClr val="1E1E1E"/>
                </a:highlight>
                <a:latin typeface="Courier New"/>
                <a:ea typeface="Courier New"/>
                <a:cs typeface="Courier New"/>
                <a:sym typeface="Courier New"/>
              </a:rPr>
              <a:t>n3</a:t>
            </a:r>
            <a:r>
              <a:rPr lang="es-419"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D4D4D4"/>
                </a:solidFill>
                <a:highlight>
                  <a:srgbClr val="1E1E1E"/>
                </a:highlight>
                <a:latin typeface="Courier New"/>
                <a:ea typeface="Courier New"/>
                <a:cs typeface="Courier New"/>
                <a:sym typeface="Courier New"/>
              </a:rPr>
              <a:t>   </a:t>
            </a:r>
            <a:r>
              <a:rPr lang="es-419" sz="900">
                <a:solidFill>
                  <a:srgbClr val="569CD6"/>
                </a:solidFill>
                <a:highlight>
                  <a:srgbClr val="1E1E1E"/>
                </a:highlight>
                <a:latin typeface="Courier New"/>
                <a:ea typeface="Courier New"/>
                <a:cs typeface="Courier New"/>
                <a:sym typeface="Courier New"/>
              </a:rPr>
              <a:t>let</a:t>
            </a:r>
            <a:r>
              <a:rPr lang="es-419" sz="900">
                <a:solidFill>
                  <a:srgbClr val="D4D4D4"/>
                </a:solidFill>
                <a:highlight>
                  <a:srgbClr val="1E1E1E"/>
                </a:highlight>
                <a:latin typeface="Courier New"/>
                <a:ea typeface="Courier New"/>
                <a:cs typeface="Courier New"/>
                <a:sym typeface="Courier New"/>
              </a:rPr>
              <a:t> </a:t>
            </a:r>
            <a:r>
              <a:rPr lang="es-419" sz="900">
                <a:solidFill>
                  <a:srgbClr val="9CDCFE"/>
                </a:solidFill>
                <a:highlight>
                  <a:srgbClr val="1E1E1E"/>
                </a:highlight>
                <a:latin typeface="Courier New"/>
                <a:ea typeface="Courier New"/>
                <a:cs typeface="Courier New"/>
                <a:sym typeface="Courier New"/>
              </a:rPr>
              <a:t>n2</a:t>
            </a:r>
            <a:r>
              <a:rPr lang="es-419" sz="900">
                <a:solidFill>
                  <a:srgbClr val="D4D4D4"/>
                </a:solidFill>
                <a:highlight>
                  <a:srgbClr val="1E1E1E"/>
                </a:highlight>
                <a:latin typeface="Courier New"/>
                <a:ea typeface="Courier New"/>
                <a:cs typeface="Courier New"/>
                <a:sym typeface="Courier New"/>
              </a:rPr>
              <a:t> = </a:t>
            </a:r>
            <a:r>
              <a:rPr lang="es-419" sz="900">
                <a:solidFill>
                  <a:srgbClr val="4FC1FF"/>
                </a:solidFill>
                <a:highlight>
                  <a:srgbClr val="1E1E1E"/>
                </a:highlight>
                <a:latin typeface="Courier New"/>
                <a:ea typeface="Courier New"/>
                <a:cs typeface="Courier New"/>
                <a:sym typeface="Courier New"/>
              </a:rPr>
              <a:t>Nodo</a:t>
            </a:r>
            <a:r>
              <a:rPr lang="es-419" sz="900">
                <a:solidFill>
                  <a:srgbClr val="D4D4D4"/>
                </a:solidFill>
                <a:highlight>
                  <a:srgbClr val="1E1E1E"/>
                </a:highlight>
                <a:latin typeface="Courier New"/>
                <a:ea typeface="Courier New"/>
                <a:cs typeface="Courier New"/>
                <a:sym typeface="Courier New"/>
              </a:rPr>
              <a:t>(</a:t>
            </a:r>
            <a:r>
              <a:rPr lang="es-419" sz="900">
                <a:solidFill>
                  <a:srgbClr val="4EC9B0"/>
                </a:solidFill>
                <a:highlight>
                  <a:srgbClr val="1E1E1E"/>
                </a:highlight>
                <a:latin typeface="Courier New"/>
                <a:ea typeface="Courier New"/>
                <a:cs typeface="Courier New"/>
                <a:sym typeface="Courier New"/>
              </a:rPr>
              <a:t>RefCell</a:t>
            </a:r>
            <a:r>
              <a:rPr lang="es-419" sz="900">
                <a:solidFill>
                  <a:srgbClr val="D4D4D4"/>
                </a:solidFill>
                <a:highlight>
                  <a:srgbClr val="1E1E1E"/>
                </a:highlight>
                <a:latin typeface="Courier New"/>
                <a:ea typeface="Courier New"/>
                <a:cs typeface="Courier New"/>
                <a:sym typeface="Courier New"/>
              </a:rPr>
              <a:t>::</a:t>
            </a:r>
            <a:r>
              <a:rPr lang="es-419" sz="900">
                <a:solidFill>
                  <a:srgbClr val="DCDCAA"/>
                </a:solidFill>
                <a:highlight>
                  <a:srgbClr val="1E1E1E"/>
                </a:highlight>
                <a:latin typeface="Courier New"/>
                <a:ea typeface="Courier New"/>
                <a:cs typeface="Courier New"/>
                <a:sym typeface="Courier New"/>
              </a:rPr>
              <a:t>new</a:t>
            </a:r>
            <a:r>
              <a:rPr lang="es-419" sz="900">
                <a:solidFill>
                  <a:srgbClr val="D4D4D4"/>
                </a:solidFill>
                <a:highlight>
                  <a:srgbClr val="1E1E1E"/>
                </a:highlight>
                <a:latin typeface="Courier New"/>
                <a:ea typeface="Courier New"/>
                <a:cs typeface="Courier New"/>
                <a:sym typeface="Courier New"/>
              </a:rPr>
              <a:t>(</a:t>
            </a:r>
            <a:r>
              <a:rPr lang="es-419" sz="900">
                <a:solidFill>
                  <a:srgbClr val="B5CEA8"/>
                </a:solidFill>
                <a:highlight>
                  <a:srgbClr val="1E1E1E"/>
                </a:highlight>
                <a:latin typeface="Courier New"/>
                <a:ea typeface="Courier New"/>
                <a:cs typeface="Courier New"/>
                <a:sym typeface="Courier New"/>
              </a:rPr>
              <a:t>2</a:t>
            </a:r>
            <a:r>
              <a:rPr lang="es-419" sz="900">
                <a:solidFill>
                  <a:srgbClr val="D4D4D4"/>
                </a:solidFill>
                <a:highlight>
                  <a:srgbClr val="1E1E1E"/>
                </a:highlight>
                <a:latin typeface="Courier New"/>
                <a:ea typeface="Courier New"/>
                <a:cs typeface="Courier New"/>
                <a:sym typeface="Courier New"/>
              </a:rPr>
              <a:t>), </a:t>
            </a:r>
            <a:r>
              <a:rPr lang="es-419" sz="900">
                <a:solidFill>
                  <a:srgbClr val="9CDCFE"/>
                </a:solidFill>
                <a:highlight>
                  <a:srgbClr val="1E1E1E"/>
                </a:highlight>
                <a:latin typeface="Courier New"/>
                <a:ea typeface="Courier New"/>
                <a:cs typeface="Courier New"/>
                <a:sym typeface="Courier New"/>
              </a:rPr>
              <a:t>n3_rc</a:t>
            </a:r>
            <a:r>
              <a:rPr lang="es-419" sz="900">
                <a:solidFill>
                  <a:srgbClr val="D4D4D4"/>
                </a:solidFill>
                <a:highlight>
                  <a:srgbClr val="1E1E1E"/>
                </a:highlight>
                <a:latin typeface="Courier New"/>
                <a:ea typeface="Courier New"/>
                <a:cs typeface="Courier New"/>
                <a:sym typeface="Courier New"/>
              </a:rPr>
              <a:t>.</a:t>
            </a:r>
            <a:r>
              <a:rPr lang="es-419" sz="900">
                <a:solidFill>
                  <a:srgbClr val="DCDCAA"/>
                </a:solidFill>
                <a:highlight>
                  <a:srgbClr val="1E1E1E"/>
                </a:highlight>
                <a:latin typeface="Courier New"/>
                <a:ea typeface="Courier New"/>
                <a:cs typeface="Courier New"/>
                <a:sym typeface="Courier New"/>
              </a:rPr>
              <a:t>clone</a:t>
            </a:r>
            <a:r>
              <a:rPr lang="es-419"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D4D4D4"/>
                </a:solidFill>
                <a:highlight>
                  <a:srgbClr val="1E1E1E"/>
                </a:highlight>
                <a:latin typeface="Courier New"/>
                <a:ea typeface="Courier New"/>
                <a:cs typeface="Courier New"/>
                <a:sym typeface="Courier New"/>
              </a:rPr>
              <a:t>   </a:t>
            </a:r>
            <a:r>
              <a:rPr lang="es-419" sz="900">
                <a:solidFill>
                  <a:srgbClr val="569CD6"/>
                </a:solidFill>
                <a:highlight>
                  <a:srgbClr val="1E1E1E"/>
                </a:highlight>
                <a:latin typeface="Courier New"/>
                <a:ea typeface="Courier New"/>
                <a:cs typeface="Courier New"/>
                <a:sym typeface="Courier New"/>
              </a:rPr>
              <a:t>let</a:t>
            </a:r>
            <a:r>
              <a:rPr lang="es-419" sz="900">
                <a:solidFill>
                  <a:srgbClr val="D4D4D4"/>
                </a:solidFill>
                <a:highlight>
                  <a:srgbClr val="1E1E1E"/>
                </a:highlight>
                <a:latin typeface="Courier New"/>
                <a:ea typeface="Courier New"/>
                <a:cs typeface="Courier New"/>
                <a:sym typeface="Courier New"/>
              </a:rPr>
              <a:t> </a:t>
            </a:r>
            <a:r>
              <a:rPr lang="es-419" sz="900">
                <a:solidFill>
                  <a:srgbClr val="9CDCFE"/>
                </a:solidFill>
                <a:highlight>
                  <a:srgbClr val="1E1E1E"/>
                </a:highlight>
                <a:latin typeface="Courier New"/>
                <a:ea typeface="Courier New"/>
                <a:cs typeface="Courier New"/>
                <a:sym typeface="Courier New"/>
              </a:rPr>
              <a:t>n2_rc</a:t>
            </a:r>
            <a:r>
              <a:rPr lang="es-419" sz="900">
                <a:solidFill>
                  <a:srgbClr val="D4D4D4"/>
                </a:solidFill>
                <a:highlight>
                  <a:srgbClr val="1E1E1E"/>
                </a:highlight>
                <a:latin typeface="Courier New"/>
                <a:ea typeface="Courier New"/>
                <a:cs typeface="Courier New"/>
                <a:sym typeface="Courier New"/>
              </a:rPr>
              <a:t> = </a:t>
            </a:r>
            <a:r>
              <a:rPr lang="es-419" sz="900">
                <a:solidFill>
                  <a:srgbClr val="4EC9B0"/>
                </a:solidFill>
                <a:highlight>
                  <a:srgbClr val="1E1E1E"/>
                </a:highlight>
                <a:latin typeface="Courier New"/>
                <a:ea typeface="Courier New"/>
                <a:cs typeface="Courier New"/>
                <a:sym typeface="Courier New"/>
              </a:rPr>
              <a:t>Rc</a:t>
            </a:r>
            <a:r>
              <a:rPr lang="es-419" sz="900">
                <a:solidFill>
                  <a:srgbClr val="D4D4D4"/>
                </a:solidFill>
                <a:highlight>
                  <a:srgbClr val="1E1E1E"/>
                </a:highlight>
                <a:latin typeface="Courier New"/>
                <a:ea typeface="Courier New"/>
                <a:cs typeface="Courier New"/>
                <a:sym typeface="Courier New"/>
              </a:rPr>
              <a:t>::</a:t>
            </a:r>
            <a:r>
              <a:rPr lang="es-419" sz="900">
                <a:solidFill>
                  <a:srgbClr val="DCDCAA"/>
                </a:solidFill>
                <a:highlight>
                  <a:srgbClr val="1E1E1E"/>
                </a:highlight>
                <a:latin typeface="Courier New"/>
                <a:ea typeface="Courier New"/>
                <a:cs typeface="Courier New"/>
                <a:sym typeface="Courier New"/>
              </a:rPr>
              <a:t>new</a:t>
            </a:r>
            <a:r>
              <a:rPr lang="es-419" sz="900">
                <a:solidFill>
                  <a:srgbClr val="D4D4D4"/>
                </a:solidFill>
                <a:highlight>
                  <a:srgbClr val="1E1E1E"/>
                </a:highlight>
                <a:latin typeface="Courier New"/>
                <a:ea typeface="Courier New"/>
                <a:cs typeface="Courier New"/>
                <a:sym typeface="Courier New"/>
              </a:rPr>
              <a:t>(</a:t>
            </a:r>
            <a:r>
              <a:rPr lang="es-419" sz="900">
                <a:solidFill>
                  <a:srgbClr val="9CDCFE"/>
                </a:solidFill>
                <a:highlight>
                  <a:srgbClr val="1E1E1E"/>
                </a:highlight>
                <a:latin typeface="Courier New"/>
                <a:ea typeface="Courier New"/>
                <a:cs typeface="Courier New"/>
                <a:sym typeface="Courier New"/>
              </a:rPr>
              <a:t>n2</a:t>
            </a:r>
            <a:r>
              <a:rPr lang="es-419"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D4D4D4"/>
                </a:solidFill>
                <a:highlight>
                  <a:srgbClr val="1E1E1E"/>
                </a:highlight>
                <a:latin typeface="Courier New"/>
                <a:ea typeface="Courier New"/>
                <a:cs typeface="Courier New"/>
                <a:sym typeface="Courier New"/>
              </a:rPr>
              <a:t>   </a:t>
            </a:r>
            <a:r>
              <a:rPr lang="es-419" sz="900">
                <a:solidFill>
                  <a:srgbClr val="569CD6"/>
                </a:solidFill>
                <a:highlight>
                  <a:srgbClr val="1E1E1E"/>
                </a:highlight>
                <a:latin typeface="Courier New"/>
                <a:ea typeface="Courier New"/>
                <a:cs typeface="Courier New"/>
                <a:sym typeface="Courier New"/>
              </a:rPr>
              <a:t>let</a:t>
            </a:r>
            <a:r>
              <a:rPr lang="es-419" sz="900">
                <a:solidFill>
                  <a:srgbClr val="D4D4D4"/>
                </a:solidFill>
                <a:highlight>
                  <a:srgbClr val="1E1E1E"/>
                </a:highlight>
                <a:latin typeface="Courier New"/>
                <a:ea typeface="Courier New"/>
                <a:cs typeface="Courier New"/>
                <a:sym typeface="Courier New"/>
              </a:rPr>
              <a:t> </a:t>
            </a:r>
            <a:r>
              <a:rPr lang="es-419" sz="900">
                <a:solidFill>
                  <a:srgbClr val="9CDCFE"/>
                </a:solidFill>
                <a:highlight>
                  <a:srgbClr val="1E1E1E"/>
                </a:highlight>
                <a:latin typeface="Courier New"/>
                <a:ea typeface="Courier New"/>
                <a:cs typeface="Courier New"/>
                <a:sym typeface="Courier New"/>
              </a:rPr>
              <a:t>n1</a:t>
            </a:r>
            <a:r>
              <a:rPr lang="es-419" sz="900">
                <a:solidFill>
                  <a:srgbClr val="D4D4D4"/>
                </a:solidFill>
                <a:highlight>
                  <a:srgbClr val="1E1E1E"/>
                </a:highlight>
                <a:latin typeface="Courier New"/>
                <a:ea typeface="Courier New"/>
                <a:cs typeface="Courier New"/>
                <a:sym typeface="Courier New"/>
              </a:rPr>
              <a:t> = </a:t>
            </a:r>
            <a:r>
              <a:rPr lang="es-419" sz="900">
                <a:solidFill>
                  <a:srgbClr val="4FC1FF"/>
                </a:solidFill>
                <a:highlight>
                  <a:srgbClr val="1E1E1E"/>
                </a:highlight>
                <a:latin typeface="Courier New"/>
                <a:ea typeface="Courier New"/>
                <a:cs typeface="Courier New"/>
                <a:sym typeface="Courier New"/>
              </a:rPr>
              <a:t>Nodo</a:t>
            </a:r>
            <a:r>
              <a:rPr lang="es-419" sz="900">
                <a:solidFill>
                  <a:srgbClr val="D4D4D4"/>
                </a:solidFill>
                <a:highlight>
                  <a:srgbClr val="1E1E1E"/>
                </a:highlight>
                <a:latin typeface="Courier New"/>
                <a:ea typeface="Courier New"/>
                <a:cs typeface="Courier New"/>
                <a:sym typeface="Courier New"/>
              </a:rPr>
              <a:t>(</a:t>
            </a:r>
            <a:r>
              <a:rPr lang="es-419" sz="900">
                <a:solidFill>
                  <a:srgbClr val="4EC9B0"/>
                </a:solidFill>
                <a:highlight>
                  <a:srgbClr val="1E1E1E"/>
                </a:highlight>
                <a:latin typeface="Courier New"/>
                <a:ea typeface="Courier New"/>
                <a:cs typeface="Courier New"/>
                <a:sym typeface="Courier New"/>
              </a:rPr>
              <a:t>RefCell</a:t>
            </a:r>
            <a:r>
              <a:rPr lang="es-419" sz="900">
                <a:solidFill>
                  <a:srgbClr val="D4D4D4"/>
                </a:solidFill>
                <a:highlight>
                  <a:srgbClr val="1E1E1E"/>
                </a:highlight>
                <a:latin typeface="Courier New"/>
                <a:ea typeface="Courier New"/>
                <a:cs typeface="Courier New"/>
                <a:sym typeface="Courier New"/>
              </a:rPr>
              <a:t>::</a:t>
            </a:r>
            <a:r>
              <a:rPr lang="es-419" sz="900">
                <a:solidFill>
                  <a:srgbClr val="DCDCAA"/>
                </a:solidFill>
                <a:highlight>
                  <a:srgbClr val="1E1E1E"/>
                </a:highlight>
                <a:latin typeface="Courier New"/>
                <a:ea typeface="Courier New"/>
                <a:cs typeface="Courier New"/>
                <a:sym typeface="Courier New"/>
              </a:rPr>
              <a:t>new</a:t>
            </a:r>
            <a:r>
              <a:rPr lang="es-419" sz="900">
                <a:solidFill>
                  <a:srgbClr val="D4D4D4"/>
                </a:solidFill>
                <a:highlight>
                  <a:srgbClr val="1E1E1E"/>
                </a:highlight>
                <a:latin typeface="Courier New"/>
                <a:ea typeface="Courier New"/>
                <a:cs typeface="Courier New"/>
                <a:sym typeface="Courier New"/>
              </a:rPr>
              <a:t>(</a:t>
            </a:r>
            <a:r>
              <a:rPr lang="es-419" sz="900">
                <a:solidFill>
                  <a:srgbClr val="B5CEA8"/>
                </a:solidFill>
                <a:highlight>
                  <a:srgbClr val="1E1E1E"/>
                </a:highlight>
                <a:latin typeface="Courier New"/>
                <a:ea typeface="Courier New"/>
                <a:cs typeface="Courier New"/>
                <a:sym typeface="Courier New"/>
              </a:rPr>
              <a:t>1</a:t>
            </a:r>
            <a:r>
              <a:rPr lang="es-419" sz="900">
                <a:solidFill>
                  <a:srgbClr val="D4D4D4"/>
                </a:solidFill>
                <a:highlight>
                  <a:srgbClr val="1E1E1E"/>
                </a:highlight>
                <a:latin typeface="Courier New"/>
                <a:ea typeface="Courier New"/>
                <a:cs typeface="Courier New"/>
                <a:sym typeface="Courier New"/>
              </a:rPr>
              <a:t>), </a:t>
            </a:r>
            <a:r>
              <a:rPr lang="es-419" sz="900">
                <a:solidFill>
                  <a:srgbClr val="9CDCFE"/>
                </a:solidFill>
                <a:highlight>
                  <a:srgbClr val="1E1E1E"/>
                </a:highlight>
                <a:latin typeface="Courier New"/>
                <a:ea typeface="Courier New"/>
                <a:cs typeface="Courier New"/>
                <a:sym typeface="Courier New"/>
              </a:rPr>
              <a:t>n2_rc</a:t>
            </a:r>
            <a:r>
              <a:rPr lang="es-419" sz="900">
                <a:solidFill>
                  <a:srgbClr val="D4D4D4"/>
                </a:solidFill>
                <a:highlight>
                  <a:srgbClr val="1E1E1E"/>
                </a:highlight>
                <a:latin typeface="Courier New"/>
                <a:ea typeface="Courier New"/>
                <a:cs typeface="Courier New"/>
                <a:sym typeface="Courier New"/>
              </a:rPr>
              <a:t>.</a:t>
            </a:r>
            <a:r>
              <a:rPr lang="es-419" sz="900">
                <a:solidFill>
                  <a:srgbClr val="DCDCAA"/>
                </a:solidFill>
                <a:highlight>
                  <a:srgbClr val="1E1E1E"/>
                </a:highlight>
                <a:latin typeface="Courier New"/>
                <a:ea typeface="Courier New"/>
                <a:cs typeface="Courier New"/>
                <a:sym typeface="Courier New"/>
              </a:rPr>
              <a:t>clone</a:t>
            </a:r>
            <a:r>
              <a:rPr lang="es-419"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D4D4D4"/>
                </a:solidFill>
                <a:highlight>
                  <a:srgbClr val="1E1E1E"/>
                </a:highlight>
                <a:latin typeface="Courier New"/>
                <a:ea typeface="Courier New"/>
                <a:cs typeface="Courier New"/>
                <a:sym typeface="Courier New"/>
              </a:rPr>
              <a:t>   </a:t>
            </a:r>
            <a:r>
              <a:rPr lang="es-419" sz="900">
                <a:solidFill>
                  <a:srgbClr val="569CD6"/>
                </a:solidFill>
                <a:highlight>
                  <a:srgbClr val="1E1E1E"/>
                </a:highlight>
                <a:latin typeface="Courier New"/>
                <a:ea typeface="Courier New"/>
                <a:cs typeface="Courier New"/>
                <a:sym typeface="Courier New"/>
              </a:rPr>
              <a:t>let</a:t>
            </a:r>
            <a:r>
              <a:rPr lang="es-419" sz="900">
                <a:solidFill>
                  <a:srgbClr val="D4D4D4"/>
                </a:solidFill>
                <a:highlight>
                  <a:srgbClr val="1E1E1E"/>
                </a:highlight>
                <a:latin typeface="Courier New"/>
                <a:ea typeface="Courier New"/>
                <a:cs typeface="Courier New"/>
                <a:sym typeface="Courier New"/>
              </a:rPr>
              <a:t> </a:t>
            </a:r>
            <a:r>
              <a:rPr lang="es-419" sz="900">
                <a:solidFill>
                  <a:srgbClr val="9CDCFE"/>
                </a:solidFill>
                <a:highlight>
                  <a:srgbClr val="1E1E1E"/>
                </a:highlight>
                <a:latin typeface="Courier New"/>
                <a:ea typeface="Courier New"/>
                <a:cs typeface="Courier New"/>
                <a:sym typeface="Courier New"/>
              </a:rPr>
              <a:t>n5</a:t>
            </a:r>
            <a:r>
              <a:rPr lang="es-419" sz="900">
                <a:solidFill>
                  <a:srgbClr val="D4D4D4"/>
                </a:solidFill>
                <a:highlight>
                  <a:srgbClr val="1E1E1E"/>
                </a:highlight>
                <a:latin typeface="Courier New"/>
                <a:ea typeface="Courier New"/>
                <a:cs typeface="Courier New"/>
                <a:sym typeface="Courier New"/>
              </a:rPr>
              <a:t> = </a:t>
            </a:r>
            <a:r>
              <a:rPr lang="es-419" sz="900">
                <a:solidFill>
                  <a:srgbClr val="4FC1FF"/>
                </a:solidFill>
                <a:highlight>
                  <a:srgbClr val="1E1E1E"/>
                </a:highlight>
                <a:latin typeface="Courier New"/>
                <a:ea typeface="Courier New"/>
                <a:cs typeface="Courier New"/>
                <a:sym typeface="Courier New"/>
              </a:rPr>
              <a:t>Nodo</a:t>
            </a:r>
            <a:r>
              <a:rPr lang="es-419" sz="900">
                <a:solidFill>
                  <a:srgbClr val="D4D4D4"/>
                </a:solidFill>
                <a:highlight>
                  <a:srgbClr val="1E1E1E"/>
                </a:highlight>
                <a:latin typeface="Courier New"/>
                <a:ea typeface="Courier New"/>
                <a:cs typeface="Courier New"/>
                <a:sym typeface="Courier New"/>
              </a:rPr>
              <a:t>(</a:t>
            </a:r>
            <a:r>
              <a:rPr lang="es-419" sz="900">
                <a:solidFill>
                  <a:srgbClr val="4EC9B0"/>
                </a:solidFill>
                <a:highlight>
                  <a:srgbClr val="1E1E1E"/>
                </a:highlight>
                <a:latin typeface="Courier New"/>
                <a:ea typeface="Courier New"/>
                <a:cs typeface="Courier New"/>
                <a:sym typeface="Courier New"/>
              </a:rPr>
              <a:t>RefCell</a:t>
            </a:r>
            <a:r>
              <a:rPr lang="es-419" sz="900">
                <a:solidFill>
                  <a:srgbClr val="D4D4D4"/>
                </a:solidFill>
                <a:highlight>
                  <a:srgbClr val="1E1E1E"/>
                </a:highlight>
                <a:latin typeface="Courier New"/>
                <a:ea typeface="Courier New"/>
                <a:cs typeface="Courier New"/>
                <a:sym typeface="Courier New"/>
              </a:rPr>
              <a:t>::</a:t>
            </a:r>
            <a:r>
              <a:rPr lang="es-419" sz="900">
                <a:solidFill>
                  <a:srgbClr val="DCDCAA"/>
                </a:solidFill>
                <a:highlight>
                  <a:srgbClr val="1E1E1E"/>
                </a:highlight>
                <a:latin typeface="Courier New"/>
                <a:ea typeface="Courier New"/>
                <a:cs typeface="Courier New"/>
                <a:sym typeface="Courier New"/>
              </a:rPr>
              <a:t>new</a:t>
            </a:r>
            <a:r>
              <a:rPr lang="es-419" sz="900">
                <a:solidFill>
                  <a:srgbClr val="D4D4D4"/>
                </a:solidFill>
                <a:highlight>
                  <a:srgbClr val="1E1E1E"/>
                </a:highlight>
                <a:latin typeface="Courier New"/>
                <a:ea typeface="Courier New"/>
                <a:cs typeface="Courier New"/>
                <a:sym typeface="Courier New"/>
              </a:rPr>
              <a:t>(</a:t>
            </a:r>
            <a:r>
              <a:rPr lang="es-419" sz="900">
                <a:solidFill>
                  <a:srgbClr val="B5CEA8"/>
                </a:solidFill>
                <a:highlight>
                  <a:srgbClr val="1E1E1E"/>
                </a:highlight>
                <a:latin typeface="Courier New"/>
                <a:ea typeface="Courier New"/>
                <a:cs typeface="Courier New"/>
                <a:sym typeface="Courier New"/>
              </a:rPr>
              <a:t>5</a:t>
            </a:r>
            <a:r>
              <a:rPr lang="es-419" sz="900">
                <a:solidFill>
                  <a:srgbClr val="D4D4D4"/>
                </a:solidFill>
                <a:highlight>
                  <a:srgbClr val="1E1E1E"/>
                </a:highlight>
                <a:latin typeface="Courier New"/>
                <a:ea typeface="Courier New"/>
                <a:cs typeface="Courier New"/>
                <a:sym typeface="Courier New"/>
              </a:rPr>
              <a:t>), </a:t>
            </a:r>
            <a:r>
              <a:rPr lang="es-419" sz="900">
                <a:solidFill>
                  <a:srgbClr val="9CDCFE"/>
                </a:solidFill>
                <a:highlight>
                  <a:srgbClr val="1E1E1E"/>
                </a:highlight>
                <a:latin typeface="Courier New"/>
                <a:ea typeface="Courier New"/>
                <a:cs typeface="Courier New"/>
                <a:sym typeface="Courier New"/>
              </a:rPr>
              <a:t>n2_rc</a:t>
            </a:r>
            <a:r>
              <a:rPr lang="es-419" sz="900">
                <a:solidFill>
                  <a:srgbClr val="D4D4D4"/>
                </a:solidFill>
                <a:highlight>
                  <a:srgbClr val="1E1E1E"/>
                </a:highlight>
                <a:latin typeface="Courier New"/>
                <a:ea typeface="Courier New"/>
                <a:cs typeface="Courier New"/>
                <a:sym typeface="Courier New"/>
              </a:rPr>
              <a:t>.</a:t>
            </a:r>
            <a:r>
              <a:rPr lang="es-419" sz="900">
                <a:solidFill>
                  <a:srgbClr val="DCDCAA"/>
                </a:solidFill>
                <a:highlight>
                  <a:srgbClr val="1E1E1E"/>
                </a:highlight>
                <a:latin typeface="Courier New"/>
                <a:ea typeface="Courier New"/>
                <a:cs typeface="Courier New"/>
                <a:sym typeface="Courier New"/>
              </a:rPr>
              <a:t>clone</a:t>
            </a:r>
            <a:r>
              <a:rPr lang="es-419"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D4D4D4"/>
                </a:solidFill>
                <a:highlight>
                  <a:srgbClr val="1E1E1E"/>
                </a:highlight>
                <a:latin typeface="Courier New"/>
                <a:ea typeface="Courier New"/>
                <a:cs typeface="Courier New"/>
                <a:sym typeface="Courier New"/>
              </a:rPr>
              <a:t>   </a:t>
            </a:r>
            <a:r>
              <a:rPr lang="es-419" sz="900">
                <a:solidFill>
                  <a:srgbClr val="569CD6"/>
                </a:solidFill>
                <a:highlight>
                  <a:srgbClr val="1E1E1E"/>
                </a:highlight>
                <a:latin typeface="Courier New"/>
                <a:ea typeface="Courier New"/>
                <a:cs typeface="Courier New"/>
                <a:sym typeface="Courier New"/>
              </a:rPr>
              <a:t>let</a:t>
            </a:r>
            <a:r>
              <a:rPr lang="es-419" sz="900">
                <a:solidFill>
                  <a:srgbClr val="D4D4D4"/>
                </a:solidFill>
                <a:highlight>
                  <a:srgbClr val="1E1E1E"/>
                </a:highlight>
                <a:latin typeface="Courier New"/>
                <a:ea typeface="Courier New"/>
                <a:cs typeface="Courier New"/>
                <a:sym typeface="Courier New"/>
              </a:rPr>
              <a:t> </a:t>
            </a:r>
            <a:r>
              <a:rPr lang="es-419" sz="900">
                <a:solidFill>
                  <a:srgbClr val="9CDCFE"/>
                </a:solidFill>
                <a:highlight>
                  <a:srgbClr val="1E1E1E"/>
                </a:highlight>
                <a:latin typeface="Courier New"/>
                <a:ea typeface="Courier New"/>
                <a:cs typeface="Courier New"/>
                <a:sym typeface="Courier New"/>
              </a:rPr>
              <a:t>n5_rc</a:t>
            </a:r>
            <a:r>
              <a:rPr lang="es-419" sz="900">
                <a:solidFill>
                  <a:srgbClr val="D4D4D4"/>
                </a:solidFill>
                <a:highlight>
                  <a:srgbClr val="1E1E1E"/>
                </a:highlight>
                <a:latin typeface="Courier New"/>
                <a:ea typeface="Courier New"/>
                <a:cs typeface="Courier New"/>
                <a:sym typeface="Courier New"/>
              </a:rPr>
              <a:t> = </a:t>
            </a:r>
            <a:r>
              <a:rPr lang="es-419" sz="900">
                <a:solidFill>
                  <a:srgbClr val="4EC9B0"/>
                </a:solidFill>
                <a:highlight>
                  <a:srgbClr val="1E1E1E"/>
                </a:highlight>
                <a:latin typeface="Courier New"/>
                <a:ea typeface="Courier New"/>
                <a:cs typeface="Courier New"/>
                <a:sym typeface="Courier New"/>
              </a:rPr>
              <a:t>Rc</a:t>
            </a:r>
            <a:r>
              <a:rPr lang="es-419" sz="900">
                <a:solidFill>
                  <a:srgbClr val="D4D4D4"/>
                </a:solidFill>
                <a:highlight>
                  <a:srgbClr val="1E1E1E"/>
                </a:highlight>
                <a:latin typeface="Courier New"/>
                <a:ea typeface="Courier New"/>
                <a:cs typeface="Courier New"/>
                <a:sym typeface="Courier New"/>
              </a:rPr>
              <a:t>::</a:t>
            </a:r>
            <a:r>
              <a:rPr lang="es-419" sz="900">
                <a:solidFill>
                  <a:srgbClr val="DCDCAA"/>
                </a:solidFill>
                <a:highlight>
                  <a:srgbClr val="1E1E1E"/>
                </a:highlight>
                <a:latin typeface="Courier New"/>
                <a:ea typeface="Courier New"/>
                <a:cs typeface="Courier New"/>
                <a:sym typeface="Courier New"/>
              </a:rPr>
              <a:t>new</a:t>
            </a:r>
            <a:r>
              <a:rPr lang="es-419" sz="900">
                <a:solidFill>
                  <a:srgbClr val="D4D4D4"/>
                </a:solidFill>
                <a:highlight>
                  <a:srgbClr val="1E1E1E"/>
                </a:highlight>
                <a:latin typeface="Courier New"/>
                <a:ea typeface="Courier New"/>
                <a:cs typeface="Courier New"/>
                <a:sym typeface="Courier New"/>
              </a:rPr>
              <a:t>(</a:t>
            </a:r>
            <a:r>
              <a:rPr lang="es-419" sz="900">
                <a:solidFill>
                  <a:srgbClr val="9CDCFE"/>
                </a:solidFill>
                <a:highlight>
                  <a:srgbClr val="1E1E1E"/>
                </a:highlight>
                <a:latin typeface="Courier New"/>
                <a:ea typeface="Courier New"/>
                <a:cs typeface="Courier New"/>
                <a:sym typeface="Courier New"/>
              </a:rPr>
              <a:t>n5</a:t>
            </a:r>
            <a:r>
              <a:rPr lang="es-419"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D4D4D4"/>
                </a:solidFill>
                <a:highlight>
                  <a:srgbClr val="1E1E1E"/>
                </a:highlight>
                <a:latin typeface="Courier New"/>
                <a:ea typeface="Courier New"/>
                <a:cs typeface="Courier New"/>
                <a:sym typeface="Courier New"/>
              </a:rPr>
              <a:t>   </a:t>
            </a:r>
            <a:r>
              <a:rPr lang="es-419" sz="900">
                <a:solidFill>
                  <a:srgbClr val="569CD6"/>
                </a:solidFill>
                <a:highlight>
                  <a:srgbClr val="1E1E1E"/>
                </a:highlight>
                <a:latin typeface="Courier New"/>
                <a:ea typeface="Courier New"/>
                <a:cs typeface="Courier New"/>
                <a:sym typeface="Courier New"/>
              </a:rPr>
              <a:t>let</a:t>
            </a:r>
            <a:r>
              <a:rPr lang="es-419" sz="900">
                <a:solidFill>
                  <a:srgbClr val="D4D4D4"/>
                </a:solidFill>
                <a:highlight>
                  <a:srgbClr val="1E1E1E"/>
                </a:highlight>
                <a:latin typeface="Courier New"/>
                <a:ea typeface="Courier New"/>
                <a:cs typeface="Courier New"/>
                <a:sym typeface="Courier New"/>
              </a:rPr>
              <a:t> </a:t>
            </a:r>
            <a:r>
              <a:rPr lang="es-419" sz="900">
                <a:solidFill>
                  <a:srgbClr val="9CDCFE"/>
                </a:solidFill>
                <a:highlight>
                  <a:srgbClr val="1E1E1E"/>
                </a:highlight>
                <a:latin typeface="Courier New"/>
                <a:ea typeface="Courier New"/>
                <a:cs typeface="Courier New"/>
                <a:sym typeface="Courier New"/>
              </a:rPr>
              <a:t>n1_rc</a:t>
            </a:r>
            <a:r>
              <a:rPr lang="es-419" sz="900">
                <a:solidFill>
                  <a:srgbClr val="D4D4D4"/>
                </a:solidFill>
                <a:highlight>
                  <a:srgbClr val="1E1E1E"/>
                </a:highlight>
                <a:latin typeface="Courier New"/>
                <a:ea typeface="Courier New"/>
                <a:cs typeface="Courier New"/>
                <a:sym typeface="Courier New"/>
              </a:rPr>
              <a:t> = </a:t>
            </a:r>
            <a:r>
              <a:rPr lang="es-419" sz="900">
                <a:solidFill>
                  <a:srgbClr val="4EC9B0"/>
                </a:solidFill>
                <a:highlight>
                  <a:srgbClr val="1E1E1E"/>
                </a:highlight>
                <a:latin typeface="Courier New"/>
                <a:ea typeface="Courier New"/>
                <a:cs typeface="Courier New"/>
                <a:sym typeface="Courier New"/>
              </a:rPr>
              <a:t>Rc</a:t>
            </a:r>
            <a:r>
              <a:rPr lang="es-419" sz="900">
                <a:solidFill>
                  <a:srgbClr val="D4D4D4"/>
                </a:solidFill>
                <a:highlight>
                  <a:srgbClr val="1E1E1E"/>
                </a:highlight>
                <a:latin typeface="Courier New"/>
                <a:ea typeface="Courier New"/>
                <a:cs typeface="Courier New"/>
                <a:sym typeface="Courier New"/>
              </a:rPr>
              <a:t>::</a:t>
            </a:r>
            <a:r>
              <a:rPr lang="es-419" sz="900">
                <a:solidFill>
                  <a:srgbClr val="DCDCAA"/>
                </a:solidFill>
                <a:highlight>
                  <a:srgbClr val="1E1E1E"/>
                </a:highlight>
                <a:latin typeface="Courier New"/>
                <a:ea typeface="Courier New"/>
                <a:cs typeface="Courier New"/>
                <a:sym typeface="Courier New"/>
              </a:rPr>
              <a:t>new</a:t>
            </a:r>
            <a:r>
              <a:rPr lang="es-419" sz="900">
                <a:solidFill>
                  <a:srgbClr val="D4D4D4"/>
                </a:solidFill>
                <a:highlight>
                  <a:srgbClr val="1E1E1E"/>
                </a:highlight>
                <a:latin typeface="Courier New"/>
                <a:ea typeface="Courier New"/>
                <a:cs typeface="Courier New"/>
                <a:sym typeface="Courier New"/>
              </a:rPr>
              <a:t>(</a:t>
            </a:r>
            <a:r>
              <a:rPr lang="es-419" sz="900">
                <a:solidFill>
                  <a:srgbClr val="9CDCFE"/>
                </a:solidFill>
                <a:highlight>
                  <a:srgbClr val="1E1E1E"/>
                </a:highlight>
                <a:latin typeface="Courier New"/>
                <a:ea typeface="Courier New"/>
                <a:cs typeface="Courier New"/>
                <a:sym typeface="Courier New"/>
              </a:rPr>
              <a:t>n1</a:t>
            </a:r>
            <a:r>
              <a:rPr lang="es-419"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D4D4D4"/>
                </a:solidFill>
                <a:highlight>
                  <a:srgbClr val="1E1E1E"/>
                </a:highlight>
                <a:latin typeface="Courier New"/>
                <a:ea typeface="Courier New"/>
                <a:cs typeface="Courier New"/>
                <a:sym typeface="Courier New"/>
              </a:rPr>
              <a:t>   </a:t>
            </a:r>
            <a:r>
              <a:rPr lang="es-419" sz="900">
                <a:solidFill>
                  <a:srgbClr val="569CD6"/>
                </a:solidFill>
                <a:highlight>
                  <a:srgbClr val="1E1E1E"/>
                </a:highlight>
                <a:latin typeface="Courier New"/>
                <a:ea typeface="Courier New"/>
                <a:cs typeface="Courier New"/>
                <a:sym typeface="Courier New"/>
              </a:rPr>
              <a:t>let</a:t>
            </a:r>
            <a:r>
              <a:rPr lang="es-419" sz="900">
                <a:solidFill>
                  <a:srgbClr val="D4D4D4"/>
                </a:solidFill>
                <a:highlight>
                  <a:srgbClr val="1E1E1E"/>
                </a:highlight>
                <a:latin typeface="Courier New"/>
                <a:ea typeface="Courier New"/>
                <a:cs typeface="Courier New"/>
                <a:sym typeface="Courier New"/>
              </a:rPr>
              <a:t> </a:t>
            </a:r>
            <a:r>
              <a:rPr lang="es-419" sz="900">
                <a:solidFill>
                  <a:srgbClr val="9CDCFE"/>
                </a:solidFill>
                <a:highlight>
                  <a:srgbClr val="1E1E1E"/>
                </a:highlight>
                <a:latin typeface="Courier New"/>
                <a:ea typeface="Courier New"/>
                <a:cs typeface="Courier New"/>
                <a:sym typeface="Courier New"/>
              </a:rPr>
              <a:t>v</a:t>
            </a:r>
            <a:r>
              <a:rPr lang="es-419" sz="900">
                <a:solidFill>
                  <a:srgbClr val="D4D4D4"/>
                </a:solidFill>
                <a:highlight>
                  <a:srgbClr val="1E1E1E"/>
                </a:highlight>
                <a:latin typeface="Courier New"/>
                <a:ea typeface="Courier New"/>
                <a:cs typeface="Courier New"/>
                <a:sym typeface="Courier New"/>
              </a:rPr>
              <a:t> = [ </a:t>
            </a:r>
            <a:r>
              <a:rPr lang="es-419" sz="900">
                <a:solidFill>
                  <a:srgbClr val="9CDCFE"/>
                </a:solidFill>
                <a:highlight>
                  <a:srgbClr val="1E1E1E"/>
                </a:highlight>
                <a:latin typeface="Courier New"/>
                <a:ea typeface="Courier New"/>
                <a:cs typeface="Courier New"/>
                <a:sym typeface="Courier New"/>
              </a:rPr>
              <a:t>n1_rc</a:t>
            </a:r>
            <a:r>
              <a:rPr lang="es-419" sz="900">
                <a:solidFill>
                  <a:srgbClr val="D4D4D4"/>
                </a:solidFill>
                <a:highlight>
                  <a:srgbClr val="1E1E1E"/>
                </a:highlight>
                <a:latin typeface="Courier New"/>
                <a:ea typeface="Courier New"/>
                <a:cs typeface="Courier New"/>
                <a:sym typeface="Courier New"/>
              </a:rPr>
              <a:t>.</a:t>
            </a:r>
            <a:r>
              <a:rPr lang="es-419" sz="900">
                <a:solidFill>
                  <a:srgbClr val="DCDCAA"/>
                </a:solidFill>
                <a:highlight>
                  <a:srgbClr val="1E1E1E"/>
                </a:highlight>
                <a:latin typeface="Courier New"/>
                <a:ea typeface="Courier New"/>
                <a:cs typeface="Courier New"/>
                <a:sym typeface="Courier New"/>
              </a:rPr>
              <a:t>clone</a:t>
            </a:r>
            <a:r>
              <a:rPr lang="es-419" sz="900">
                <a:solidFill>
                  <a:srgbClr val="D4D4D4"/>
                </a:solidFill>
                <a:highlight>
                  <a:srgbClr val="1E1E1E"/>
                </a:highlight>
                <a:latin typeface="Courier New"/>
                <a:ea typeface="Courier New"/>
                <a:cs typeface="Courier New"/>
                <a:sym typeface="Courier New"/>
              </a:rPr>
              <a:t>(), </a:t>
            </a:r>
            <a:r>
              <a:rPr lang="es-419" sz="900">
                <a:solidFill>
                  <a:srgbClr val="9CDCFE"/>
                </a:solidFill>
                <a:highlight>
                  <a:srgbClr val="1E1E1E"/>
                </a:highlight>
                <a:latin typeface="Courier New"/>
                <a:ea typeface="Courier New"/>
                <a:cs typeface="Courier New"/>
                <a:sym typeface="Courier New"/>
              </a:rPr>
              <a:t>n2_rc</a:t>
            </a:r>
            <a:r>
              <a:rPr lang="es-419" sz="900">
                <a:solidFill>
                  <a:srgbClr val="D4D4D4"/>
                </a:solidFill>
                <a:highlight>
                  <a:srgbClr val="1E1E1E"/>
                </a:highlight>
                <a:latin typeface="Courier New"/>
                <a:ea typeface="Courier New"/>
                <a:cs typeface="Courier New"/>
                <a:sym typeface="Courier New"/>
              </a:rPr>
              <a:t>.</a:t>
            </a:r>
            <a:r>
              <a:rPr lang="es-419" sz="900">
                <a:solidFill>
                  <a:srgbClr val="DCDCAA"/>
                </a:solidFill>
                <a:highlight>
                  <a:srgbClr val="1E1E1E"/>
                </a:highlight>
                <a:latin typeface="Courier New"/>
                <a:ea typeface="Courier New"/>
                <a:cs typeface="Courier New"/>
                <a:sym typeface="Courier New"/>
              </a:rPr>
              <a:t>clone</a:t>
            </a:r>
            <a:r>
              <a:rPr lang="es-419"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D4D4D4"/>
                </a:solidFill>
                <a:highlight>
                  <a:srgbClr val="1E1E1E"/>
                </a:highlight>
                <a:latin typeface="Courier New"/>
                <a:ea typeface="Courier New"/>
                <a:cs typeface="Courier New"/>
                <a:sym typeface="Courier New"/>
              </a:rPr>
              <a:t>       </a:t>
            </a:r>
            <a:r>
              <a:rPr lang="es-419" sz="900">
                <a:solidFill>
                  <a:srgbClr val="9CDCFE"/>
                </a:solidFill>
                <a:highlight>
                  <a:srgbClr val="1E1E1E"/>
                </a:highlight>
                <a:latin typeface="Courier New"/>
                <a:ea typeface="Courier New"/>
                <a:cs typeface="Courier New"/>
                <a:sym typeface="Courier New"/>
              </a:rPr>
              <a:t>n3_rc</a:t>
            </a:r>
            <a:r>
              <a:rPr lang="es-419" sz="900">
                <a:solidFill>
                  <a:srgbClr val="D4D4D4"/>
                </a:solidFill>
                <a:highlight>
                  <a:srgbClr val="1E1E1E"/>
                </a:highlight>
                <a:latin typeface="Courier New"/>
                <a:ea typeface="Courier New"/>
                <a:cs typeface="Courier New"/>
                <a:sym typeface="Courier New"/>
              </a:rPr>
              <a:t>.</a:t>
            </a:r>
            <a:r>
              <a:rPr lang="es-419" sz="900">
                <a:solidFill>
                  <a:srgbClr val="DCDCAA"/>
                </a:solidFill>
                <a:highlight>
                  <a:srgbClr val="1E1E1E"/>
                </a:highlight>
                <a:latin typeface="Courier New"/>
                <a:ea typeface="Courier New"/>
                <a:cs typeface="Courier New"/>
                <a:sym typeface="Courier New"/>
              </a:rPr>
              <a:t>clone</a:t>
            </a:r>
            <a:r>
              <a:rPr lang="es-419" sz="900">
                <a:solidFill>
                  <a:srgbClr val="D4D4D4"/>
                </a:solidFill>
                <a:highlight>
                  <a:srgbClr val="1E1E1E"/>
                </a:highlight>
                <a:latin typeface="Courier New"/>
                <a:ea typeface="Courier New"/>
                <a:cs typeface="Courier New"/>
                <a:sym typeface="Courier New"/>
              </a:rPr>
              <a:t>(),</a:t>
            </a:r>
            <a:r>
              <a:rPr lang="es-419" sz="900">
                <a:solidFill>
                  <a:srgbClr val="9CDCFE"/>
                </a:solidFill>
                <a:highlight>
                  <a:srgbClr val="1E1E1E"/>
                </a:highlight>
                <a:latin typeface="Courier New"/>
                <a:ea typeface="Courier New"/>
                <a:cs typeface="Courier New"/>
                <a:sym typeface="Courier New"/>
              </a:rPr>
              <a:t>n4_rc</a:t>
            </a:r>
            <a:r>
              <a:rPr lang="es-419" sz="900">
                <a:solidFill>
                  <a:srgbClr val="D4D4D4"/>
                </a:solidFill>
                <a:highlight>
                  <a:srgbClr val="1E1E1E"/>
                </a:highlight>
                <a:latin typeface="Courier New"/>
                <a:ea typeface="Courier New"/>
                <a:cs typeface="Courier New"/>
                <a:sym typeface="Courier New"/>
              </a:rPr>
              <a:t>.</a:t>
            </a:r>
            <a:r>
              <a:rPr lang="es-419" sz="900">
                <a:solidFill>
                  <a:srgbClr val="DCDCAA"/>
                </a:solidFill>
                <a:highlight>
                  <a:srgbClr val="1E1E1E"/>
                </a:highlight>
                <a:latin typeface="Courier New"/>
                <a:ea typeface="Courier New"/>
                <a:cs typeface="Courier New"/>
                <a:sym typeface="Courier New"/>
              </a:rPr>
              <a:t>clone</a:t>
            </a:r>
            <a:r>
              <a:rPr lang="es-419" sz="900">
                <a:solidFill>
                  <a:srgbClr val="D4D4D4"/>
                </a:solidFill>
                <a:highlight>
                  <a:srgbClr val="1E1E1E"/>
                </a:highlight>
                <a:latin typeface="Courier New"/>
                <a:ea typeface="Courier New"/>
                <a:cs typeface="Courier New"/>
                <a:sym typeface="Courier New"/>
              </a:rPr>
              <a:t>(),</a:t>
            </a:r>
            <a:r>
              <a:rPr lang="es-419" sz="900">
                <a:solidFill>
                  <a:srgbClr val="9CDCFE"/>
                </a:solidFill>
                <a:highlight>
                  <a:srgbClr val="1E1E1E"/>
                </a:highlight>
                <a:latin typeface="Courier New"/>
                <a:ea typeface="Courier New"/>
                <a:cs typeface="Courier New"/>
                <a:sym typeface="Courier New"/>
              </a:rPr>
              <a:t>n5_rc</a:t>
            </a:r>
            <a:r>
              <a:rPr lang="es-419" sz="900">
                <a:solidFill>
                  <a:srgbClr val="D4D4D4"/>
                </a:solidFill>
                <a:highlight>
                  <a:srgbClr val="1E1E1E"/>
                </a:highlight>
                <a:latin typeface="Courier New"/>
                <a:ea typeface="Courier New"/>
                <a:cs typeface="Courier New"/>
                <a:sym typeface="Courier New"/>
              </a:rPr>
              <a:t>.</a:t>
            </a:r>
            <a:r>
              <a:rPr lang="es-419" sz="900">
                <a:solidFill>
                  <a:srgbClr val="DCDCAA"/>
                </a:solidFill>
                <a:highlight>
                  <a:srgbClr val="1E1E1E"/>
                </a:highlight>
                <a:latin typeface="Courier New"/>
                <a:ea typeface="Courier New"/>
                <a:cs typeface="Courier New"/>
                <a:sym typeface="Courier New"/>
              </a:rPr>
              <a:t>clone</a:t>
            </a:r>
            <a:r>
              <a:rPr lang="es-419"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569CD6"/>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900">
              <a:solidFill>
                <a:srgbClr val="569CD6"/>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200">
              <a:solidFill>
                <a:srgbClr val="569CD6"/>
              </a:solidFill>
              <a:highlight>
                <a:srgbClr val="1E1E1E"/>
              </a:highlight>
              <a:latin typeface="Courier New"/>
              <a:ea typeface="Courier New"/>
              <a:cs typeface="Courier New"/>
              <a:sym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sz="3500"/>
              <a:t>Smart Pointers: RefCell -&gt;</a:t>
            </a:r>
            <a:r>
              <a:rPr lang="es-419" sz="1700"/>
              <a:t> mutabilidad interior</a:t>
            </a:r>
            <a:endParaRPr sz="1700"/>
          </a:p>
        </p:txBody>
      </p:sp>
      <p:sp>
        <p:nvSpPr>
          <p:cNvPr id="255" name="Google Shape;255;p43"/>
          <p:cNvSpPr txBox="1"/>
          <p:nvPr>
            <p:ph idx="1" type="body"/>
          </p:nvPr>
        </p:nvSpPr>
        <p:spPr>
          <a:xfrm>
            <a:off x="387900" y="1352024"/>
            <a:ext cx="8368200" cy="3078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419" sz="1100">
                <a:solidFill>
                  <a:srgbClr val="D4D4D4"/>
                </a:solidFill>
                <a:highlight>
                  <a:srgbClr val="1E1E1E"/>
                </a:highlight>
                <a:latin typeface="Courier New"/>
                <a:ea typeface="Courier New"/>
                <a:cs typeface="Courier New"/>
                <a:sym typeface="Courier New"/>
              </a:rPr>
              <a:t>   </a:t>
            </a:r>
            <a:r>
              <a:rPr lang="es-419" sz="1100">
                <a:solidFill>
                  <a:srgbClr val="C586C0"/>
                </a:solidFill>
                <a:highlight>
                  <a:srgbClr val="1E1E1E"/>
                </a:highlight>
                <a:latin typeface="Courier New"/>
                <a:ea typeface="Courier New"/>
                <a:cs typeface="Courier New"/>
                <a:sym typeface="Courier New"/>
              </a:rPr>
              <a:t>for</a:t>
            </a:r>
            <a:r>
              <a:rPr lang="es-419" sz="1100">
                <a:solidFill>
                  <a:srgbClr val="D4D4D4"/>
                </a:solidFill>
                <a:highlight>
                  <a:srgbClr val="1E1E1E"/>
                </a:highlight>
                <a:latin typeface="Courier New"/>
                <a:ea typeface="Courier New"/>
                <a:cs typeface="Courier New"/>
                <a:sym typeface="Courier New"/>
              </a:rPr>
              <a:t> </a:t>
            </a:r>
            <a:r>
              <a:rPr lang="es-419" sz="1100">
                <a:solidFill>
                  <a:srgbClr val="9CDCFE"/>
                </a:solidFill>
                <a:highlight>
                  <a:srgbClr val="1E1E1E"/>
                </a:highlight>
                <a:latin typeface="Courier New"/>
                <a:ea typeface="Courier New"/>
                <a:cs typeface="Courier New"/>
                <a:sym typeface="Courier New"/>
              </a:rPr>
              <a:t>i</a:t>
            </a:r>
            <a:r>
              <a:rPr lang="es-419" sz="1100">
                <a:solidFill>
                  <a:srgbClr val="D4D4D4"/>
                </a:solidFill>
                <a:highlight>
                  <a:srgbClr val="1E1E1E"/>
                </a:highlight>
                <a:latin typeface="Courier New"/>
                <a:ea typeface="Courier New"/>
                <a:cs typeface="Courier New"/>
                <a:sym typeface="Courier New"/>
              </a:rPr>
              <a:t> </a:t>
            </a:r>
            <a:r>
              <a:rPr lang="es-419" sz="1100">
                <a:solidFill>
                  <a:srgbClr val="C586C0"/>
                </a:solidFill>
                <a:highlight>
                  <a:srgbClr val="1E1E1E"/>
                </a:highlight>
                <a:latin typeface="Courier New"/>
                <a:ea typeface="Courier New"/>
                <a:cs typeface="Courier New"/>
                <a:sym typeface="Courier New"/>
              </a:rPr>
              <a:t>in</a:t>
            </a:r>
            <a:r>
              <a:rPr lang="es-419" sz="1100">
                <a:solidFill>
                  <a:srgbClr val="D4D4D4"/>
                </a:solidFill>
                <a:highlight>
                  <a:srgbClr val="1E1E1E"/>
                </a:highlight>
                <a:latin typeface="Courier New"/>
                <a:ea typeface="Courier New"/>
                <a:cs typeface="Courier New"/>
                <a:sym typeface="Courier New"/>
              </a:rPr>
              <a:t> </a:t>
            </a:r>
            <a:r>
              <a:rPr lang="es-419" sz="1100">
                <a:solidFill>
                  <a:srgbClr val="9CDCFE"/>
                </a:solidFill>
                <a:highlight>
                  <a:srgbClr val="1E1E1E"/>
                </a:highlight>
                <a:latin typeface="Courier New"/>
                <a:ea typeface="Courier New"/>
                <a:cs typeface="Courier New"/>
                <a:sym typeface="Courier New"/>
              </a:rPr>
              <a:t>v</a:t>
            </a:r>
            <a:r>
              <a:rPr lang="es-419" sz="1100">
                <a:solidFill>
                  <a:srgbClr val="D4D4D4"/>
                </a:solidFill>
                <a:highlight>
                  <a:srgbClr val="1E1E1E"/>
                </a:highlight>
                <a:latin typeface="Courier New"/>
                <a:ea typeface="Courier New"/>
                <a:cs typeface="Courier New"/>
                <a:sym typeface="Courier New"/>
              </a:rPr>
              <a:t>{</a:t>
            </a:r>
            <a:endParaRPr sz="11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100">
                <a:solidFill>
                  <a:srgbClr val="D4D4D4"/>
                </a:solidFill>
                <a:highlight>
                  <a:srgbClr val="1E1E1E"/>
                </a:highlight>
                <a:latin typeface="Courier New"/>
                <a:ea typeface="Courier New"/>
                <a:cs typeface="Courier New"/>
                <a:sym typeface="Courier New"/>
              </a:rPr>
              <a:t>       </a:t>
            </a:r>
            <a:r>
              <a:rPr lang="es-419" sz="1100">
                <a:solidFill>
                  <a:srgbClr val="C586C0"/>
                </a:solidFill>
                <a:highlight>
                  <a:srgbClr val="1E1E1E"/>
                </a:highlight>
                <a:latin typeface="Courier New"/>
                <a:ea typeface="Courier New"/>
                <a:cs typeface="Courier New"/>
                <a:sym typeface="Courier New"/>
              </a:rPr>
              <a:t>if</a:t>
            </a:r>
            <a:r>
              <a:rPr lang="es-419" sz="1100">
                <a:solidFill>
                  <a:srgbClr val="D4D4D4"/>
                </a:solidFill>
                <a:highlight>
                  <a:srgbClr val="1E1E1E"/>
                </a:highlight>
                <a:latin typeface="Courier New"/>
                <a:ea typeface="Courier New"/>
                <a:cs typeface="Courier New"/>
                <a:sym typeface="Courier New"/>
              </a:rPr>
              <a:t> !</a:t>
            </a:r>
            <a:r>
              <a:rPr lang="es-419" sz="1100">
                <a:solidFill>
                  <a:srgbClr val="9CDCFE"/>
                </a:solidFill>
                <a:highlight>
                  <a:srgbClr val="1E1E1E"/>
                </a:highlight>
                <a:latin typeface="Courier New"/>
                <a:ea typeface="Courier New"/>
                <a:cs typeface="Courier New"/>
                <a:sym typeface="Courier New"/>
              </a:rPr>
              <a:t>i</a:t>
            </a:r>
            <a:r>
              <a:rPr lang="es-419" sz="1100">
                <a:solidFill>
                  <a:srgbClr val="D4D4D4"/>
                </a:solidFill>
                <a:highlight>
                  <a:srgbClr val="1E1E1E"/>
                </a:highlight>
                <a:latin typeface="Courier New"/>
                <a:ea typeface="Courier New"/>
                <a:cs typeface="Courier New"/>
                <a:sym typeface="Courier New"/>
              </a:rPr>
              <a:t>.</a:t>
            </a:r>
            <a:r>
              <a:rPr lang="es-419" sz="1100">
                <a:solidFill>
                  <a:srgbClr val="DCDCAA"/>
                </a:solidFill>
                <a:highlight>
                  <a:srgbClr val="1E1E1E"/>
                </a:highlight>
                <a:latin typeface="Courier New"/>
                <a:ea typeface="Courier New"/>
                <a:cs typeface="Courier New"/>
                <a:sym typeface="Courier New"/>
              </a:rPr>
              <a:t>get_dato</a:t>
            </a:r>
            <a:r>
              <a:rPr lang="es-419" sz="1100">
                <a:solidFill>
                  <a:srgbClr val="D4D4D4"/>
                </a:solidFill>
                <a:highlight>
                  <a:srgbClr val="1E1E1E"/>
                </a:highlight>
                <a:latin typeface="Courier New"/>
                <a:ea typeface="Courier New"/>
                <a:cs typeface="Courier New"/>
                <a:sym typeface="Courier New"/>
              </a:rPr>
              <a:t>().</a:t>
            </a:r>
            <a:r>
              <a:rPr lang="es-419" sz="1100">
                <a:solidFill>
                  <a:srgbClr val="DCDCAA"/>
                </a:solidFill>
                <a:highlight>
                  <a:srgbClr val="1E1E1E"/>
                </a:highlight>
                <a:latin typeface="Courier New"/>
                <a:ea typeface="Courier New"/>
                <a:cs typeface="Courier New"/>
                <a:sym typeface="Courier New"/>
              </a:rPr>
              <a:t>is_none</a:t>
            </a:r>
            <a:r>
              <a:rPr lang="es-419" sz="1100">
                <a:solidFill>
                  <a:srgbClr val="D4D4D4"/>
                </a:solidFill>
                <a:highlight>
                  <a:srgbClr val="1E1E1E"/>
                </a:highlight>
                <a:latin typeface="Courier New"/>
                <a:ea typeface="Courier New"/>
                <a:cs typeface="Courier New"/>
                <a:sym typeface="Courier New"/>
              </a:rPr>
              <a:t>(){</a:t>
            </a:r>
            <a:endParaRPr sz="11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100">
                <a:solidFill>
                  <a:srgbClr val="D4D4D4"/>
                </a:solidFill>
                <a:highlight>
                  <a:srgbClr val="1E1E1E"/>
                </a:highlight>
                <a:latin typeface="Courier New"/>
                <a:ea typeface="Courier New"/>
                <a:cs typeface="Courier New"/>
                <a:sym typeface="Courier New"/>
              </a:rPr>
              <a:t>           </a:t>
            </a:r>
            <a:r>
              <a:rPr lang="es-419" sz="1100">
                <a:solidFill>
                  <a:srgbClr val="569CD6"/>
                </a:solidFill>
                <a:highlight>
                  <a:srgbClr val="1E1E1E"/>
                </a:highlight>
                <a:latin typeface="Courier New"/>
                <a:ea typeface="Courier New"/>
                <a:cs typeface="Courier New"/>
                <a:sym typeface="Courier New"/>
              </a:rPr>
              <a:t>let</a:t>
            </a:r>
            <a:r>
              <a:rPr lang="es-419" sz="1100">
                <a:solidFill>
                  <a:srgbClr val="D4D4D4"/>
                </a:solidFill>
                <a:highlight>
                  <a:srgbClr val="1E1E1E"/>
                </a:highlight>
                <a:latin typeface="Courier New"/>
                <a:ea typeface="Courier New"/>
                <a:cs typeface="Courier New"/>
                <a:sym typeface="Courier New"/>
              </a:rPr>
              <a:t> </a:t>
            </a:r>
            <a:r>
              <a:rPr lang="es-419" sz="1100">
                <a:solidFill>
                  <a:srgbClr val="9CDCFE"/>
                </a:solidFill>
                <a:highlight>
                  <a:srgbClr val="1E1E1E"/>
                </a:highlight>
                <a:latin typeface="Courier New"/>
                <a:ea typeface="Courier New"/>
                <a:cs typeface="Courier New"/>
                <a:sym typeface="Courier New"/>
              </a:rPr>
              <a:t>d</a:t>
            </a:r>
            <a:r>
              <a:rPr lang="es-419" sz="1100">
                <a:solidFill>
                  <a:srgbClr val="D4D4D4"/>
                </a:solidFill>
                <a:highlight>
                  <a:srgbClr val="1E1E1E"/>
                </a:highlight>
                <a:latin typeface="Courier New"/>
                <a:ea typeface="Courier New"/>
                <a:cs typeface="Courier New"/>
                <a:sym typeface="Courier New"/>
              </a:rPr>
              <a:t> = </a:t>
            </a:r>
            <a:r>
              <a:rPr lang="es-419" sz="1100">
                <a:solidFill>
                  <a:srgbClr val="9CDCFE"/>
                </a:solidFill>
                <a:highlight>
                  <a:srgbClr val="1E1E1E"/>
                </a:highlight>
                <a:latin typeface="Courier New"/>
                <a:ea typeface="Courier New"/>
                <a:cs typeface="Courier New"/>
                <a:sym typeface="Courier New"/>
              </a:rPr>
              <a:t>i</a:t>
            </a:r>
            <a:r>
              <a:rPr lang="es-419" sz="1100">
                <a:solidFill>
                  <a:srgbClr val="D4D4D4"/>
                </a:solidFill>
                <a:highlight>
                  <a:srgbClr val="1E1E1E"/>
                </a:highlight>
                <a:latin typeface="Courier New"/>
                <a:ea typeface="Courier New"/>
                <a:cs typeface="Courier New"/>
                <a:sym typeface="Courier New"/>
              </a:rPr>
              <a:t>.</a:t>
            </a:r>
            <a:r>
              <a:rPr lang="es-419" sz="1100">
                <a:solidFill>
                  <a:srgbClr val="DCDCAA"/>
                </a:solidFill>
                <a:highlight>
                  <a:srgbClr val="1E1E1E"/>
                </a:highlight>
                <a:latin typeface="Courier New"/>
                <a:ea typeface="Courier New"/>
                <a:cs typeface="Courier New"/>
                <a:sym typeface="Courier New"/>
              </a:rPr>
              <a:t>get_dato</a:t>
            </a:r>
            <a:r>
              <a:rPr lang="es-419" sz="1100">
                <a:solidFill>
                  <a:srgbClr val="D4D4D4"/>
                </a:solidFill>
                <a:highlight>
                  <a:srgbClr val="1E1E1E"/>
                </a:highlight>
                <a:latin typeface="Courier New"/>
                <a:ea typeface="Courier New"/>
                <a:cs typeface="Courier New"/>
                <a:sym typeface="Courier New"/>
              </a:rPr>
              <a:t>().</a:t>
            </a:r>
            <a:r>
              <a:rPr lang="es-419" sz="1100">
                <a:solidFill>
                  <a:srgbClr val="DCDCAA"/>
                </a:solidFill>
                <a:highlight>
                  <a:srgbClr val="1E1E1E"/>
                </a:highlight>
                <a:latin typeface="Courier New"/>
                <a:ea typeface="Courier New"/>
                <a:cs typeface="Courier New"/>
                <a:sym typeface="Courier New"/>
              </a:rPr>
              <a:t>unwrap</a:t>
            </a:r>
            <a:r>
              <a:rPr lang="es-419" sz="1100">
                <a:solidFill>
                  <a:srgbClr val="D4D4D4"/>
                </a:solidFill>
                <a:highlight>
                  <a:srgbClr val="1E1E1E"/>
                </a:highlight>
                <a:latin typeface="Courier New"/>
                <a:ea typeface="Courier New"/>
                <a:cs typeface="Courier New"/>
                <a:sym typeface="Courier New"/>
              </a:rPr>
              <a:t>();</a:t>
            </a:r>
            <a:endParaRPr sz="11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100">
                <a:solidFill>
                  <a:srgbClr val="D4D4D4"/>
                </a:solidFill>
                <a:highlight>
                  <a:srgbClr val="1E1E1E"/>
                </a:highlight>
                <a:latin typeface="Courier New"/>
                <a:ea typeface="Courier New"/>
                <a:cs typeface="Courier New"/>
                <a:sym typeface="Courier New"/>
              </a:rPr>
              <a:t>           </a:t>
            </a:r>
            <a:r>
              <a:rPr lang="es-419" sz="1100">
                <a:solidFill>
                  <a:srgbClr val="569CD6"/>
                </a:solidFill>
                <a:highlight>
                  <a:srgbClr val="1E1E1E"/>
                </a:highlight>
                <a:latin typeface="Courier New"/>
                <a:ea typeface="Courier New"/>
                <a:cs typeface="Courier New"/>
                <a:sym typeface="Courier New"/>
              </a:rPr>
              <a:t>println!</a:t>
            </a:r>
            <a:r>
              <a:rPr lang="es-419" sz="1100">
                <a:solidFill>
                  <a:srgbClr val="D4D4D4"/>
                </a:solidFill>
                <a:highlight>
                  <a:srgbClr val="1E1E1E"/>
                </a:highlight>
                <a:latin typeface="Courier New"/>
                <a:ea typeface="Courier New"/>
                <a:cs typeface="Courier New"/>
                <a:sym typeface="Courier New"/>
              </a:rPr>
              <a:t>(</a:t>
            </a:r>
            <a:r>
              <a:rPr lang="es-419" sz="1100">
                <a:solidFill>
                  <a:srgbClr val="CE9178"/>
                </a:solidFill>
                <a:highlight>
                  <a:srgbClr val="1E1E1E"/>
                </a:highlight>
                <a:latin typeface="Courier New"/>
                <a:ea typeface="Courier New"/>
                <a:cs typeface="Courier New"/>
                <a:sym typeface="Courier New"/>
              </a:rPr>
              <a:t>"dfs para: </a:t>
            </a:r>
            <a:r>
              <a:rPr lang="es-419" sz="1100">
                <a:solidFill>
                  <a:srgbClr val="569CD6"/>
                </a:solidFill>
                <a:highlight>
                  <a:srgbClr val="1E1E1E"/>
                </a:highlight>
                <a:latin typeface="Courier New"/>
                <a:ea typeface="Courier New"/>
                <a:cs typeface="Courier New"/>
                <a:sym typeface="Courier New"/>
              </a:rPr>
              <a:t>{}</a:t>
            </a:r>
            <a:r>
              <a:rPr lang="es-419" sz="1100">
                <a:solidFill>
                  <a:srgbClr val="CE9178"/>
                </a:solidFill>
                <a:highlight>
                  <a:srgbClr val="1E1E1E"/>
                </a:highlight>
                <a:latin typeface="Courier New"/>
                <a:ea typeface="Courier New"/>
                <a:cs typeface="Courier New"/>
                <a:sym typeface="Courier New"/>
              </a:rPr>
              <a:t>"</a:t>
            </a:r>
            <a:r>
              <a:rPr lang="es-419" sz="1100">
                <a:solidFill>
                  <a:srgbClr val="D4D4D4"/>
                </a:solidFill>
                <a:highlight>
                  <a:srgbClr val="1E1E1E"/>
                </a:highlight>
                <a:latin typeface="Courier New"/>
                <a:ea typeface="Courier New"/>
                <a:cs typeface="Courier New"/>
                <a:sym typeface="Courier New"/>
              </a:rPr>
              <a:t>, *</a:t>
            </a:r>
            <a:r>
              <a:rPr lang="es-419" sz="1100">
                <a:solidFill>
                  <a:srgbClr val="9CDCFE"/>
                </a:solidFill>
                <a:highlight>
                  <a:srgbClr val="1E1E1E"/>
                </a:highlight>
                <a:latin typeface="Courier New"/>
                <a:ea typeface="Courier New"/>
                <a:cs typeface="Courier New"/>
                <a:sym typeface="Courier New"/>
              </a:rPr>
              <a:t>d</a:t>
            </a:r>
            <a:r>
              <a:rPr lang="es-419" sz="1100">
                <a:solidFill>
                  <a:srgbClr val="D4D4D4"/>
                </a:solidFill>
                <a:highlight>
                  <a:srgbClr val="1E1E1E"/>
                </a:highlight>
                <a:latin typeface="Courier New"/>
                <a:ea typeface="Courier New"/>
                <a:cs typeface="Courier New"/>
                <a:sym typeface="Courier New"/>
              </a:rPr>
              <a:t>.</a:t>
            </a:r>
            <a:r>
              <a:rPr lang="es-419" sz="1100">
                <a:solidFill>
                  <a:srgbClr val="DCDCAA"/>
                </a:solidFill>
                <a:highlight>
                  <a:srgbClr val="1E1E1E"/>
                </a:highlight>
                <a:latin typeface="Courier New"/>
                <a:ea typeface="Courier New"/>
                <a:cs typeface="Courier New"/>
                <a:sym typeface="Courier New"/>
              </a:rPr>
              <a:t>borrow</a:t>
            </a:r>
            <a:r>
              <a:rPr lang="es-419" sz="1100">
                <a:solidFill>
                  <a:srgbClr val="D4D4D4"/>
                </a:solidFill>
                <a:highlight>
                  <a:srgbClr val="1E1E1E"/>
                </a:highlight>
                <a:latin typeface="Courier New"/>
                <a:ea typeface="Courier New"/>
                <a:cs typeface="Courier New"/>
                <a:sym typeface="Courier New"/>
              </a:rPr>
              <a:t>());</a:t>
            </a:r>
            <a:endParaRPr sz="11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100">
                <a:solidFill>
                  <a:srgbClr val="D4D4D4"/>
                </a:solidFill>
                <a:highlight>
                  <a:srgbClr val="1E1E1E"/>
                </a:highlight>
                <a:latin typeface="Courier New"/>
                <a:ea typeface="Courier New"/>
                <a:cs typeface="Courier New"/>
                <a:sym typeface="Courier New"/>
              </a:rPr>
              <a:t>           </a:t>
            </a:r>
            <a:r>
              <a:rPr lang="es-419" sz="1100">
                <a:solidFill>
                  <a:srgbClr val="DCDCAA"/>
                </a:solidFill>
                <a:highlight>
                  <a:srgbClr val="1E1E1E"/>
                </a:highlight>
                <a:latin typeface="Courier New"/>
                <a:ea typeface="Courier New"/>
                <a:cs typeface="Courier New"/>
                <a:sym typeface="Courier New"/>
              </a:rPr>
              <a:t>psudo_dfs</a:t>
            </a:r>
            <a:r>
              <a:rPr lang="es-419" sz="1100">
                <a:solidFill>
                  <a:srgbClr val="D4D4D4"/>
                </a:solidFill>
                <a:highlight>
                  <a:srgbClr val="1E1E1E"/>
                </a:highlight>
                <a:latin typeface="Courier New"/>
                <a:ea typeface="Courier New"/>
                <a:cs typeface="Courier New"/>
                <a:sym typeface="Courier New"/>
              </a:rPr>
              <a:t>(&amp;</a:t>
            </a:r>
            <a:r>
              <a:rPr lang="es-419" sz="1100">
                <a:solidFill>
                  <a:srgbClr val="9CDCFE"/>
                </a:solidFill>
                <a:highlight>
                  <a:srgbClr val="1E1E1E"/>
                </a:highlight>
                <a:latin typeface="Courier New"/>
                <a:ea typeface="Courier New"/>
                <a:cs typeface="Courier New"/>
                <a:sym typeface="Courier New"/>
              </a:rPr>
              <a:t>i</a:t>
            </a:r>
            <a:r>
              <a:rPr lang="es-419" sz="1100">
                <a:solidFill>
                  <a:srgbClr val="D4D4D4"/>
                </a:solidFill>
                <a:highlight>
                  <a:srgbClr val="1E1E1E"/>
                </a:highlight>
                <a:latin typeface="Courier New"/>
                <a:ea typeface="Courier New"/>
                <a:cs typeface="Courier New"/>
                <a:sym typeface="Courier New"/>
              </a:rPr>
              <a:t>);</a:t>
            </a:r>
            <a:endParaRPr sz="11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100">
                <a:solidFill>
                  <a:srgbClr val="D4D4D4"/>
                </a:solidFill>
                <a:highlight>
                  <a:srgbClr val="1E1E1E"/>
                </a:highlight>
                <a:latin typeface="Courier New"/>
                <a:ea typeface="Courier New"/>
                <a:cs typeface="Courier New"/>
                <a:sym typeface="Courier New"/>
              </a:rPr>
              <a:t>       }</a:t>
            </a:r>
            <a:endParaRPr sz="11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100">
                <a:solidFill>
                  <a:srgbClr val="D4D4D4"/>
                </a:solidFill>
                <a:highlight>
                  <a:srgbClr val="1E1E1E"/>
                </a:highlight>
                <a:latin typeface="Courier New"/>
                <a:ea typeface="Courier New"/>
                <a:cs typeface="Courier New"/>
                <a:sym typeface="Courier New"/>
              </a:rPr>
              <a:t>       </a:t>
            </a:r>
            <a:r>
              <a:rPr lang="es-419" sz="1100">
                <a:solidFill>
                  <a:srgbClr val="569CD6"/>
                </a:solidFill>
                <a:highlight>
                  <a:srgbClr val="1E1E1E"/>
                </a:highlight>
                <a:latin typeface="Courier New"/>
                <a:ea typeface="Courier New"/>
                <a:cs typeface="Courier New"/>
                <a:sym typeface="Courier New"/>
              </a:rPr>
              <a:t>println!</a:t>
            </a:r>
            <a:r>
              <a:rPr lang="es-419" sz="1100">
                <a:solidFill>
                  <a:srgbClr val="D4D4D4"/>
                </a:solidFill>
                <a:highlight>
                  <a:srgbClr val="1E1E1E"/>
                </a:highlight>
                <a:latin typeface="Courier New"/>
                <a:ea typeface="Courier New"/>
                <a:cs typeface="Courier New"/>
                <a:sym typeface="Courier New"/>
              </a:rPr>
              <a:t>(</a:t>
            </a:r>
            <a:r>
              <a:rPr lang="es-419" sz="1100">
                <a:solidFill>
                  <a:srgbClr val="CE9178"/>
                </a:solidFill>
                <a:highlight>
                  <a:srgbClr val="1E1E1E"/>
                </a:highlight>
                <a:latin typeface="Courier New"/>
                <a:ea typeface="Courier New"/>
                <a:cs typeface="Courier New"/>
                <a:sym typeface="Courier New"/>
              </a:rPr>
              <a:t>""</a:t>
            </a:r>
            <a:r>
              <a:rPr lang="es-419" sz="1100">
                <a:solidFill>
                  <a:srgbClr val="D4D4D4"/>
                </a:solidFill>
                <a:highlight>
                  <a:srgbClr val="1E1E1E"/>
                </a:highlight>
                <a:latin typeface="Courier New"/>
                <a:ea typeface="Courier New"/>
                <a:cs typeface="Courier New"/>
                <a:sym typeface="Courier New"/>
              </a:rPr>
              <a:t>);      </a:t>
            </a:r>
            <a:endParaRPr sz="11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100">
                <a:solidFill>
                  <a:srgbClr val="D4D4D4"/>
                </a:solidFill>
                <a:highlight>
                  <a:srgbClr val="1E1E1E"/>
                </a:highlight>
                <a:latin typeface="Courier New"/>
                <a:ea typeface="Courier New"/>
                <a:cs typeface="Courier New"/>
                <a:sym typeface="Courier New"/>
              </a:rPr>
              <a:t>   }</a:t>
            </a:r>
            <a:endParaRPr sz="11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D4D4D4"/>
                </a:solidFill>
                <a:highlight>
                  <a:srgbClr val="1E1E1E"/>
                </a:highlight>
                <a:latin typeface="Courier New"/>
                <a:ea typeface="Courier New"/>
                <a:cs typeface="Courier New"/>
                <a:sym typeface="Courier New"/>
              </a:rPr>
              <a:t>   </a:t>
            </a:r>
            <a:r>
              <a:rPr lang="es-419" sz="900">
                <a:solidFill>
                  <a:srgbClr val="569CD6"/>
                </a:solidFill>
                <a:highlight>
                  <a:srgbClr val="1E1E1E"/>
                </a:highlight>
                <a:latin typeface="Courier New"/>
                <a:ea typeface="Courier New"/>
                <a:cs typeface="Courier New"/>
                <a:sym typeface="Courier New"/>
              </a:rPr>
              <a:t>let</a:t>
            </a:r>
            <a:r>
              <a:rPr lang="es-419" sz="900">
                <a:solidFill>
                  <a:srgbClr val="D4D4D4"/>
                </a:solidFill>
                <a:highlight>
                  <a:srgbClr val="1E1E1E"/>
                </a:highlight>
                <a:latin typeface="Courier New"/>
                <a:ea typeface="Courier New"/>
                <a:cs typeface="Courier New"/>
                <a:sym typeface="Courier New"/>
              </a:rPr>
              <a:t> </a:t>
            </a:r>
            <a:r>
              <a:rPr lang="es-419" sz="900">
                <a:solidFill>
                  <a:srgbClr val="569CD6"/>
                </a:solidFill>
                <a:highlight>
                  <a:srgbClr val="1E1E1E"/>
                </a:highlight>
                <a:latin typeface="Courier New"/>
                <a:ea typeface="Courier New"/>
                <a:cs typeface="Courier New"/>
                <a:sym typeface="Courier New"/>
              </a:rPr>
              <a:t>mut</a:t>
            </a:r>
            <a:r>
              <a:rPr lang="es-419" sz="900">
                <a:solidFill>
                  <a:srgbClr val="D4D4D4"/>
                </a:solidFill>
                <a:highlight>
                  <a:srgbClr val="1E1E1E"/>
                </a:highlight>
                <a:latin typeface="Courier New"/>
                <a:ea typeface="Courier New"/>
                <a:cs typeface="Courier New"/>
                <a:sym typeface="Courier New"/>
              </a:rPr>
              <a:t> </a:t>
            </a:r>
            <a:r>
              <a:rPr lang="es-419" sz="900" u="sng">
                <a:solidFill>
                  <a:srgbClr val="9CDCFE"/>
                </a:solidFill>
                <a:highlight>
                  <a:srgbClr val="1E1E1E"/>
                </a:highlight>
                <a:latin typeface="Courier New"/>
                <a:ea typeface="Courier New"/>
                <a:cs typeface="Courier New"/>
                <a:sym typeface="Courier New"/>
              </a:rPr>
              <a:t>n</a:t>
            </a:r>
            <a:r>
              <a:rPr lang="es-419" sz="900">
                <a:solidFill>
                  <a:srgbClr val="D4D4D4"/>
                </a:solidFill>
                <a:highlight>
                  <a:srgbClr val="1E1E1E"/>
                </a:highlight>
                <a:latin typeface="Courier New"/>
                <a:ea typeface="Courier New"/>
                <a:cs typeface="Courier New"/>
                <a:sym typeface="Courier New"/>
              </a:rPr>
              <a:t> = </a:t>
            </a:r>
            <a:r>
              <a:rPr lang="es-419" sz="900">
                <a:solidFill>
                  <a:srgbClr val="9CDCFE"/>
                </a:solidFill>
                <a:highlight>
                  <a:srgbClr val="1E1E1E"/>
                </a:highlight>
                <a:latin typeface="Courier New"/>
                <a:ea typeface="Courier New"/>
                <a:cs typeface="Courier New"/>
                <a:sym typeface="Courier New"/>
              </a:rPr>
              <a:t>n1_rc</a:t>
            </a:r>
            <a:r>
              <a:rPr lang="es-419" sz="900">
                <a:solidFill>
                  <a:srgbClr val="D4D4D4"/>
                </a:solidFill>
                <a:highlight>
                  <a:srgbClr val="1E1E1E"/>
                </a:highlight>
                <a:latin typeface="Courier New"/>
                <a:ea typeface="Courier New"/>
                <a:cs typeface="Courier New"/>
                <a:sym typeface="Courier New"/>
              </a:rPr>
              <a:t>.</a:t>
            </a:r>
            <a:r>
              <a:rPr lang="es-419" sz="900">
                <a:solidFill>
                  <a:srgbClr val="DCDCAA"/>
                </a:solidFill>
                <a:highlight>
                  <a:srgbClr val="1E1E1E"/>
                </a:highlight>
                <a:latin typeface="Courier New"/>
                <a:ea typeface="Courier New"/>
                <a:cs typeface="Courier New"/>
                <a:sym typeface="Courier New"/>
              </a:rPr>
              <a:t>get_dato</a:t>
            </a:r>
            <a:r>
              <a:rPr lang="es-419" sz="900">
                <a:solidFill>
                  <a:srgbClr val="D4D4D4"/>
                </a:solidFill>
                <a:highlight>
                  <a:srgbClr val="1E1E1E"/>
                </a:highlight>
                <a:latin typeface="Courier New"/>
                <a:ea typeface="Courier New"/>
                <a:cs typeface="Courier New"/>
                <a:sym typeface="Courier New"/>
              </a:rPr>
              <a:t>().</a:t>
            </a:r>
            <a:r>
              <a:rPr lang="es-419" sz="900">
                <a:solidFill>
                  <a:srgbClr val="DCDCAA"/>
                </a:solidFill>
                <a:highlight>
                  <a:srgbClr val="1E1E1E"/>
                </a:highlight>
                <a:latin typeface="Courier New"/>
                <a:ea typeface="Courier New"/>
                <a:cs typeface="Courier New"/>
                <a:sym typeface="Courier New"/>
              </a:rPr>
              <a:t>unwrap</a:t>
            </a:r>
            <a:r>
              <a:rPr lang="es-419"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D4D4D4"/>
                </a:solidFill>
                <a:highlight>
                  <a:srgbClr val="1E1E1E"/>
                </a:highlight>
                <a:latin typeface="Courier New"/>
                <a:ea typeface="Courier New"/>
                <a:cs typeface="Courier New"/>
                <a:sym typeface="Courier New"/>
              </a:rPr>
              <a:t>   </a:t>
            </a:r>
            <a:r>
              <a:rPr lang="es-419" sz="900">
                <a:solidFill>
                  <a:srgbClr val="569CD6"/>
                </a:solidFill>
                <a:highlight>
                  <a:srgbClr val="1E1E1E"/>
                </a:highlight>
                <a:latin typeface="Courier New"/>
                <a:ea typeface="Courier New"/>
                <a:cs typeface="Courier New"/>
                <a:sym typeface="Courier New"/>
              </a:rPr>
              <a:t>println!</a:t>
            </a:r>
            <a:r>
              <a:rPr lang="es-419" sz="900">
                <a:solidFill>
                  <a:srgbClr val="D4D4D4"/>
                </a:solidFill>
                <a:highlight>
                  <a:srgbClr val="1E1E1E"/>
                </a:highlight>
                <a:latin typeface="Courier New"/>
                <a:ea typeface="Courier New"/>
                <a:cs typeface="Courier New"/>
                <a:sym typeface="Courier New"/>
              </a:rPr>
              <a:t>(</a:t>
            </a:r>
            <a:r>
              <a:rPr lang="es-419" sz="900">
                <a:solidFill>
                  <a:srgbClr val="CE9178"/>
                </a:solidFill>
                <a:highlight>
                  <a:srgbClr val="1E1E1E"/>
                </a:highlight>
                <a:latin typeface="Courier New"/>
                <a:ea typeface="Courier New"/>
                <a:cs typeface="Courier New"/>
                <a:sym typeface="Courier New"/>
              </a:rPr>
              <a:t>"</a:t>
            </a:r>
            <a:r>
              <a:rPr lang="es-419" sz="900">
                <a:solidFill>
                  <a:srgbClr val="569CD6"/>
                </a:solidFill>
                <a:highlight>
                  <a:srgbClr val="1E1E1E"/>
                </a:highlight>
                <a:latin typeface="Courier New"/>
                <a:ea typeface="Courier New"/>
                <a:cs typeface="Courier New"/>
                <a:sym typeface="Courier New"/>
              </a:rPr>
              <a:t>{:?}</a:t>
            </a:r>
            <a:r>
              <a:rPr lang="es-419" sz="900">
                <a:solidFill>
                  <a:srgbClr val="CE9178"/>
                </a:solidFill>
                <a:highlight>
                  <a:srgbClr val="1E1E1E"/>
                </a:highlight>
                <a:latin typeface="Courier New"/>
                <a:ea typeface="Courier New"/>
                <a:cs typeface="Courier New"/>
                <a:sym typeface="Courier New"/>
              </a:rPr>
              <a:t>"</a:t>
            </a:r>
            <a:r>
              <a:rPr lang="es-419" sz="900">
                <a:solidFill>
                  <a:srgbClr val="D4D4D4"/>
                </a:solidFill>
                <a:highlight>
                  <a:srgbClr val="1E1E1E"/>
                </a:highlight>
                <a:latin typeface="Courier New"/>
                <a:ea typeface="Courier New"/>
                <a:cs typeface="Courier New"/>
                <a:sym typeface="Courier New"/>
              </a:rPr>
              <a:t>, </a:t>
            </a:r>
            <a:r>
              <a:rPr lang="es-419" sz="900" u="sng">
                <a:solidFill>
                  <a:srgbClr val="9CDCFE"/>
                </a:solidFill>
                <a:highlight>
                  <a:srgbClr val="1E1E1E"/>
                </a:highlight>
                <a:latin typeface="Courier New"/>
                <a:ea typeface="Courier New"/>
                <a:cs typeface="Courier New"/>
                <a:sym typeface="Courier New"/>
              </a:rPr>
              <a:t>n</a:t>
            </a:r>
            <a:r>
              <a:rPr lang="es-419" sz="900">
                <a:solidFill>
                  <a:srgbClr val="D4D4D4"/>
                </a:solidFill>
                <a:highlight>
                  <a:srgbClr val="1E1E1E"/>
                </a:highlight>
                <a:latin typeface="Courier New"/>
                <a:ea typeface="Courier New"/>
                <a:cs typeface="Courier New"/>
                <a:sym typeface="Courier New"/>
              </a:rPr>
              <a:t>.</a:t>
            </a:r>
            <a:r>
              <a:rPr lang="es-419" sz="900">
                <a:solidFill>
                  <a:srgbClr val="DCDCAA"/>
                </a:solidFill>
                <a:highlight>
                  <a:srgbClr val="1E1E1E"/>
                </a:highlight>
                <a:latin typeface="Courier New"/>
                <a:ea typeface="Courier New"/>
                <a:cs typeface="Courier New"/>
                <a:sym typeface="Courier New"/>
              </a:rPr>
              <a:t>borrow</a:t>
            </a:r>
            <a:r>
              <a:rPr lang="es-419" sz="900">
                <a:solidFill>
                  <a:srgbClr val="D4D4D4"/>
                </a:solidFill>
                <a:highlight>
                  <a:srgbClr val="1E1E1E"/>
                </a:highlight>
                <a:latin typeface="Courier New"/>
                <a:ea typeface="Courier New"/>
                <a:cs typeface="Courier New"/>
                <a:sym typeface="Courier New"/>
              </a:rPr>
              <a:t>());</a:t>
            </a:r>
            <a:endParaRPr sz="11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100">
                <a:solidFill>
                  <a:srgbClr val="D4D4D4"/>
                </a:solidFill>
                <a:highlight>
                  <a:srgbClr val="1E1E1E"/>
                </a:highlight>
                <a:latin typeface="Courier New"/>
                <a:ea typeface="Courier New"/>
                <a:cs typeface="Courier New"/>
                <a:sym typeface="Courier New"/>
              </a:rPr>
              <a:t>}</a:t>
            </a:r>
            <a:endParaRPr sz="1100">
              <a:solidFill>
                <a:srgbClr val="569CD6"/>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569CD6"/>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900">
              <a:solidFill>
                <a:srgbClr val="569CD6"/>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200">
              <a:solidFill>
                <a:srgbClr val="569CD6"/>
              </a:solidFill>
              <a:highlight>
                <a:srgbClr val="1E1E1E"/>
              </a:highlight>
              <a:latin typeface="Courier New"/>
              <a:ea typeface="Courier New"/>
              <a:cs typeface="Courier New"/>
              <a:sym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sz="3500"/>
              <a:t>Smart Pointers: RefCell -&gt;</a:t>
            </a:r>
            <a:r>
              <a:rPr lang="es-419" sz="1700"/>
              <a:t> mutabilidad interior</a:t>
            </a:r>
            <a:endParaRPr sz="1700"/>
          </a:p>
        </p:txBody>
      </p:sp>
      <p:sp>
        <p:nvSpPr>
          <p:cNvPr id="261" name="Google Shape;261;p44"/>
          <p:cNvSpPr txBox="1"/>
          <p:nvPr>
            <p:ph idx="1" type="body"/>
          </p:nvPr>
        </p:nvSpPr>
        <p:spPr>
          <a:xfrm>
            <a:off x="387900" y="1352024"/>
            <a:ext cx="8368200" cy="3078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419" sz="1100">
                <a:solidFill>
                  <a:srgbClr val="569CD6"/>
                </a:solidFill>
                <a:highlight>
                  <a:srgbClr val="1E1E1E"/>
                </a:highlight>
                <a:latin typeface="Courier New"/>
                <a:ea typeface="Courier New"/>
                <a:cs typeface="Courier New"/>
                <a:sym typeface="Courier New"/>
              </a:rPr>
              <a:t>fn</a:t>
            </a:r>
            <a:r>
              <a:rPr lang="es-419" sz="1100">
                <a:solidFill>
                  <a:srgbClr val="D4D4D4"/>
                </a:solidFill>
                <a:highlight>
                  <a:srgbClr val="1E1E1E"/>
                </a:highlight>
                <a:latin typeface="Courier New"/>
                <a:ea typeface="Courier New"/>
                <a:cs typeface="Courier New"/>
                <a:sym typeface="Courier New"/>
              </a:rPr>
              <a:t> </a:t>
            </a:r>
            <a:r>
              <a:rPr lang="es-419" sz="1100">
                <a:solidFill>
                  <a:srgbClr val="DCDCAA"/>
                </a:solidFill>
                <a:highlight>
                  <a:srgbClr val="1E1E1E"/>
                </a:highlight>
                <a:latin typeface="Courier New"/>
                <a:ea typeface="Courier New"/>
                <a:cs typeface="Courier New"/>
                <a:sym typeface="Courier New"/>
              </a:rPr>
              <a:t>psudo_dfs</a:t>
            </a:r>
            <a:r>
              <a:rPr lang="es-419" sz="1100">
                <a:solidFill>
                  <a:srgbClr val="D4D4D4"/>
                </a:solidFill>
                <a:highlight>
                  <a:srgbClr val="1E1E1E"/>
                </a:highlight>
                <a:latin typeface="Courier New"/>
                <a:ea typeface="Courier New"/>
                <a:cs typeface="Courier New"/>
                <a:sym typeface="Courier New"/>
              </a:rPr>
              <a:t>(</a:t>
            </a:r>
            <a:r>
              <a:rPr lang="es-419" sz="1100">
                <a:solidFill>
                  <a:srgbClr val="9CDCFE"/>
                </a:solidFill>
                <a:highlight>
                  <a:srgbClr val="1E1E1E"/>
                </a:highlight>
                <a:latin typeface="Courier New"/>
                <a:ea typeface="Courier New"/>
                <a:cs typeface="Courier New"/>
                <a:sym typeface="Courier New"/>
              </a:rPr>
              <a:t>a</a:t>
            </a:r>
            <a:r>
              <a:rPr lang="es-419" sz="1100">
                <a:solidFill>
                  <a:srgbClr val="D4D4D4"/>
                </a:solidFill>
                <a:highlight>
                  <a:srgbClr val="1E1E1E"/>
                </a:highlight>
                <a:latin typeface="Courier New"/>
                <a:ea typeface="Courier New"/>
                <a:cs typeface="Courier New"/>
                <a:sym typeface="Courier New"/>
              </a:rPr>
              <a:t>:&amp;</a:t>
            </a:r>
            <a:r>
              <a:rPr lang="es-419" sz="1100">
                <a:solidFill>
                  <a:srgbClr val="4EC9B0"/>
                </a:solidFill>
                <a:highlight>
                  <a:srgbClr val="1E1E1E"/>
                </a:highlight>
                <a:latin typeface="Courier New"/>
                <a:ea typeface="Courier New"/>
                <a:cs typeface="Courier New"/>
                <a:sym typeface="Courier New"/>
              </a:rPr>
              <a:t>Rc</a:t>
            </a:r>
            <a:r>
              <a:rPr lang="es-419" sz="1100">
                <a:solidFill>
                  <a:srgbClr val="D4D4D4"/>
                </a:solidFill>
                <a:highlight>
                  <a:srgbClr val="1E1E1E"/>
                </a:highlight>
                <a:latin typeface="Courier New"/>
                <a:ea typeface="Courier New"/>
                <a:cs typeface="Courier New"/>
                <a:sym typeface="Courier New"/>
              </a:rPr>
              <a:t>&lt;</a:t>
            </a:r>
            <a:r>
              <a:rPr lang="es-419" sz="1100">
                <a:solidFill>
                  <a:srgbClr val="4EC9B0"/>
                </a:solidFill>
                <a:highlight>
                  <a:srgbClr val="1E1E1E"/>
                </a:highlight>
                <a:latin typeface="Courier New"/>
                <a:ea typeface="Courier New"/>
                <a:cs typeface="Courier New"/>
                <a:sym typeface="Courier New"/>
              </a:rPr>
              <a:t>MiLista</a:t>
            </a:r>
            <a:r>
              <a:rPr lang="es-419" sz="1100">
                <a:solidFill>
                  <a:srgbClr val="D4D4D4"/>
                </a:solidFill>
                <a:highlight>
                  <a:srgbClr val="1E1E1E"/>
                </a:highlight>
                <a:latin typeface="Courier New"/>
                <a:ea typeface="Courier New"/>
                <a:cs typeface="Courier New"/>
                <a:sym typeface="Courier New"/>
              </a:rPr>
              <a:t>&gt;){</a:t>
            </a:r>
            <a:endParaRPr sz="11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100">
                <a:solidFill>
                  <a:srgbClr val="D4D4D4"/>
                </a:solidFill>
                <a:highlight>
                  <a:srgbClr val="1E1E1E"/>
                </a:highlight>
                <a:latin typeface="Courier New"/>
                <a:ea typeface="Courier New"/>
                <a:cs typeface="Courier New"/>
                <a:sym typeface="Courier New"/>
              </a:rPr>
              <a:t>   </a:t>
            </a:r>
            <a:r>
              <a:rPr lang="es-419" sz="1100">
                <a:solidFill>
                  <a:srgbClr val="C586C0"/>
                </a:solidFill>
                <a:highlight>
                  <a:srgbClr val="1E1E1E"/>
                </a:highlight>
                <a:latin typeface="Courier New"/>
                <a:ea typeface="Courier New"/>
                <a:cs typeface="Courier New"/>
                <a:sym typeface="Courier New"/>
              </a:rPr>
              <a:t>if</a:t>
            </a:r>
            <a:r>
              <a:rPr lang="es-419" sz="1100">
                <a:solidFill>
                  <a:srgbClr val="D4D4D4"/>
                </a:solidFill>
                <a:highlight>
                  <a:srgbClr val="1E1E1E"/>
                </a:highlight>
                <a:latin typeface="Courier New"/>
                <a:ea typeface="Courier New"/>
                <a:cs typeface="Courier New"/>
                <a:sym typeface="Courier New"/>
              </a:rPr>
              <a:t> !</a:t>
            </a:r>
            <a:r>
              <a:rPr lang="es-419" sz="1100">
                <a:solidFill>
                  <a:srgbClr val="9CDCFE"/>
                </a:solidFill>
                <a:highlight>
                  <a:srgbClr val="1E1E1E"/>
                </a:highlight>
                <a:latin typeface="Courier New"/>
                <a:ea typeface="Courier New"/>
                <a:cs typeface="Courier New"/>
                <a:sym typeface="Courier New"/>
              </a:rPr>
              <a:t>a</a:t>
            </a:r>
            <a:r>
              <a:rPr lang="es-419" sz="1100">
                <a:solidFill>
                  <a:srgbClr val="D4D4D4"/>
                </a:solidFill>
                <a:highlight>
                  <a:srgbClr val="1E1E1E"/>
                </a:highlight>
                <a:latin typeface="Courier New"/>
                <a:ea typeface="Courier New"/>
                <a:cs typeface="Courier New"/>
                <a:sym typeface="Courier New"/>
              </a:rPr>
              <a:t>.</a:t>
            </a:r>
            <a:r>
              <a:rPr lang="es-419" sz="1100">
                <a:solidFill>
                  <a:srgbClr val="DCDCAA"/>
                </a:solidFill>
                <a:highlight>
                  <a:srgbClr val="1E1E1E"/>
                </a:highlight>
                <a:latin typeface="Courier New"/>
                <a:ea typeface="Courier New"/>
                <a:cs typeface="Courier New"/>
                <a:sym typeface="Courier New"/>
              </a:rPr>
              <a:t>get_dato</a:t>
            </a:r>
            <a:r>
              <a:rPr lang="es-419" sz="1100">
                <a:solidFill>
                  <a:srgbClr val="D4D4D4"/>
                </a:solidFill>
                <a:highlight>
                  <a:srgbClr val="1E1E1E"/>
                </a:highlight>
                <a:latin typeface="Courier New"/>
                <a:ea typeface="Courier New"/>
                <a:cs typeface="Courier New"/>
                <a:sym typeface="Courier New"/>
              </a:rPr>
              <a:t>().</a:t>
            </a:r>
            <a:r>
              <a:rPr lang="es-419" sz="1100">
                <a:solidFill>
                  <a:srgbClr val="DCDCAA"/>
                </a:solidFill>
                <a:highlight>
                  <a:srgbClr val="1E1E1E"/>
                </a:highlight>
                <a:latin typeface="Courier New"/>
                <a:ea typeface="Courier New"/>
                <a:cs typeface="Courier New"/>
                <a:sym typeface="Courier New"/>
              </a:rPr>
              <a:t>is_none</a:t>
            </a:r>
            <a:r>
              <a:rPr lang="es-419" sz="1100">
                <a:solidFill>
                  <a:srgbClr val="D4D4D4"/>
                </a:solidFill>
                <a:highlight>
                  <a:srgbClr val="1E1E1E"/>
                </a:highlight>
                <a:latin typeface="Courier New"/>
                <a:ea typeface="Courier New"/>
                <a:cs typeface="Courier New"/>
                <a:sym typeface="Courier New"/>
              </a:rPr>
              <a:t>(){</a:t>
            </a:r>
            <a:endParaRPr sz="11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100">
                <a:solidFill>
                  <a:srgbClr val="D4D4D4"/>
                </a:solidFill>
                <a:highlight>
                  <a:srgbClr val="1E1E1E"/>
                </a:highlight>
                <a:latin typeface="Courier New"/>
                <a:ea typeface="Courier New"/>
                <a:cs typeface="Courier New"/>
                <a:sym typeface="Courier New"/>
              </a:rPr>
              <a:t>       </a:t>
            </a:r>
            <a:r>
              <a:rPr lang="es-419" sz="1100">
                <a:solidFill>
                  <a:srgbClr val="569CD6"/>
                </a:solidFill>
                <a:highlight>
                  <a:srgbClr val="1E1E1E"/>
                </a:highlight>
                <a:latin typeface="Courier New"/>
                <a:ea typeface="Courier New"/>
                <a:cs typeface="Courier New"/>
                <a:sym typeface="Courier New"/>
              </a:rPr>
              <a:t>let</a:t>
            </a:r>
            <a:r>
              <a:rPr lang="es-419" sz="1100">
                <a:solidFill>
                  <a:srgbClr val="D4D4D4"/>
                </a:solidFill>
                <a:highlight>
                  <a:srgbClr val="1E1E1E"/>
                </a:highlight>
                <a:latin typeface="Courier New"/>
                <a:ea typeface="Courier New"/>
                <a:cs typeface="Courier New"/>
                <a:sym typeface="Courier New"/>
              </a:rPr>
              <a:t> </a:t>
            </a:r>
            <a:r>
              <a:rPr lang="es-419" sz="1100">
                <a:solidFill>
                  <a:srgbClr val="569CD6"/>
                </a:solidFill>
                <a:highlight>
                  <a:srgbClr val="1E1E1E"/>
                </a:highlight>
                <a:latin typeface="Courier New"/>
                <a:ea typeface="Courier New"/>
                <a:cs typeface="Courier New"/>
                <a:sym typeface="Courier New"/>
              </a:rPr>
              <a:t>mut</a:t>
            </a:r>
            <a:r>
              <a:rPr lang="es-419" sz="1100">
                <a:solidFill>
                  <a:srgbClr val="D4D4D4"/>
                </a:solidFill>
                <a:highlight>
                  <a:srgbClr val="1E1E1E"/>
                </a:highlight>
                <a:latin typeface="Courier New"/>
                <a:ea typeface="Courier New"/>
                <a:cs typeface="Courier New"/>
                <a:sym typeface="Courier New"/>
              </a:rPr>
              <a:t> </a:t>
            </a:r>
            <a:r>
              <a:rPr lang="es-419" sz="1100" u="sng">
                <a:solidFill>
                  <a:srgbClr val="9CDCFE"/>
                </a:solidFill>
                <a:highlight>
                  <a:srgbClr val="1E1E1E"/>
                </a:highlight>
                <a:latin typeface="Courier New"/>
                <a:ea typeface="Courier New"/>
                <a:cs typeface="Courier New"/>
                <a:sym typeface="Courier New"/>
              </a:rPr>
              <a:t>d</a:t>
            </a:r>
            <a:r>
              <a:rPr lang="es-419" sz="1100">
                <a:solidFill>
                  <a:srgbClr val="D4D4D4"/>
                </a:solidFill>
                <a:highlight>
                  <a:srgbClr val="1E1E1E"/>
                </a:highlight>
                <a:latin typeface="Courier New"/>
                <a:ea typeface="Courier New"/>
                <a:cs typeface="Courier New"/>
                <a:sym typeface="Courier New"/>
              </a:rPr>
              <a:t> = </a:t>
            </a:r>
            <a:r>
              <a:rPr lang="es-419" sz="1100">
                <a:solidFill>
                  <a:srgbClr val="9CDCFE"/>
                </a:solidFill>
                <a:highlight>
                  <a:srgbClr val="1E1E1E"/>
                </a:highlight>
                <a:latin typeface="Courier New"/>
                <a:ea typeface="Courier New"/>
                <a:cs typeface="Courier New"/>
                <a:sym typeface="Courier New"/>
              </a:rPr>
              <a:t>a</a:t>
            </a:r>
            <a:r>
              <a:rPr lang="es-419" sz="1100">
                <a:solidFill>
                  <a:srgbClr val="D4D4D4"/>
                </a:solidFill>
                <a:highlight>
                  <a:srgbClr val="1E1E1E"/>
                </a:highlight>
                <a:latin typeface="Courier New"/>
                <a:ea typeface="Courier New"/>
                <a:cs typeface="Courier New"/>
                <a:sym typeface="Courier New"/>
              </a:rPr>
              <a:t>.</a:t>
            </a:r>
            <a:r>
              <a:rPr lang="es-419" sz="1100">
                <a:solidFill>
                  <a:srgbClr val="DCDCAA"/>
                </a:solidFill>
                <a:highlight>
                  <a:srgbClr val="1E1E1E"/>
                </a:highlight>
                <a:latin typeface="Courier New"/>
                <a:ea typeface="Courier New"/>
                <a:cs typeface="Courier New"/>
                <a:sym typeface="Courier New"/>
              </a:rPr>
              <a:t>get_dato</a:t>
            </a:r>
            <a:r>
              <a:rPr lang="es-419" sz="1100">
                <a:solidFill>
                  <a:srgbClr val="D4D4D4"/>
                </a:solidFill>
                <a:highlight>
                  <a:srgbClr val="1E1E1E"/>
                </a:highlight>
                <a:latin typeface="Courier New"/>
                <a:ea typeface="Courier New"/>
                <a:cs typeface="Courier New"/>
                <a:sym typeface="Courier New"/>
              </a:rPr>
              <a:t>().</a:t>
            </a:r>
            <a:r>
              <a:rPr lang="es-419" sz="1100">
                <a:solidFill>
                  <a:srgbClr val="DCDCAA"/>
                </a:solidFill>
                <a:highlight>
                  <a:srgbClr val="1E1E1E"/>
                </a:highlight>
                <a:latin typeface="Courier New"/>
                <a:ea typeface="Courier New"/>
                <a:cs typeface="Courier New"/>
                <a:sym typeface="Courier New"/>
              </a:rPr>
              <a:t>unwrap</a:t>
            </a:r>
            <a:r>
              <a:rPr lang="es-419" sz="1100">
                <a:solidFill>
                  <a:srgbClr val="D4D4D4"/>
                </a:solidFill>
                <a:highlight>
                  <a:srgbClr val="1E1E1E"/>
                </a:highlight>
                <a:latin typeface="Courier New"/>
                <a:ea typeface="Courier New"/>
                <a:cs typeface="Courier New"/>
                <a:sym typeface="Courier New"/>
              </a:rPr>
              <a:t>().</a:t>
            </a:r>
            <a:r>
              <a:rPr lang="es-419" sz="1100">
                <a:solidFill>
                  <a:srgbClr val="DCDCAA"/>
                </a:solidFill>
                <a:highlight>
                  <a:srgbClr val="1E1E1E"/>
                </a:highlight>
                <a:latin typeface="Courier New"/>
                <a:ea typeface="Courier New"/>
                <a:cs typeface="Courier New"/>
                <a:sym typeface="Courier New"/>
              </a:rPr>
              <a:t>borrow_mut</a:t>
            </a:r>
            <a:r>
              <a:rPr lang="es-419" sz="1100">
                <a:solidFill>
                  <a:srgbClr val="D4D4D4"/>
                </a:solidFill>
                <a:highlight>
                  <a:srgbClr val="1E1E1E"/>
                </a:highlight>
                <a:latin typeface="Courier New"/>
                <a:ea typeface="Courier New"/>
                <a:cs typeface="Courier New"/>
                <a:sym typeface="Courier New"/>
              </a:rPr>
              <a:t>();</a:t>
            </a:r>
            <a:endParaRPr sz="11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100">
                <a:solidFill>
                  <a:srgbClr val="D4D4D4"/>
                </a:solidFill>
                <a:highlight>
                  <a:srgbClr val="1E1E1E"/>
                </a:highlight>
                <a:latin typeface="Courier New"/>
                <a:ea typeface="Courier New"/>
                <a:cs typeface="Courier New"/>
                <a:sym typeface="Courier New"/>
              </a:rPr>
              <a:t>       </a:t>
            </a:r>
            <a:r>
              <a:rPr lang="es-419" sz="1100">
                <a:solidFill>
                  <a:srgbClr val="C586C0"/>
                </a:solidFill>
                <a:highlight>
                  <a:srgbClr val="1E1E1E"/>
                </a:highlight>
                <a:latin typeface="Courier New"/>
                <a:ea typeface="Courier New"/>
                <a:cs typeface="Courier New"/>
                <a:sym typeface="Courier New"/>
              </a:rPr>
              <a:t>if</a:t>
            </a:r>
            <a:r>
              <a:rPr lang="es-419" sz="1100">
                <a:solidFill>
                  <a:srgbClr val="D4D4D4"/>
                </a:solidFill>
                <a:highlight>
                  <a:srgbClr val="1E1E1E"/>
                </a:highlight>
                <a:latin typeface="Courier New"/>
                <a:ea typeface="Courier New"/>
                <a:cs typeface="Courier New"/>
                <a:sym typeface="Courier New"/>
              </a:rPr>
              <a:t> *</a:t>
            </a:r>
            <a:r>
              <a:rPr lang="es-419" sz="1100" u="sng">
                <a:solidFill>
                  <a:srgbClr val="9CDCFE"/>
                </a:solidFill>
                <a:highlight>
                  <a:srgbClr val="1E1E1E"/>
                </a:highlight>
                <a:latin typeface="Courier New"/>
                <a:ea typeface="Courier New"/>
                <a:cs typeface="Courier New"/>
                <a:sym typeface="Courier New"/>
              </a:rPr>
              <a:t>d</a:t>
            </a:r>
            <a:r>
              <a:rPr lang="es-419" sz="1100">
                <a:solidFill>
                  <a:srgbClr val="D4D4D4"/>
                </a:solidFill>
                <a:highlight>
                  <a:srgbClr val="1E1E1E"/>
                </a:highlight>
                <a:latin typeface="Courier New"/>
                <a:ea typeface="Courier New"/>
                <a:cs typeface="Courier New"/>
                <a:sym typeface="Courier New"/>
              </a:rPr>
              <a:t> == </a:t>
            </a:r>
            <a:r>
              <a:rPr lang="es-419" sz="1100">
                <a:solidFill>
                  <a:srgbClr val="B5CEA8"/>
                </a:solidFill>
                <a:highlight>
                  <a:srgbClr val="1E1E1E"/>
                </a:highlight>
                <a:latin typeface="Courier New"/>
                <a:ea typeface="Courier New"/>
                <a:cs typeface="Courier New"/>
                <a:sym typeface="Courier New"/>
              </a:rPr>
              <a:t>1</a:t>
            </a:r>
            <a:r>
              <a:rPr lang="es-419" sz="1100">
                <a:solidFill>
                  <a:srgbClr val="D4D4D4"/>
                </a:solidFill>
                <a:highlight>
                  <a:srgbClr val="1E1E1E"/>
                </a:highlight>
                <a:latin typeface="Courier New"/>
                <a:ea typeface="Courier New"/>
                <a:cs typeface="Courier New"/>
                <a:sym typeface="Courier New"/>
              </a:rPr>
              <a:t>{</a:t>
            </a:r>
            <a:endParaRPr sz="11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100">
                <a:solidFill>
                  <a:srgbClr val="D4D4D4"/>
                </a:solidFill>
                <a:highlight>
                  <a:srgbClr val="1E1E1E"/>
                </a:highlight>
                <a:latin typeface="Courier New"/>
                <a:ea typeface="Courier New"/>
                <a:cs typeface="Courier New"/>
                <a:sym typeface="Courier New"/>
              </a:rPr>
              <a:t>           *</a:t>
            </a:r>
            <a:r>
              <a:rPr lang="es-419" sz="1100" u="sng">
                <a:solidFill>
                  <a:srgbClr val="9CDCFE"/>
                </a:solidFill>
                <a:highlight>
                  <a:srgbClr val="1E1E1E"/>
                </a:highlight>
                <a:latin typeface="Courier New"/>
                <a:ea typeface="Courier New"/>
                <a:cs typeface="Courier New"/>
                <a:sym typeface="Courier New"/>
              </a:rPr>
              <a:t>d</a:t>
            </a:r>
            <a:r>
              <a:rPr lang="es-419" sz="1100">
                <a:solidFill>
                  <a:srgbClr val="D4D4D4"/>
                </a:solidFill>
                <a:highlight>
                  <a:srgbClr val="1E1E1E"/>
                </a:highlight>
                <a:latin typeface="Courier New"/>
                <a:ea typeface="Courier New"/>
                <a:cs typeface="Courier New"/>
                <a:sym typeface="Courier New"/>
              </a:rPr>
              <a:t>=</a:t>
            </a:r>
            <a:r>
              <a:rPr lang="es-419" sz="1100">
                <a:solidFill>
                  <a:srgbClr val="B5CEA8"/>
                </a:solidFill>
                <a:highlight>
                  <a:srgbClr val="1E1E1E"/>
                </a:highlight>
                <a:latin typeface="Courier New"/>
                <a:ea typeface="Courier New"/>
                <a:cs typeface="Courier New"/>
                <a:sym typeface="Courier New"/>
              </a:rPr>
              <a:t>10</a:t>
            </a:r>
            <a:r>
              <a:rPr lang="es-419" sz="1100">
                <a:solidFill>
                  <a:srgbClr val="D4D4D4"/>
                </a:solidFill>
                <a:highlight>
                  <a:srgbClr val="1E1E1E"/>
                </a:highlight>
                <a:latin typeface="Courier New"/>
                <a:ea typeface="Courier New"/>
                <a:cs typeface="Courier New"/>
                <a:sym typeface="Courier New"/>
              </a:rPr>
              <a:t>;</a:t>
            </a:r>
            <a:endParaRPr sz="11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100">
                <a:solidFill>
                  <a:srgbClr val="D4D4D4"/>
                </a:solidFill>
                <a:highlight>
                  <a:srgbClr val="1E1E1E"/>
                </a:highlight>
                <a:latin typeface="Courier New"/>
                <a:ea typeface="Courier New"/>
                <a:cs typeface="Courier New"/>
                <a:sym typeface="Courier New"/>
              </a:rPr>
              <a:t>       }</a:t>
            </a:r>
            <a:endParaRPr sz="11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100">
                <a:solidFill>
                  <a:srgbClr val="D4D4D4"/>
                </a:solidFill>
                <a:highlight>
                  <a:srgbClr val="1E1E1E"/>
                </a:highlight>
                <a:latin typeface="Courier New"/>
                <a:ea typeface="Courier New"/>
                <a:cs typeface="Courier New"/>
                <a:sym typeface="Courier New"/>
              </a:rPr>
              <a:t>       </a:t>
            </a:r>
            <a:r>
              <a:rPr lang="es-419" sz="1100">
                <a:solidFill>
                  <a:srgbClr val="569CD6"/>
                </a:solidFill>
                <a:highlight>
                  <a:srgbClr val="1E1E1E"/>
                </a:highlight>
                <a:latin typeface="Courier New"/>
                <a:ea typeface="Courier New"/>
                <a:cs typeface="Courier New"/>
                <a:sym typeface="Courier New"/>
              </a:rPr>
              <a:t>println!</a:t>
            </a:r>
            <a:r>
              <a:rPr lang="es-419" sz="1100">
                <a:solidFill>
                  <a:srgbClr val="D4D4D4"/>
                </a:solidFill>
                <a:highlight>
                  <a:srgbClr val="1E1E1E"/>
                </a:highlight>
                <a:latin typeface="Courier New"/>
                <a:ea typeface="Courier New"/>
                <a:cs typeface="Courier New"/>
                <a:sym typeface="Courier New"/>
              </a:rPr>
              <a:t>(</a:t>
            </a:r>
            <a:r>
              <a:rPr lang="es-419" sz="1100">
                <a:solidFill>
                  <a:srgbClr val="CE9178"/>
                </a:solidFill>
                <a:highlight>
                  <a:srgbClr val="1E1E1E"/>
                </a:highlight>
                <a:latin typeface="Courier New"/>
                <a:ea typeface="Courier New"/>
                <a:cs typeface="Courier New"/>
                <a:sym typeface="Courier New"/>
              </a:rPr>
              <a:t>"</a:t>
            </a:r>
            <a:r>
              <a:rPr lang="es-419" sz="1100">
                <a:solidFill>
                  <a:srgbClr val="569CD6"/>
                </a:solidFill>
                <a:highlight>
                  <a:srgbClr val="1E1E1E"/>
                </a:highlight>
                <a:latin typeface="Courier New"/>
                <a:ea typeface="Courier New"/>
                <a:cs typeface="Courier New"/>
                <a:sym typeface="Courier New"/>
              </a:rPr>
              <a:t>{}</a:t>
            </a:r>
            <a:r>
              <a:rPr lang="es-419" sz="1100">
                <a:solidFill>
                  <a:srgbClr val="CE9178"/>
                </a:solidFill>
                <a:highlight>
                  <a:srgbClr val="1E1E1E"/>
                </a:highlight>
                <a:latin typeface="Courier New"/>
                <a:ea typeface="Courier New"/>
                <a:cs typeface="Courier New"/>
                <a:sym typeface="Courier New"/>
              </a:rPr>
              <a:t>"</a:t>
            </a:r>
            <a:r>
              <a:rPr lang="es-419" sz="1100">
                <a:solidFill>
                  <a:srgbClr val="D4D4D4"/>
                </a:solidFill>
                <a:highlight>
                  <a:srgbClr val="1E1E1E"/>
                </a:highlight>
                <a:latin typeface="Courier New"/>
                <a:ea typeface="Courier New"/>
                <a:cs typeface="Courier New"/>
                <a:sym typeface="Courier New"/>
              </a:rPr>
              <a:t>, *</a:t>
            </a:r>
            <a:r>
              <a:rPr lang="es-419" sz="1100" u="sng">
                <a:solidFill>
                  <a:srgbClr val="9CDCFE"/>
                </a:solidFill>
                <a:highlight>
                  <a:srgbClr val="1E1E1E"/>
                </a:highlight>
                <a:latin typeface="Courier New"/>
                <a:ea typeface="Courier New"/>
                <a:cs typeface="Courier New"/>
                <a:sym typeface="Courier New"/>
              </a:rPr>
              <a:t>d</a:t>
            </a:r>
            <a:r>
              <a:rPr lang="es-419" sz="1100">
                <a:solidFill>
                  <a:srgbClr val="D4D4D4"/>
                </a:solidFill>
                <a:highlight>
                  <a:srgbClr val="1E1E1E"/>
                </a:highlight>
                <a:latin typeface="Courier New"/>
                <a:ea typeface="Courier New"/>
                <a:cs typeface="Courier New"/>
                <a:sym typeface="Courier New"/>
              </a:rPr>
              <a:t>);</a:t>
            </a:r>
            <a:endParaRPr sz="11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100">
                <a:solidFill>
                  <a:srgbClr val="D4D4D4"/>
                </a:solidFill>
                <a:highlight>
                  <a:srgbClr val="1E1E1E"/>
                </a:highlight>
                <a:latin typeface="Courier New"/>
                <a:ea typeface="Courier New"/>
                <a:cs typeface="Courier New"/>
                <a:sym typeface="Courier New"/>
              </a:rPr>
              <a:t>   }</a:t>
            </a:r>
            <a:endParaRPr sz="11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100">
                <a:solidFill>
                  <a:srgbClr val="D4D4D4"/>
                </a:solidFill>
                <a:highlight>
                  <a:srgbClr val="1E1E1E"/>
                </a:highlight>
                <a:latin typeface="Courier New"/>
                <a:ea typeface="Courier New"/>
                <a:cs typeface="Courier New"/>
                <a:sym typeface="Courier New"/>
              </a:rPr>
              <a:t>   </a:t>
            </a:r>
            <a:r>
              <a:rPr lang="es-419" sz="1100">
                <a:solidFill>
                  <a:srgbClr val="C586C0"/>
                </a:solidFill>
                <a:highlight>
                  <a:srgbClr val="1E1E1E"/>
                </a:highlight>
                <a:latin typeface="Courier New"/>
                <a:ea typeface="Courier New"/>
                <a:cs typeface="Courier New"/>
                <a:sym typeface="Courier New"/>
              </a:rPr>
              <a:t>if</a:t>
            </a:r>
            <a:r>
              <a:rPr lang="es-419" sz="1100">
                <a:solidFill>
                  <a:srgbClr val="D4D4D4"/>
                </a:solidFill>
                <a:highlight>
                  <a:srgbClr val="1E1E1E"/>
                </a:highlight>
                <a:latin typeface="Courier New"/>
                <a:ea typeface="Courier New"/>
                <a:cs typeface="Courier New"/>
                <a:sym typeface="Courier New"/>
              </a:rPr>
              <a:t> </a:t>
            </a:r>
            <a:r>
              <a:rPr lang="es-419" sz="1100">
                <a:solidFill>
                  <a:srgbClr val="569CD6"/>
                </a:solidFill>
                <a:highlight>
                  <a:srgbClr val="1E1E1E"/>
                </a:highlight>
                <a:latin typeface="Courier New"/>
                <a:ea typeface="Courier New"/>
                <a:cs typeface="Courier New"/>
                <a:sym typeface="Courier New"/>
              </a:rPr>
              <a:t>let</a:t>
            </a:r>
            <a:r>
              <a:rPr lang="es-419" sz="1100">
                <a:solidFill>
                  <a:srgbClr val="D4D4D4"/>
                </a:solidFill>
                <a:highlight>
                  <a:srgbClr val="1E1E1E"/>
                </a:highlight>
                <a:latin typeface="Courier New"/>
                <a:ea typeface="Courier New"/>
                <a:cs typeface="Courier New"/>
                <a:sym typeface="Courier New"/>
              </a:rPr>
              <a:t> </a:t>
            </a:r>
            <a:r>
              <a:rPr lang="es-419" sz="1100">
                <a:solidFill>
                  <a:srgbClr val="4FC1FF"/>
                </a:solidFill>
                <a:highlight>
                  <a:srgbClr val="1E1E1E"/>
                </a:highlight>
                <a:latin typeface="Courier New"/>
                <a:ea typeface="Courier New"/>
                <a:cs typeface="Courier New"/>
                <a:sym typeface="Courier New"/>
              </a:rPr>
              <a:t>Some</a:t>
            </a:r>
            <a:r>
              <a:rPr lang="es-419" sz="1100">
                <a:solidFill>
                  <a:srgbClr val="D4D4D4"/>
                </a:solidFill>
                <a:highlight>
                  <a:srgbClr val="1E1E1E"/>
                </a:highlight>
                <a:latin typeface="Courier New"/>
                <a:ea typeface="Courier New"/>
                <a:cs typeface="Courier New"/>
                <a:sym typeface="Courier New"/>
              </a:rPr>
              <a:t>(</a:t>
            </a:r>
            <a:r>
              <a:rPr lang="es-419" sz="1100">
                <a:solidFill>
                  <a:srgbClr val="9CDCFE"/>
                </a:solidFill>
                <a:highlight>
                  <a:srgbClr val="1E1E1E"/>
                </a:highlight>
                <a:latin typeface="Courier New"/>
                <a:ea typeface="Courier New"/>
                <a:cs typeface="Courier New"/>
                <a:sym typeface="Courier New"/>
              </a:rPr>
              <a:t>sig</a:t>
            </a:r>
            <a:r>
              <a:rPr lang="es-419" sz="1100">
                <a:solidFill>
                  <a:srgbClr val="D4D4D4"/>
                </a:solidFill>
                <a:highlight>
                  <a:srgbClr val="1E1E1E"/>
                </a:highlight>
                <a:latin typeface="Courier New"/>
                <a:ea typeface="Courier New"/>
                <a:cs typeface="Courier New"/>
                <a:sym typeface="Courier New"/>
              </a:rPr>
              <a:t>) = </a:t>
            </a:r>
            <a:r>
              <a:rPr lang="es-419" sz="1100">
                <a:solidFill>
                  <a:srgbClr val="9CDCFE"/>
                </a:solidFill>
                <a:highlight>
                  <a:srgbClr val="1E1E1E"/>
                </a:highlight>
                <a:latin typeface="Courier New"/>
                <a:ea typeface="Courier New"/>
                <a:cs typeface="Courier New"/>
                <a:sym typeface="Courier New"/>
              </a:rPr>
              <a:t>a</a:t>
            </a:r>
            <a:r>
              <a:rPr lang="es-419" sz="1100">
                <a:solidFill>
                  <a:srgbClr val="D4D4D4"/>
                </a:solidFill>
                <a:highlight>
                  <a:srgbClr val="1E1E1E"/>
                </a:highlight>
                <a:latin typeface="Courier New"/>
                <a:ea typeface="Courier New"/>
                <a:cs typeface="Courier New"/>
                <a:sym typeface="Courier New"/>
              </a:rPr>
              <a:t>.</a:t>
            </a:r>
            <a:r>
              <a:rPr lang="es-419" sz="1100">
                <a:solidFill>
                  <a:srgbClr val="DCDCAA"/>
                </a:solidFill>
                <a:highlight>
                  <a:srgbClr val="1E1E1E"/>
                </a:highlight>
                <a:latin typeface="Courier New"/>
                <a:ea typeface="Courier New"/>
                <a:cs typeface="Courier New"/>
                <a:sym typeface="Courier New"/>
              </a:rPr>
              <a:t>get_siguiente</a:t>
            </a:r>
            <a:r>
              <a:rPr lang="es-419" sz="1100">
                <a:solidFill>
                  <a:srgbClr val="D4D4D4"/>
                </a:solidFill>
                <a:highlight>
                  <a:srgbClr val="1E1E1E"/>
                </a:highlight>
                <a:latin typeface="Courier New"/>
                <a:ea typeface="Courier New"/>
                <a:cs typeface="Courier New"/>
                <a:sym typeface="Courier New"/>
              </a:rPr>
              <a:t>(){</a:t>
            </a:r>
            <a:endParaRPr sz="11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100">
                <a:solidFill>
                  <a:srgbClr val="D4D4D4"/>
                </a:solidFill>
                <a:highlight>
                  <a:srgbClr val="1E1E1E"/>
                </a:highlight>
                <a:latin typeface="Courier New"/>
                <a:ea typeface="Courier New"/>
                <a:cs typeface="Courier New"/>
                <a:sym typeface="Courier New"/>
              </a:rPr>
              <a:t>       </a:t>
            </a:r>
            <a:r>
              <a:rPr lang="es-419" sz="1100">
                <a:solidFill>
                  <a:srgbClr val="DCDCAA"/>
                </a:solidFill>
                <a:highlight>
                  <a:srgbClr val="1E1E1E"/>
                </a:highlight>
                <a:latin typeface="Courier New"/>
                <a:ea typeface="Courier New"/>
                <a:cs typeface="Courier New"/>
                <a:sym typeface="Courier New"/>
              </a:rPr>
              <a:t>psudo_dfs</a:t>
            </a:r>
            <a:r>
              <a:rPr lang="es-419" sz="1100">
                <a:solidFill>
                  <a:srgbClr val="D4D4D4"/>
                </a:solidFill>
                <a:highlight>
                  <a:srgbClr val="1E1E1E"/>
                </a:highlight>
                <a:latin typeface="Courier New"/>
                <a:ea typeface="Courier New"/>
                <a:cs typeface="Courier New"/>
                <a:sym typeface="Courier New"/>
              </a:rPr>
              <a:t>(</a:t>
            </a:r>
            <a:r>
              <a:rPr lang="es-419" sz="1100">
                <a:solidFill>
                  <a:srgbClr val="9CDCFE"/>
                </a:solidFill>
                <a:highlight>
                  <a:srgbClr val="1E1E1E"/>
                </a:highlight>
                <a:latin typeface="Courier New"/>
                <a:ea typeface="Courier New"/>
                <a:cs typeface="Courier New"/>
                <a:sym typeface="Courier New"/>
              </a:rPr>
              <a:t>sig</a:t>
            </a:r>
            <a:r>
              <a:rPr lang="es-419" sz="1100">
                <a:solidFill>
                  <a:srgbClr val="D4D4D4"/>
                </a:solidFill>
                <a:highlight>
                  <a:srgbClr val="1E1E1E"/>
                </a:highlight>
                <a:latin typeface="Courier New"/>
                <a:ea typeface="Courier New"/>
                <a:cs typeface="Courier New"/>
                <a:sym typeface="Courier New"/>
              </a:rPr>
              <a:t>);</a:t>
            </a:r>
            <a:endParaRPr sz="11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100">
                <a:solidFill>
                  <a:srgbClr val="D4D4D4"/>
                </a:solidFill>
                <a:highlight>
                  <a:srgbClr val="1E1E1E"/>
                </a:highlight>
                <a:latin typeface="Courier New"/>
                <a:ea typeface="Courier New"/>
                <a:cs typeface="Courier New"/>
                <a:sym typeface="Courier New"/>
              </a:rPr>
              <a:t>   } </a:t>
            </a:r>
            <a:endParaRPr sz="11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1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569CD6"/>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900">
              <a:solidFill>
                <a:srgbClr val="569CD6"/>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200">
              <a:solidFill>
                <a:srgbClr val="569CD6"/>
              </a:solidFill>
              <a:highlight>
                <a:srgbClr val="1E1E1E"/>
              </a:highlight>
              <a:latin typeface="Courier New"/>
              <a:ea typeface="Courier New"/>
              <a:cs typeface="Courier New"/>
              <a:sym typeface="Courier New"/>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sz="3500"/>
              <a:t>Smart Pointers: Repaso</a:t>
            </a:r>
            <a:endParaRPr sz="1700"/>
          </a:p>
        </p:txBody>
      </p:sp>
      <p:sp>
        <p:nvSpPr>
          <p:cNvPr id="267" name="Google Shape;267;p45"/>
          <p:cNvSpPr txBox="1"/>
          <p:nvPr>
            <p:ph idx="1" type="body"/>
          </p:nvPr>
        </p:nvSpPr>
        <p:spPr>
          <a:xfrm>
            <a:off x="387900" y="1352024"/>
            <a:ext cx="8368200" cy="30789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SzPts val="1500"/>
              <a:buFont typeface="Roboto Slab"/>
              <a:buChar char="❏"/>
            </a:pPr>
            <a:r>
              <a:rPr lang="es-419" sz="1500">
                <a:latin typeface="Roboto Slab"/>
                <a:ea typeface="Roboto Slab"/>
                <a:cs typeface="Roboto Slab"/>
                <a:sym typeface="Roboto Slab"/>
              </a:rPr>
              <a:t>Rc&lt;T&gt; permite múltiples propietarios de los mismos datos.</a:t>
            </a:r>
            <a:endParaRPr sz="1500">
              <a:latin typeface="Roboto Slab"/>
              <a:ea typeface="Roboto Slab"/>
              <a:cs typeface="Roboto Slab"/>
              <a:sym typeface="Roboto Slab"/>
            </a:endParaRPr>
          </a:p>
          <a:p>
            <a:pPr indent="-323850" lvl="0" marL="457200" rtl="0" algn="l">
              <a:lnSpc>
                <a:spcPct val="150000"/>
              </a:lnSpc>
              <a:spcBef>
                <a:spcPts val="0"/>
              </a:spcBef>
              <a:spcAft>
                <a:spcPts val="0"/>
              </a:spcAft>
              <a:buSzPts val="1500"/>
              <a:buFont typeface="Roboto Slab"/>
              <a:buChar char="❏"/>
            </a:pPr>
            <a:r>
              <a:rPr lang="es-419" sz="1500">
                <a:latin typeface="Roboto Slab"/>
                <a:ea typeface="Roboto Slab"/>
                <a:cs typeface="Roboto Slab"/>
                <a:sym typeface="Roboto Slab"/>
              </a:rPr>
              <a:t>Box&lt;T&gt; y RefCell&lt;T&gt; tienen propietarios únicos.</a:t>
            </a:r>
            <a:endParaRPr sz="1500">
              <a:latin typeface="Roboto Slab"/>
              <a:ea typeface="Roboto Slab"/>
              <a:cs typeface="Roboto Slab"/>
              <a:sym typeface="Roboto Slab"/>
            </a:endParaRPr>
          </a:p>
          <a:p>
            <a:pPr indent="-323850" lvl="0" marL="457200" rtl="0" algn="l">
              <a:lnSpc>
                <a:spcPct val="150000"/>
              </a:lnSpc>
              <a:spcBef>
                <a:spcPts val="0"/>
              </a:spcBef>
              <a:spcAft>
                <a:spcPts val="0"/>
              </a:spcAft>
              <a:buSzPts val="1500"/>
              <a:buFont typeface="Roboto Slab"/>
              <a:buChar char="❏"/>
            </a:pPr>
            <a:r>
              <a:rPr lang="es-419" sz="1500">
                <a:latin typeface="Roboto Slab"/>
                <a:ea typeface="Roboto Slab"/>
                <a:cs typeface="Roboto Slab"/>
                <a:sym typeface="Roboto Slab"/>
              </a:rPr>
              <a:t>Box&lt;T&gt; permite préstamos inmutables o mutables verificados en tiempo de compilación.</a:t>
            </a:r>
            <a:endParaRPr sz="1500">
              <a:latin typeface="Roboto Slab"/>
              <a:ea typeface="Roboto Slab"/>
              <a:cs typeface="Roboto Slab"/>
              <a:sym typeface="Roboto Slab"/>
            </a:endParaRPr>
          </a:p>
          <a:p>
            <a:pPr indent="-323850" lvl="0" marL="457200" rtl="0" algn="l">
              <a:lnSpc>
                <a:spcPct val="150000"/>
              </a:lnSpc>
              <a:spcBef>
                <a:spcPts val="0"/>
              </a:spcBef>
              <a:spcAft>
                <a:spcPts val="0"/>
              </a:spcAft>
              <a:buSzPts val="1500"/>
              <a:buFont typeface="Roboto Slab"/>
              <a:buChar char="❏"/>
            </a:pPr>
            <a:r>
              <a:rPr lang="es-419" sz="1500">
                <a:latin typeface="Roboto Slab"/>
                <a:ea typeface="Roboto Slab"/>
                <a:cs typeface="Roboto Slab"/>
                <a:sym typeface="Roboto Slab"/>
              </a:rPr>
              <a:t>Rc&lt;T&gt; permite </a:t>
            </a:r>
            <a:r>
              <a:rPr lang="es-419" sz="1500">
                <a:latin typeface="Roboto Slab"/>
                <a:ea typeface="Roboto Slab"/>
                <a:cs typeface="Roboto Slab"/>
                <a:sym typeface="Roboto Slab"/>
              </a:rPr>
              <a:t>sólo</a:t>
            </a:r>
            <a:r>
              <a:rPr lang="es-419" sz="1500">
                <a:latin typeface="Roboto Slab"/>
                <a:ea typeface="Roboto Slab"/>
                <a:cs typeface="Roboto Slab"/>
                <a:sym typeface="Roboto Slab"/>
              </a:rPr>
              <a:t> préstamos inmutables verificados en tiempo de compilación.</a:t>
            </a:r>
            <a:endParaRPr sz="1500">
              <a:latin typeface="Roboto Slab"/>
              <a:ea typeface="Roboto Slab"/>
              <a:cs typeface="Roboto Slab"/>
              <a:sym typeface="Roboto Slab"/>
            </a:endParaRPr>
          </a:p>
          <a:p>
            <a:pPr indent="-323850" lvl="0" marL="457200" rtl="0" algn="l">
              <a:lnSpc>
                <a:spcPct val="150000"/>
              </a:lnSpc>
              <a:spcBef>
                <a:spcPts val="0"/>
              </a:spcBef>
              <a:spcAft>
                <a:spcPts val="0"/>
              </a:spcAft>
              <a:buSzPts val="1500"/>
              <a:buFont typeface="Roboto Slab"/>
              <a:buChar char="❏"/>
            </a:pPr>
            <a:r>
              <a:rPr lang="es-419" sz="1500">
                <a:latin typeface="Roboto Slab"/>
                <a:ea typeface="Roboto Slab"/>
                <a:cs typeface="Roboto Slab"/>
                <a:sym typeface="Roboto Slab"/>
              </a:rPr>
              <a:t>RefCell&lt;T&gt; permite préstamos inmutables o mutables verificados en tiempo de ejecución.</a:t>
            </a:r>
            <a:endParaRPr sz="1500">
              <a:latin typeface="Roboto Slab"/>
              <a:ea typeface="Roboto Slab"/>
              <a:cs typeface="Roboto Slab"/>
              <a:sym typeface="Roboto Slab"/>
            </a:endParaRPr>
          </a:p>
          <a:p>
            <a:pPr indent="-323850" lvl="0" marL="457200" rtl="0" algn="l">
              <a:lnSpc>
                <a:spcPct val="150000"/>
              </a:lnSpc>
              <a:spcBef>
                <a:spcPts val="0"/>
              </a:spcBef>
              <a:spcAft>
                <a:spcPts val="0"/>
              </a:spcAft>
              <a:buSzPts val="1500"/>
              <a:buFont typeface="Roboto Slab"/>
              <a:buChar char="❏"/>
            </a:pPr>
            <a:r>
              <a:rPr lang="es-419" sz="1500">
                <a:latin typeface="Roboto Slab"/>
                <a:ea typeface="Roboto Slab"/>
                <a:cs typeface="Roboto Slab"/>
                <a:sym typeface="Roboto Slab"/>
              </a:rPr>
              <a:t>Dado que RefCell&lt;T&gt; permite la verificación de préstamos mutables en tiempo de ejecución, puede mutar el valor dentro de RefCell&lt;T&gt; incluso cuando RefCell&lt;T&gt; es inmutable.</a:t>
            </a:r>
            <a:endParaRPr sz="1500">
              <a:solidFill>
                <a:srgbClr val="569CD6"/>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100">
              <a:solidFill>
                <a:srgbClr val="569CD6"/>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569CD6"/>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900">
              <a:solidFill>
                <a:srgbClr val="569CD6"/>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200">
              <a:solidFill>
                <a:srgbClr val="569CD6"/>
              </a:solidFill>
              <a:highlight>
                <a:srgbClr val="1E1E1E"/>
              </a:highlight>
              <a:latin typeface="Courier New"/>
              <a:ea typeface="Courier New"/>
              <a:cs typeface="Courier New"/>
              <a:sym typeface="Courier New"/>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6"/>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419"/>
              <a:t>Tests</a:t>
            </a:r>
            <a:endParaRPr/>
          </a:p>
        </p:txBody>
      </p:sp>
      <p:sp>
        <p:nvSpPr>
          <p:cNvPr id="273" name="Google Shape;273;p46"/>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sz="3500"/>
              <a:t>Unit testing</a:t>
            </a:r>
            <a:endParaRPr sz="1700"/>
          </a:p>
        </p:txBody>
      </p:sp>
      <p:sp>
        <p:nvSpPr>
          <p:cNvPr id="279" name="Google Shape;279;p47"/>
          <p:cNvSpPr txBox="1"/>
          <p:nvPr>
            <p:ph idx="1" type="body"/>
          </p:nvPr>
        </p:nvSpPr>
        <p:spPr>
          <a:xfrm>
            <a:off x="387900" y="1352024"/>
            <a:ext cx="8368200" cy="3078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419">
                <a:latin typeface="Roboto Slab"/>
                <a:ea typeface="Roboto Slab"/>
                <a:cs typeface="Roboto Slab"/>
                <a:sym typeface="Roboto Slab"/>
              </a:rPr>
              <a:t>En </a:t>
            </a:r>
            <a:r>
              <a:rPr lang="es-419">
                <a:latin typeface="Roboto Slab"/>
                <a:ea typeface="Roboto Slab"/>
                <a:cs typeface="Roboto Slab"/>
                <a:sym typeface="Roboto Slab"/>
              </a:rPr>
              <a:t>desarrollo de software es </a:t>
            </a:r>
            <a:r>
              <a:rPr lang="es-419">
                <a:latin typeface="Roboto Slab"/>
                <a:ea typeface="Roboto Slab"/>
                <a:cs typeface="Roboto Slab"/>
                <a:sym typeface="Roboto Slab"/>
              </a:rPr>
              <a:t>la práctica en la cual se crean pruebas automatizadas para verificar el correcto funcionamiento individual de las unidades de código más pequeñas, como funciones, métodos o clases. Estas pruebas se enfocan en aislar y probar una unidad de código de forma independiente, sin depender de otras partes del sistema.</a:t>
            </a:r>
            <a:endParaRPr>
              <a:solidFill>
                <a:srgbClr val="569CD6"/>
              </a:solidFill>
              <a:highlight>
                <a:srgbClr val="1E1E1E"/>
              </a:highlight>
              <a:latin typeface="Courier New"/>
              <a:ea typeface="Courier New"/>
              <a:cs typeface="Courier New"/>
              <a:sym typeface="Courier New"/>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sz="3500"/>
              <a:t>Unit testing: algunas ventajas</a:t>
            </a:r>
            <a:endParaRPr sz="1700"/>
          </a:p>
        </p:txBody>
      </p:sp>
      <p:sp>
        <p:nvSpPr>
          <p:cNvPr id="285" name="Google Shape;285;p48"/>
          <p:cNvSpPr txBox="1"/>
          <p:nvPr>
            <p:ph idx="1" type="body"/>
          </p:nvPr>
        </p:nvSpPr>
        <p:spPr>
          <a:xfrm>
            <a:off x="387900" y="1352024"/>
            <a:ext cx="8368200" cy="30789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SzPts val="1200"/>
              <a:buFont typeface="Roboto Slab"/>
              <a:buChar char="★"/>
            </a:pPr>
            <a:r>
              <a:rPr b="1" lang="es-419" sz="1200" u="sng">
                <a:latin typeface="Roboto Slab"/>
                <a:ea typeface="Roboto Slab"/>
                <a:cs typeface="Roboto Slab"/>
                <a:sym typeface="Roboto Slab"/>
              </a:rPr>
              <a:t>Detección temprana de errores</a:t>
            </a:r>
            <a:r>
              <a:rPr lang="es-419" sz="1200">
                <a:latin typeface="Roboto Slab"/>
                <a:ea typeface="Roboto Slab"/>
                <a:cs typeface="Roboto Slab"/>
                <a:sym typeface="Roboto Slab"/>
              </a:rPr>
              <a:t>: permiten identificar y corregir errores en una etapa temprana del desarrollo, lo que ayuda a evitar que se propaguen y se conviertan en problemas más difíciles y costosos de solucionar en etapas posteriores.</a:t>
            </a:r>
            <a:endParaRPr sz="1200">
              <a:latin typeface="Roboto Slab"/>
              <a:ea typeface="Roboto Slab"/>
              <a:cs typeface="Roboto Slab"/>
              <a:sym typeface="Roboto Slab"/>
            </a:endParaRPr>
          </a:p>
          <a:p>
            <a:pPr indent="0" lvl="0" marL="457200" rtl="0" algn="l">
              <a:lnSpc>
                <a:spcPct val="150000"/>
              </a:lnSpc>
              <a:spcBef>
                <a:spcPts val="0"/>
              </a:spcBef>
              <a:spcAft>
                <a:spcPts val="0"/>
              </a:spcAft>
              <a:buNone/>
            </a:pPr>
            <a:r>
              <a:t/>
            </a:r>
            <a:endParaRPr sz="1200">
              <a:latin typeface="Roboto Slab"/>
              <a:ea typeface="Roboto Slab"/>
              <a:cs typeface="Roboto Slab"/>
              <a:sym typeface="Roboto Slab"/>
            </a:endParaRPr>
          </a:p>
          <a:p>
            <a:pPr indent="-304800" lvl="0" marL="457200" rtl="0" algn="l">
              <a:lnSpc>
                <a:spcPct val="150000"/>
              </a:lnSpc>
              <a:spcBef>
                <a:spcPts val="0"/>
              </a:spcBef>
              <a:spcAft>
                <a:spcPts val="0"/>
              </a:spcAft>
              <a:buSzPts val="1200"/>
              <a:buFont typeface="Roboto Slab"/>
              <a:buChar char="★"/>
            </a:pPr>
            <a:r>
              <a:rPr b="1" lang="es-419" sz="1200" u="sng">
                <a:latin typeface="Roboto Slab"/>
                <a:ea typeface="Roboto Slab"/>
                <a:cs typeface="Roboto Slab"/>
                <a:sym typeface="Roboto Slab"/>
              </a:rPr>
              <a:t>Mejora de la calidad del código:</a:t>
            </a:r>
            <a:r>
              <a:rPr lang="es-419" sz="1200">
                <a:latin typeface="Roboto Slab"/>
                <a:ea typeface="Roboto Slab"/>
                <a:cs typeface="Roboto Slab"/>
                <a:sym typeface="Roboto Slab"/>
              </a:rPr>
              <a:t> Al escribir pruebas unitarias, los desarrolladores deben pensar en cómo utilizar y probar sus propias funciones y clases. Esto promueve la escritura de código más limpio, modular y de alta calidad, lo que facilita su mantenimiento y extensión.</a:t>
            </a:r>
            <a:endParaRPr sz="1200">
              <a:latin typeface="Roboto Slab"/>
              <a:ea typeface="Roboto Slab"/>
              <a:cs typeface="Roboto Slab"/>
              <a:sym typeface="Roboto Slab"/>
            </a:endParaRPr>
          </a:p>
          <a:p>
            <a:pPr indent="0" lvl="0" marL="0" rtl="0" algn="l">
              <a:lnSpc>
                <a:spcPct val="150000"/>
              </a:lnSpc>
              <a:spcBef>
                <a:spcPts val="0"/>
              </a:spcBef>
              <a:spcAft>
                <a:spcPts val="0"/>
              </a:spcAft>
              <a:buNone/>
            </a:pPr>
            <a:r>
              <a:t/>
            </a:r>
            <a:endParaRPr sz="1200">
              <a:latin typeface="Roboto Slab"/>
              <a:ea typeface="Roboto Slab"/>
              <a:cs typeface="Roboto Slab"/>
              <a:sym typeface="Roboto Slab"/>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sz="3500"/>
              <a:t>Unit testing: ventajas</a:t>
            </a:r>
            <a:endParaRPr sz="1700"/>
          </a:p>
        </p:txBody>
      </p:sp>
      <p:sp>
        <p:nvSpPr>
          <p:cNvPr id="291" name="Google Shape;291;p49"/>
          <p:cNvSpPr txBox="1"/>
          <p:nvPr>
            <p:ph idx="1" type="body"/>
          </p:nvPr>
        </p:nvSpPr>
        <p:spPr>
          <a:xfrm>
            <a:off x="387900" y="1352024"/>
            <a:ext cx="8368200" cy="30789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SzPts val="1200"/>
              <a:buFont typeface="Roboto Slab"/>
              <a:buChar char="★"/>
            </a:pPr>
            <a:r>
              <a:rPr b="1" lang="es-419" sz="1200" u="sng">
                <a:latin typeface="Roboto Slab"/>
                <a:ea typeface="Roboto Slab"/>
                <a:cs typeface="Roboto Slab"/>
                <a:sym typeface="Roboto Slab"/>
              </a:rPr>
              <a:t>Facilita la refactorización:</a:t>
            </a:r>
            <a:r>
              <a:rPr lang="es-419" sz="1200">
                <a:latin typeface="Roboto Slab"/>
                <a:ea typeface="Roboto Slab"/>
                <a:cs typeface="Roboto Slab"/>
                <a:sym typeface="Roboto Slab"/>
              </a:rPr>
              <a:t> Las pruebas unitarias proporcionan un nivel de seguridad al refactorizar el código. Si las pruebas pasan correctamente después de realizar cambios, se tiene la confianza de que las funcionalidades previamente probadas siguen intactas.</a:t>
            </a:r>
            <a:endParaRPr sz="1200">
              <a:latin typeface="Roboto Slab"/>
              <a:ea typeface="Roboto Slab"/>
              <a:cs typeface="Roboto Slab"/>
              <a:sym typeface="Roboto Slab"/>
            </a:endParaRPr>
          </a:p>
          <a:p>
            <a:pPr indent="0" lvl="0" marL="457200" rtl="0" algn="l">
              <a:lnSpc>
                <a:spcPct val="150000"/>
              </a:lnSpc>
              <a:spcBef>
                <a:spcPts val="0"/>
              </a:spcBef>
              <a:spcAft>
                <a:spcPts val="0"/>
              </a:spcAft>
              <a:buNone/>
            </a:pPr>
            <a:r>
              <a:t/>
            </a:r>
            <a:endParaRPr sz="1200">
              <a:latin typeface="Roboto Slab"/>
              <a:ea typeface="Roboto Slab"/>
              <a:cs typeface="Roboto Slab"/>
              <a:sym typeface="Roboto Slab"/>
            </a:endParaRPr>
          </a:p>
          <a:p>
            <a:pPr indent="-304800" lvl="0" marL="457200" rtl="0" algn="l">
              <a:lnSpc>
                <a:spcPct val="150000"/>
              </a:lnSpc>
              <a:spcBef>
                <a:spcPts val="0"/>
              </a:spcBef>
              <a:spcAft>
                <a:spcPts val="0"/>
              </a:spcAft>
              <a:buSzPts val="1200"/>
              <a:buFont typeface="Roboto Slab"/>
              <a:buChar char="★"/>
            </a:pPr>
            <a:r>
              <a:rPr b="1" lang="es-419" sz="1200" u="sng">
                <a:latin typeface="Roboto Slab"/>
                <a:ea typeface="Roboto Slab"/>
                <a:cs typeface="Roboto Slab"/>
                <a:sym typeface="Roboto Slab"/>
              </a:rPr>
              <a:t>Documentación viva: </a:t>
            </a:r>
            <a:r>
              <a:rPr lang="es-419" sz="1200">
                <a:latin typeface="Roboto Slab"/>
                <a:ea typeface="Roboto Slab"/>
                <a:cs typeface="Roboto Slab"/>
                <a:sym typeface="Roboto Slab"/>
              </a:rPr>
              <a:t>Las pruebas unitarias actúan como una forma de documentación viva del código. Al leer las pruebas, se obtiene una comprensión clara de cómo se espera que funcione cada unidad de código.</a:t>
            </a:r>
            <a:endParaRPr sz="1200">
              <a:latin typeface="Roboto Slab"/>
              <a:ea typeface="Roboto Slab"/>
              <a:cs typeface="Roboto Slab"/>
              <a:sym typeface="Roboto Slab"/>
            </a:endParaRPr>
          </a:p>
          <a:p>
            <a:pPr indent="0" lvl="0" marL="457200" rtl="0" algn="l">
              <a:lnSpc>
                <a:spcPct val="150000"/>
              </a:lnSpc>
              <a:spcBef>
                <a:spcPts val="0"/>
              </a:spcBef>
              <a:spcAft>
                <a:spcPts val="0"/>
              </a:spcAft>
              <a:buNone/>
            </a:pPr>
            <a:r>
              <a:t/>
            </a:r>
            <a:endParaRPr sz="1200">
              <a:latin typeface="Roboto Slab"/>
              <a:ea typeface="Roboto Slab"/>
              <a:cs typeface="Roboto Slab"/>
              <a:sym typeface="Roboto Slab"/>
            </a:endParaRPr>
          </a:p>
          <a:p>
            <a:pPr indent="0" lvl="0" marL="0" rtl="0" algn="l">
              <a:lnSpc>
                <a:spcPct val="150000"/>
              </a:lnSpc>
              <a:spcBef>
                <a:spcPts val="0"/>
              </a:spcBef>
              <a:spcAft>
                <a:spcPts val="0"/>
              </a:spcAft>
              <a:buNone/>
            </a:pPr>
            <a:r>
              <a:t/>
            </a:r>
            <a:endParaRPr sz="1200">
              <a:latin typeface="Roboto Slab"/>
              <a:ea typeface="Roboto Slab"/>
              <a:cs typeface="Roboto Slab"/>
              <a:sym typeface="Roboto Slab"/>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5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sz="3500"/>
              <a:t>Unit testing: importante</a:t>
            </a:r>
            <a:endParaRPr sz="1700"/>
          </a:p>
        </p:txBody>
      </p:sp>
      <p:sp>
        <p:nvSpPr>
          <p:cNvPr id="297" name="Google Shape;297;p50"/>
          <p:cNvSpPr txBox="1"/>
          <p:nvPr>
            <p:ph idx="1" type="body"/>
          </p:nvPr>
        </p:nvSpPr>
        <p:spPr>
          <a:xfrm>
            <a:off x="387900" y="1352024"/>
            <a:ext cx="8368200" cy="3078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419" sz="2400">
                <a:latin typeface="Roboto Slab"/>
                <a:ea typeface="Roboto Slab"/>
                <a:cs typeface="Roboto Slab"/>
                <a:sym typeface="Roboto Slab"/>
              </a:rPr>
              <a:t>Unit testing no asegura que nuestro código no tenga errores sino que es una buena práctica para reducirlos</a:t>
            </a:r>
            <a:endParaRPr sz="2400">
              <a:latin typeface="Roboto Slab"/>
              <a:ea typeface="Roboto Slab"/>
              <a:cs typeface="Roboto Slab"/>
              <a:sym typeface="Roboto Slab"/>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5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sz="3500"/>
              <a:t>Unit testing: en rust</a:t>
            </a:r>
            <a:endParaRPr sz="1700"/>
          </a:p>
        </p:txBody>
      </p:sp>
      <p:sp>
        <p:nvSpPr>
          <p:cNvPr id="303" name="Google Shape;303;p51"/>
          <p:cNvSpPr txBox="1"/>
          <p:nvPr>
            <p:ph idx="1" type="body"/>
          </p:nvPr>
        </p:nvSpPr>
        <p:spPr>
          <a:xfrm>
            <a:off x="387900" y="1352024"/>
            <a:ext cx="8368200" cy="3078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419" sz="1700">
                <a:solidFill>
                  <a:srgbClr val="D4D4D4"/>
                </a:solidFill>
                <a:highlight>
                  <a:srgbClr val="1E1E1E"/>
                </a:highlight>
                <a:latin typeface="Courier New"/>
                <a:ea typeface="Courier New"/>
                <a:cs typeface="Courier New"/>
                <a:sym typeface="Courier New"/>
              </a:rPr>
              <a:t>#[</a:t>
            </a:r>
            <a:r>
              <a:rPr lang="es-419" sz="1700">
                <a:solidFill>
                  <a:srgbClr val="DCDCAA"/>
                </a:solidFill>
                <a:highlight>
                  <a:srgbClr val="1E1E1E"/>
                </a:highlight>
                <a:latin typeface="Courier New"/>
                <a:ea typeface="Courier New"/>
                <a:cs typeface="Courier New"/>
                <a:sym typeface="Courier New"/>
              </a:rPr>
              <a:t>test</a:t>
            </a:r>
            <a:r>
              <a:rPr lang="es-419" sz="1700">
                <a:solidFill>
                  <a:srgbClr val="D4D4D4"/>
                </a:solidFill>
                <a:highlight>
                  <a:srgbClr val="1E1E1E"/>
                </a:highlight>
                <a:latin typeface="Courier New"/>
                <a:ea typeface="Courier New"/>
                <a:cs typeface="Courier New"/>
                <a:sym typeface="Courier New"/>
              </a:rPr>
              <a:t>]</a:t>
            </a:r>
            <a:endParaRPr sz="17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700">
                <a:solidFill>
                  <a:srgbClr val="569CD6"/>
                </a:solidFill>
                <a:highlight>
                  <a:srgbClr val="1E1E1E"/>
                </a:highlight>
                <a:latin typeface="Courier New"/>
                <a:ea typeface="Courier New"/>
                <a:cs typeface="Courier New"/>
                <a:sym typeface="Courier New"/>
              </a:rPr>
              <a:t>assert!</a:t>
            </a:r>
            <a:r>
              <a:rPr lang="es-419" sz="1700">
                <a:solidFill>
                  <a:srgbClr val="D4D4D4"/>
                </a:solidFill>
                <a:highlight>
                  <a:srgbClr val="1E1E1E"/>
                </a:highlight>
                <a:latin typeface="Courier New"/>
                <a:ea typeface="Courier New"/>
                <a:cs typeface="Courier New"/>
                <a:sym typeface="Courier New"/>
              </a:rPr>
              <a:t>(</a:t>
            </a:r>
            <a:r>
              <a:rPr lang="es-419" sz="1700">
                <a:solidFill>
                  <a:srgbClr val="9CDCFE"/>
                </a:solidFill>
                <a:highlight>
                  <a:srgbClr val="1E1E1E"/>
                </a:highlight>
                <a:latin typeface="Courier New"/>
                <a:ea typeface="Courier New"/>
                <a:cs typeface="Courier New"/>
                <a:sym typeface="Courier New"/>
              </a:rPr>
              <a:t>expresion</a:t>
            </a:r>
            <a:r>
              <a:rPr lang="es-419" sz="1700">
                <a:solidFill>
                  <a:srgbClr val="D4D4D4"/>
                </a:solidFill>
                <a:highlight>
                  <a:srgbClr val="1E1E1E"/>
                </a:highlight>
                <a:latin typeface="Courier New"/>
                <a:ea typeface="Courier New"/>
                <a:cs typeface="Courier New"/>
                <a:sym typeface="Courier New"/>
              </a:rPr>
              <a:t>);</a:t>
            </a:r>
            <a:endParaRPr sz="17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700">
                <a:solidFill>
                  <a:srgbClr val="569CD6"/>
                </a:solidFill>
                <a:highlight>
                  <a:srgbClr val="1E1E1E"/>
                </a:highlight>
                <a:latin typeface="Courier New"/>
                <a:ea typeface="Courier New"/>
                <a:cs typeface="Courier New"/>
                <a:sym typeface="Courier New"/>
              </a:rPr>
              <a:t>assert_eq!</a:t>
            </a:r>
            <a:r>
              <a:rPr lang="es-419" sz="1700">
                <a:solidFill>
                  <a:srgbClr val="D4D4D4"/>
                </a:solidFill>
                <a:highlight>
                  <a:srgbClr val="1E1E1E"/>
                </a:highlight>
                <a:latin typeface="Courier New"/>
                <a:ea typeface="Courier New"/>
                <a:cs typeface="Courier New"/>
                <a:sym typeface="Courier New"/>
              </a:rPr>
              <a:t>(</a:t>
            </a:r>
            <a:r>
              <a:rPr lang="es-419" sz="1700">
                <a:solidFill>
                  <a:srgbClr val="9CDCFE"/>
                </a:solidFill>
                <a:highlight>
                  <a:srgbClr val="1E1E1E"/>
                </a:highlight>
                <a:latin typeface="Courier New"/>
                <a:ea typeface="Courier New"/>
                <a:cs typeface="Courier New"/>
                <a:sym typeface="Courier New"/>
              </a:rPr>
              <a:t>v1</a:t>
            </a:r>
            <a:r>
              <a:rPr lang="es-419" sz="1700">
                <a:solidFill>
                  <a:srgbClr val="D4D4D4"/>
                </a:solidFill>
                <a:highlight>
                  <a:srgbClr val="1E1E1E"/>
                </a:highlight>
                <a:latin typeface="Courier New"/>
                <a:ea typeface="Courier New"/>
                <a:cs typeface="Courier New"/>
                <a:sym typeface="Courier New"/>
              </a:rPr>
              <a:t>, </a:t>
            </a:r>
            <a:r>
              <a:rPr lang="es-419" sz="1700">
                <a:solidFill>
                  <a:srgbClr val="9CDCFE"/>
                </a:solidFill>
                <a:highlight>
                  <a:srgbClr val="1E1E1E"/>
                </a:highlight>
                <a:latin typeface="Courier New"/>
                <a:ea typeface="Courier New"/>
                <a:cs typeface="Courier New"/>
                <a:sym typeface="Courier New"/>
              </a:rPr>
              <a:t>v2</a:t>
            </a:r>
            <a:r>
              <a:rPr lang="es-419" sz="1700">
                <a:solidFill>
                  <a:srgbClr val="D4D4D4"/>
                </a:solidFill>
                <a:highlight>
                  <a:srgbClr val="1E1E1E"/>
                </a:highlight>
                <a:latin typeface="Courier New"/>
                <a:ea typeface="Courier New"/>
                <a:cs typeface="Courier New"/>
                <a:sym typeface="Courier New"/>
              </a:rPr>
              <a:t>);</a:t>
            </a:r>
            <a:endParaRPr sz="17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700">
                <a:solidFill>
                  <a:srgbClr val="569CD6"/>
                </a:solidFill>
                <a:highlight>
                  <a:srgbClr val="1E1E1E"/>
                </a:highlight>
                <a:latin typeface="Courier New"/>
                <a:ea typeface="Courier New"/>
                <a:cs typeface="Courier New"/>
                <a:sym typeface="Courier New"/>
              </a:rPr>
              <a:t>assert_ne!</a:t>
            </a:r>
            <a:r>
              <a:rPr lang="es-419" sz="1700">
                <a:solidFill>
                  <a:srgbClr val="D4D4D4"/>
                </a:solidFill>
                <a:highlight>
                  <a:srgbClr val="1E1E1E"/>
                </a:highlight>
                <a:latin typeface="Courier New"/>
                <a:ea typeface="Courier New"/>
                <a:cs typeface="Courier New"/>
                <a:sym typeface="Courier New"/>
              </a:rPr>
              <a:t>(</a:t>
            </a:r>
            <a:r>
              <a:rPr lang="es-419" sz="1700">
                <a:solidFill>
                  <a:srgbClr val="9CDCFE"/>
                </a:solidFill>
                <a:highlight>
                  <a:srgbClr val="1E1E1E"/>
                </a:highlight>
                <a:latin typeface="Courier New"/>
                <a:ea typeface="Courier New"/>
                <a:cs typeface="Courier New"/>
                <a:sym typeface="Courier New"/>
              </a:rPr>
              <a:t>v1</a:t>
            </a:r>
            <a:r>
              <a:rPr lang="es-419" sz="1700">
                <a:solidFill>
                  <a:srgbClr val="D4D4D4"/>
                </a:solidFill>
                <a:highlight>
                  <a:srgbClr val="1E1E1E"/>
                </a:highlight>
                <a:latin typeface="Courier New"/>
                <a:ea typeface="Courier New"/>
                <a:cs typeface="Courier New"/>
                <a:sym typeface="Courier New"/>
              </a:rPr>
              <a:t>, </a:t>
            </a:r>
            <a:r>
              <a:rPr lang="es-419" sz="1700">
                <a:solidFill>
                  <a:srgbClr val="9CDCFE"/>
                </a:solidFill>
                <a:highlight>
                  <a:srgbClr val="1E1E1E"/>
                </a:highlight>
                <a:latin typeface="Courier New"/>
                <a:ea typeface="Courier New"/>
                <a:cs typeface="Courier New"/>
                <a:sym typeface="Courier New"/>
              </a:rPr>
              <a:t>v2</a:t>
            </a:r>
            <a:r>
              <a:rPr lang="es-419" sz="1700">
                <a:solidFill>
                  <a:srgbClr val="D4D4D4"/>
                </a:solidFill>
                <a:highlight>
                  <a:srgbClr val="1E1E1E"/>
                </a:highlight>
                <a:latin typeface="Courier New"/>
                <a:ea typeface="Courier New"/>
                <a:cs typeface="Courier New"/>
                <a:sym typeface="Courier New"/>
              </a:rPr>
              <a:t>);</a:t>
            </a:r>
            <a:endParaRPr sz="17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900">
              <a:solidFill>
                <a:srgbClr val="D4D4D4"/>
              </a:solidFill>
              <a:highlight>
                <a:srgbClr val="1E1E1E"/>
              </a:highlight>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sz="3500"/>
              <a:t>Smart Pointers</a:t>
            </a:r>
            <a:endParaRPr sz="3500"/>
          </a:p>
        </p:txBody>
      </p:sp>
      <p:sp>
        <p:nvSpPr>
          <p:cNvPr id="82" name="Google Shape;82;p16"/>
          <p:cNvSpPr txBox="1"/>
          <p:nvPr>
            <p:ph idx="1" type="body"/>
          </p:nvPr>
        </p:nvSpPr>
        <p:spPr>
          <a:xfrm>
            <a:off x="387900" y="1352024"/>
            <a:ext cx="8368200" cy="3078900"/>
          </a:xfrm>
          <a:prstGeom prst="rect">
            <a:avLst/>
          </a:prstGeom>
        </p:spPr>
        <p:txBody>
          <a:bodyPr anchorCtr="0" anchor="t" bIns="91425" lIns="91425" spcFirstLastPara="1" rIns="91425" wrap="square" tIns="91425">
            <a:normAutofit fontScale="25000" lnSpcReduction="20000"/>
          </a:bodyPr>
          <a:lstStyle/>
          <a:p>
            <a:pPr indent="-317500" lvl="0" marL="457200" rtl="0" algn="l">
              <a:spcBef>
                <a:spcPts val="0"/>
              </a:spcBef>
              <a:spcAft>
                <a:spcPts val="0"/>
              </a:spcAft>
              <a:buSzPct val="100000"/>
              <a:buChar char="●"/>
            </a:pPr>
            <a:r>
              <a:rPr lang="es-419" sz="5600">
                <a:solidFill>
                  <a:srgbClr val="F3F3F3"/>
                </a:solidFill>
              </a:rPr>
              <a:t>Como vimos </a:t>
            </a:r>
            <a:r>
              <a:rPr lang="es-419" sz="5600">
                <a:solidFill>
                  <a:srgbClr val="D4D4D4"/>
                </a:solidFill>
                <a:highlight>
                  <a:srgbClr val="1E1E1E"/>
                </a:highlight>
                <a:latin typeface="Courier New"/>
                <a:ea typeface="Courier New"/>
                <a:cs typeface="Courier New"/>
                <a:sym typeface="Courier New"/>
              </a:rPr>
              <a:t>&amp;</a:t>
            </a:r>
            <a:r>
              <a:rPr lang="es-419" sz="5600">
                <a:solidFill>
                  <a:srgbClr val="F3F3F3"/>
                </a:solidFill>
              </a:rPr>
              <a:t> y </a:t>
            </a:r>
            <a:r>
              <a:rPr lang="es-419" sz="5600">
                <a:solidFill>
                  <a:srgbClr val="D4D4D4"/>
                </a:solidFill>
                <a:highlight>
                  <a:srgbClr val="1E1E1E"/>
                </a:highlight>
                <a:latin typeface="Courier New"/>
                <a:ea typeface="Courier New"/>
                <a:cs typeface="Courier New"/>
                <a:sym typeface="Courier New"/>
              </a:rPr>
              <a:t>&amp;</a:t>
            </a:r>
            <a:r>
              <a:rPr lang="es-419" sz="5600">
                <a:solidFill>
                  <a:srgbClr val="569CD6"/>
                </a:solidFill>
                <a:highlight>
                  <a:srgbClr val="1E1E1E"/>
                </a:highlight>
                <a:latin typeface="Courier New"/>
                <a:ea typeface="Courier New"/>
                <a:cs typeface="Courier New"/>
                <a:sym typeface="Courier New"/>
              </a:rPr>
              <a:t>mut</a:t>
            </a:r>
            <a:r>
              <a:rPr lang="es-419" sz="5600">
                <a:solidFill>
                  <a:srgbClr val="F3F3F3"/>
                </a:solidFill>
              </a:rPr>
              <a:t> son referencias(punteros) a un dato donde se quiere tomar prestado y no tienen ninguna característica más que lo que vimos y no tienen costo.</a:t>
            </a:r>
            <a:endParaRPr sz="5600">
              <a:solidFill>
                <a:srgbClr val="F3F3F3"/>
              </a:solidFill>
            </a:endParaRPr>
          </a:p>
          <a:p>
            <a:pPr indent="0" lvl="0" marL="457200" rtl="0" algn="l">
              <a:spcBef>
                <a:spcPts val="1200"/>
              </a:spcBef>
              <a:spcAft>
                <a:spcPts val="0"/>
              </a:spcAft>
              <a:buNone/>
            </a:pPr>
            <a:r>
              <a:t/>
            </a:r>
            <a:endParaRPr sz="5600">
              <a:solidFill>
                <a:srgbClr val="F3F3F3"/>
              </a:solidFill>
            </a:endParaRPr>
          </a:p>
          <a:p>
            <a:pPr indent="-317500" lvl="0" marL="457200" rtl="0" algn="l">
              <a:spcBef>
                <a:spcPts val="1200"/>
              </a:spcBef>
              <a:spcAft>
                <a:spcPts val="0"/>
              </a:spcAft>
              <a:buClr>
                <a:srgbClr val="F3F3F3"/>
              </a:buClr>
              <a:buSzPct val="100000"/>
              <a:buChar char="●"/>
            </a:pPr>
            <a:r>
              <a:rPr lang="es-419" sz="5600">
                <a:solidFill>
                  <a:srgbClr val="F3F3F3"/>
                </a:solidFill>
              </a:rPr>
              <a:t>Los Smart Pointers en cambio son estructuras de datos que actúan como referencia pero también contienen metadatos y características especiales.</a:t>
            </a:r>
            <a:endParaRPr sz="5600">
              <a:solidFill>
                <a:srgbClr val="F3F3F3"/>
              </a:solidFill>
            </a:endParaRPr>
          </a:p>
          <a:p>
            <a:pPr indent="0" lvl="0" marL="457200" rtl="0" algn="l">
              <a:spcBef>
                <a:spcPts val="1200"/>
              </a:spcBef>
              <a:spcAft>
                <a:spcPts val="0"/>
              </a:spcAft>
              <a:buNone/>
            </a:pPr>
            <a:r>
              <a:t/>
            </a:r>
            <a:endParaRPr sz="5600">
              <a:solidFill>
                <a:srgbClr val="F3F3F3"/>
              </a:solidFill>
            </a:endParaRPr>
          </a:p>
          <a:p>
            <a:pPr indent="-317500" lvl="0" marL="457200" rtl="0" algn="l">
              <a:spcBef>
                <a:spcPts val="1200"/>
              </a:spcBef>
              <a:spcAft>
                <a:spcPts val="0"/>
              </a:spcAft>
              <a:buClr>
                <a:srgbClr val="F3F3F3"/>
              </a:buClr>
              <a:buSzPct val="100000"/>
              <a:buChar char="●"/>
            </a:pPr>
            <a:r>
              <a:rPr lang="es-419" sz="5600">
                <a:solidFill>
                  <a:srgbClr val="F3F3F3"/>
                </a:solidFill>
              </a:rPr>
              <a:t>H</a:t>
            </a:r>
            <a:r>
              <a:rPr lang="es-419" sz="5600">
                <a:solidFill>
                  <a:srgbClr val="F3F3F3"/>
                </a:solidFill>
              </a:rPr>
              <a:t>ay una diferencia, c</a:t>
            </a:r>
            <a:r>
              <a:rPr lang="es-419" sz="5600">
                <a:solidFill>
                  <a:srgbClr val="F3F3F3"/>
                </a:solidFill>
              </a:rPr>
              <a:t>on el concepto de ownership y borrowing, entre las referencias y los smart pointers: mientras que las referencias solo toman prestados datos, en muchos casos, los smart pointers poseen los datos a los que apuntan.</a:t>
            </a:r>
            <a:endParaRPr sz="5600">
              <a:solidFill>
                <a:srgbClr val="F3F3F3"/>
              </a:solidFill>
            </a:endParaRPr>
          </a:p>
          <a:p>
            <a:pPr indent="0" lvl="0" marL="457200" rtl="0" algn="l">
              <a:spcBef>
                <a:spcPts val="1200"/>
              </a:spcBef>
              <a:spcAft>
                <a:spcPts val="0"/>
              </a:spcAft>
              <a:buNone/>
            </a:pPr>
            <a:r>
              <a:t/>
            </a:r>
            <a:endParaRPr sz="5600">
              <a:solidFill>
                <a:srgbClr val="F3F3F3"/>
              </a:solidFill>
            </a:endParaRPr>
          </a:p>
          <a:p>
            <a:pPr indent="0" lvl="0" marL="0" rtl="0" algn="l">
              <a:spcBef>
                <a:spcPts val="1200"/>
              </a:spcBef>
              <a:spcAft>
                <a:spcPts val="0"/>
              </a:spcAft>
              <a:buNone/>
            </a:pPr>
            <a:r>
              <a:t/>
            </a:r>
            <a:endParaRPr sz="5600">
              <a:solidFill>
                <a:srgbClr val="F3F3F3"/>
              </a:solidFill>
            </a:endParaRPr>
          </a:p>
          <a:p>
            <a:pPr indent="0" lvl="0" marL="457200" rtl="0" algn="l">
              <a:spcBef>
                <a:spcPts val="1200"/>
              </a:spcBef>
              <a:spcAft>
                <a:spcPts val="0"/>
              </a:spcAft>
              <a:buNone/>
            </a:pPr>
            <a:r>
              <a:t/>
            </a:r>
            <a:endParaRPr sz="9600">
              <a:solidFill>
                <a:srgbClr val="F3F3F3"/>
              </a:solidFill>
            </a:endParaRPr>
          </a:p>
          <a:p>
            <a:pPr indent="0" lvl="0" marL="457200" rtl="0" algn="l">
              <a:spcBef>
                <a:spcPts val="1200"/>
              </a:spcBef>
              <a:spcAft>
                <a:spcPts val="0"/>
              </a:spcAft>
              <a:buNone/>
            </a:pPr>
            <a:r>
              <a:t/>
            </a:r>
            <a:endParaRPr sz="3000">
              <a:solidFill>
                <a:srgbClr val="F3F3F3"/>
              </a:solidFill>
            </a:endParaRPr>
          </a:p>
          <a:p>
            <a:pPr indent="0" lvl="0" marL="457200" rtl="0" algn="l">
              <a:spcBef>
                <a:spcPts val="1200"/>
              </a:spcBef>
              <a:spcAft>
                <a:spcPts val="0"/>
              </a:spcAft>
              <a:buNone/>
            </a:pPr>
            <a:r>
              <a:t/>
            </a:r>
            <a:endParaRPr sz="3000">
              <a:solidFill>
                <a:srgbClr val="F3F3F3"/>
              </a:solidFill>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sz="3500"/>
              <a:t>Unit testing: en rust</a:t>
            </a:r>
            <a:endParaRPr sz="1700"/>
          </a:p>
        </p:txBody>
      </p:sp>
      <p:sp>
        <p:nvSpPr>
          <p:cNvPr id="309" name="Google Shape;309;p52"/>
          <p:cNvSpPr txBox="1"/>
          <p:nvPr>
            <p:ph idx="1" type="body"/>
          </p:nvPr>
        </p:nvSpPr>
        <p:spPr>
          <a:xfrm>
            <a:off x="387900" y="1352024"/>
            <a:ext cx="8368200" cy="3078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419" sz="1200">
                <a:solidFill>
                  <a:srgbClr val="D4D4D4"/>
                </a:solidFill>
                <a:highlight>
                  <a:srgbClr val="1E1E1E"/>
                </a:highlight>
                <a:latin typeface="Courier New"/>
                <a:ea typeface="Courier New"/>
                <a:cs typeface="Courier New"/>
                <a:sym typeface="Courier New"/>
              </a:rPr>
              <a:t>comandos: </a:t>
            </a:r>
            <a:endParaRPr sz="12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200">
                <a:solidFill>
                  <a:srgbClr val="D4D4D4"/>
                </a:solidFill>
                <a:highlight>
                  <a:srgbClr val="1E1E1E"/>
                </a:highlight>
                <a:latin typeface="Courier New"/>
                <a:ea typeface="Courier New"/>
                <a:cs typeface="Courier New"/>
                <a:sym typeface="Courier New"/>
              </a:rPr>
              <a:t>   cargo test</a:t>
            </a:r>
            <a:endParaRPr sz="12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200">
                <a:solidFill>
                  <a:srgbClr val="D4D4D4"/>
                </a:solidFill>
                <a:highlight>
                  <a:srgbClr val="1E1E1E"/>
                </a:highlight>
                <a:latin typeface="Courier New"/>
                <a:ea typeface="Courier New"/>
                <a:cs typeface="Courier New"/>
                <a:sym typeface="Courier New"/>
              </a:rPr>
              <a:t>   cargo test nombre_del_test</a:t>
            </a:r>
            <a:endParaRPr sz="12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200">
                <a:solidFill>
                  <a:srgbClr val="D4D4D4"/>
                </a:solidFill>
                <a:highlight>
                  <a:srgbClr val="1E1E1E"/>
                </a:highlight>
                <a:latin typeface="Courier New"/>
                <a:ea typeface="Courier New"/>
                <a:cs typeface="Courier New"/>
                <a:sym typeface="Courier New"/>
              </a:rPr>
              <a:t>   cargo test nombre_con_el_que_empieza</a:t>
            </a:r>
            <a:endParaRPr sz="12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2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200">
                <a:solidFill>
                  <a:srgbClr val="D4D4D4"/>
                </a:solidFill>
                <a:highlight>
                  <a:srgbClr val="1E1E1E"/>
                </a:highlight>
                <a:latin typeface="Courier New"/>
                <a:ea typeface="Courier New"/>
                <a:cs typeface="Courier New"/>
                <a:sym typeface="Courier New"/>
              </a:rPr>
              <a:t>#[ignore]</a:t>
            </a:r>
            <a:endParaRPr sz="12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200">
                <a:solidFill>
                  <a:srgbClr val="D4D4D4"/>
                </a:solidFill>
                <a:highlight>
                  <a:srgbClr val="1E1E1E"/>
                </a:highlight>
                <a:latin typeface="Courier New"/>
                <a:ea typeface="Courier New"/>
                <a:cs typeface="Courier New"/>
                <a:sym typeface="Courier New"/>
              </a:rPr>
              <a:t>#[</a:t>
            </a:r>
            <a:r>
              <a:rPr lang="es-419" sz="1200">
                <a:solidFill>
                  <a:srgbClr val="DCDCAA"/>
                </a:solidFill>
                <a:highlight>
                  <a:srgbClr val="1E1E1E"/>
                </a:highlight>
                <a:latin typeface="Courier New"/>
                <a:ea typeface="Courier New"/>
                <a:cs typeface="Courier New"/>
                <a:sym typeface="Courier New"/>
              </a:rPr>
              <a:t>should_be_panic</a:t>
            </a:r>
            <a:r>
              <a:rPr lang="es-419" sz="1200">
                <a:solidFill>
                  <a:srgbClr val="D4D4D4"/>
                </a:solidFill>
                <a:highlight>
                  <a:srgbClr val="1E1E1E"/>
                </a:highlight>
                <a:latin typeface="Courier New"/>
                <a:ea typeface="Courier New"/>
                <a:cs typeface="Courier New"/>
                <a:sym typeface="Courier New"/>
              </a:rPr>
              <a:t>(expected=</a:t>
            </a:r>
            <a:r>
              <a:rPr lang="es-419" sz="1200">
                <a:solidFill>
                  <a:srgbClr val="CE9178"/>
                </a:solidFill>
                <a:highlight>
                  <a:srgbClr val="1E1E1E"/>
                </a:highlight>
                <a:latin typeface="Courier New"/>
                <a:ea typeface="Courier New"/>
                <a:cs typeface="Courier New"/>
                <a:sym typeface="Courier New"/>
              </a:rPr>
              <a:t>"mensaje del panic"</a:t>
            </a:r>
            <a:r>
              <a:rPr lang="es-419" sz="1200">
                <a:solidFill>
                  <a:srgbClr val="D4D4D4"/>
                </a:solidFill>
                <a:highlight>
                  <a:srgbClr val="1E1E1E"/>
                </a:highlight>
                <a:latin typeface="Courier New"/>
                <a:ea typeface="Courier New"/>
                <a:cs typeface="Courier New"/>
                <a:sym typeface="Courier New"/>
              </a:rPr>
              <a:t>)]</a:t>
            </a:r>
            <a:endParaRPr sz="12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2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200">
              <a:solidFill>
                <a:srgbClr val="D4D4D4"/>
              </a:solidFill>
              <a:highlight>
                <a:srgbClr val="1E1E1E"/>
              </a:highlight>
              <a:latin typeface="Courier New"/>
              <a:ea typeface="Courier New"/>
              <a:cs typeface="Courier New"/>
              <a:sym typeface="Courier New"/>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sz="3500"/>
              <a:t>Unit testing: coverage</a:t>
            </a:r>
            <a:endParaRPr sz="1700"/>
          </a:p>
        </p:txBody>
      </p:sp>
      <p:sp>
        <p:nvSpPr>
          <p:cNvPr id="315" name="Google Shape;315;p53"/>
          <p:cNvSpPr txBox="1"/>
          <p:nvPr>
            <p:ph idx="1" type="body"/>
          </p:nvPr>
        </p:nvSpPr>
        <p:spPr>
          <a:xfrm>
            <a:off x="387900" y="1352024"/>
            <a:ext cx="8368200" cy="3078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419" sz="1500">
                <a:latin typeface="Roboto Slab"/>
                <a:ea typeface="Roboto Slab"/>
                <a:cs typeface="Roboto Slab"/>
                <a:sym typeface="Roboto Slab"/>
              </a:rPr>
              <a:t>Es una métrica utilizada en el contexto de pruebas de software que indica el porcentaje de código fuente que ha sido ejecutado durante la ejecución de las pruebas. Se utiliza para evaluar la efectividad de las pruebas en términos de qué tan bien cubren el código y qué áreas del código no están siendo probadas.</a:t>
            </a:r>
            <a:endParaRPr sz="15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500">
                <a:latin typeface="Roboto Slab"/>
                <a:ea typeface="Roboto Slab"/>
                <a:cs typeface="Roboto Slab"/>
                <a:sym typeface="Roboto Slab"/>
              </a:rPr>
              <a:t>La cobertura de código tiene como objetivo identificar las áreas del código que no han sido probadas y que podrían contener errores o comportamientos inesperados. Una alta cobertura de código </a:t>
            </a:r>
            <a:r>
              <a:rPr lang="es-419" sz="1500" u="sng">
                <a:latin typeface="Roboto Slab"/>
                <a:ea typeface="Roboto Slab"/>
                <a:cs typeface="Roboto Slab"/>
                <a:sym typeface="Roboto Slab"/>
              </a:rPr>
              <a:t>no garantiza la ausencia de errores</a:t>
            </a:r>
            <a:r>
              <a:rPr lang="es-419" sz="1500">
                <a:latin typeface="Roboto Slab"/>
                <a:ea typeface="Roboto Slab"/>
                <a:cs typeface="Roboto Slab"/>
                <a:sym typeface="Roboto Slab"/>
              </a:rPr>
              <a:t>, pero proporciona una mayor confianza en la calidad del software, ya que implica que se han realizado esfuerzos para probar exhaustivamente el código.</a:t>
            </a:r>
            <a:endParaRPr sz="900">
              <a:solidFill>
                <a:srgbClr val="D4D4D4"/>
              </a:solidFill>
              <a:highlight>
                <a:srgbClr val="1E1E1E"/>
              </a:highlight>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1000"/>
                                        <p:tgtEl>
                                          <p:spTgt spid="3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sz="3500"/>
              <a:t>Unit testing: ventajas de coverage</a:t>
            </a:r>
            <a:endParaRPr sz="1700"/>
          </a:p>
        </p:txBody>
      </p:sp>
      <p:sp>
        <p:nvSpPr>
          <p:cNvPr id="321" name="Google Shape;321;p54"/>
          <p:cNvSpPr txBox="1"/>
          <p:nvPr>
            <p:ph idx="1" type="body"/>
          </p:nvPr>
        </p:nvSpPr>
        <p:spPr>
          <a:xfrm>
            <a:off x="387900" y="1352024"/>
            <a:ext cx="8368200" cy="30789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SzPts val="1200"/>
              <a:buFont typeface="Roboto Slab"/>
              <a:buChar char="★"/>
            </a:pPr>
            <a:r>
              <a:rPr b="1" lang="es-419" sz="1200" u="sng">
                <a:latin typeface="Roboto Slab"/>
                <a:ea typeface="Roboto Slab"/>
                <a:cs typeface="Roboto Slab"/>
                <a:sym typeface="Roboto Slab"/>
              </a:rPr>
              <a:t>Identificación de código no probado:</a:t>
            </a:r>
            <a:r>
              <a:rPr lang="es-419" sz="1200">
                <a:latin typeface="Roboto Slab"/>
                <a:ea typeface="Roboto Slab"/>
                <a:cs typeface="Roboto Slab"/>
                <a:sym typeface="Roboto Slab"/>
              </a:rPr>
              <a:t> La cobertura de código permite identificar las partes del código que no han sido ejecutadas durante las pruebas, lo que indica áreas de riesgo potencial donde los errores podrían estar presentes.</a:t>
            </a:r>
            <a:endParaRPr sz="1200">
              <a:latin typeface="Roboto Slab"/>
              <a:ea typeface="Roboto Slab"/>
              <a:cs typeface="Roboto Slab"/>
              <a:sym typeface="Roboto Slab"/>
            </a:endParaRPr>
          </a:p>
          <a:p>
            <a:pPr indent="-304800" lvl="0" marL="457200" rtl="0" algn="l">
              <a:lnSpc>
                <a:spcPct val="150000"/>
              </a:lnSpc>
              <a:spcBef>
                <a:spcPts val="0"/>
              </a:spcBef>
              <a:spcAft>
                <a:spcPts val="0"/>
              </a:spcAft>
              <a:buSzPts val="1200"/>
              <a:buFont typeface="Roboto Slab"/>
              <a:buChar char="★"/>
            </a:pPr>
            <a:r>
              <a:rPr b="1" lang="es-419" sz="1200" u="sng">
                <a:latin typeface="Roboto Slab"/>
                <a:ea typeface="Roboto Slab"/>
                <a:cs typeface="Roboto Slab"/>
                <a:sym typeface="Roboto Slab"/>
              </a:rPr>
              <a:t>Guía para la creación de pruebas: </a:t>
            </a:r>
            <a:r>
              <a:rPr lang="es-419" sz="1200">
                <a:latin typeface="Roboto Slab"/>
                <a:ea typeface="Roboto Slab"/>
                <a:cs typeface="Roboto Slab"/>
                <a:sym typeface="Roboto Slab"/>
              </a:rPr>
              <a:t>La cobertura de código puede ayudar a guiar la creación de pruebas adicionales al revelar las áreas que requieren una mayor cobertura. Esto asegura que las pruebas se enfoquen en las partes críticas del código.</a:t>
            </a:r>
            <a:endParaRPr sz="1200">
              <a:latin typeface="Roboto Slab"/>
              <a:ea typeface="Roboto Slab"/>
              <a:cs typeface="Roboto Slab"/>
              <a:sym typeface="Roboto Slab"/>
            </a:endParaRPr>
          </a:p>
          <a:p>
            <a:pPr indent="-304800" lvl="0" marL="457200" rtl="0" algn="l">
              <a:lnSpc>
                <a:spcPct val="150000"/>
              </a:lnSpc>
              <a:spcBef>
                <a:spcPts val="0"/>
              </a:spcBef>
              <a:spcAft>
                <a:spcPts val="0"/>
              </a:spcAft>
              <a:buSzPts val="1200"/>
              <a:buFont typeface="Roboto Slab"/>
              <a:buChar char="★"/>
            </a:pPr>
            <a:r>
              <a:rPr b="1" lang="es-419" sz="1200" u="sng">
                <a:latin typeface="Roboto Slab"/>
                <a:ea typeface="Roboto Slab"/>
                <a:cs typeface="Roboto Slab"/>
                <a:sym typeface="Roboto Slab"/>
              </a:rPr>
              <a:t>Medición de la calidad de las pruebas: </a:t>
            </a:r>
            <a:r>
              <a:rPr lang="es-419" sz="1200">
                <a:latin typeface="Roboto Slab"/>
                <a:ea typeface="Roboto Slab"/>
                <a:cs typeface="Roboto Slab"/>
                <a:sym typeface="Roboto Slab"/>
              </a:rPr>
              <a:t>La cobertura de código se utiliza como una métrica para evaluar la calidad de las pruebas. Una alta cobertura indica que se han realizado esfuerzos para probar exhaustivamente el código y puede indicar una mayor confiabilidad del software.</a:t>
            </a:r>
            <a:endParaRPr sz="1200">
              <a:latin typeface="Roboto Slab"/>
              <a:ea typeface="Roboto Slab"/>
              <a:cs typeface="Roboto Slab"/>
              <a:sym typeface="Roboto Slab"/>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sz="3500"/>
              <a:t>Unit testing: coverage en rust</a:t>
            </a:r>
            <a:endParaRPr sz="1700"/>
          </a:p>
        </p:txBody>
      </p:sp>
      <p:sp>
        <p:nvSpPr>
          <p:cNvPr id="327" name="Google Shape;327;p55"/>
          <p:cNvSpPr txBox="1"/>
          <p:nvPr>
            <p:ph idx="1" type="body"/>
          </p:nvPr>
        </p:nvSpPr>
        <p:spPr>
          <a:xfrm>
            <a:off x="387900" y="1352024"/>
            <a:ext cx="8368200" cy="3078900"/>
          </a:xfrm>
          <a:prstGeom prst="rect">
            <a:avLst/>
          </a:prstGeom>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rPr lang="es-419" sz="1500">
                <a:latin typeface="Roboto Slab"/>
                <a:ea typeface="Roboto Slab"/>
                <a:cs typeface="Roboto Slab"/>
                <a:sym typeface="Roboto Slab"/>
              </a:rPr>
              <a:t>tarpaulin: </a:t>
            </a:r>
            <a:r>
              <a:rPr lang="es-419" sz="1500" u="sng">
                <a:solidFill>
                  <a:schemeClr val="hlink"/>
                </a:solidFill>
                <a:latin typeface="Roboto Slab"/>
                <a:ea typeface="Roboto Slab"/>
                <a:cs typeface="Roboto Slab"/>
                <a:sym typeface="Roboto Slab"/>
                <a:hlinkClick r:id="rId3"/>
              </a:rPr>
              <a:t>https://crates.io/crates/cargo-tarpaulin</a:t>
            </a:r>
            <a:endParaRPr sz="1500">
              <a:latin typeface="Roboto Slab"/>
              <a:ea typeface="Roboto Slab"/>
              <a:cs typeface="Roboto Slab"/>
              <a:sym typeface="Roboto Slab"/>
            </a:endParaRPr>
          </a:p>
          <a:p>
            <a:pPr indent="0" lvl="0" marL="457200" rtl="0" algn="l">
              <a:lnSpc>
                <a:spcPct val="150000"/>
              </a:lnSpc>
              <a:spcBef>
                <a:spcPts val="0"/>
              </a:spcBef>
              <a:spcAft>
                <a:spcPts val="0"/>
              </a:spcAft>
              <a:buNone/>
            </a:pPr>
            <a:r>
              <a:t/>
            </a:r>
            <a:endParaRPr sz="1500">
              <a:latin typeface="Roboto Slab"/>
              <a:ea typeface="Roboto Slab"/>
              <a:cs typeface="Roboto Slab"/>
              <a:sym typeface="Roboto Slab"/>
            </a:endParaRPr>
          </a:p>
          <a:p>
            <a:pPr indent="0" lvl="0" marL="457200" rtl="0" algn="l">
              <a:lnSpc>
                <a:spcPct val="150000"/>
              </a:lnSpc>
              <a:spcBef>
                <a:spcPts val="0"/>
              </a:spcBef>
              <a:spcAft>
                <a:spcPts val="0"/>
              </a:spcAft>
              <a:buNone/>
            </a:pPr>
            <a:r>
              <a:rPr lang="es-419" sz="1500">
                <a:latin typeface="Roboto Slab"/>
                <a:ea typeface="Roboto Slab"/>
                <a:cs typeface="Roboto Slab"/>
                <a:sym typeface="Roboto Slab"/>
              </a:rPr>
              <a:t>comandos:</a:t>
            </a:r>
            <a:endParaRPr sz="1500">
              <a:latin typeface="Roboto Slab"/>
              <a:ea typeface="Roboto Slab"/>
              <a:cs typeface="Roboto Slab"/>
              <a:sym typeface="Roboto Slab"/>
            </a:endParaRPr>
          </a:p>
          <a:p>
            <a:pPr indent="0" lvl="0" marL="457200" rtl="0" algn="l">
              <a:lnSpc>
                <a:spcPct val="150000"/>
              </a:lnSpc>
              <a:spcBef>
                <a:spcPts val="0"/>
              </a:spcBef>
              <a:spcAft>
                <a:spcPts val="0"/>
              </a:spcAft>
              <a:buNone/>
            </a:pPr>
            <a:r>
              <a:rPr lang="es-419" sz="1500">
                <a:latin typeface="Roboto Slab"/>
                <a:ea typeface="Roboto Slab"/>
                <a:cs typeface="Roboto Slab"/>
                <a:sym typeface="Roboto Slab"/>
              </a:rPr>
              <a:t>cargo tarpaulin --target-dir src/coverage --skip-clean --exclude-files=target/debug/*</a:t>
            </a:r>
            <a:endParaRPr sz="1500">
              <a:latin typeface="Roboto Slab"/>
              <a:ea typeface="Roboto Slab"/>
              <a:cs typeface="Roboto Slab"/>
              <a:sym typeface="Roboto Slab"/>
            </a:endParaRPr>
          </a:p>
          <a:p>
            <a:pPr indent="0" lvl="0" marL="457200" rtl="0" algn="l">
              <a:lnSpc>
                <a:spcPct val="150000"/>
              </a:lnSpc>
              <a:spcBef>
                <a:spcPts val="0"/>
              </a:spcBef>
              <a:spcAft>
                <a:spcPts val="0"/>
              </a:spcAft>
              <a:buNone/>
            </a:pPr>
            <a:r>
              <a:rPr lang="es-419" sz="1500">
                <a:latin typeface="Roboto Slab"/>
                <a:ea typeface="Roboto Slab"/>
                <a:cs typeface="Roboto Slab"/>
                <a:sym typeface="Roboto Slab"/>
              </a:rPr>
              <a:t>cargo tarpaulin --target-dir src/coverage --skip-clean --exclude-files=target/debug/* --out html</a:t>
            </a:r>
            <a:endParaRPr sz="1500">
              <a:latin typeface="Roboto Slab"/>
              <a:ea typeface="Roboto Slab"/>
              <a:cs typeface="Roboto Slab"/>
              <a:sym typeface="Roboto Slab"/>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6"/>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419"/>
              <a:t>Mocking</a:t>
            </a:r>
            <a:endParaRPr/>
          </a:p>
        </p:txBody>
      </p:sp>
      <p:sp>
        <p:nvSpPr>
          <p:cNvPr id="333" name="Google Shape;333;p56"/>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sz="3500"/>
              <a:t>Unit testing + mocking</a:t>
            </a:r>
            <a:endParaRPr sz="1700"/>
          </a:p>
        </p:txBody>
      </p:sp>
      <p:sp>
        <p:nvSpPr>
          <p:cNvPr id="339" name="Google Shape;339;p57"/>
          <p:cNvSpPr txBox="1"/>
          <p:nvPr>
            <p:ph idx="1" type="body"/>
          </p:nvPr>
        </p:nvSpPr>
        <p:spPr>
          <a:xfrm>
            <a:off x="387900" y="1352024"/>
            <a:ext cx="8368200" cy="3078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419" sz="1500">
                <a:latin typeface="Roboto Slab"/>
                <a:ea typeface="Roboto Slab"/>
                <a:cs typeface="Roboto Slab"/>
                <a:sym typeface="Roboto Slab"/>
              </a:rPr>
              <a:t>El mocking es una práctica/herramienta para crear objetos fake en nuestros tests, evitando la necesidad de armar un contexto muy grande o, cuando usamos libs de terceros y/o llamadas a otros servicios que nos </a:t>
            </a:r>
            <a:r>
              <a:rPr lang="es-419" sz="1500">
                <a:latin typeface="Roboto Slab"/>
                <a:ea typeface="Roboto Slab"/>
                <a:cs typeface="Roboto Slab"/>
                <a:sym typeface="Roboto Slab"/>
              </a:rPr>
              <a:t>proveen</a:t>
            </a:r>
            <a:r>
              <a:rPr lang="es-419" sz="1500">
                <a:latin typeface="Roboto Slab"/>
                <a:ea typeface="Roboto Slab"/>
                <a:cs typeface="Roboto Slab"/>
                <a:sym typeface="Roboto Slab"/>
              </a:rPr>
              <a:t> información donde no se puede simular todos los casos </a:t>
            </a:r>
            <a:r>
              <a:rPr lang="es-419" sz="1500">
                <a:latin typeface="Roboto Slab"/>
                <a:ea typeface="Roboto Slab"/>
                <a:cs typeface="Roboto Slab"/>
                <a:sym typeface="Roboto Slab"/>
              </a:rPr>
              <a:t>límites</a:t>
            </a:r>
            <a:r>
              <a:rPr lang="es-419" sz="1500">
                <a:latin typeface="Roboto Slab"/>
                <a:ea typeface="Roboto Slab"/>
                <a:cs typeface="Roboto Slab"/>
                <a:sym typeface="Roboto Slab"/>
              </a:rPr>
              <a:t> al momento de correr el test.</a:t>
            </a:r>
            <a:endParaRPr sz="1500">
              <a:latin typeface="Roboto Slab"/>
              <a:ea typeface="Roboto Slab"/>
              <a:cs typeface="Roboto Slab"/>
              <a:sym typeface="Roboto Slab"/>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sz="3500"/>
              <a:t>Unit testing + mocking</a:t>
            </a:r>
            <a:endParaRPr sz="1700"/>
          </a:p>
        </p:txBody>
      </p:sp>
      <p:sp>
        <p:nvSpPr>
          <p:cNvPr id="345" name="Google Shape;345;p58"/>
          <p:cNvSpPr txBox="1"/>
          <p:nvPr>
            <p:ph idx="1" type="body"/>
          </p:nvPr>
        </p:nvSpPr>
        <p:spPr>
          <a:xfrm>
            <a:off x="387900" y="1352024"/>
            <a:ext cx="8368200" cy="3078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419" sz="1500">
                <a:latin typeface="Roboto Slab"/>
                <a:ea typeface="Roboto Slab"/>
                <a:cs typeface="Roboto Slab"/>
                <a:sym typeface="Roboto Slab"/>
              </a:rPr>
              <a:t>Ejemplo usando: faux -&gt; </a:t>
            </a:r>
            <a:r>
              <a:rPr lang="es-419" sz="1500" u="sng">
                <a:solidFill>
                  <a:schemeClr val="hlink"/>
                </a:solidFill>
                <a:latin typeface="Roboto Slab"/>
                <a:ea typeface="Roboto Slab"/>
                <a:cs typeface="Roboto Slab"/>
                <a:sym typeface="Roboto Slab"/>
                <a:hlinkClick r:id="rId3"/>
              </a:rPr>
              <a:t>https://crates.io/crates/faux</a:t>
            </a:r>
            <a:endParaRPr sz="1500">
              <a:latin typeface="Roboto Slab"/>
              <a:ea typeface="Roboto Slab"/>
              <a:cs typeface="Roboto Slab"/>
              <a:sym typeface="Roboto Slab"/>
            </a:endParaRPr>
          </a:p>
          <a:p>
            <a:pPr indent="0" lvl="0" marL="0" rtl="0" algn="l">
              <a:lnSpc>
                <a:spcPct val="150000"/>
              </a:lnSpc>
              <a:spcBef>
                <a:spcPts val="0"/>
              </a:spcBef>
              <a:spcAft>
                <a:spcPts val="0"/>
              </a:spcAft>
              <a:buNone/>
            </a:pPr>
            <a:r>
              <a:rPr lang="es-419" sz="700">
                <a:solidFill>
                  <a:srgbClr val="569CD6"/>
                </a:solidFill>
                <a:highlight>
                  <a:srgbClr val="1F1F1F"/>
                </a:highlight>
                <a:latin typeface="Courier New"/>
                <a:ea typeface="Courier New"/>
                <a:cs typeface="Courier New"/>
                <a:sym typeface="Courier New"/>
              </a:rPr>
              <a:t>struct</a:t>
            </a:r>
            <a:r>
              <a:rPr lang="es-419" sz="700">
                <a:solidFill>
                  <a:srgbClr val="CCCCCC"/>
                </a:solidFill>
                <a:highlight>
                  <a:srgbClr val="1F1F1F"/>
                </a:highlight>
                <a:latin typeface="Courier New"/>
                <a:ea typeface="Courier New"/>
                <a:cs typeface="Courier New"/>
                <a:sym typeface="Courier New"/>
              </a:rPr>
              <a:t> </a:t>
            </a:r>
            <a:r>
              <a:rPr lang="es-419" sz="700">
                <a:solidFill>
                  <a:srgbClr val="4EC9B0"/>
                </a:solidFill>
                <a:highlight>
                  <a:srgbClr val="1F1F1F"/>
                </a:highlight>
                <a:latin typeface="Courier New"/>
                <a:ea typeface="Courier New"/>
                <a:cs typeface="Courier New"/>
                <a:sym typeface="Courier New"/>
              </a:rPr>
              <a:t>Calculadora</a:t>
            </a:r>
            <a:r>
              <a:rPr lang="es-419" sz="700">
                <a:solidFill>
                  <a:srgbClr val="CCCCCC"/>
                </a:solidFill>
                <a:highlight>
                  <a:srgbClr val="1F1F1F"/>
                </a:highlight>
                <a:latin typeface="Courier New"/>
                <a:ea typeface="Courier New"/>
                <a:cs typeface="Courier New"/>
                <a:sym typeface="Courier New"/>
              </a:rPr>
              <a:t>{</a:t>
            </a:r>
            <a:r>
              <a:rPr lang="es-419" sz="700">
                <a:solidFill>
                  <a:srgbClr val="9CDCFE"/>
                </a:solidFill>
                <a:highlight>
                  <a:srgbClr val="1F1F1F"/>
                </a:highlight>
                <a:latin typeface="Courier New"/>
                <a:ea typeface="Courier New"/>
                <a:cs typeface="Courier New"/>
                <a:sym typeface="Courier New"/>
              </a:rPr>
              <a:t>id</a:t>
            </a:r>
            <a:r>
              <a:rPr lang="es-419" sz="700">
                <a:solidFill>
                  <a:srgbClr val="D4D4D4"/>
                </a:solidFill>
                <a:highlight>
                  <a:srgbClr val="1F1F1F"/>
                </a:highlight>
                <a:latin typeface="Courier New"/>
                <a:ea typeface="Courier New"/>
                <a:cs typeface="Courier New"/>
                <a:sym typeface="Courier New"/>
              </a:rPr>
              <a:t>:</a:t>
            </a:r>
            <a:r>
              <a:rPr lang="es-419" sz="700">
                <a:solidFill>
                  <a:srgbClr val="4EC9B0"/>
                </a:solidFill>
                <a:highlight>
                  <a:srgbClr val="1F1F1F"/>
                </a:highlight>
                <a:latin typeface="Courier New"/>
                <a:ea typeface="Courier New"/>
                <a:cs typeface="Courier New"/>
                <a:sym typeface="Courier New"/>
              </a:rPr>
              <a:t>u8</a:t>
            </a:r>
            <a:r>
              <a:rPr lang="es-419" sz="700">
                <a:solidFill>
                  <a:srgbClr val="CCCCCC"/>
                </a:solidFill>
                <a:highlight>
                  <a:srgbClr val="1F1F1F"/>
                </a:highlight>
                <a:latin typeface="Courier New"/>
                <a:ea typeface="Courier New"/>
                <a:cs typeface="Courier New"/>
                <a:sym typeface="Courier New"/>
              </a:rPr>
              <a:t>}</a:t>
            </a:r>
            <a:endParaRPr sz="7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700">
                <a:solidFill>
                  <a:srgbClr val="569CD6"/>
                </a:solidFill>
                <a:highlight>
                  <a:srgbClr val="1F1F1F"/>
                </a:highlight>
                <a:latin typeface="Courier New"/>
                <a:ea typeface="Courier New"/>
                <a:cs typeface="Courier New"/>
                <a:sym typeface="Courier New"/>
              </a:rPr>
              <a:t>impl</a:t>
            </a:r>
            <a:r>
              <a:rPr lang="es-419" sz="700">
                <a:solidFill>
                  <a:srgbClr val="CCCCCC"/>
                </a:solidFill>
                <a:highlight>
                  <a:srgbClr val="1F1F1F"/>
                </a:highlight>
                <a:latin typeface="Courier New"/>
                <a:ea typeface="Courier New"/>
                <a:cs typeface="Courier New"/>
                <a:sym typeface="Courier New"/>
              </a:rPr>
              <a:t> </a:t>
            </a:r>
            <a:r>
              <a:rPr lang="es-419" sz="700">
                <a:solidFill>
                  <a:srgbClr val="4EC9B0"/>
                </a:solidFill>
                <a:highlight>
                  <a:srgbClr val="1F1F1F"/>
                </a:highlight>
                <a:latin typeface="Courier New"/>
                <a:ea typeface="Courier New"/>
                <a:cs typeface="Courier New"/>
                <a:sym typeface="Courier New"/>
              </a:rPr>
              <a:t>Calculadora</a:t>
            </a:r>
            <a:r>
              <a:rPr lang="es-419" sz="700">
                <a:solidFill>
                  <a:srgbClr val="CCCCCC"/>
                </a:solidFill>
                <a:highlight>
                  <a:srgbClr val="1F1F1F"/>
                </a:highlight>
                <a:latin typeface="Courier New"/>
                <a:ea typeface="Courier New"/>
                <a:cs typeface="Courier New"/>
                <a:sym typeface="Courier New"/>
              </a:rPr>
              <a:t> {</a:t>
            </a:r>
            <a:endParaRPr sz="7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700">
                <a:solidFill>
                  <a:srgbClr val="CCCCCC"/>
                </a:solidFill>
                <a:highlight>
                  <a:srgbClr val="1F1F1F"/>
                </a:highlight>
                <a:latin typeface="Courier New"/>
                <a:ea typeface="Courier New"/>
                <a:cs typeface="Courier New"/>
                <a:sym typeface="Courier New"/>
              </a:rPr>
              <a:t>   </a:t>
            </a:r>
            <a:r>
              <a:rPr lang="es-419" sz="700">
                <a:solidFill>
                  <a:srgbClr val="569CD6"/>
                </a:solidFill>
                <a:highlight>
                  <a:srgbClr val="1F1F1F"/>
                </a:highlight>
                <a:latin typeface="Courier New"/>
                <a:ea typeface="Courier New"/>
                <a:cs typeface="Courier New"/>
                <a:sym typeface="Courier New"/>
              </a:rPr>
              <a:t>pub</a:t>
            </a:r>
            <a:r>
              <a:rPr lang="es-419" sz="700">
                <a:solidFill>
                  <a:srgbClr val="CCCCCC"/>
                </a:solidFill>
                <a:highlight>
                  <a:srgbClr val="1F1F1F"/>
                </a:highlight>
                <a:latin typeface="Courier New"/>
                <a:ea typeface="Courier New"/>
                <a:cs typeface="Courier New"/>
                <a:sym typeface="Courier New"/>
              </a:rPr>
              <a:t> </a:t>
            </a:r>
            <a:r>
              <a:rPr lang="es-419" sz="700">
                <a:solidFill>
                  <a:srgbClr val="569CD6"/>
                </a:solidFill>
                <a:highlight>
                  <a:srgbClr val="1F1F1F"/>
                </a:highlight>
                <a:latin typeface="Courier New"/>
                <a:ea typeface="Courier New"/>
                <a:cs typeface="Courier New"/>
                <a:sym typeface="Courier New"/>
              </a:rPr>
              <a:t>fn</a:t>
            </a:r>
            <a:r>
              <a:rPr lang="es-419" sz="700">
                <a:solidFill>
                  <a:srgbClr val="CCCCCC"/>
                </a:solidFill>
                <a:highlight>
                  <a:srgbClr val="1F1F1F"/>
                </a:highlight>
                <a:latin typeface="Courier New"/>
                <a:ea typeface="Courier New"/>
                <a:cs typeface="Courier New"/>
                <a:sym typeface="Courier New"/>
              </a:rPr>
              <a:t> </a:t>
            </a:r>
            <a:r>
              <a:rPr lang="es-419" sz="700">
                <a:solidFill>
                  <a:srgbClr val="DCDCAA"/>
                </a:solidFill>
                <a:highlight>
                  <a:srgbClr val="1F1F1F"/>
                </a:highlight>
                <a:latin typeface="Courier New"/>
                <a:ea typeface="Courier New"/>
                <a:cs typeface="Courier New"/>
                <a:sym typeface="Courier New"/>
              </a:rPr>
              <a:t>calcular_anio_nacimiento</a:t>
            </a:r>
            <a:r>
              <a:rPr lang="es-419" sz="700">
                <a:solidFill>
                  <a:srgbClr val="CCCCCC"/>
                </a:solidFill>
                <a:highlight>
                  <a:srgbClr val="1F1F1F"/>
                </a:highlight>
                <a:latin typeface="Courier New"/>
                <a:ea typeface="Courier New"/>
                <a:cs typeface="Courier New"/>
                <a:sym typeface="Courier New"/>
              </a:rPr>
              <a:t>(</a:t>
            </a:r>
            <a:r>
              <a:rPr lang="es-419" sz="700">
                <a:solidFill>
                  <a:srgbClr val="D4D4D4"/>
                </a:solidFill>
                <a:highlight>
                  <a:srgbClr val="1F1F1F"/>
                </a:highlight>
                <a:latin typeface="Courier New"/>
                <a:ea typeface="Courier New"/>
                <a:cs typeface="Courier New"/>
                <a:sym typeface="Courier New"/>
              </a:rPr>
              <a:t>&amp;</a:t>
            </a:r>
            <a:r>
              <a:rPr lang="es-419" sz="700">
                <a:solidFill>
                  <a:srgbClr val="569CD6"/>
                </a:solidFill>
                <a:highlight>
                  <a:srgbClr val="1F1F1F"/>
                </a:highlight>
                <a:latin typeface="Courier New"/>
                <a:ea typeface="Courier New"/>
                <a:cs typeface="Courier New"/>
                <a:sym typeface="Courier New"/>
              </a:rPr>
              <a:t>self</a:t>
            </a:r>
            <a:r>
              <a:rPr lang="es-419" sz="700">
                <a:solidFill>
                  <a:srgbClr val="CCCCCC"/>
                </a:solidFill>
                <a:highlight>
                  <a:srgbClr val="1F1F1F"/>
                </a:highlight>
                <a:latin typeface="Courier New"/>
                <a:ea typeface="Courier New"/>
                <a:cs typeface="Courier New"/>
                <a:sym typeface="Courier New"/>
              </a:rPr>
              <a:t>, </a:t>
            </a:r>
            <a:r>
              <a:rPr lang="es-419" sz="700">
                <a:solidFill>
                  <a:srgbClr val="9CDCFE"/>
                </a:solidFill>
                <a:highlight>
                  <a:srgbClr val="1F1F1F"/>
                </a:highlight>
                <a:latin typeface="Courier New"/>
                <a:ea typeface="Courier New"/>
                <a:cs typeface="Courier New"/>
                <a:sym typeface="Courier New"/>
              </a:rPr>
              <a:t>per</a:t>
            </a:r>
            <a:r>
              <a:rPr lang="es-419" sz="700">
                <a:solidFill>
                  <a:srgbClr val="D4D4D4"/>
                </a:solidFill>
                <a:highlight>
                  <a:srgbClr val="1F1F1F"/>
                </a:highlight>
                <a:latin typeface="Courier New"/>
                <a:ea typeface="Courier New"/>
                <a:cs typeface="Courier New"/>
                <a:sym typeface="Courier New"/>
              </a:rPr>
              <a:t>:</a:t>
            </a:r>
            <a:r>
              <a:rPr lang="es-419" sz="700">
                <a:solidFill>
                  <a:srgbClr val="CCCCCC"/>
                </a:solidFill>
                <a:highlight>
                  <a:srgbClr val="1F1F1F"/>
                </a:highlight>
                <a:latin typeface="Courier New"/>
                <a:ea typeface="Courier New"/>
                <a:cs typeface="Courier New"/>
                <a:sym typeface="Courier New"/>
              </a:rPr>
              <a:t> </a:t>
            </a:r>
            <a:r>
              <a:rPr lang="es-419" sz="700">
                <a:solidFill>
                  <a:srgbClr val="D4D4D4"/>
                </a:solidFill>
                <a:highlight>
                  <a:srgbClr val="1F1F1F"/>
                </a:highlight>
                <a:latin typeface="Courier New"/>
                <a:ea typeface="Courier New"/>
                <a:cs typeface="Courier New"/>
                <a:sym typeface="Courier New"/>
              </a:rPr>
              <a:t>&amp;</a:t>
            </a:r>
            <a:r>
              <a:rPr lang="es-419" sz="700">
                <a:solidFill>
                  <a:srgbClr val="4EC9B0"/>
                </a:solidFill>
                <a:highlight>
                  <a:srgbClr val="1F1F1F"/>
                </a:highlight>
                <a:latin typeface="Courier New"/>
                <a:ea typeface="Courier New"/>
                <a:cs typeface="Courier New"/>
                <a:sym typeface="Courier New"/>
              </a:rPr>
              <a:t>Persona</a:t>
            </a:r>
            <a:r>
              <a:rPr lang="es-419" sz="700">
                <a:solidFill>
                  <a:srgbClr val="CCCCCC"/>
                </a:solidFill>
                <a:highlight>
                  <a:srgbClr val="1F1F1F"/>
                </a:highlight>
                <a:latin typeface="Courier New"/>
                <a:ea typeface="Courier New"/>
                <a:cs typeface="Courier New"/>
                <a:sym typeface="Courier New"/>
              </a:rPr>
              <a:t>) </a:t>
            </a:r>
            <a:r>
              <a:rPr lang="es-419" sz="700">
                <a:solidFill>
                  <a:srgbClr val="D4D4D4"/>
                </a:solidFill>
                <a:highlight>
                  <a:srgbClr val="1F1F1F"/>
                </a:highlight>
                <a:latin typeface="Courier New"/>
                <a:ea typeface="Courier New"/>
                <a:cs typeface="Courier New"/>
                <a:sym typeface="Courier New"/>
              </a:rPr>
              <a:t>-&gt;</a:t>
            </a:r>
            <a:r>
              <a:rPr lang="es-419" sz="700">
                <a:solidFill>
                  <a:srgbClr val="CCCCCC"/>
                </a:solidFill>
                <a:highlight>
                  <a:srgbClr val="1F1F1F"/>
                </a:highlight>
                <a:latin typeface="Courier New"/>
                <a:ea typeface="Courier New"/>
                <a:cs typeface="Courier New"/>
                <a:sym typeface="Courier New"/>
              </a:rPr>
              <a:t> </a:t>
            </a:r>
            <a:r>
              <a:rPr lang="es-419" sz="700">
                <a:solidFill>
                  <a:srgbClr val="4EC9B0"/>
                </a:solidFill>
                <a:highlight>
                  <a:srgbClr val="1F1F1F"/>
                </a:highlight>
                <a:latin typeface="Courier New"/>
                <a:ea typeface="Courier New"/>
                <a:cs typeface="Courier New"/>
                <a:sym typeface="Courier New"/>
              </a:rPr>
              <a:t>u32</a:t>
            </a:r>
            <a:r>
              <a:rPr lang="es-419" sz="700">
                <a:solidFill>
                  <a:srgbClr val="CCCCCC"/>
                </a:solidFill>
                <a:highlight>
                  <a:srgbClr val="1F1F1F"/>
                </a:highlight>
                <a:latin typeface="Courier New"/>
                <a:ea typeface="Courier New"/>
                <a:cs typeface="Courier New"/>
                <a:sym typeface="Courier New"/>
              </a:rPr>
              <a:t>{</a:t>
            </a:r>
            <a:endParaRPr sz="7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700">
                <a:solidFill>
                  <a:srgbClr val="CCCCCC"/>
                </a:solidFill>
                <a:highlight>
                  <a:srgbClr val="1F1F1F"/>
                </a:highlight>
                <a:latin typeface="Courier New"/>
                <a:ea typeface="Courier New"/>
                <a:cs typeface="Courier New"/>
                <a:sym typeface="Courier New"/>
              </a:rPr>
              <a:t>       </a:t>
            </a:r>
            <a:r>
              <a:rPr lang="es-419" sz="700">
                <a:solidFill>
                  <a:srgbClr val="B5CEA8"/>
                </a:solidFill>
                <a:highlight>
                  <a:srgbClr val="1F1F1F"/>
                </a:highlight>
                <a:latin typeface="Courier New"/>
                <a:ea typeface="Courier New"/>
                <a:cs typeface="Courier New"/>
                <a:sym typeface="Courier New"/>
              </a:rPr>
              <a:t>2023</a:t>
            </a:r>
            <a:r>
              <a:rPr lang="es-419" sz="700">
                <a:solidFill>
                  <a:srgbClr val="CCCCCC"/>
                </a:solidFill>
                <a:highlight>
                  <a:srgbClr val="1F1F1F"/>
                </a:highlight>
                <a:latin typeface="Courier New"/>
                <a:ea typeface="Courier New"/>
                <a:cs typeface="Courier New"/>
                <a:sym typeface="Courier New"/>
              </a:rPr>
              <a:t>  </a:t>
            </a:r>
            <a:r>
              <a:rPr lang="es-419" sz="700">
                <a:solidFill>
                  <a:srgbClr val="D4D4D4"/>
                </a:solidFill>
                <a:highlight>
                  <a:srgbClr val="1F1F1F"/>
                </a:highlight>
                <a:latin typeface="Courier New"/>
                <a:ea typeface="Courier New"/>
                <a:cs typeface="Courier New"/>
                <a:sym typeface="Courier New"/>
              </a:rPr>
              <a:t>-</a:t>
            </a:r>
            <a:r>
              <a:rPr lang="es-419" sz="700">
                <a:solidFill>
                  <a:srgbClr val="CCCCCC"/>
                </a:solidFill>
                <a:highlight>
                  <a:srgbClr val="1F1F1F"/>
                </a:highlight>
                <a:latin typeface="Courier New"/>
                <a:ea typeface="Courier New"/>
                <a:cs typeface="Courier New"/>
                <a:sym typeface="Courier New"/>
              </a:rPr>
              <a:t> </a:t>
            </a:r>
            <a:r>
              <a:rPr lang="es-419" sz="700">
                <a:solidFill>
                  <a:srgbClr val="9CDCFE"/>
                </a:solidFill>
                <a:highlight>
                  <a:srgbClr val="1F1F1F"/>
                </a:highlight>
                <a:latin typeface="Courier New"/>
                <a:ea typeface="Courier New"/>
                <a:cs typeface="Courier New"/>
                <a:sym typeface="Courier New"/>
              </a:rPr>
              <a:t>per</a:t>
            </a:r>
            <a:r>
              <a:rPr lang="es-419" sz="700">
                <a:solidFill>
                  <a:srgbClr val="D4D4D4"/>
                </a:solidFill>
                <a:highlight>
                  <a:srgbClr val="1F1F1F"/>
                </a:highlight>
                <a:latin typeface="Courier New"/>
                <a:ea typeface="Courier New"/>
                <a:cs typeface="Courier New"/>
                <a:sym typeface="Courier New"/>
              </a:rPr>
              <a:t>.</a:t>
            </a:r>
            <a:r>
              <a:rPr lang="es-419" sz="700">
                <a:solidFill>
                  <a:srgbClr val="9CDCFE"/>
                </a:solidFill>
                <a:highlight>
                  <a:srgbClr val="1F1F1F"/>
                </a:highlight>
                <a:latin typeface="Courier New"/>
                <a:ea typeface="Courier New"/>
                <a:cs typeface="Courier New"/>
                <a:sym typeface="Courier New"/>
              </a:rPr>
              <a:t>edad</a:t>
            </a:r>
            <a:r>
              <a:rPr lang="es-419" sz="700">
                <a:solidFill>
                  <a:srgbClr val="CCCCCC"/>
                </a:solidFill>
                <a:highlight>
                  <a:srgbClr val="1F1F1F"/>
                </a:highlight>
                <a:latin typeface="Courier New"/>
                <a:ea typeface="Courier New"/>
                <a:cs typeface="Courier New"/>
                <a:sym typeface="Courier New"/>
              </a:rPr>
              <a:t> </a:t>
            </a:r>
            <a:r>
              <a:rPr lang="es-419" sz="700">
                <a:solidFill>
                  <a:srgbClr val="569CD6"/>
                </a:solidFill>
                <a:highlight>
                  <a:srgbClr val="1F1F1F"/>
                </a:highlight>
                <a:latin typeface="Courier New"/>
                <a:ea typeface="Courier New"/>
                <a:cs typeface="Courier New"/>
                <a:sym typeface="Courier New"/>
              </a:rPr>
              <a:t>as</a:t>
            </a:r>
            <a:r>
              <a:rPr lang="es-419" sz="700">
                <a:solidFill>
                  <a:srgbClr val="CCCCCC"/>
                </a:solidFill>
                <a:highlight>
                  <a:srgbClr val="1F1F1F"/>
                </a:highlight>
                <a:latin typeface="Courier New"/>
                <a:ea typeface="Courier New"/>
                <a:cs typeface="Courier New"/>
                <a:sym typeface="Courier New"/>
              </a:rPr>
              <a:t> </a:t>
            </a:r>
            <a:r>
              <a:rPr lang="es-419" sz="700">
                <a:solidFill>
                  <a:srgbClr val="4EC9B0"/>
                </a:solidFill>
                <a:highlight>
                  <a:srgbClr val="1F1F1F"/>
                </a:highlight>
                <a:latin typeface="Courier New"/>
                <a:ea typeface="Courier New"/>
                <a:cs typeface="Courier New"/>
                <a:sym typeface="Courier New"/>
              </a:rPr>
              <a:t>u32</a:t>
            </a:r>
            <a:endParaRPr sz="700">
              <a:solidFill>
                <a:srgbClr val="4EC9B0"/>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700">
                <a:solidFill>
                  <a:srgbClr val="CCCCCC"/>
                </a:solidFill>
                <a:highlight>
                  <a:srgbClr val="1F1F1F"/>
                </a:highlight>
                <a:latin typeface="Courier New"/>
                <a:ea typeface="Courier New"/>
                <a:cs typeface="Courier New"/>
                <a:sym typeface="Courier New"/>
              </a:rPr>
              <a:t>   }</a:t>
            </a:r>
            <a:endParaRPr sz="7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700">
                <a:solidFill>
                  <a:srgbClr val="CCCCCC"/>
                </a:solidFill>
                <a:highlight>
                  <a:srgbClr val="1F1F1F"/>
                </a:highlight>
                <a:latin typeface="Courier New"/>
                <a:ea typeface="Courier New"/>
                <a:cs typeface="Courier New"/>
                <a:sym typeface="Courier New"/>
              </a:rPr>
              <a:t>}</a:t>
            </a:r>
            <a:endParaRPr sz="7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700">
                <a:solidFill>
                  <a:srgbClr val="569CD6"/>
                </a:solidFill>
                <a:highlight>
                  <a:srgbClr val="1F1F1F"/>
                </a:highlight>
                <a:latin typeface="Courier New"/>
                <a:ea typeface="Courier New"/>
                <a:cs typeface="Courier New"/>
                <a:sym typeface="Courier New"/>
              </a:rPr>
              <a:t>struct</a:t>
            </a:r>
            <a:r>
              <a:rPr lang="es-419" sz="700">
                <a:solidFill>
                  <a:srgbClr val="CCCCCC"/>
                </a:solidFill>
                <a:highlight>
                  <a:srgbClr val="1F1F1F"/>
                </a:highlight>
                <a:latin typeface="Courier New"/>
                <a:ea typeface="Courier New"/>
                <a:cs typeface="Courier New"/>
                <a:sym typeface="Courier New"/>
              </a:rPr>
              <a:t> </a:t>
            </a:r>
            <a:r>
              <a:rPr lang="es-419" sz="700">
                <a:solidFill>
                  <a:srgbClr val="4EC9B0"/>
                </a:solidFill>
                <a:highlight>
                  <a:srgbClr val="1F1F1F"/>
                </a:highlight>
                <a:latin typeface="Courier New"/>
                <a:ea typeface="Courier New"/>
                <a:cs typeface="Courier New"/>
                <a:sym typeface="Courier New"/>
              </a:rPr>
              <a:t>Persona</a:t>
            </a:r>
            <a:r>
              <a:rPr lang="es-419" sz="700">
                <a:solidFill>
                  <a:srgbClr val="CCCCCC"/>
                </a:solidFill>
                <a:highlight>
                  <a:srgbClr val="1F1F1F"/>
                </a:highlight>
                <a:latin typeface="Courier New"/>
                <a:ea typeface="Courier New"/>
                <a:cs typeface="Courier New"/>
                <a:sym typeface="Courier New"/>
              </a:rPr>
              <a:t>{</a:t>
            </a:r>
            <a:endParaRPr sz="7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700">
                <a:solidFill>
                  <a:srgbClr val="CCCCCC"/>
                </a:solidFill>
                <a:highlight>
                  <a:srgbClr val="1F1F1F"/>
                </a:highlight>
                <a:latin typeface="Courier New"/>
                <a:ea typeface="Courier New"/>
                <a:cs typeface="Courier New"/>
                <a:sym typeface="Courier New"/>
              </a:rPr>
              <a:t>   </a:t>
            </a:r>
            <a:r>
              <a:rPr lang="es-419" sz="700">
                <a:solidFill>
                  <a:srgbClr val="9CDCFE"/>
                </a:solidFill>
                <a:highlight>
                  <a:srgbClr val="1F1F1F"/>
                </a:highlight>
                <a:latin typeface="Courier New"/>
                <a:ea typeface="Courier New"/>
                <a:cs typeface="Courier New"/>
                <a:sym typeface="Courier New"/>
              </a:rPr>
              <a:t>dni</a:t>
            </a:r>
            <a:r>
              <a:rPr lang="es-419" sz="700">
                <a:solidFill>
                  <a:srgbClr val="D4D4D4"/>
                </a:solidFill>
                <a:highlight>
                  <a:srgbClr val="1F1F1F"/>
                </a:highlight>
                <a:latin typeface="Courier New"/>
                <a:ea typeface="Courier New"/>
                <a:cs typeface="Courier New"/>
                <a:sym typeface="Courier New"/>
              </a:rPr>
              <a:t>:</a:t>
            </a:r>
            <a:r>
              <a:rPr lang="es-419" sz="700">
                <a:solidFill>
                  <a:srgbClr val="4EC9B0"/>
                </a:solidFill>
                <a:highlight>
                  <a:srgbClr val="1F1F1F"/>
                </a:highlight>
                <a:latin typeface="Courier New"/>
                <a:ea typeface="Courier New"/>
                <a:cs typeface="Courier New"/>
                <a:sym typeface="Courier New"/>
              </a:rPr>
              <a:t>u8</a:t>
            </a:r>
            <a:r>
              <a:rPr lang="es-419" sz="700">
                <a:solidFill>
                  <a:srgbClr val="CCCCCC"/>
                </a:solidFill>
                <a:highlight>
                  <a:srgbClr val="1F1F1F"/>
                </a:highlight>
                <a:latin typeface="Courier New"/>
                <a:ea typeface="Courier New"/>
                <a:cs typeface="Courier New"/>
                <a:sym typeface="Courier New"/>
              </a:rPr>
              <a:t>,</a:t>
            </a:r>
            <a:endParaRPr sz="7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700">
                <a:solidFill>
                  <a:srgbClr val="CCCCCC"/>
                </a:solidFill>
                <a:highlight>
                  <a:srgbClr val="1F1F1F"/>
                </a:highlight>
                <a:latin typeface="Courier New"/>
                <a:ea typeface="Courier New"/>
                <a:cs typeface="Courier New"/>
                <a:sym typeface="Courier New"/>
              </a:rPr>
              <a:t>   </a:t>
            </a:r>
            <a:r>
              <a:rPr lang="es-419" sz="700">
                <a:solidFill>
                  <a:srgbClr val="9CDCFE"/>
                </a:solidFill>
                <a:highlight>
                  <a:srgbClr val="1F1F1F"/>
                </a:highlight>
                <a:latin typeface="Courier New"/>
                <a:ea typeface="Courier New"/>
                <a:cs typeface="Courier New"/>
                <a:sym typeface="Courier New"/>
              </a:rPr>
              <a:t>edad</a:t>
            </a:r>
            <a:r>
              <a:rPr lang="es-419" sz="700">
                <a:solidFill>
                  <a:srgbClr val="D4D4D4"/>
                </a:solidFill>
                <a:highlight>
                  <a:srgbClr val="1F1F1F"/>
                </a:highlight>
                <a:latin typeface="Courier New"/>
                <a:ea typeface="Courier New"/>
                <a:cs typeface="Courier New"/>
                <a:sym typeface="Courier New"/>
              </a:rPr>
              <a:t>:</a:t>
            </a:r>
            <a:r>
              <a:rPr lang="es-419" sz="700">
                <a:solidFill>
                  <a:srgbClr val="4EC9B0"/>
                </a:solidFill>
                <a:highlight>
                  <a:srgbClr val="1F1F1F"/>
                </a:highlight>
                <a:latin typeface="Courier New"/>
                <a:ea typeface="Courier New"/>
                <a:cs typeface="Courier New"/>
                <a:sym typeface="Courier New"/>
              </a:rPr>
              <a:t>i32</a:t>
            </a:r>
            <a:r>
              <a:rPr lang="es-419" sz="700">
                <a:solidFill>
                  <a:srgbClr val="CCCCCC"/>
                </a:solidFill>
                <a:highlight>
                  <a:srgbClr val="1F1F1F"/>
                </a:highlight>
                <a:latin typeface="Courier New"/>
                <a:ea typeface="Courier New"/>
                <a:cs typeface="Courier New"/>
                <a:sym typeface="Courier New"/>
              </a:rPr>
              <a:t>,</a:t>
            </a:r>
            <a:endParaRPr sz="7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700">
                <a:solidFill>
                  <a:srgbClr val="CCCCCC"/>
                </a:solidFill>
                <a:highlight>
                  <a:srgbClr val="1F1F1F"/>
                </a:highlight>
                <a:latin typeface="Courier New"/>
                <a:ea typeface="Courier New"/>
                <a:cs typeface="Courier New"/>
                <a:sym typeface="Courier New"/>
              </a:rPr>
              <a:t>   </a:t>
            </a:r>
            <a:r>
              <a:rPr lang="es-419" sz="700">
                <a:solidFill>
                  <a:srgbClr val="9CDCFE"/>
                </a:solidFill>
                <a:highlight>
                  <a:srgbClr val="1F1F1F"/>
                </a:highlight>
                <a:latin typeface="Courier New"/>
                <a:ea typeface="Courier New"/>
                <a:cs typeface="Courier New"/>
                <a:sym typeface="Courier New"/>
              </a:rPr>
              <a:t>calculadora</a:t>
            </a:r>
            <a:r>
              <a:rPr lang="es-419" sz="700">
                <a:solidFill>
                  <a:srgbClr val="D4D4D4"/>
                </a:solidFill>
                <a:highlight>
                  <a:srgbClr val="1F1F1F"/>
                </a:highlight>
                <a:latin typeface="Courier New"/>
                <a:ea typeface="Courier New"/>
                <a:cs typeface="Courier New"/>
                <a:sym typeface="Courier New"/>
              </a:rPr>
              <a:t>:</a:t>
            </a:r>
            <a:r>
              <a:rPr lang="es-419" sz="700">
                <a:solidFill>
                  <a:srgbClr val="CCCCCC"/>
                </a:solidFill>
                <a:highlight>
                  <a:srgbClr val="1F1F1F"/>
                </a:highlight>
                <a:latin typeface="Courier New"/>
                <a:ea typeface="Courier New"/>
                <a:cs typeface="Courier New"/>
                <a:sym typeface="Courier New"/>
              </a:rPr>
              <a:t> </a:t>
            </a:r>
            <a:r>
              <a:rPr lang="es-419" sz="700">
                <a:solidFill>
                  <a:srgbClr val="4EC9B0"/>
                </a:solidFill>
                <a:highlight>
                  <a:srgbClr val="1F1F1F"/>
                </a:highlight>
                <a:latin typeface="Courier New"/>
                <a:ea typeface="Courier New"/>
                <a:cs typeface="Courier New"/>
                <a:sym typeface="Courier New"/>
              </a:rPr>
              <a:t>Calculadora</a:t>
            </a:r>
            <a:r>
              <a:rPr lang="es-419" sz="700">
                <a:solidFill>
                  <a:srgbClr val="CCCCCC"/>
                </a:solidFill>
                <a:highlight>
                  <a:srgbClr val="1F1F1F"/>
                </a:highlight>
                <a:latin typeface="Courier New"/>
                <a:ea typeface="Courier New"/>
                <a:cs typeface="Courier New"/>
                <a:sym typeface="Courier New"/>
              </a:rPr>
              <a:t>,</a:t>
            </a:r>
            <a:endParaRPr sz="7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700">
                <a:solidFill>
                  <a:srgbClr val="CCCCCC"/>
                </a:solidFill>
                <a:highlight>
                  <a:srgbClr val="1F1F1F"/>
                </a:highlight>
                <a:latin typeface="Courier New"/>
                <a:ea typeface="Courier New"/>
                <a:cs typeface="Courier New"/>
                <a:sym typeface="Courier New"/>
              </a:rPr>
              <a:t>}</a:t>
            </a:r>
            <a:endParaRPr sz="7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700">
                <a:solidFill>
                  <a:srgbClr val="569CD6"/>
                </a:solidFill>
                <a:highlight>
                  <a:srgbClr val="1F1F1F"/>
                </a:highlight>
                <a:latin typeface="Courier New"/>
                <a:ea typeface="Courier New"/>
                <a:cs typeface="Courier New"/>
                <a:sym typeface="Courier New"/>
              </a:rPr>
              <a:t>impl</a:t>
            </a:r>
            <a:r>
              <a:rPr lang="es-419" sz="700">
                <a:solidFill>
                  <a:srgbClr val="CCCCCC"/>
                </a:solidFill>
                <a:highlight>
                  <a:srgbClr val="1F1F1F"/>
                </a:highlight>
                <a:latin typeface="Courier New"/>
                <a:ea typeface="Courier New"/>
                <a:cs typeface="Courier New"/>
                <a:sym typeface="Courier New"/>
              </a:rPr>
              <a:t> </a:t>
            </a:r>
            <a:r>
              <a:rPr lang="es-419" sz="700">
                <a:solidFill>
                  <a:srgbClr val="4EC9B0"/>
                </a:solidFill>
                <a:highlight>
                  <a:srgbClr val="1F1F1F"/>
                </a:highlight>
                <a:latin typeface="Courier New"/>
                <a:ea typeface="Courier New"/>
                <a:cs typeface="Courier New"/>
                <a:sym typeface="Courier New"/>
              </a:rPr>
              <a:t>Persona</a:t>
            </a:r>
            <a:r>
              <a:rPr lang="es-419" sz="700">
                <a:solidFill>
                  <a:srgbClr val="CCCCCC"/>
                </a:solidFill>
                <a:highlight>
                  <a:srgbClr val="1F1F1F"/>
                </a:highlight>
                <a:latin typeface="Courier New"/>
                <a:ea typeface="Courier New"/>
                <a:cs typeface="Courier New"/>
                <a:sym typeface="Courier New"/>
              </a:rPr>
              <a:t> {</a:t>
            </a:r>
            <a:endParaRPr sz="7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700">
                <a:solidFill>
                  <a:srgbClr val="CCCCCC"/>
                </a:solidFill>
                <a:highlight>
                  <a:srgbClr val="1F1F1F"/>
                </a:highlight>
                <a:latin typeface="Courier New"/>
                <a:ea typeface="Courier New"/>
                <a:cs typeface="Courier New"/>
                <a:sym typeface="Courier New"/>
              </a:rPr>
              <a:t>   </a:t>
            </a:r>
            <a:r>
              <a:rPr lang="es-419" sz="700">
                <a:solidFill>
                  <a:srgbClr val="569CD6"/>
                </a:solidFill>
                <a:highlight>
                  <a:srgbClr val="1F1F1F"/>
                </a:highlight>
                <a:latin typeface="Courier New"/>
                <a:ea typeface="Courier New"/>
                <a:cs typeface="Courier New"/>
                <a:sym typeface="Courier New"/>
              </a:rPr>
              <a:t>fn</a:t>
            </a:r>
            <a:r>
              <a:rPr lang="es-419" sz="700">
                <a:solidFill>
                  <a:srgbClr val="CCCCCC"/>
                </a:solidFill>
                <a:highlight>
                  <a:srgbClr val="1F1F1F"/>
                </a:highlight>
                <a:latin typeface="Courier New"/>
                <a:ea typeface="Courier New"/>
                <a:cs typeface="Courier New"/>
                <a:sym typeface="Courier New"/>
              </a:rPr>
              <a:t> </a:t>
            </a:r>
            <a:r>
              <a:rPr lang="es-419" sz="700">
                <a:solidFill>
                  <a:srgbClr val="DCDCAA"/>
                </a:solidFill>
                <a:highlight>
                  <a:srgbClr val="1F1F1F"/>
                </a:highlight>
                <a:latin typeface="Courier New"/>
                <a:ea typeface="Courier New"/>
                <a:cs typeface="Courier New"/>
                <a:sym typeface="Courier New"/>
              </a:rPr>
              <a:t>calcular_anio_nacimiento</a:t>
            </a:r>
            <a:r>
              <a:rPr lang="es-419" sz="700">
                <a:solidFill>
                  <a:srgbClr val="CCCCCC"/>
                </a:solidFill>
                <a:highlight>
                  <a:srgbClr val="1F1F1F"/>
                </a:highlight>
                <a:latin typeface="Courier New"/>
                <a:ea typeface="Courier New"/>
                <a:cs typeface="Courier New"/>
                <a:sym typeface="Courier New"/>
              </a:rPr>
              <a:t>(</a:t>
            </a:r>
            <a:r>
              <a:rPr lang="es-419" sz="700">
                <a:solidFill>
                  <a:srgbClr val="D4D4D4"/>
                </a:solidFill>
                <a:highlight>
                  <a:srgbClr val="1F1F1F"/>
                </a:highlight>
                <a:latin typeface="Courier New"/>
                <a:ea typeface="Courier New"/>
                <a:cs typeface="Courier New"/>
                <a:sym typeface="Courier New"/>
              </a:rPr>
              <a:t>&amp;</a:t>
            </a:r>
            <a:r>
              <a:rPr lang="es-419" sz="700">
                <a:solidFill>
                  <a:srgbClr val="569CD6"/>
                </a:solidFill>
                <a:highlight>
                  <a:srgbClr val="1F1F1F"/>
                </a:highlight>
                <a:latin typeface="Courier New"/>
                <a:ea typeface="Courier New"/>
                <a:cs typeface="Courier New"/>
                <a:sym typeface="Courier New"/>
              </a:rPr>
              <a:t>self</a:t>
            </a:r>
            <a:r>
              <a:rPr lang="es-419" sz="700">
                <a:solidFill>
                  <a:srgbClr val="CCCCCC"/>
                </a:solidFill>
                <a:highlight>
                  <a:srgbClr val="1F1F1F"/>
                </a:highlight>
                <a:latin typeface="Courier New"/>
                <a:ea typeface="Courier New"/>
                <a:cs typeface="Courier New"/>
                <a:sym typeface="Courier New"/>
              </a:rPr>
              <a:t>)</a:t>
            </a:r>
            <a:r>
              <a:rPr lang="es-419" sz="700">
                <a:solidFill>
                  <a:srgbClr val="D4D4D4"/>
                </a:solidFill>
                <a:highlight>
                  <a:srgbClr val="1F1F1F"/>
                </a:highlight>
                <a:latin typeface="Courier New"/>
                <a:ea typeface="Courier New"/>
                <a:cs typeface="Courier New"/>
                <a:sym typeface="Courier New"/>
              </a:rPr>
              <a:t>-&gt;</a:t>
            </a:r>
            <a:r>
              <a:rPr lang="es-419" sz="700">
                <a:solidFill>
                  <a:srgbClr val="CCCCCC"/>
                </a:solidFill>
                <a:highlight>
                  <a:srgbClr val="1F1F1F"/>
                </a:highlight>
                <a:latin typeface="Courier New"/>
                <a:ea typeface="Courier New"/>
                <a:cs typeface="Courier New"/>
                <a:sym typeface="Courier New"/>
              </a:rPr>
              <a:t> </a:t>
            </a:r>
            <a:r>
              <a:rPr lang="es-419" sz="700">
                <a:solidFill>
                  <a:srgbClr val="4EC9B0"/>
                </a:solidFill>
                <a:highlight>
                  <a:srgbClr val="1F1F1F"/>
                </a:highlight>
                <a:latin typeface="Courier New"/>
                <a:ea typeface="Courier New"/>
                <a:cs typeface="Courier New"/>
                <a:sym typeface="Courier New"/>
              </a:rPr>
              <a:t>u32</a:t>
            </a:r>
            <a:r>
              <a:rPr lang="es-419" sz="700">
                <a:solidFill>
                  <a:srgbClr val="CCCCCC"/>
                </a:solidFill>
                <a:highlight>
                  <a:srgbClr val="1F1F1F"/>
                </a:highlight>
                <a:latin typeface="Courier New"/>
                <a:ea typeface="Courier New"/>
                <a:cs typeface="Courier New"/>
                <a:sym typeface="Courier New"/>
              </a:rPr>
              <a:t>{</a:t>
            </a:r>
            <a:endParaRPr sz="7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700">
                <a:solidFill>
                  <a:srgbClr val="CCCCCC"/>
                </a:solidFill>
                <a:highlight>
                  <a:srgbClr val="1F1F1F"/>
                </a:highlight>
                <a:latin typeface="Courier New"/>
                <a:ea typeface="Courier New"/>
                <a:cs typeface="Courier New"/>
                <a:sym typeface="Courier New"/>
              </a:rPr>
              <a:t>       </a:t>
            </a:r>
            <a:r>
              <a:rPr lang="es-419" sz="700">
                <a:solidFill>
                  <a:srgbClr val="569CD6"/>
                </a:solidFill>
                <a:highlight>
                  <a:srgbClr val="1F1F1F"/>
                </a:highlight>
                <a:latin typeface="Courier New"/>
                <a:ea typeface="Courier New"/>
                <a:cs typeface="Courier New"/>
                <a:sym typeface="Courier New"/>
              </a:rPr>
              <a:t>self</a:t>
            </a:r>
            <a:r>
              <a:rPr lang="es-419" sz="700">
                <a:solidFill>
                  <a:srgbClr val="D4D4D4"/>
                </a:solidFill>
                <a:highlight>
                  <a:srgbClr val="1F1F1F"/>
                </a:highlight>
                <a:latin typeface="Courier New"/>
                <a:ea typeface="Courier New"/>
                <a:cs typeface="Courier New"/>
                <a:sym typeface="Courier New"/>
              </a:rPr>
              <a:t>.</a:t>
            </a:r>
            <a:r>
              <a:rPr lang="es-419" sz="700">
                <a:solidFill>
                  <a:srgbClr val="9CDCFE"/>
                </a:solidFill>
                <a:highlight>
                  <a:srgbClr val="1F1F1F"/>
                </a:highlight>
                <a:latin typeface="Courier New"/>
                <a:ea typeface="Courier New"/>
                <a:cs typeface="Courier New"/>
                <a:sym typeface="Courier New"/>
              </a:rPr>
              <a:t>calculadora</a:t>
            </a:r>
            <a:r>
              <a:rPr lang="es-419" sz="700">
                <a:solidFill>
                  <a:srgbClr val="D4D4D4"/>
                </a:solidFill>
                <a:highlight>
                  <a:srgbClr val="1F1F1F"/>
                </a:highlight>
                <a:latin typeface="Courier New"/>
                <a:ea typeface="Courier New"/>
                <a:cs typeface="Courier New"/>
                <a:sym typeface="Courier New"/>
              </a:rPr>
              <a:t>.</a:t>
            </a:r>
            <a:r>
              <a:rPr lang="es-419" sz="700">
                <a:solidFill>
                  <a:srgbClr val="DCDCAA"/>
                </a:solidFill>
                <a:highlight>
                  <a:srgbClr val="1F1F1F"/>
                </a:highlight>
                <a:latin typeface="Courier New"/>
                <a:ea typeface="Courier New"/>
                <a:cs typeface="Courier New"/>
                <a:sym typeface="Courier New"/>
              </a:rPr>
              <a:t>calcular_anio_nacimiento</a:t>
            </a:r>
            <a:r>
              <a:rPr lang="es-419" sz="700">
                <a:solidFill>
                  <a:srgbClr val="CCCCCC"/>
                </a:solidFill>
                <a:highlight>
                  <a:srgbClr val="1F1F1F"/>
                </a:highlight>
                <a:latin typeface="Courier New"/>
                <a:ea typeface="Courier New"/>
                <a:cs typeface="Courier New"/>
                <a:sym typeface="Courier New"/>
              </a:rPr>
              <a:t>(</a:t>
            </a:r>
            <a:r>
              <a:rPr lang="es-419" sz="700">
                <a:solidFill>
                  <a:srgbClr val="D4D4D4"/>
                </a:solidFill>
                <a:highlight>
                  <a:srgbClr val="1F1F1F"/>
                </a:highlight>
                <a:latin typeface="Courier New"/>
                <a:ea typeface="Courier New"/>
                <a:cs typeface="Courier New"/>
                <a:sym typeface="Courier New"/>
              </a:rPr>
              <a:t>&amp;</a:t>
            </a:r>
            <a:r>
              <a:rPr lang="es-419" sz="700">
                <a:solidFill>
                  <a:srgbClr val="569CD6"/>
                </a:solidFill>
                <a:highlight>
                  <a:srgbClr val="1F1F1F"/>
                </a:highlight>
                <a:latin typeface="Courier New"/>
                <a:ea typeface="Courier New"/>
                <a:cs typeface="Courier New"/>
                <a:sym typeface="Courier New"/>
              </a:rPr>
              <a:t>self</a:t>
            </a:r>
            <a:r>
              <a:rPr lang="es-419" sz="700">
                <a:solidFill>
                  <a:srgbClr val="CCCCCC"/>
                </a:solidFill>
                <a:highlight>
                  <a:srgbClr val="1F1F1F"/>
                </a:highlight>
                <a:latin typeface="Courier New"/>
                <a:ea typeface="Courier New"/>
                <a:cs typeface="Courier New"/>
                <a:sym typeface="Courier New"/>
              </a:rPr>
              <a:t>)</a:t>
            </a:r>
            <a:endParaRPr sz="7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700">
                <a:solidFill>
                  <a:srgbClr val="CCCCCC"/>
                </a:solidFill>
                <a:highlight>
                  <a:srgbClr val="1F1F1F"/>
                </a:highlight>
                <a:latin typeface="Courier New"/>
                <a:ea typeface="Courier New"/>
                <a:cs typeface="Courier New"/>
                <a:sym typeface="Courier New"/>
              </a:rPr>
              <a:t>   }</a:t>
            </a:r>
            <a:endParaRPr sz="7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700">
                <a:solidFill>
                  <a:srgbClr val="CCCCCC"/>
                </a:solidFill>
                <a:highlight>
                  <a:srgbClr val="1F1F1F"/>
                </a:highlight>
                <a:latin typeface="Courier New"/>
                <a:ea typeface="Courier New"/>
                <a:cs typeface="Courier New"/>
                <a:sym typeface="Courier New"/>
              </a:rPr>
              <a:t>   </a:t>
            </a:r>
            <a:r>
              <a:rPr lang="es-419" sz="700">
                <a:solidFill>
                  <a:srgbClr val="569CD6"/>
                </a:solidFill>
                <a:highlight>
                  <a:srgbClr val="1F1F1F"/>
                </a:highlight>
                <a:latin typeface="Courier New"/>
                <a:ea typeface="Courier New"/>
                <a:cs typeface="Courier New"/>
                <a:sym typeface="Courier New"/>
              </a:rPr>
              <a:t>fn</a:t>
            </a:r>
            <a:r>
              <a:rPr lang="es-419" sz="700">
                <a:solidFill>
                  <a:srgbClr val="CCCCCC"/>
                </a:solidFill>
                <a:highlight>
                  <a:srgbClr val="1F1F1F"/>
                </a:highlight>
                <a:latin typeface="Courier New"/>
                <a:ea typeface="Courier New"/>
                <a:cs typeface="Courier New"/>
                <a:sym typeface="Courier New"/>
              </a:rPr>
              <a:t> </a:t>
            </a:r>
            <a:r>
              <a:rPr lang="es-419" sz="700">
                <a:solidFill>
                  <a:srgbClr val="DCDCAA"/>
                </a:solidFill>
                <a:highlight>
                  <a:srgbClr val="1F1F1F"/>
                </a:highlight>
                <a:latin typeface="Courier New"/>
                <a:ea typeface="Courier New"/>
                <a:cs typeface="Courier New"/>
                <a:sym typeface="Courier New"/>
              </a:rPr>
              <a:t>calcular_si_debe_aplicar_vacuna</a:t>
            </a:r>
            <a:r>
              <a:rPr lang="es-419" sz="700">
                <a:solidFill>
                  <a:srgbClr val="CCCCCC"/>
                </a:solidFill>
                <a:highlight>
                  <a:srgbClr val="1F1F1F"/>
                </a:highlight>
                <a:latin typeface="Courier New"/>
                <a:ea typeface="Courier New"/>
                <a:cs typeface="Courier New"/>
                <a:sym typeface="Courier New"/>
              </a:rPr>
              <a:t>(</a:t>
            </a:r>
            <a:r>
              <a:rPr lang="es-419" sz="700">
                <a:solidFill>
                  <a:srgbClr val="D4D4D4"/>
                </a:solidFill>
                <a:highlight>
                  <a:srgbClr val="1F1F1F"/>
                </a:highlight>
                <a:latin typeface="Courier New"/>
                <a:ea typeface="Courier New"/>
                <a:cs typeface="Courier New"/>
                <a:sym typeface="Courier New"/>
              </a:rPr>
              <a:t>&amp;</a:t>
            </a:r>
            <a:r>
              <a:rPr lang="es-419" sz="700">
                <a:solidFill>
                  <a:srgbClr val="569CD6"/>
                </a:solidFill>
                <a:highlight>
                  <a:srgbClr val="1F1F1F"/>
                </a:highlight>
                <a:latin typeface="Courier New"/>
                <a:ea typeface="Courier New"/>
                <a:cs typeface="Courier New"/>
                <a:sym typeface="Courier New"/>
              </a:rPr>
              <a:t>self</a:t>
            </a:r>
            <a:r>
              <a:rPr lang="es-419" sz="700">
                <a:solidFill>
                  <a:srgbClr val="CCCCCC"/>
                </a:solidFill>
                <a:highlight>
                  <a:srgbClr val="1F1F1F"/>
                </a:highlight>
                <a:latin typeface="Courier New"/>
                <a:ea typeface="Courier New"/>
                <a:cs typeface="Courier New"/>
                <a:sym typeface="Courier New"/>
              </a:rPr>
              <a:t>, </a:t>
            </a:r>
            <a:r>
              <a:rPr lang="es-419" sz="700">
                <a:solidFill>
                  <a:srgbClr val="9CDCFE"/>
                </a:solidFill>
                <a:highlight>
                  <a:srgbClr val="1F1F1F"/>
                </a:highlight>
                <a:latin typeface="Courier New"/>
                <a:ea typeface="Courier New"/>
                <a:cs typeface="Courier New"/>
                <a:sym typeface="Courier New"/>
              </a:rPr>
              <a:t>anio</a:t>
            </a:r>
            <a:r>
              <a:rPr lang="es-419" sz="700">
                <a:solidFill>
                  <a:srgbClr val="D4D4D4"/>
                </a:solidFill>
                <a:highlight>
                  <a:srgbClr val="1F1F1F"/>
                </a:highlight>
                <a:latin typeface="Courier New"/>
                <a:ea typeface="Courier New"/>
                <a:cs typeface="Courier New"/>
                <a:sym typeface="Courier New"/>
              </a:rPr>
              <a:t>:</a:t>
            </a:r>
            <a:r>
              <a:rPr lang="es-419" sz="700">
                <a:solidFill>
                  <a:srgbClr val="4EC9B0"/>
                </a:solidFill>
                <a:highlight>
                  <a:srgbClr val="1F1F1F"/>
                </a:highlight>
                <a:latin typeface="Courier New"/>
                <a:ea typeface="Courier New"/>
                <a:cs typeface="Courier New"/>
                <a:sym typeface="Courier New"/>
              </a:rPr>
              <a:t>u32</a:t>
            </a:r>
            <a:r>
              <a:rPr lang="es-419" sz="700">
                <a:solidFill>
                  <a:srgbClr val="CCCCCC"/>
                </a:solidFill>
                <a:highlight>
                  <a:srgbClr val="1F1F1F"/>
                </a:highlight>
                <a:latin typeface="Courier New"/>
                <a:ea typeface="Courier New"/>
                <a:cs typeface="Courier New"/>
                <a:sym typeface="Courier New"/>
              </a:rPr>
              <a:t>)</a:t>
            </a:r>
            <a:r>
              <a:rPr lang="es-419" sz="700">
                <a:solidFill>
                  <a:srgbClr val="D4D4D4"/>
                </a:solidFill>
                <a:highlight>
                  <a:srgbClr val="1F1F1F"/>
                </a:highlight>
                <a:latin typeface="Courier New"/>
                <a:ea typeface="Courier New"/>
                <a:cs typeface="Courier New"/>
                <a:sym typeface="Courier New"/>
              </a:rPr>
              <a:t>-&gt;</a:t>
            </a:r>
            <a:r>
              <a:rPr lang="es-419" sz="700">
                <a:solidFill>
                  <a:srgbClr val="CCCCCC"/>
                </a:solidFill>
                <a:highlight>
                  <a:srgbClr val="1F1F1F"/>
                </a:highlight>
                <a:latin typeface="Courier New"/>
                <a:ea typeface="Courier New"/>
                <a:cs typeface="Courier New"/>
                <a:sym typeface="Courier New"/>
              </a:rPr>
              <a:t> </a:t>
            </a:r>
            <a:r>
              <a:rPr lang="es-419" sz="700">
                <a:solidFill>
                  <a:srgbClr val="4EC9B0"/>
                </a:solidFill>
                <a:highlight>
                  <a:srgbClr val="1F1F1F"/>
                </a:highlight>
                <a:latin typeface="Courier New"/>
                <a:ea typeface="Courier New"/>
                <a:cs typeface="Courier New"/>
                <a:sym typeface="Courier New"/>
              </a:rPr>
              <a:t>bool</a:t>
            </a:r>
            <a:r>
              <a:rPr lang="es-419" sz="700">
                <a:solidFill>
                  <a:srgbClr val="CCCCCC"/>
                </a:solidFill>
                <a:highlight>
                  <a:srgbClr val="1F1F1F"/>
                </a:highlight>
                <a:latin typeface="Courier New"/>
                <a:ea typeface="Courier New"/>
                <a:cs typeface="Courier New"/>
                <a:sym typeface="Courier New"/>
              </a:rPr>
              <a:t>{</a:t>
            </a:r>
            <a:endParaRPr sz="7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700">
                <a:solidFill>
                  <a:srgbClr val="CCCCCC"/>
                </a:solidFill>
                <a:highlight>
                  <a:srgbClr val="1F1F1F"/>
                </a:highlight>
                <a:latin typeface="Courier New"/>
                <a:ea typeface="Courier New"/>
                <a:cs typeface="Courier New"/>
                <a:sym typeface="Courier New"/>
              </a:rPr>
              <a:t>       </a:t>
            </a:r>
            <a:r>
              <a:rPr lang="es-419" sz="700">
                <a:solidFill>
                  <a:srgbClr val="C586C0"/>
                </a:solidFill>
                <a:highlight>
                  <a:srgbClr val="1F1F1F"/>
                </a:highlight>
                <a:latin typeface="Courier New"/>
                <a:ea typeface="Courier New"/>
                <a:cs typeface="Courier New"/>
                <a:sym typeface="Courier New"/>
              </a:rPr>
              <a:t>if</a:t>
            </a:r>
            <a:r>
              <a:rPr lang="es-419" sz="700">
                <a:solidFill>
                  <a:srgbClr val="CCCCCC"/>
                </a:solidFill>
                <a:highlight>
                  <a:srgbClr val="1F1F1F"/>
                </a:highlight>
                <a:latin typeface="Courier New"/>
                <a:ea typeface="Courier New"/>
                <a:cs typeface="Courier New"/>
                <a:sym typeface="Courier New"/>
              </a:rPr>
              <a:t> </a:t>
            </a:r>
            <a:r>
              <a:rPr lang="es-419" sz="700">
                <a:solidFill>
                  <a:srgbClr val="569CD6"/>
                </a:solidFill>
                <a:highlight>
                  <a:srgbClr val="1F1F1F"/>
                </a:highlight>
                <a:latin typeface="Courier New"/>
                <a:ea typeface="Courier New"/>
                <a:cs typeface="Courier New"/>
                <a:sym typeface="Courier New"/>
              </a:rPr>
              <a:t>self</a:t>
            </a:r>
            <a:r>
              <a:rPr lang="es-419" sz="700">
                <a:solidFill>
                  <a:srgbClr val="D4D4D4"/>
                </a:solidFill>
                <a:highlight>
                  <a:srgbClr val="1F1F1F"/>
                </a:highlight>
                <a:latin typeface="Courier New"/>
                <a:ea typeface="Courier New"/>
                <a:cs typeface="Courier New"/>
                <a:sym typeface="Courier New"/>
              </a:rPr>
              <a:t>.</a:t>
            </a:r>
            <a:r>
              <a:rPr lang="es-419" sz="700">
                <a:solidFill>
                  <a:srgbClr val="DCDCAA"/>
                </a:solidFill>
                <a:highlight>
                  <a:srgbClr val="1F1F1F"/>
                </a:highlight>
                <a:latin typeface="Courier New"/>
                <a:ea typeface="Courier New"/>
                <a:cs typeface="Courier New"/>
                <a:sym typeface="Courier New"/>
              </a:rPr>
              <a:t>calcular_anio_nacimiento</a:t>
            </a:r>
            <a:r>
              <a:rPr lang="es-419" sz="700">
                <a:solidFill>
                  <a:srgbClr val="CCCCCC"/>
                </a:solidFill>
                <a:highlight>
                  <a:srgbClr val="1F1F1F"/>
                </a:highlight>
                <a:latin typeface="Courier New"/>
                <a:ea typeface="Courier New"/>
                <a:cs typeface="Courier New"/>
                <a:sym typeface="Courier New"/>
              </a:rPr>
              <a:t>() </a:t>
            </a:r>
            <a:r>
              <a:rPr lang="es-419" sz="700">
                <a:solidFill>
                  <a:srgbClr val="D4D4D4"/>
                </a:solidFill>
                <a:highlight>
                  <a:srgbClr val="1F1F1F"/>
                </a:highlight>
                <a:latin typeface="Courier New"/>
                <a:ea typeface="Courier New"/>
                <a:cs typeface="Courier New"/>
                <a:sym typeface="Courier New"/>
              </a:rPr>
              <a:t>&gt;</a:t>
            </a:r>
            <a:r>
              <a:rPr lang="es-419" sz="700">
                <a:solidFill>
                  <a:srgbClr val="CCCCCC"/>
                </a:solidFill>
                <a:highlight>
                  <a:srgbClr val="1F1F1F"/>
                </a:highlight>
                <a:latin typeface="Courier New"/>
                <a:ea typeface="Courier New"/>
                <a:cs typeface="Courier New"/>
                <a:sym typeface="Courier New"/>
              </a:rPr>
              <a:t> </a:t>
            </a:r>
            <a:r>
              <a:rPr lang="es-419" sz="700">
                <a:solidFill>
                  <a:srgbClr val="9CDCFE"/>
                </a:solidFill>
                <a:highlight>
                  <a:srgbClr val="1F1F1F"/>
                </a:highlight>
                <a:latin typeface="Courier New"/>
                <a:ea typeface="Courier New"/>
                <a:cs typeface="Courier New"/>
                <a:sym typeface="Courier New"/>
              </a:rPr>
              <a:t>anio</a:t>
            </a:r>
            <a:r>
              <a:rPr lang="es-419" sz="700">
                <a:solidFill>
                  <a:srgbClr val="CCCCCC"/>
                </a:solidFill>
                <a:highlight>
                  <a:srgbClr val="1F1F1F"/>
                </a:highlight>
                <a:latin typeface="Courier New"/>
                <a:ea typeface="Courier New"/>
                <a:cs typeface="Courier New"/>
                <a:sym typeface="Courier New"/>
              </a:rPr>
              <a:t>{</a:t>
            </a:r>
            <a:r>
              <a:rPr lang="es-419" sz="700">
                <a:solidFill>
                  <a:srgbClr val="569CD6"/>
                </a:solidFill>
                <a:highlight>
                  <a:srgbClr val="1F1F1F"/>
                </a:highlight>
                <a:latin typeface="Courier New"/>
                <a:ea typeface="Courier New"/>
                <a:cs typeface="Courier New"/>
                <a:sym typeface="Courier New"/>
              </a:rPr>
              <a:t>true</a:t>
            </a:r>
            <a:r>
              <a:rPr lang="es-419" sz="700">
                <a:solidFill>
                  <a:srgbClr val="CCCCCC"/>
                </a:solidFill>
                <a:highlight>
                  <a:srgbClr val="1F1F1F"/>
                </a:highlight>
                <a:latin typeface="Courier New"/>
                <a:ea typeface="Courier New"/>
                <a:cs typeface="Courier New"/>
                <a:sym typeface="Courier New"/>
              </a:rPr>
              <a:t>}</a:t>
            </a:r>
            <a:r>
              <a:rPr lang="es-419" sz="700">
                <a:solidFill>
                  <a:srgbClr val="C586C0"/>
                </a:solidFill>
                <a:highlight>
                  <a:srgbClr val="1F1F1F"/>
                </a:highlight>
                <a:latin typeface="Courier New"/>
                <a:ea typeface="Courier New"/>
                <a:cs typeface="Courier New"/>
                <a:sym typeface="Courier New"/>
              </a:rPr>
              <a:t>else</a:t>
            </a:r>
            <a:r>
              <a:rPr lang="es-419" sz="700">
                <a:solidFill>
                  <a:srgbClr val="CCCCCC"/>
                </a:solidFill>
                <a:highlight>
                  <a:srgbClr val="1F1F1F"/>
                </a:highlight>
                <a:latin typeface="Courier New"/>
                <a:ea typeface="Courier New"/>
                <a:cs typeface="Courier New"/>
                <a:sym typeface="Courier New"/>
              </a:rPr>
              <a:t>{</a:t>
            </a:r>
            <a:r>
              <a:rPr lang="es-419" sz="700">
                <a:solidFill>
                  <a:srgbClr val="569CD6"/>
                </a:solidFill>
                <a:highlight>
                  <a:srgbClr val="1F1F1F"/>
                </a:highlight>
                <a:latin typeface="Courier New"/>
                <a:ea typeface="Courier New"/>
                <a:cs typeface="Courier New"/>
                <a:sym typeface="Courier New"/>
              </a:rPr>
              <a:t>false</a:t>
            </a:r>
            <a:r>
              <a:rPr lang="es-419" sz="700">
                <a:solidFill>
                  <a:srgbClr val="CCCCCC"/>
                </a:solidFill>
                <a:highlight>
                  <a:srgbClr val="1F1F1F"/>
                </a:highlight>
                <a:latin typeface="Courier New"/>
                <a:ea typeface="Courier New"/>
                <a:cs typeface="Courier New"/>
                <a:sym typeface="Courier New"/>
              </a:rPr>
              <a:t>}</a:t>
            </a:r>
            <a:endParaRPr sz="7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700">
                <a:solidFill>
                  <a:srgbClr val="CCCCCC"/>
                </a:solidFill>
                <a:highlight>
                  <a:srgbClr val="1F1F1F"/>
                </a:highlight>
                <a:latin typeface="Courier New"/>
                <a:ea typeface="Courier New"/>
                <a:cs typeface="Courier New"/>
                <a:sym typeface="Courier New"/>
              </a:rPr>
              <a:t>   }</a:t>
            </a:r>
            <a:endParaRPr sz="7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700">
                <a:solidFill>
                  <a:srgbClr val="CCCCCC"/>
                </a:solidFill>
                <a:highlight>
                  <a:srgbClr val="1F1F1F"/>
                </a:highlight>
                <a:latin typeface="Courier New"/>
                <a:ea typeface="Courier New"/>
                <a:cs typeface="Courier New"/>
                <a:sym typeface="Courier New"/>
              </a:rPr>
              <a:t>}</a:t>
            </a:r>
            <a:endParaRPr sz="7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500">
              <a:latin typeface="Roboto Slab"/>
              <a:ea typeface="Roboto Slab"/>
              <a:cs typeface="Roboto Slab"/>
              <a:sym typeface="Roboto Slab"/>
            </a:endParaRPr>
          </a:p>
          <a:p>
            <a:pPr indent="0" lvl="0" marL="0" rtl="0" algn="l">
              <a:lnSpc>
                <a:spcPct val="150000"/>
              </a:lnSpc>
              <a:spcBef>
                <a:spcPts val="0"/>
              </a:spcBef>
              <a:spcAft>
                <a:spcPts val="0"/>
              </a:spcAft>
              <a:buNone/>
            </a:pPr>
            <a:r>
              <a:t/>
            </a:r>
            <a:endParaRPr sz="1500">
              <a:latin typeface="Roboto Slab"/>
              <a:ea typeface="Roboto Slab"/>
              <a:cs typeface="Roboto Slab"/>
              <a:sym typeface="Roboto Slab"/>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sz="3500"/>
              <a:t>Unit testing + mocking</a:t>
            </a:r>
            <a:endParaRPr sz="1700"/>
          </a:p>
        </p:txBody>
      </p:sp>
      <p:sp>
        <p:nvSpPr>
          <p:cNvPr id="351" name="Google Shape;351;p59"/>
          <p:cNvSpPr txBox="1"/>
          <p:nvPr>
            <p:ph idx="1" type="body"/>
          </p:nvPr>
        </p:nvSpPr>
        <p:spPr>
          <a:xfrm>
            <a:off x="387900" y="1352024"/>
            <a:ext cx="8368200" cy="3078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419" sz="800">
                <a:solidFill>
                  <a:srgbClr val="CCCCCC"/>
                </a:solidFill>
                <a:highlight>
                  <a:srgbClr val="1F1F1F"/>
                </a:highlight>
                <a:latin typeface="Courier New"/>
                <a:ea typeface="Courier New"/>
                <a:cs typeface="Courier New"/>
                <a:sym typeface="Courier New"/>
              </a:rPr>
              <a:t>#[</a:t>
            </a:r>
            <a:r>
              <a:rPr lang="es-419" sz="800">
                <a:solidFill>
                  <a:srgbClr val="DCDCAA"/>
                </a:solidFill>
                <a:highlight>
                  <a:srgbClr val="1F1F1F"/>
                </a:highlight>
                <a:latin typeface="Courier New"/>
                <a:ea typeface="Courier New"/>
                <a:cs typeface="Courier New"/>
                <a:sym typeface="Courier New"/>
              </a:rPr>
              <a:t>derive</a:t>
            </a:r>
            <a:r>
              <a:rPr lang="es-419" sz="800">
                <a:solidFill>
                  <a:srgbClr val="CCCCCC"/>
                </a:solidFill>
                <a:highlight>
                  <a:srgbClr val="1F1F1F"/>
                </a:highlight>
                <a:latin typeface="Courier New"/>
                <a:ea typeface="Courier New"/>
                <a:cs typeface="Courier New"/>
                <a:sym typeface="Courier New"/>
              </a:rPr>
              <a:t>(</a:t>
            </a:r>
            <a:r>
              <a:rPr lang="es-419" sz="800">
                <a:solidFill>
                  <a:srgbClr val="4EC9B0"/>
                </a:solidFill>
                <a:highlight>
                  <a:srgbClr val="1F1F1F"/>
                </a:highlight>
                <a:latin typeface="Courier New"/>
                <a:ea typeface="Courier New"/>
                <a:cs typeface="Courier New"/>
                <a:sym typeface="Courier New"/>
              </a:rPr>
              <a:t>Default</a:t>
            </a:r>
            <a:r>
              <a:rPr lang="es-419" sz="800">
                <a:solidFill>
                  <a:srgbClr val="CCCCCC"/>
                </a:solidFill>
                <a:highlight>
                  <a:srgbClr val="1F1F1F"/>
                </a:highlight>
                <a:latin typeface="Courier New"/>
                <a:ea typeface="Courier New"/>
                <a:cs typeface="Courier New"/>
                <a:sym typeface="Courier New"/>
              </a:rPr>
              <a:t>, </a:t>
            </a:r>
            <a:r>
              <a:rPr lang="es-419" sz="800">
                <a:solidFill>
                  <a:srgbClr val="4EC9B0"/>
                </a:solidFill>
                <a:highlight>
                  <a:srgbClr val="1F1F1F"/>
                </a:highlight>
                <a:latin typeface="Courier New"/>
                <a:ea typeface="Courier New"/>
                <a:cs typeface="Courier New"/>
                <a:sym typeface="Courier New"/>
              </a:rPr>
              <a:t>Clone</a:t>
            </a:r>
            <a:r>
              <a:rPr lang="es-419" sz="800">
                <a:solidFill>
                  <a:srgbClr val="CCCCCC"/>
                </a:solidFill>
                <a:highlight>
                  <a:srgbClr val="1F1F1F"/>
                </a:highlight>
                <a:latin typeface="Courier New"/>
                <a:ea typeface="Courier New"/>
                <a:cs typeface="Courier New"/>
                <a:sym typeface="Courier New"/>
              </a:rPr>
              <a:t>, </a:t>
            </a:r>
            <a:r>
              <a:rPr lang="es-419" sz="800">
                <a:solidFill>
                  <a:srgbClr val="4EC9B0"/>
                </a:solidFill>
                <a:highlight>
                  <a:srgbClr val="1F1F1F"/>
                </a:highlight>
                <a:latin typeface="Courier New"/>
                <a:ea typeface="Courier New"/>
                <a:cs typeface="Courier New"/>
                <a:sym typeface="Courier New"/>
              </a:rPr>
              <a:t>Debug</a:t>
            </a:r>
            <a:r>
              <a:rPr lang="es-419" sz="800">
                <a:solidFill>
                  <a:srgbClr val="CCCCCC"/>
                </a:solidFill>
                <a:highlight>
                  <a:srgbClr val="1F1F1F"/>
                </a:highlight>
                <a:latin typeface="Courier New"/>
                <a:ea typeface="Courier New"/>
                <a:cs typeface="Courier New"/>
                <a:sym typeface="Courier New"/>
              </a:rPr>
              <a:t>)]</a:t>
            </a:r>
            <a:endParaRPr sz="8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800">
                <a:solidFill>
                  <a:srgbClr val="569CD6"/>
                </a:solidFill>
                <a:highlight>
                  <a:srgbClr val="1F1F1F"/>
                </a:highlight>
                <a:latin typeface="Courier New"/>
                <a:ea typeface="Courier New"/>
                <a:cs typeface="Courier New"/>
                <a:sym typeface="Courier New"/>
              </a:rPr>
              <a:t>struct</a:t>
            </a:r>
            <a:r>
              <a:rPr lang="es-419" sz="800">
                <a:solidFill>
                  <a:srgbClr val="CCCCCC"/>
                </a:solidFill>
                <a:highlight>
                  <a:srgbClr val="1F1F1F"/>
                </a:highlight>
                <a:latin typeface="Courier New"/>
                <a:ea typeface="Courier New"/>
                <a:cs typeface="Courier New"/>
                <a:sym typeface="Courier New"/>
              </a:rPr>
              <a:t> </a:t>
            </a:r>
            <a:r>
              <a:rPr lang="es-419" sz="800">
                <a:solidFill>
                  <a:srgbClr val="4EC9B0"/>
                </a:solidFill>
                <a:highlight>
                  <a:srgbClr val="1F1F1F"/>
                </a:highlight>
                <a:latin typeface="Courier New"/>
                <a:ea typeface="Courier New"/>
                <a:cs typeface="Courier New"/>
                <a:sym typeface="Courier New"/>
              </a:rPr>
              <a:t>Persona</a:t>
            </a:r>
            <a:r>
              <a:rPr lang="es-419" sz="800">
                <a:solidFill>
                  <a:srgbClr val="CCCCCC"/>
                </a:solidFill>
                <a:highlight>
                  <a:srgbClr val="1F1F1F"/>
                </a:highlight>
                <a:latin typeface="Courier New"/>
                <a:ea typeface="Courier New"/>
                <a:cs typeface="Courier New"/>
                <a:sym typeface="Courier New"/>
              </a:rPr>
              <a:t>{</a:t>
            </a:r>
            <a:endParaRPr sz="8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800">
                <a:solidFill>
                  <a:srgbClr val="CCCCCC"/>
                </a:solidFill>
                <a:highlight>
                  <a:srgbClr val="1F1F1F"/>
                </a:highlight>
                <a:latin typeface="Courier New"/>
                <a:ea typeface="Courier New"/>
                <a:cs typeface="Courier New"/>
                <a:sym typeface="Courier New"/>
              </a:rPr>
              <a:t>   </a:t>
            </a:r>
            <a:r>
              <a:rPr lang="es-419" sz="800">
                <a:solidFill>
                  <a:srgbClr val="9CDCFE"/>
                </a:solidFill>
                <a:highlight>
                  <a:srgbClr val="1F1F1F"/>
                </a:highlight>
                <a:latin typeface="Courier New"/>
                <a:ea typeface="Courier New"/>
                <a:cs typeface="Courier New"/>
                <a:sym typeface="Courier New"/>
              </a:rPr>
              <a:t>dni</a:t>
            </a:r>
            <a:r>
              <a:rPr lang="es-419" sz="800">
                <a:solidFill>
                  <a:srgbClr val="D4D4D4"/>
                </a:solidFill>
                <a:highlight>
                  <a:srgbClr val="1F1F1F"/>
                </a:highlight>
                <a:latin typeface="Courier New"/>
                <a:ea typeface="Courier New"/>
                <a:cs typeface="Courier New"/>
                <a:sym typeface="Courier New"/>
              </a:rPr>
              <a:t>:</a:t>
            </a:r>
            <a:r>
              <a:rPr lang="es-419" sz="800">
                <a:solidFill>
                  <a:srgbClr val="4EC9B0"/>
                </a:solidFill>
                <a:highlight>
                  <a:srgbClr val="1F1F1F"/>
                </a:highlight>
                <a:latin typeface="Courier New"/>
                <a:ea typeface="Courier New"/>
                <a:cs typeface="Courier New"/>
                <a:sym typeface="Courier New"/>
              </a:rPr>
              <a:t>u8</a:t>
            </a:r>
            <a:r>
              <a:rPr lang="es-419" sz="800">
                <a:solidFill>
                  <a:srgbClr val="CCCCCC"/>
                </a:solidFill>
                <a:highlight>
                  <a:srgbClr val="1F1F1F"/>
                </a:highlight>
                <a:latin typeface="Courier New"/>
                <a:ea typeface="Courier New"/>
                <a:cs typeface="Courier New"/>
                <a:sym typeface="Courier New"/>
              </a:rPr>
              <a:t>,</a:t>
            </a:r>
            <a:endParaRPr sz="8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800">
                <a:solidFill>
                  <a:srgbClr val="CCCCCC"/>
                </a:solidFill>
                <a:highlight>
                  <a:srgbClr val="1F1F1F"/>
                </a:highlight>
                <a:latin typeface="Courier New"/>
                <a:ea typeface="Courier New"/>
                <a:cs typeface="Courier New"/>
                <a:sym typeface="Courier New"/>
              </a:rPr>
              <a:t>   </a:t>
            </a:r>
            <a:r>
              <a:rPr lang="es-419" sz="800">
                <a:solidFill>
                  <a:srgbClr val="9CDCFE"/>
                </a:solidFill>
                <a:highlight>
                  <a:srgbClr val="1F1F1F"/>
                </a:highlight>
                <a:latin typeface="Courier New"/>
                <a:ea typeface="Courier New"/>
                <a:cs typeface="Courier New"/>
                <a:sym typeface="Courier New"/>
              </a:rPr>
              <a:t>edad</a:t>
            </a:r>
            <a:r>
              <a:rPr lang="es-419" sz="800">
                <a:solidFill>
                  <a:srgbClr val="D4D4D4"/>
                </a:solidFill>
                <a:highlight>
                  <a:srgbClr val="1F1F1F"/>
                </a:highlight>
                <a:latin typeface="Courier New"/>
                <a:ea typeface="Courier New"/>
                <a:cs typeface="Courier New"/>
                <a:sym typeface="Courier New"/>
              </a:rPr>
              <a:t>:</a:t>
            </a:r>
            <a:r>
              <a:rPr lang="es-419" sz="800">
                <a:solidFill>
                  <a:srgbClr val="4EC9B0"/>
                </a:solidFill>
                <a:highlight>
                  <a:srgbClr val="1F1F1F"/>
                </a:highlight>
                <a:latin typeface="Courier New"/>
                <a:ea typeface="Courier New"/>
                <a:cs typeface="Courier New"/>
                <a:sym typeface="Courier New"/>
              </a:rPr>
              <a:t>i32</a:t>
            </a:r>
            <a:r>
              <a:rPr lang="es-419" sz="800">
                <a:solidFill>
                  <a:srgbClr val="CCCCCC"/>
                </a:solidFill>
                <a:highlight>
                  <a:srgbClr val="1F1F1F"/>
                </a:highlight>
                <a:latin typeface="Courier New"/>
                <a:ea typeface="Courier New"/>
                <a:cs typeface="Courier New"/>
                <a:sym typeface="Courier New"/>
              </a:rPr>
              <a:t>,</a:t>
            </a:r>
            <a:endParaRPr sz="8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800">
                <a:solidFill>
                  <a:srgbClr val="CCCCCC"/>
                </a:solidFill>
                <a:highlight>
                  <a:srgbClr val="1F1F1F"/>
                </a:highlight>
                <a:latin typeface="Courier New"/>
                <a:ea typeface="Courier New"/>
                <a:cs typeface="Courier New"/>
                <a:sym typeface="Courier New"/>
              </a:rPr>
              <a:t>   </a:t>
            </a:r>
            <a:r>
              <a:rPr lang="es-419" sz="800">
                <a:solidFill>
                  <a:srgbClr val="9CDCFE"/>
                </a:solidFill>
                <a:highlight>
                  <a:srgbClr val="1F1F1F"/>
                </a:highlight>
                <a:latin typeface="Courier New"/>
                <a:ea typeface="Courier New"/>
                <a:cs typeface="Courier New"/>
                <a:sym typeface="Courier New"/>
              </a:rPr>
              <a:t>calculadora</a:t>
            </a:r>
            <a:r>
              <a:rPr lang="es-419" sz="800">
                <a:solidFill>
                  <a:srgbClr val="D4D4D4"/>
                </a:solidFill>
                <a:highlight>
                  <a:srgbClr val="1F1F1F"/>
                </a:highlight>
                <a:latin typeface="Courier New"/>
                <a:ea typeface="Courier New"/>
                <a:cs typeface="Courier New"/>
                <a:sym typeface="Courier New"/>
              </a:rPr>
              <a:t>:</a:t>
            </a:r>
            <a:r>
              <a:rPr lang="es-419" sz="800">
                <a:solidFill>
                  <a:srgbClr val="CCCCCC"/>
                </a:solidFill>
                <a:highlight>
                  <a:srgbClr val="1F1F1F"/>
                </a:highlight>
                <a:latin typeface="Courier New"/>
                <a:ea typeface="Courier New"/>
                <a:cs typeface="Courier New"/>
                <a:sym typeface="Courier New"/>
              </a:rPr>
              <a:t> </a:t>
            </a:r>
            <a:r>
              <a:rPr lang="es-419" sz="800">
                <a:solidFill>
                  <a:srgbClr val="4EC9B0"/>
                </a:solidFill>
                <a:highlight>
                  <a:srgbClr val="1F1F1F"/>
                </a:highlight>
                <a:latin typeface="Courier New"/>
                <a:ea typeface="Courier New"/>
                <a:cs typeface="Courier New"/>
                <a:sym typeface="Courier New"/>
              </a:rPr>
              <a:t>Calculadora</a:t>
            </a:r>
            <a:r>
              <a:rPr lang="es-419" sz="800">
                <a:solidFill>
                  <a:srgbClr val="CCCCCC"/>
                </a:solidFill>
                <a:highlight>
                  <a:srgbClr val="1F1F1F"/>
                </a:highlight>
                <a:latin typeface="Courier New"/>
                <a:ea typeface="Courier New"/>
                <a:cs typeface="Courier New"/>
                <a:sym typeface="Courier New"/>
              </a:rPr>
              <a:t>,</a:t>
            </a:r>
            <a:endParaRPr sz="8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800">
                <a:solidFill>
                  <a:srgbClr val="CCCCCC"/>
                </a:solidFill>
                <a:highlight>
                  <a:srgbClr val="1F1F1F"/>
                </a:highlight>
                <a:latin typeface="Courier New"/>
                <a:ea typeface="Courier New"/>
                <a:cs typeface="Courier New"/>
                <a:sym typeface="Courier New"/>
              </a:rPr>
              <a:t>}</a:t>
            </a:r>
            <a:endParaRPr sz="8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800">
                <a:solidFill>
                  <a:srgbClr val="569CD6"/>
                </a:solidFill>
                <a:highlight>
                  <a:srgbClr val="1F1F1F"/>
                </a:highlight>
                <a:latin typeface="Courier New"/>
                <a:ea typeface="Courier New"/>
                <a:cs typeface="Courier New"/>
                <a:sym typeface="Courier New"/>
              </a:rPr>
              <a:t>impl</a:t>
            </a:r>
            <a:r>
              <a:rPr lang="es-419" sz="800">
                <a:solidFill>
                  <a:srgbClr val="CCCCCC"/>
                </a:solidFill>
                <a:highlight>
                  <a:srgbClr val="1F1F1F"/>
                </a:highlight>
                <a:latin typeface="Courier New"/>
                <a:ea typeface="Courier New"/>
                <a:cs typeface="Courier New"/>
                <a:sym typeface="Courier New"/>
              </a:rPr>
              <a:t> </a:t>
            </a:r>
            <a:r>
              <a:rPr lang="es-419" sz="800">
                <a:solidFill>
                  <a:srgbClr val="4EC9B0"/>
                </a:solidFill>
                <a:highlight>
                  <a:srgbClr val="1F1F1F"/>
                </a:highlight>
                <a:latin typeface="Courier New"/>
                <a:ea typeface="Courier New"/>
                <a:cs typeface="Courier New"/>
                <a:sym typeface="Courier New"/>
              </a:rPr>
              <a:t>PartialEq</a:t>
            </a:r>
            <a:r>
              <a:rPr lang="es-419" sz="800">
                <a:solidFill>
                  <a:srgbClr val="CCCCCC"/>
                </a:solidFill>
                <a:highlight>
                  <a:srgbClr val="1F1F1F"/>
                </a:highlight>
                <a:latin typeface="Courier New"/>
                <a:ea typeface="Courier New"/>
                <a:cs typeface="Courier New"/>
                <a:sym typeface="Courier New"/>
              </a:rPr>
              <a:t> </a:t>
            </a:r>
            <a:r>
              <a:rPr lang="es-419" sz="800">
                <a:solidFill>
                  <a:srgbClr val="569CD6"/>
                </a:solidFill>
                <a:highlight>
                  <a:srgbClr val="1F1F1F"/>
                </a:highlight>
                <a:latin typeface="Courier New"/>
                <a:ea typeface="Courier New"/>
                <a:cs typeface="Courier New"/>
                <a:sym typeface="Courier New"/>
              </a:rPr>
              <a:t>for</a:t>
            </a:r>
            <a:r>
              <a:rPr lang="es-419" sz="800">
                <a:solidFill>
                  <a:srgbClr val="CCCCCC"/>
                </a:solidFill>
                <a:highlight>
                  <a:srgbClr val="1F1F1F"/>
                </a:highlight>
                <a:latin typeface="Courier New"/>
                <a:ea typeface="Courier New"/>
                <a:cs typeface="Courier New"/>
                <a:sym typeface="Courier New"/>
              </a:rPr>
              <a:t> </a:t>
            </a:r>
            <a:r>
              <a:rPr lang="es-419" sz="800">
                <a:solidFill>
                  <a:srgbClr val="4EC9B0"/>
                </a:solidFill>
                <a:highlight>
                  <a:srgbClr val="1F1F1F"/>
                </a:highlight>
                <a:latin typeface="Courier New"/>
                <a:ea typeface="Courier New"/>
                <a:cs typeface="Courier New"/>
                <a:sym typeface="Courier New"/>
              </a:rPr>
              <a:t>Persona</a:t>
            </a:r>
            <a:r>
              <a:rPr lang="es-419" sz="800">
                <a:solidFill>
                  <a:srgbClr val="CCCCCC"/>
                </a:solidFill>
                <a:highlight>
                  <a:srgbClr val="1F1F1F"/>
                </a:highlight>
                <a:latin typeface="Courier New"/>
                <a:ea typeface="Courier New"/>
                <a:cs typeface="Courier New"/>
                <a:sym typeface="Courier New"/>
              </a:rPr>
              <a:t>{</a:t>
            </a:r>
            <a:endParaRPr sz="8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800">
                <a:solidFill>
                  <a:srgbClr val="CCCCCC"/>
                </a:solidFill>
                <a:highlight>
                  <a:srgbClr val="1F1F1F"/>
                </a:highlight>
                <a:latin typeface="Courier New"/>
                <a:ea typeface="Courier New"/>
                <a:cs typeface="Courier New"/>
                <a:sym typeface="Courier New"/>
              </a:rPr>
              <a:t>   </a:t>
            </a:r>
            <a:r>
              <a:rPr lang="es-419" sz="800">
                <a:solidFill>
                  <a:srgbClr val="569CD6"/>
                </a:solidFill>
                <a:highlight>
                  <a:srgbClr val="1F1F1F"/>
                </a:highlight>
                <a:latin typeface="Courier New"/>
                <a:ea typeface="Courier New"/>
                <a:cs typeface="Courier New"/>
                <a:sym typeface="Courier New"/>
              </a:rPr>
              <a:t>fn</a:t>
            </a:r>
            <a:r>
              <a:rPr lang="es-419" sz="800">
                <a:solidFill>
                  <a:srgbClr val="CCCCCC"/>
                </a:solidFill>
                <a:highlight>
                  <a:srgbClr val="1F1F1F"/>
                </a:highlight>
                <a:latin typeface="Courier New"/>
                <a:ea typeface="Courier New"/>
                <a:cs typeface="Courier New"/>
                <a:sym typeface="Courier New"/>
              </a:rPr>
              <a:t> </a:t>
            </a:r>
            <a:r>
              <a:rPr lang="es-419" sz="800">
                <a:solidFill>
                  <a:srgbClr val="DCDCAA"/>
                </a:solidFill>
                <a:highlight>
                  <a:srgbClr val="1F1F1F"/>
                </a:highlight>
                <a:latin typeface="Courier New"/>
                <a:ea typeface="Courier New"/>
                <a:cs typeface="Courier New"/>
                <a:sym typeface="Courier New"/>
              </a:rPr>
              <a:t>eq</a:t>
            </a:r>
            <a:r>
              <a:rPr lang="es-419" sz="800">
                <a:solidFill>
                  <a:srgbClr val="CCCCCC"/>
                </a:solidFill>
                <a:highlight>
                  <a:srgbClr val="1F1F1F"/>
                </a:highlight>
                <a:latin typeface="Courier New"/>
                <a:ea typeface="Courier New"/>
                <a:cs typeface="Courier New"/>
                <a:sym typeface="Courier New"/>
              </a:rPr>
              <a:t>(</a:t>
            </a:r>
            <a:r>
              <a:rPr lang="es-419" sz="800">
                <a:solidFill>
                  <a:srgbClr val="D4D4D4"/>
                </a:solidFill>
                <a:highlight>
                  <a:srgbClr val="1F1F1F"/>
                </a:highlight>
                <a:latin typeface="Courier New"/>
                <a:ea typeface="Courier New"/>
                <a:cs typeface="Courier New"/>
                <a:sym typeface="Courier New"/>
              </a:rPr>
              <a:t>&amp;</a:t>
            </a:r>
            <a:r>
              <a:rPr lang="es-419" sz="800">
                <a:solidFill>
                  <a:srgbClr val="569CD6"/>
                </a:solidFill>
                <a:highlight>
                  <a:srgbClr val="1F1F1F"/>
                </a:highlight>
                <a:latin typeface="Courier New"/>
                <a:ea typeface="Courier New"/>
                <a:cs typeface="Courier New"/>
                <a:sym typeface="Courier New"/>
              </a:rPr>
              <a:t>self</a:t>
            </a:r>
            <a:r>
              <a:rPr lang="es-419" sz="800">
                <a:solidFill>
                  <a:srgbClr val="CCCCCC"/>
                </a:solidFill>
                <a:highlight>
                  <a:srgbClr val="1F1F1F"/>
                </a:highlight>
                <a:latin typeface="Courier New"/>
                <a:ea typeface="Courier New"/>
                <a:cs typeface="Courier New"/>
                <a:sym typeface="Courier New"/>
              </a:rPr>
              <a:t>, </a:t>
            </a:r>
            <a:r>
              <a:rPr lang="es-419" sz="800">
                <a:solidFill>
                  <a:srgbClr val="9CDCFE"/>
                </a:solidFill>
                <a:highlight>
                  <a:srgbClr val="1F1F1F"/>
                </a:highlight>
                <a:latin typeface="Courier New"/>
                <a:ea typeface="Courier New"/>
                <a:cs typeface="Courier New"/>
                <a:sym typeface="Courier New"/>
              </a:rPr>
              <a:t>other</a:t>
            </a:r>
            <a:r>
              <a:rPr lang="es-419" sz="800">
                <a:solidFill>
                  <a:srgbClr val="D4D4D4"/>
                </a:solidFill>
                <a:highlight>
                  <a:srgbClr val="1F1F1F"/>
                </a:highlight>
                <a:latin typeface="Courier New"/>
                <a:ea typeface="Courier New"/>
                <a:cs typeface="Courier New"/>
                <a:sym typeface="Courier New"/>
              </a:rPr>
              <a:t>:</a:t>
            </a:r>
            <a:r>
              <a:rPr lang="es-419" sz="800">
                <a:solidFill>
                  <a:srgbClr val="CCCCCC"/>
                </a:solidFill>
                <a:highlight>
                  <a:srgbClr val="1F1F1F"/>
                </a:highlight>
                <a:latin typeface="Courier New"/>
                <a:ea typeface="Courier New"/>
                <a:cs typeface="Courier New"/>
                <a:sym typeface="Courier New"/>
              </a:rPr>
              <a:t> </a:t>
            </a:r>
            <a:r>
              <a:rPr lang="es-419" sz="800">
                <a:solidFill>
                  <a:srgbClr val="D4D4D4"/>
                </a:solidFill>
                <a:highlight>
                  <a:srgbClr val="1F1F1F"/>
                </a:highlight>
                <a:latin typeface="Courier New"/>
                <a:ea typeface="Courier New"/>
                <a:cs typeface="Courier New"/>
                <a:sym typeface="Courier New"/>
              </a:rPr>
              <a:t>&amp;</a:t>
            </a:r>
            <a:r>
              <a:rPr lang="es-419" sz="800">
                <a:solidFill>
                  <a:srgbClr val="569CD6"/>
                </a:solidFill>
                <a:highlight>
                  <a:srgbClr val="1F1F1F"/>
                </a:highlight>
                <a:latin typeface="Courier New"/>
                <a:ea typeface="Courier New"/>
                <a:cs typeface="Courier New"/>
                <a:sym typeface="Courier New"/>
              </a:rPr>
              <a:t>Self</a:t>
            </a:r>
            <a:r>
              <a:rPr lang="es-419" sz="800">
                <a:solidFill>
                  <a:srgbClr val="CCCCCC"/>
                </a:solidFill>
                <a:highlight>
                  <a:srgbClr val="1F1F1F"/>
                </a:highlight>
                <a:latin typeface="Courier New"/>
                <a:ea typeface="Courier New"/>
                <a:cs typeface="Courier New"/>
                <a:sym typeface="Courier New"/>
              </a:rPr>
              <a:t>) </a:t>
            </a:r>
            <a:r>
              <a:rPr lang="es-419" sz="800">
                <a:solidFill>
                  <a:srgbClr val="D4D4D4"/>
                </a:solidFill>
                <a:highlight>
                  <a:srgbClr val="1F1F1F"/>
                </a:highlight>
                <a:latin typeface="Courier New"/>
                <a:ea typeface="Courier New"/>
                <a:cs typeface="Courier New"/>
                <a:sym typeface="Courier New"/>
              </a:rPr>
              <a:t>-&gt;</a:t>
            </a:r>
            <a:r>
              <a:rPr lang="es-419" sz="800">
                <a:solidFill>
                  <a:srgbClr val="CCCCCC"/>
                </a:solidFill>
                <a:highlight>
                  <a:srgbClr val="1F1F1F"/>
                </a:highlight>
                <a:latin typeface="Courier New"/>
                <a:ea typeface="Courier New"/>
                <a:cs typeface="Courier New"/>
                <a:sym typeface="Courier New"/>
              </a:rPr>
              <a:t> </a:t>
            </a:r>
            <a:r>
              <a:rPr lang="es-419" sz="800">
                <a:solidFill>
                  <a:srgbClr val="4EC9B0"/>
                </a:solidFill>
                <a:highlight>
                  <a:srgbClr val="1F1F1F"/>
                </a:highlight>
                <a:latin typeface="Courier New"/>
                <a:ea typeface="Courier New"/>
                <a:cs typeface="Courier New"/>
                <a:sym typeface="Courier New"/>
              </a:rPr>
              <a:t>bool</a:t>
            </a:r>
            <a:r>
              <a:rPr lang="es-419" sz="800">
                <a:solidFill>
                  <a:srgbClr val="CCCCCC"/>
                </a:solidFill>
                <a:highlight>
                  <a:srgbClr val="1F1F1F"/>
                </a:highlight>
                <a:latin typeface="Courier New"/>
                <a:ea typeface="Courier New"/>
                <a:cs typeface="Courier New"/>
                <a:sym typeface="Courier New"/>
              </a:rPr>
              <a:t> {</a:t>
            </a:r>
            <a:endParaRPr sz="8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800">
                <a:solidFill>
                  <a:srgbClr val="CCCCCC"/>
                </a:solidFill>
                <a:highlight>
                  <a:srgbClr val="1F1F1F"/>
                </a:highlight>
                <a:latin typeface="Courier New"/>
                <a:ea typeface="Courier New"/>
                <a:cs typeface="Courier New"/>
                <a:sym typeface="Courier New"/>
              </a:rPr>
              <a:t>       </a:t>
            </a:r>
            <a:r>
              <a:rPr lang="es-419" sz="800">
                <a:solidFill>
                  <a:srgbClr val="569CD6"/>
                </a:solidFill>
                <a:highlight>
                  <a:srgbClr val="1F1F1F"/>
                </a:highlight>
                <a:latin typeface="Courier New"/>
                <a:ea typeface="Courier New"/>
                <a:cs typeface="Courier New"/>
                <a:sym typeface="Courier New"/>
              </a:rPr>
              <a:t>self</a:t>
            </a:r>
            <a:r>
              <a:rPr lang="es-419" sz="800">
                <a:solidFill>
                  <a:srgbClr val="D4D4D4"/>
                </a:solidFill>
                <a:highlight>
                  <a:srgbClr val="1F1F1F"/>
                </a:highlight>
                <a:latin typeface="Courier New"/>
                <a:ea typeface="Courier New"/>
                <a:cs typeface="Courier New"/>
                <a:sym typeface="Courier New"/>
              </a:rPr>
              <a:t>.</a:t>
            </a:r>
            <a:r>
              <a:rPr lang="es-419" sz="800">
                <a:solidFill>
                  <a:srgbClr val="9CDCFE"/>
                </a:solidFill>
                <a:highlight>
                  <a:srgbClr val="1F1F1F"/>
                </a:highlight>
                <a:latin typeface="Courier New"/>
                <a:ea typeface="Courier New"/>
                <a:cs typeface="Courier New"/>
                <a:sym typeface="Courier New"/>
              </a:rPr>
              <a:t>dni</a:t>
            </a:r>
            <a:r>
              <a:rPr lang="es-419" sz="800">
                <a:solidFill>
                  <a:srgbClr val="CCCCCC"/>
                </a:solidFill>
                <a:highlight>
                  <a:srgbClr val="1F1F1F"/>
                </a:highlight>
                <a:latin typeface="Courier New"/>
                <a:ea typeface="Courier New"/>
                <a:cs typeface="Courier New"/>
                <a:sym typeface="Courier New"/>
              </a:rPr>
              <a:t> </a:t>
            </a:r>
            <a:r>
              <a:rPr lang="es-419" sz="800">
                <a:solidFill>
                  <a:srgbClr val="D4D4D4"/>
                </a:solidFill>
                <a:highlight>
                  <a:srgbClr val="1F1F1F"/>
                </a:highlight>
                <a:latin typeface="Courier New"/>
                <a:ea typeface="Courier New"/>
                <a:cs typeface="Courier New"/>
                <a:sym typeface="Courier New"/>
              </a:rPr>
              <a:t>==</a:t>
            </a:r>
            <a:r>
              <a:rPr lang="es-419" sz="800">
                <a:solidFill>
                  <a:srgbClr val="CCCCCC"/>
                </a:solidFill>
                <a:highlight>
                  <a:srgbClr val="1F1F1F"/>
                </a:highlight>
                <a:latin typeface="Courier New"/>
                <a:ea typeface="Courier New"/>
                <a:cs typeface="Courier New"/>
                <a:sym typeface="Courier New"/>
              </a:rPr>
              <a:t> </a:t>
            </a:r>
            <a:r>
              <a:rPr lang="es-419" sz="800">
                <a:solidFill>
                  <a:srgbClr val="9CDCFE"/>
                </a:solidFill>
                <a:highlight>
                  <a:srgbClr val="1F1F1F"/>
                </a:highlight>
                <a:latin typeface="Courier New"/>
                <a:ea typeface="Courier New"/>
                <a:cs typeface="Courier New"/>
                <a:sym typeface="Courier New"/>
              </a:rPr>
              <a:t>other</a:t>
            </a:r>
            <a:r>
              <a:rPr lang="es-419" sz="800">
                <a:solidFill>
                  <a:srgbClr val="D4D4D4"/>
                </a:solidFill>
                <a:highlight>
                  <a:srgbClr val="1F1F1F"/>
                </a:highlight>
                <a:latin typeface="Courier New"/>
                <a:ea typeface="Courier New"/>
                <a:cs typeface="Courier New"/>
                <a:sym typeface="Courier New"/>
              </a:rPr>
              <a:t>.</a:t>
            </a:r>
            <a:r>
              <a:rPr lang="es-419" sz="800">
                <a:solidFill>
                  <a:srgbClr val="9CDCFE"/>
                </a:solidFill>
                <a:highlight>
                  <a:srgbClr val="1F1F1F"/>
                </a:highlight>
                <a:latin typeface="Courier New"/>
                <a:ea typeface="Courier New"/>
                <a:cs typeface="Courier New"/>
                <a:sym typeface="Courier New"/>
              </a:rPr>
              <a:t>dni</a:t>
            </a:r>
            <a:endParaRPr sz="800">
              <a:solidFill>
                <a:srgbClr val="9CDCFE"/>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800">
                <a:solidFill>
                  <a:srgbClr val="CCCCCC"/>
                </a:solidFill>
                <a:highlight>
                  <a:srgbClr val="1F1F1F"/>
                </a:highlight>
                <a:latin typeface="Courier New"/>
                <a:ea typeface="Courier New"/>
                <a:cs typeface="Courier New"/>
                <a:sym typeface="Courier New"/>
              </a:rPr>
              <a:t>   }</a:t>
            </a:r>
            <a:endParaRPr sz="8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800">
                <a:solidFill>
                  <a:srgbClr val="CCCCCC"/>
                </a:solidFill>
                <a:highlight>
                  <a:srgbClr val="1F1F1F"/>
                </a:highlight>
                <a:latin typeface="Courier New"/>
                <a:ea typeface="Courier New"/>
                <a:cs typeface="Courier New"/>
                <a:sym typeface="Courier New"/>
              </a:rPr>
              <a:t>}</a:t>
            </a:r>
            <a:endParaRPr sz="8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800">
                <a:solidFill>
                  <a:srgbClr val="569CD6"/>
                </a:solidFill>
                <a:highlight>
                  <a:srgbClr val="1F1F1F"/>
                </a:highlight>
                <a:latin typeface="Courier New"/>
                <a:ea typeface="Courier New"/>
                <a:cs typeface="Courier New"/>
                <a:sym typeface="Courier New"/>
              </a:rPr>
              <a:t>impl</a:t>
            </a:r>
            <a:r>
              <a:rPr lang="es-419" sz="800">
                <a:solidFill>
                  <a:srgbClr val="CCCCCC"/>
                </a:solidFill>
                <a:highlight>
                  <a:srgbClr val="1F1F1F"/>
                </a:highlight>
                <a:latin typeface="Courier New"/>
                <a:ea typeface="Courier New"/>
                <a:cs typeface="Courier New"/>
                <a:sym typeface="Courier New"/>
              </a:rPr>
              <a:t> </a:t>
            </a:r>
            <a:r>
              <a:rPr lang="es-419" sz="800">
                <a:solidFill>
                  <a:srgbClr val="4EC9B0"/>
                </a:solidFill>
                <a:highlight>
                  <a:srgbClr val="1F1F1F"/>
                </a:highlight>
                <a:latin typeface="Courier New"/>
                <a:ea typeface="Courier New"/>
                <a:cs typeface="Courier New"/>
                <a:sym typeface="Courier New"/>
              </a:rPr>
              <a:t>Persona</a:t>
            </a:r>
            <a:r>
              <a:rPr lang="es-419" sz="800">
                <a:solidFill>
                  <a:srgbClr val="CCCCCC"/>
                </a:solidFill>
                <a:highlight>
                  <a:srgbClr val="1F1F1F"/>
                </a:highlight>
                <a:latin typeface="Courier New"/>
                <a:ea typeface="Courier New"/>
                <a:cs typeface="Courier New"/>
                <a:sym typeface="Courier New"/>
              </a:rPr>
              <a:t> {</a:t>
            </a:r>
            <a:endParaRPr sz="8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800">
                <a:solidFill>
                  <a:srgbClr val="CCCCCC"/>
                </a:solidFill>
                <a:highlight>
                  <a:srgbClr val="1F1F1F"/>
                </a:highlight>
                <a:latin typeface="Courier New"/>
                <a:ea typeface="Courier New"/>
                <a:cs typeface="Courier New"/>
                <a:sym typeface="Courier New"/>
              </a:rPr>
              <a:t>   </a:t>
            </a:r>
            <a:r>
              <a:rPr lang="es-419" sz="800">
                <a:solidFill>
                  <a:srgbClr val="569CD6"/>
                </a:solidFill>
                <a:highlight>
                  <a:srgbClr val="1F1F1F"/>
                </a:highlight>
                <a:latin typeface="Courier New"/>
                <a:ea typeface="Courier New"/>
                <a:cs typeface="Courier New"/>
                <a:sym typeface="Courier New"/>
              </a:rPr>
              <a:t>fn</a:t>
            </a:r>
            <a:r>
              <a:rPr lang="es-419" sz="800">
                <a:solidFill>
                  <a:srgbClr val="CCCCCC"/>
                </a:solidFill>
                <a:highlight>
                  <a:srgbClr val="1F1F1F"/>
                </a:highlight>
                <a:latin typeface="Courier New"/>
                <a:ea typeface="Courier New"/>
                <a:cs typeface="Courier New"/>
                <a:sym typeface="Courier New"/>
              </a:rPr>
              <a:t> </a:t>
            </a:r>
            <a:r>
              <a:rPr lang="es-419" sz="800">
                <a:solidFill>
                  <a:srgbClr val="DCDCAA"/>
                </a:solidFill>
                <a:highlight>
                  <a:srgbClr val="1F1F1F"/>
                </a:highlight>
                <a:latin typeface="Courier New"/>
                <a:ea typeface="Courier New"/>
                <a:cs typeface="Courier New"/>
                <a:sym typeface="Courier New"/>
              </a:rPr>
              <a:t>calcular_anio_nacimiento</a:t>
            </a:r>
            <a:r>
              <a:rPr lang="es-419" sz="800">
                <a:solidFill>
                  <a:srgbClr val="CCCCCC"/>
                </a:solidFill>
                <a:highlight>
                  <a:srgbClr val="1F1F1F"/>
                </a:highlight>
                <a:latin typeface="Courier New"/>
                <a:ea typeface="Courier New"/>
                <a:cs typeface="Courier New"/>
                <a:sym typeface="Courier New"/>
              </a:rPr>
              <a:t>(</a:t>
            </a:r>
            <a:r>
              <a:rPr lang="es-419" sz="800">
                <a:solidFill>
                  <a:srgbClr val="D4D4D4"/>
                </a:solidFill>
                <a:highlight>
                  <a:srgbClr val="1F1F1F"/>
                </a:highlight>
                <a:latin typeface="Courier New"/>
                <a:ea typeface="Courier New"/>
                <a:cs typeface="Courier New"/>
                <a:sym typeface="Courier New"/>
              </a:rPr>
              <a:t>&amp;</a:t>
            </a:r>
            <a:r>
              <a:rPr lang="es-419" sz="800">
                <a:solidFill>
                  <a:srgbClr val="569CD6"/>
                </a:solidFill>
                <a:highlight>
                  <a:srgbClr val="1F1F1F"/>
                </a:highlight>
                <a:latin typeface="Courier New"/>
                <a:ea typeface="Courier New"/>
                <a:cs typeface="Courier New"/>
                <a:sym typeface="Courier New"/>
              </a:rPr>
              <a:t>self</a:t>
            </a:r>
            <a:r>
              <a:rPr lang="es-419" sz="800">
                <a:solidFill>
                  <a:srgbClr val="CCCCCC"/>
                </a:solidFill>
                <a:highlight>
                  <a:srgbClr val="1F1F1F"/>
                </a:highlight>
                <a:latin typeface="Courier New"/>
                <a:ea typeface="Courier New"/>
                <a:cs typeface="Courier New"/>
                <a:sym typeface="Courier New"/>
              </a:rPr>
              <a:t>)</a:t>
            </a:r>
            <a:r>
              <a:rPr lang="es-419" sz="800">
                <a:solidFill>
                  <a:srgbClr val="D4D4D4"/>
                </a:solidFill>
                <a:highlight>
                  <a:srgbClr val="1F1F1F"/>
                </a:highlight>
                <a:latin typeface="Courier New"/>
                <a:ea typeface="Courier New"/>
                <a:cs typeface="Courier New"/>
                <a:sym typeface="Courier New"/>
              </a:rPr>
              <a:t>-&gt;</a:t>
            </a:r>
            <a:r>
              <a:rPr lang="es-419" sz="800">
                <a:solidFill>
                  <a:srgbClr val="CCCCCC"/>
                </a:solidFill>
                <a:highlight>
                  <a:srgbClr val="1F1F1F"/>
                </a:highlight>
                <a:latin typeface="Courier New"/>
                <a:ea typeface="Courier New"/>
                <a:cs typeface="Courier New"/>
                <a:sym typeface="Courier New"/>
              </a:rPr>
              <a:t> </a:t>
            </a:r>
            <a:r>
              <a:rPr lang="es-419" sz="800">
                <a:solidFill>
                  <a:srgbClr val="4EC9B0"/>
                </a:solidFill>
                <a:highlight>
                  <a:srgbClr val="1F1F1F"/>
                </a:highlight>
                <a:latin typeface="Courier New"/>
                <a:ea typeface="Courier New"/>
                <a:cs typeface="Courier New"/>
                <a:sym typeface="Courier New"/>
              </a:rPr>
              <a:t>u32</a:t>
            </a:r>
            <a:r>
              <a:rPr lang="es-419" sz="800">
                <a:solidFill>
                  <a:srgbClr val="CCCCCC"/>
                </a:solidFill>
                <a:highlight>
                  <a:srgbClr val="1F1F1F"/>
                </a:highlight>
                <a:latin typeface="Courier New"/>
                <a:ea typeface="Courier New"/>
                <a:cs typeface="Courier New"/>
                <a:sym typeface="Courier New"/>
              </a:rPr>
              <a:t>{</a:t>
            </a:r>
            <a:endParaRPr sz="8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800">
                <a:solidFill>
                  <a:srgbClr val="CCCCCC"/>
                </a:solidFill>
                <a:highlight>
                  <a:srgbClr val="1F1F1F"/>
                </a:highlight>
                <a:latin typeface="Courier New"/>
                <a:ea typeface="Courier New"/>
                <a:cs typeface="Courier New"/>
                <a:sym typeface="Courier New"/>
              </a:rPr>
              <a:t>       </a:t>
            </a:r>
            <a:r>
              <a:rPr lang="es-419" sz="800">
                <a:solidFill>
                  <a:srgbClr val="569CD6"/>
                </a:solidFill>
                <a:highlight>
                  <a:srgbClr val="1F1F1F"/>
                </a:highlight>
                <a:latin typeface="Courier New"/>
                <a:ea typeface="Courier New"/>
                <a:cs typeface="Courier New"/>
                <a:sym typeface="Courier New"/>
              </a:rPr>
              <a:t>self</a:t>
            </a:r>
            <a:r>
              <a:rPr lang="es-419" sz="800">
                <a:solidFill>
                  <a:srgbClr val="D4D4D4"/>
                </a:solidFill>
                <a:highlight>
                  <a:srgbClr val="1F1F1F"/>
                </a:highlight>
                <a:latin typeface="Courier New"/>
                <a:ea typeface="Courier New"/>
                <a:cs typeface="Courier New"/>
                <a:sym typeface="Courier New"/>
              </a:rPr>
              <a:t>.</a:t>
            </a:r>
            <a:r>
              <a:rPr lang="es-419" sz="800">
                <a:solidFill>
                  <a:srgbClr val="9CDCFE"/>
                </a:solidFill>
                <a:highlight>
                  <a:srgbClr val="1F1F1F"/>
                </a:highlight>
                <a:latin typeface="Courier New"/>
                <a:ea typeface="Courier New"/>
                <a:cs typeface="Courier New"/>
                <a:sym typeface="Courier New"/>
              </a:rPr>
              <a:t>calculadora</a:t>
            </a:r>
            <a:r>
              <a:rPr lang="es-419" sz="800">
                <a:solidFill>
                  <a:srgbClr val="D4D4D4"/>
                </a:solidFill>
                <a:highlight>
                  <a:srgbClr val="1F1F1F"/>
                </a:highlight>
                <a:latin typeface="Courier New"/>
                <a:ea typeface="Courier New"/>
                <a:cs typeface="Courier New"/>
                <a:sym typeface="Courier New"/>
              </a:rPr>
              <a:t>.</a:t>
            </a:r>
            <a:r>
              <a:rPr lang="es-419" sz="800">
                <a:solidFill>
                  <a:srgbClr val="DCDCAA"/>
                </a:solidFill>
                <a:highlight>
                  <a:srgbClr val="1F1F1F"/>
                </a:highlight>
                <a:latin typeface="Courier New"/>
                <a:ea typeface="Courier New"/>
                <a:cs typeface="Courier New"/>
                <a:sym typeface="Courier New"/>
              </a:rPr>
              <a:t>calcular_anio_nacimiento</a:t>
            </a:r>
            <a:r>
              <a:rPr lang="es-419" sz="800">
                <a:solidFill>
                  <a:srgbClr val="CCCCCC"/>
                </a:solidFill>
                <a:highlight>
                  <a:srgbClr val="1F1F1F"/>
                </a:highlight>
                <a:latin typeface="Courier New"/>
                <a:ea typeface="Courier New"/>
                <a:cs typeface="Courier New"/>
                <a:sym typeface="Courier New"/>
              </a:rPr>
              <a:t>(</a:t>
            </a:r>
            <a:r>
              <a:rPr lang="es-419" sz="800">
                <a:solidFill>
                  <a:srgbClr val="D4D4D4"/>
                </a:solidFill>
                <a:highlight>
                  <a:srgbClr val="1F1F1F"/>
                </a:highlight>
                <a:latin typeface="Courier New"/>
                <a:ea typeface="Courier New"/>
                <a:cs typeface="Courier New"/>
                <a:sym typeface="Courier New"/>
              </a:rPr>
              <a:t>&amp;</a:t>
            </a:r>
            <a:r>
              <a:rPr lang="es-419" sz="800">
                <a:solidFill>
                  <a:srgbClr val="569CD6"/>
                </a:solidFill>
                <a:highlight>
                  <a:srgbClr val="1F1F1F"/>
                </a:highlight>
                <a:latin typeface="Courier New"/>
                <a:ea typeface="Courier New"/>
                <a:cs typeface="Courier New"/>
                <a:sym typeface="Courier New"/>
              </a:rPr>
              <a:t>self</a:t>
            </a:r>
            <a:r>
              <a:rPr lang="es-419" sz="800">
                <a:solidFill>
                  <a:srgbClr val="CCCCCC"/>
                </a:solidFill>
                <a:highlight>
                  <a:srgbClr val="1F1F1F"/>
                </a:highlight>
                <a:latin typeface="Courier New"/>
                <a:ea typeface="Courier New"/>
                <a:cs typeface="Courier New"/>
                <a:sym typeface="Courier New"/>
              </a:rPr>
              <a:t>)</a:t>
            </a:r>
            <a:endParaRPr sz="8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800">
                <a:solidFill>
                  <a:srgbClr val="CCCCCC"/>
                </a:solidFill>
                <a:highlight>
                  <a:srgbClr val="1F1F1F"/>
                </a:highlight>
                <a:latin typeface="Courier New"/>
                <a:ea typeface="Courier New"/>
                <a:cs typeface="Courier New"/>
                <a:sym typeface="Courier New"/>
              </a:rPr>
              <a:t>   }</a:t>
            </a:r>
            <a:endParaRPr sz="8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800">
                <a:solidFill>
                  <a:srgbClr val="CCCCCC"/>
                </a:solidFill>
                <a:highlight>
                  <a:srgbClr val="1F1F1F"/>
                </a:highlight>
                <a:latin typeface="Courier New"/>
                <a:ea typeface="Courier New"/>
                <a:cs typeface="Courier New"/>
                <a:sym typeface="Courier New"/>
              </a:rPr>
              <a:t>   </a:t>
            </a:r>
            <a:r>
              <a:rPr lang="es-419" sz="800">
                <a:solidFill>
                  <a:srgbClr val="569CD6"/>
                </a:solidFill>
                <a:highlight>
                  <a:srgbClr val="1F1F1F"/>
                </a:highlight>
                <a:latin typeface="Courier New"/>
                <a:ea typeface="Courier New"/>
                <a:cs typeface="Courier New"/>
                <a:sym typeface="Courier New"/>
              </a:rPr>
              <a:t>fn</a:t>
            </a:r>
            <a:r>
              <a:rPr lang="es-419" sz="800">
                <a:solidFill>
                  <a:srgbClr val="CCCCCC"/>
                </a:solidFill>
                <a:highlight>
                  <a:srgbClr val="1F1F1F"/>
                </a:highlight>
                <a:latin typeface="Courier New"/>
                <a:ea typeface="Courier New"/>
                <a:cs typeface="Courier New"/>
                <a:sym typeface="Courier New"/>
              </a:rPr>
              <a:t> </a:t>
            </a:r>
            <a:r>
              <a:rPr lang="es-419" sz="800">
                <a:solidFill>
                  <a:srgbClr val="DCDCAA"/>
                </a:solidFill>
                <a:highlight>
                  <a:srgbClr val="1F1F1F"/>
                </a:highlight>
                <a:latin typeface="Courier New"/>
                <a:ea typeface="Courier New"/>
                <a:cs typeface="Courier New"/>
                <a:sym typeface="Courier New"/>
              </a:rPr>
              <a:t>calcular_si_debe_aplicar_vacuna</a:t>
            </a:r>
            <a:r>
              <a:rPr lang="es-419" sz="800">
                <a:solidFill>
                  <a:srgbClr val="CCCCCC"/>
                </a:solidFill>
                <a:highlight>
                  <a:srgbClr val="1F1F1F"/>
                </a:highlight>
                <a:latin typeface="Courier New"/>
                <a:ea typeface="Courier New"/>
                <a:cs typeface="Courier New"/>
                <a:sym typeface="Courier New"/>
              </a:rPr>
              <a:t>(</a:t>
            </a:r>
            <a:r>
              <a:rPr lang="es-419" sz="800">
                <a:solidFill>
                  <a:srgbClr val="D4D4D4"/>
                </a:solidFill>
                <a:highlight>
                  <a:srgbClr val="1F1F1F"/>
                </a:highlight>
                <a:latin typeface="Courier New"/>
                <a:ea typeface="Courier New"/>
                <a:cs typeface="Courier New"/>
                <a:sym typeface="Courier New"/>
              </a:rPr>
              <a:t>&amp;</a:t>
            </a:r>
            <a:r>
              <a:rPr lang="es-419" sz="800">
                <a:solidFill>
                  <a:srgbClr val="569CD6"/>
                </a:solidFill>
                <a:highlight>
                  <a:srgbClr val="1F1F1F"/>
                </a:highlight>
                <a:latin typeface="Courier New"/>
                <a:ea typeface="Courier New"/>
                <a:cs typeface="Courier New"/>
                <a:sym typeface="Courier New"/>
              </a:rPr>
              <a:t>self</a:t>
            </a:r>
            <a:r>
              <a:rPr lang="es-419" sz="800">
                <a:solidFill>
                  <a:srgbClr val="CCCCCC"/>
                </a:solidFill>
                <a:highlight>
                  <a:srgbClr val="1F1F1F"/>
                </a:highlight>
                <a:latin typeface="Courier New"/>
                <a:ea typeface="Courier New"/>
                <a:cs typeface="Courier New"/>
                <a:sym typeface="Courier New"/>
              </a:rPr>
              <a:t>, </a:t>
            </a:r>
            <a:r>
              <a:rPr lang="es-419" sz="800">
                <a:solidFill>
                  <a:srgbClr val="9CDCFE"/>
                </a:solidFill>
                <a:highlight>
                  <a:srgbClr val="1F1F1F"/>
                </a:highlight>
                <a:latin typeface="Courier New"/>
                <a:ea typeface="Courier New"/>
                <a:cs typeface="Courier New"/>
                <a:sym typeface="Courier New"/>
              </a:rPr>
              <a:t>anio</a:t>
            </a:r>
            <a:r>
              <a:rPr lang="es-419" sz="800">
                <a:solidFill>
                  <a:srgbClr val="D4D4D4"/>
                </a:solidFill>
                <a:highlight>
                  <a:srgbClr val="1F1F1F"/>
                </a:highlight>
                <a:latin typeface="Courier New"/>
                <a:ea typeface="Courier New"/>
                <a:cs typeface="Courier New"/>
                <a:sym typeface="Courier New"/>
              </a:rPr>
              <a:t>:</a:t>
            </a:r>
            <a:r>
              <a:rPr lang="es-419" sz="800">
                <a:solidFill>
                  <a:srgbClr val="4EC9B0"/>
                </a:solidFill>
                <a:highlight>
                  <a:srgbClr val="1F1F1F"/>
                </a:highlight>
                <a:latin typeface="Courier New"/>
                <a:ea typeface="Courier New"/>
                <a:cs typeface="Courier New"/>
                <a:sym typeface="Courier New"/>
              </a:rPr>
              <a:t>u32</a:t>
            </a:r>
            <a:r>
              <a:rPr lang="es-419" sz="800">
                <a:solidFill>
                  <a:srgbClr val="CCCCCC"/>
                </a:solidFill>
                <a:highlight>
                  <a:srgbClr val="1F1F1F"/>
                </a:highlight>
                <a:latin typeface="Courier New"/>
                <a:ea typeface="Courier New"/>
                <a:cs typeface="Courier New"/>
                <a:sym typeface="Courier New"/>
              </a:rPr>
              <a:t>)</a:t>
            </a:r>
            <a:r>
              <a:rPr lang="es-419" sz="800">
                <a:solidFill>
                  <a:srgbClr val="D4D4D4"/>
                </a:solidFill>
                <a:highlight>
                  <a:srgbClr val="1F1F1F"/>
                </a:highlight>
                <a:latin typeface="Courier New"/>
                <a:ea typeface="Courier New"/>
                <a:cs typeface="Courier New"/>
                <a:sym typeface="Courier New"/>
              </a:rPr>
              <a:t>-&gt;</a:t>
            </a:r>
            <a:r>
              <a:rPr lang="es-419" sz="800">
                <a:solidFill>
                  <a:srgbClr val="CCCCCC"/>
                </a:solidFill>
                <a:highlight>
                  <a:srgbClr val="1F1F1F"/>
                </a:highlight>
                <a:latin typeface="Courier New"/>
                <a:ea typeface="Courier New"/>
                <a:cs typeface="Courier New"/>
                <a:sym typeface="Courier New"/>
              </a:rPr>
              <a:t> </a:t>
            </a:r>
            <a:r>
              <a:rPr lang="es-419" sz="800">
                <a:solidFill>
                  <a:srgbClr val="4EC9B0"/>
                </a:solidFill>
                <a:highlight>
                  <a:srgbClr val="1F1F1F"/>
                </a:highlight>
                <a:latin typeface="Courier New"/>
                <a:ea typeface="Courier New"/>
                <a:cs typeface="Courier New"/>
                <a:sym typeface="Courier New"/>
              </a:rPr>
              <a:t>bool</a:t>
            </a:r>
            <a:r>
              <a:rPr lang="es-419" sz="800">
                <a:solidFill>
                  <a:srgbClr val="CCCCCC"/>
                </a:solidFill>
                <a:highlight>
                  <a:srgbClr val="1F1F1F"/>
                </a:highlight>
                <a:latin typeface="Courier New"/>
                <a:ea typeface="Courier New"/>
                <a:cs typeface="Courier New"/>
                <a:sym typeface="Courier New"/>
              </a:rPr>
              <a:t>{</a:t>
            </a:r>
            <a:endParaRPr sz="8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800">
                <a:solidFill>
                  <a:srgbClr val="CCCCCC"/>
                </a:solidFill>
                <a:highlight>
                  <a:srgbClr val="1F1F1F"/>
                </a:highlight>
                <a:latin typeface="Courier New"/>
                <a:ea typeface="Courier New"/>
                <a:cs typeface="Courier New"/>
                <a:sym typeface="Courier New"/>
              </a:rPr>
              <a:t>       </a:t>
            </a:r>
            <a:r>
              <a:rPr lang="es-419" sz="800">
                <a:solidFill>
                  <a:srgbClr val="C586C0"/>
                </a:solidFill>
                <a:highlight>
                  <a:srgbClr val="1F1F1F"/>
                </a:highlight>
                <a:latin typeface="Courier New"/>
                <a:ea typeface="Courier New"/>
                <a:cs typeface="Courier New"/>
                <a:sym typeface="Courier New"/>
              </a:rPr>
              <a:t>if</a:t>
            </a:r>
            <a:r>
              <a:rPr lang="es-419" sz="800">
                <a:solidFill>
                  <a:srgbClr val="CCCCCC"/>
                </a:solidFill>
                <a:highlight>
                  <a:srgbClr val="1F1F1F"/>
                </a:highlight>
                <a:latin typeface="Courier New"/>
                <a:ea typeface="Courier New"/>
                <a:cs typeface="Courier New"/>
                <a:sym typeface="Courier New"/>
              </a:rPr>
              <a:t> </a:t>
            </a:r>
            <a:r>
              <a:rPr lang="es-419" sz="800">
                <a:solidFill>
                  <a:srgbClr val="569CD6"/>
                </a:solidFill>
                <a:highlight>
                  <a:srgbClr val="1F1F1F"/>
                </a:highlight>
                <a:latin typeface="Courier New"/>
                <a:ea typeface="Courier New"/>
                <a:cs typeface="Courier New"/>
                <a:sym typeface="Courier New"/>
              </a:rPr>
              <a:t>self</a:t>
            </a:r>
            <a:r>
              <a:rPr lang="es-419" sz="800">
                <a:solidFill>
                  <a:srgbClr val="D4D4D4"/>
                </a:solidFill>
                <a:highlight>
                  <a:srgbClr val="1F1F1F"/>
                </a:highlight>
                <a:latin typeface="Courier New"/>
                <a:ea typeface="Courier New"/>
                <a:cs typeface="Courier New"/>
                <a:sym typeface="Courier New"/>
              </a:rPr>
              <a:t>.</a:t>
            </a:r>
            <a:r>
              <a:rPr lang="es-419" sz="800">
                <a:solidFill>
                  <a:srgbClr val="DCDCAA"/>
                </a:solidFill>
                <a:highlight>
                  <a:srgbClr val="1F1F1F"/>
                </a:highlight>
                <a:latin typeface="Courier New"/>
                <a:ea typeface="Courier New"/>
                <a:cs typeface="Courier New"/>
                <a:sym typeface="Courier New"/>
              </a:rPr>
              <a:t>calcular_anio_nacimiento</a:t>
            </a:r>
            <a:r>
              <a:rPr lang="es-419" sz="800">
                <a:solidFill>
                  <a:srgbClr val="CCCCCC"/>
                </a:solidFill>
                <a:highlight>
                  <a:srgbClr val="1F1F1F"/>
                </a:highlight>
                <a:latin typeface="Courier New"/>
                <a:ea typeface="Courier New"/>
                <a:cs typeface="Courier New"/>
                <a:sym typeface="Courier New"/>
              </a:rPr>
              <a:t>() </a:t>
            </a:r>
            <a:r>
              <a:rPr lang="es-419" sz="800">
                <a:solidFill>
                  <a:srgbClr val="D4D4D4"/>
                </a:solidFill>
                <a:highlight>
                  <a:srgbClr val="1F1F1F"/>
                </a:highlight>
                <a:latin typeface="Courier New"/>
                <a:ea typeface="Courier New"/>
                <a:cs typeface="Courier New"/>
                <a:sym typeface="Courier New"/>
              </a:rPr>
              <a:t>&gt;</a:t>
            </a:r>
            <a:r>
              <a:rPr lang="es-419" sz="800">
                <a:solidFill>
                  <a:srgbClr val="CCCCCC"/>
                </a:solidFill>
                <a:highlight>
                  <a:srgbClr val="1F1F1F"/>
                </a:highlight>
                <a:latin typeface="Courier New"/>
                <a:ea typeface="Courier New"/>
                <a:cs typeface="Courier New"/>
                <a:sym typeface="Courier New"/>
              </a:rPr>
              <a:t> </a:t>
            </a:r>
            <a:r>
              <a:rPr lang="es-419" sz="800">
                <a:solidFill>
                  <a:srgbClr val="9CDCFE"/>
                </a:solidFill>
                <a:highlight>
                  <a:srgbClr val="1F1F1F"/>
                </a:highlight>
                <a:latin typeface="Courier New"/>
                <a:ea typeface="Courier New"/>
                <a:cs typeface="Courier New"/>
                <a:sym typeface="Courier New"/>
              </a:rPr>
              <a:t>anio</a:t>
            </a:r>
            <a:r>
              <a:rPr lang="es-419" sz="800">
                <a:solidFill>
                  <a:srgbClr val="CCCCCC"/>
                </a:solidFill>
                <a:highlight>
                  <a:srgbClr val="1F1F1F"/>
                </a:highlight>
                <a:latin typeface="Courier New"/>
                <a:ea typeface="Courier New"/>
                <a:cs typeface="Courier New"/>
                <a:sym typeface="Courier New"/>
              </a:rPr>
              <a:t>{</a:t>
            </a:r>
            <a:r>
              <a:rPr lang="es-419" sz="800">
                <a:solidFill>
                  <a:srgbClr val="569CD6"/>
                </a:solidFill>
                <a:highlight>
                  <a:srgbClr val="1F1F1F"/>
                </a:highlight>
                <a:latin typeface="Courier New"/>
                <a:ea typeface="Courier New"/>
                <a:cs typeface="Courier New"/>
                <a:sym typeface="Courier New"/>
              </a:rPr>
              <a:t>true</a:t>
            </a:r>
            <a:r>
              <a:rPr lang="es-419" sz="800">
                <a:solidFill>
                  <a:srgbClr val="CCCCCC"/>
                </a:solidFill>
                <a:highlight>
                  <a:srgbClr val="1F1F1F"/>
                </a:highlight>
                <a:latin typeface="Courier New"/>
                <a:ea typeface="Courier New"/>
                <a:cs typeface="Courier New"/>
                <a:sym typeface="Courier New"/>
              </a:rPr>
              <a:t>}</a:t>
            </a:r>
            <a:r>
              <a:rPr lang="es-419" sz="800">
                <a:solidFill>
                  <a:srgbClr val="C586C0"/>
                </a:solidFill>
                <a:highlight>
                  <a:srgbClr val="1F1F1F"/>
                </a:highlight>
                <a:latin typeface="Courier New"/>
                <a:ea typeface="Courier New"/>
                <a:cs typeface="Courier New"/>
                <a:sym typeface="Courier New"/>
              </a:rPr>
              <a:t>else</a:t>
            </a:r>
            <a:r>
              <a:rPr lang="es-419" sz="800">
                <a:solidFill>
                  <a:srgbClr val="CCCCCC"/>
                </a:solidFill>
                <a:highlight>
                  <a:srgbClr val="1F1F1F"/>
                </a:highlight>
                <a:latin typeface="Courier New"/>
                <a:ea typeface="Courier New"/>
                <a:cs typeface="Courier New"/>
                <a:sym typeface="Courier New"/>
              </a:rPr>
              <a:t>{</a:t>
            </a:r>
            <a:r>
              <a:rPr lang="es-419" sz="800">
                <a:solidFill>
                  <a:srgbClr val="569CD6"/>
                </a:solidFill>
                <a:highlight>
                  <a:srgbClr val="1F1F1F"/>
                </a:highlight>
                <a:latin typeface="Courier New"/>
                <a:ea typeface="Courier New"/>
                <a:cs typeface="Courier New"/>
                <a:sym typeface="Courier New"/>
              </a:rPr>
              <a:t>false</a:t>
            </a:r>
            <a:r>
              <a:rPr lang="es-419" sz="800">
                <a:solidFill>
                  <a:srgbClr val="CCCCCC"/>
                </a:solidFill>
                <a:highlight>
                  <a:srgbClr val="1F1F1F"/>
                </a:highlight>
                <a:latin typeface="Courier New"/>
                <a:ea typeface="Courier New"/>
                <a:cs typeface="Courier New"/>
                <a:sym typeface="Courier New"/>
              </a:rPr>
              <a:t>}</a:t>
            </a:r>
            <a:endParaRPr sz="8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800">
                <a:solidFill>
                  <a:srgbClr val="CCCCCC"/>
                </a:solidFill>
                <a:highlight>
                  <a:srgbClr val="1F1F1F"/>
                </a:highlight>
                <a:latin typeface="Courier New"/>
                <a:ea typeface="Courier New"/>
                <a:cs typeface="Courier New"/>
                <a:sym typeface="Courier New"/>
              </a:rPr>
              <a:t>   }</a:t>
            </a:r>
            <a:endParaRPr sz="8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800">
                <a:solidFill>
                  <a:srgbClr val="CCCCCC"/>
                </a:solidFill>
                <a:highlight>
                  <a:srgbClr val="1F1F1F"/>
                </a:highlight>
                <a:latin typeface="Courier New"/>
                <a:ea typeface="Courier New"/>
                <a:cs typeface="Courier New"/>
                <a:sym typeface="Courier New"/>
              </a:rPr>
              <a:t>}</a:t>
            </a:r>
            <a:endParaRPr sz="8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800">
              <a:latin typeface="Roboto Slab"/>
              <a:ea typeface="Roboto Slab"/>
              <a:cs typeface="Roboto Slab"/>
              <a:sym typeface="Roboto Slab"/>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6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sz="3500"/>
              <a:t>Unit testing + mocking</a:t>
            </a:r>
            <a:endParaRPr sz="1700"/>
          </a:p>
        </p:txBody>
      </p:sp>
      <p:sp>
        <p:nvSpPr>
          <p:cNvPr id="357" name="Google Shape;357;p60"/>
          <p:cNvSpPr txBox="1"/>
          <p:nvPr>
            <p:ph idx="1" type="body"/>
          </p:nvPr>
        </p:nvSpPr>
        <p:spPr>
          <a:xfrm>
            <a:off x="387900" y="1352024"/>
            <a:ext cx="8368200" cy="3078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a:t>
            </a:r>
            <a:r>
              <a:rPr lang="es-419" sz="900">
                <a:solidFill>
                  <a:srgbClr val="4EC9B0"/>
                </a:solidFill>
                <a:highlight>
                  <a:srgbClr val="1F1F1F"/>
                </a:highlight>
                <a:latin typeface="Courier New"/>
                <a:ea typeface="Courier New"/>
                <a:cs typeface="Courier New"/>
                <a:sym typeface="Courier New"/>
              </a:rPr>
              <a:t>faux</a:t>
            </a:r>
            <a:r>
              <a:rPr lang="es-419" sz="900">
                <a:solidFill>
                  <a:srgbClr val="D4D4D4"/>
                </a:solidFill>
                <a:highlight>
                  <a:srgbClr val="1F1F1F"/>
                </a:highlight>
                <a:latin typeface="Courier New"/>
                <a:ea typeface="Courier New"/>
                <a:cs typeface="Courier New"/>
                <a:sym typeface="Courier New"/>
              </a:rPr>
              <a:t>::</a:t>
            </a:r>
            <a:r>
              <a:rPr lang="es-419" sz="900">
                <a:solidFill>
                  <a:srgbClr val="DCDCAA"/>
                </a:solidFill>
                <a:highlight>
                  <a:srgbClr val="1F1F1F"/>
                </a:highlight>
                <a:latin typeface="Courier New"/>
                <a:ea typeface="Courier New"/>
                <a:cs typeface="Courier New"/>
                <a:sym typeface="Courier New"/>
              </a:rPr>
              <a:t>create</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a:t>
            </a:r>
            <a:r>
              <a:rPr lang="es-419" sz="900">
                <a:solidFill>
                  <a:srgbClr val="DCDCAA"/>
                </a:solidFill>
                <a:highlight>
                  <a:srgbClr val="1F1F1F"/>
                </a:highlight>
                <a:latin typeface="Courier New"/>
                <a:ea typeface="Courier New"/>
                <a:cs typeface="Courier New"/>
                <a:sym typeface="Courier New"/>
              </a:rPr>
              <a:t>derive</a:t>
            </a:r>
            <a:r>
              <a:rPr lang="es-419" sz="900">
                <a:solidFill>
                  <a:srgbClr val="CCCCCC"/>
                </a:solidFill>
                <a:highlight>
                  <a:srgbClr val="1F1F1F"/>
                </a:highlight>
                <a:latin typeface="Courier New"/>
                <a:ea typeface="Courier New"/>
                <a:cs typeface="Courier New"/>
                <a:sym typeface="Courier New"/>
              </a:rPr>
              <a:t>(</a:t>
            </a:r>
            <a:r>
              <a:rPr lang="es-419" sz="900">
                <a:solidFill>
                  <a:srgbClr val="4EC9B0"/>
                </a:solidFill>
                <a:highlight>
                  <a:srgbClr val="1F1F1F"/>
                </a:highlight>
                <a:latin typeface="Courier New"/>
                <a:ea typeface="Courier New"/>
                <a:cs typeface="Courier New"/>
                <a:sym typeface="Courier New"/>
              </a:rPr>
              <a:t>Default</a:t>
            </a:r>
            <a:r>
              <a:rPr lang="es-419" sz="900">
                <a:solidFill>
                  <a:srgbClr val="CCCCCC"/>
                </a:solidFill>
                <a:highlight>
                  <a:srgbClr val="1F1F1F"/>
                </a:highlight>
                <a:latin typeface="Courier New"/>
                <a:ea typeface="Courier New"/>
                <a:cs typeface="Courier New"/>
                <a:sym typeface="Courier New"/>
              </a:rPr>
              <a:t>, </a:t>
            </a:r>
            <a:r>
              <a:rPr lang="es-419" sz="900">
                <a:solidFill>
                  <a:srgbClr val="4EC9B0"/>
                </a:solidFill>
                <a:highlight>
                  <a:srgbClr val="1F1F1F"/>
                </a:highlight>
                <a:latin typeface="Courier New"/>
                <a:ea typeface="Courier New"/>
                <a:cs typeface="Courier New"/>
                <a:sym typeface="Courier New"/>
              </a:rPr>
              <a:t>Clone</a:t>
            </a:r>
            <a:r>
              <a:rPr lang="es-419" sz="900">
                <a:solidFill>
                  <a:srgbClr val="CCCCCC"/>
                </a:solidFill>
                <a:highlight>
                  <a:srgbClr val="1F1F1F"/>
                </a:highlight>
                <a:latin typeface="Courier New"/>
                <a:ea typeface="Courier New"/>
                <a:cs typeface="Courier New"/>
                <a:sym typeface="Courier New"/>
              </a:rPr>
              <a:t>, </a:t>
            </a:r>
            <a:r>
              <a:rPr lang="es-419" sz="900">
                <a:solidFill>
                  <a:srgbClr val="4EC9B0"/>
                </a:solidFill>
                <a:highlight>
                  <a:srgbClr val="1F1F1F"/>
                </a:highlight>
                <a:latin typeface="Courier New"/>
                <a:ea typeface="Courier New"/>
                <a:cs typeface="Courier New"/>
                <a:sym typeface="Courier New"/>
              </a:rPr>
              <a:t>Debug</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569CD6"/>
                </a:solidFill>
                <a:highlight>
                  <a:srgbClr val="1F1F1F"/>
                </a:highlight>
                <a:latin typeface="Courier New"/>
                <a:ea typeface="Courier New"/>
                <a:cs typeface="Courier New"/>
                <a:sym typeface="Courier New"/>
              </a:rPr>
              <a:t>struct</a:t>
            </a:r>
            <a:r>
              <a:rPr lang="es-419" sz="900">
                <a:solidFill>
                  <a:srgbClr val="CCCCCC"/>
                </a:solidFill>
                <a:highlight>
                  <a:srgbClr val="1F1F1F"/>
                </a:highlight>
                <a:latin typeface="Courier New"/>
                <a:ea typeface="Courier New"/>
                <a:cs typeface="Courier New"/>
                <a:sym typeface="Courier New"/>
              </a:rPr>
              <a:t> </a:t>
            </a:r>
            <a:r>
              <a:rPr lang="es-419" sz="900">
                <a:solidFill>
                  <a:srgbClr val="4EC9B0"/>
                </a:solidFill>
                <a:highlight>
                  <a:srgbClr val="1F1F1F"/>
                </a:highlight>
                <a:latin typeface="Courier New"/>
                <a:ea typeface="Courier New"/>
                <a:cs typeface="Courier New"/>
                <a:sym typeface="Courier New"/>
              </a:rPr>
              <a:t>Calculadora</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9CDCFE"/>
                </a:solidFill>
                <a:highlight>
                  <a:srgbClr val="1F1F1F"/>
                </a:highlight>
                <a:latin typeface="Courier New"/>
                <a:ea typeface="Courier New"/>
                <a:cs typeface="Courier New"/>
                <a:sym typeface="Courier New"/>
              </a:rPr>
              <a:t>id</a:t>
            </a:r>
            <a:r>
              <a:rPr lang="es-419" sz="900">
                <a:solidFill>
                  <a:srgbClr val="D4D4D4"/>
                </a:solidFill>
                <a:highlight>
                  <a:srgbClr val="1F1F1F"/>
                </a:highlight>
                <a:latin typeface="Courier New"/>
                <a:ea typeface="Courier New"/>
                <a:cs typeface="Courier New"/>
                <a:sym typeface="Courier New"/>
              </a:rPr>
              <a:t>:</a:t>
            </a:r>
            <a:r>
              <a:rPr lang="es-419" sz="900">
                <a:solidFill>
                  <a:srgbClr val="4EC9B0"/>
                </a:solidFill>
                <a:highlight>
                  <a:srgbClr val="1F1F1F"/>
                </a:highlight>
                <a:latin typeface="Courier New"/>
                <a:ea typeface="Courier New"/>
                <a:cs typeface="Courier New"/>
                <a:sym typeface="Courier New"/>
              </a:rPr>
              <a:t>u8</a:t>
            </a:r>
            <a:endParaRPr sz="900">
              <a:solidFill>
                <a:srgbClr val="4EC9B0"/>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a:t>
            </a:r>
            <a:r>
              <a:rPr lang="es-419" sz="900">
                <a:solidFill>
                  <a:srgbClr val="4EC9B0"/>
                </a:solidFill>
                <a:highlight>
                  <a:srgbClr val="1F1F1F"/>
                </a:highlight>
                <a:latin typeface="Courier New"/>
                <a:ea typeface="Courier New"/>
                <a:cs typeface="Courier New"/>
                <a:sym typeface="Courier New"/>
              </a:rPr>
              <a:t>faux</a:t>
            </a:r>
            <a:r>
              <a:rPr lang="es-419" sz="900">
                <a:solidFill>
                  <a:srgbClr val="D4D4D4"/>
                </a:solidFill>
                <a:highlight>
                  <a:srgbClr val="1F1F1F"/>
                </a:highlight>
                <a:latin typeface="Courier New"/>
                <a:ea typeface="Courier New"/>
                <a:cs typeface="Courier New"/>
                <a:sym typeface="Courier New"/>
              </a:rPr>
              <a:t>::</a:t>
            </a:r>
            <a:r>
              <a:rPr lang="es-419" sz="900">
                <a:solidFill>
                  <a:srgbClr val="DCDCAA"/>
                </a:solidFill>
                <a:highlight>
                  <a:srgbClr val="1F1F1F"/>
                </a:highlight>
                <a:latin typeface="Courier New"/>
                <a:ea typeface="Courier New"/>
                <a:cs typeface="Courier New"/>
                <a:sym typeface="Courier New"/>
              </a:rPr>
              <a:t>methods</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569CD6"/>
                </a:solidFill>
                <a:highlight>
                  <a:srgbClr val="1F1F1F"/>
                </a:highlight>
                <a:latin typeface="Courier New"/>
                <a:ea typeface="Courier New"/>
                <a:cs typeface="Courier New"/>
                <a:sym typeface="Courier New"/>
              </a:rPr>
              <a:t>impl</a:t>
            </a:r>
            <a:r>
              <a:rPr lang="es-419" sz="900">
                <a:solidFill>
                  <a:srgbClr val="CCCCCC"/>
                </a:solidFill>
                <a:highlight>
                  <a:srgbClr val="1F1F1F"/>
                </a:highlight>
                <a:latin typeface="Courier New"/>
                <a:ea typeface="Courier New"/>
                <a:cs typeface="Courier New"/>
                <a:sym typeface="Courier New"/>
              </a:rPr>
              <a:t> </a:t>
            </a:r>
            <a:r>
              <a:rPr lang="es-419" sz="900">
                <a:solidFill>
                  <a:srgbClr val="4EC9B0"/>
                </a:solidFill>
                <a:highlight>
                  <a:srgbClr val="1F1F1F"/>
                </a:highlight>
                <a:latin typeface="Courier New"/>
                <a:ea typeface="Courier New"/>
                <a:cs typeface="Courier New"/>
                <a:sym typeface="Courier New"/>
              </a:rPr>
              <a:t>Calculadora</a:t>
            </a:r>
            <a:r>
              <a:rPr lang="es-419" sz="900">
                <a:solidFill>
                  <a:srgbClr val="CCCCCC"/>
                </a:solidFill>
                <a:highlight>
                  <a:srgbClr val="1F1F1F"/>
                </a:highlight>
                <a:latin typeface="Courier New"/>
                <a:ea typeface="Courier New"/>
                <a:cs typeface="Courier New"/>
                <a:sym typeface="Courier New"/>
              </a:rPr>
              <a:t> {</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pub</a:t>
            </a: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fn</a:t>
            </a:r>
            <a:r>
              <a:rPr lang="es-419" sz="900">
                <a:solidFill>
                  <a:srgbClr val="CCCCCC"/>
                </a:solidFill>
                <a:highlight>
                  <a:srgbClr val="1F1F1F"/>
                </a:highlight>
                <a:latin typeface="Courier New"/>
                <a:ea typeface="Courier New"/>
                <a:cs typeface="Courier New"/>
                <a:sym typeface="Courier New"/>
              </a:rPr>
              <a:t> </a:t>
            </a:r>
            <a:r>
              <a:rPr lang="es-419" sz="900">
                <a:solidFill>
                  <a:srgbClr val="DCDCAA"/>
                </a:solidFill>
                <a:highlight>
                  <a:srgbClr val="1F1F1F"/>
                </a:highlight>
                <a:latin typeface="Courier New"/>
                <a:ea typeface="Courier New"/>
                <a:cs typeface="Courier New"/>
                <a:sym typeface="Courier New"/>
              </a:rPr>
              <a:t>calcular_anio_nacimiento</a:t>
            </a:r>
            <a:r>
              <a:rPr lang="es-419" sz="900">
                <a:solidFill>
                  <a:srgbClr val="CCCCCC"/>
                </a:solidFill>
                <a:highlight>
                  <a:srgbClr val="1F1F1F"/>
                </a:highlight>
                <a:latin typeface="Courier New"/>
                <a:ea typeface="Courier New"/>
                <a:cs typeface="Courier New"/>
                <a:sym typeface="Courier New"/>
              </a:rPr>
              <a:t>(</a:t>
            </a:r>
            <a:r>
              <a:rPr lang="es-419" sz="900">
                <a:solidFill>
                  <a:srgbClr val="D4D4D4"/>
                </a:solidFill>
                <a:highlight>
                  <a:srgbClr val="1F1F1F"/>
                </a:highlight>
                <a:latin typeface="Courier New"/>
                <a:ea typeface="Courier New"/>
                <a:cs typeface="Courier New"/>
                <a:sym typeface="Courier New"/>
              </a:rPr>
              <a:t>&amp;</a:t>
            </a:r>
            <a:r>
              <a:rPr lang="es-419" sz="900">
                <a:solidFill>
                  <a:srgbClr val="569CD6"/>
                </a:solidFill>
                <a:highlight>
                  <a:srgbClr val="1F1F1F"/>
                </a:highlight>
                <a:latin typeface="Courier New"/>
                <a:ea typeface="Courier New"/>
                <a:cs typeface="Courier New"/>
                <a:sym typeface="Courier New"/>
              </a:rPr>
              <a:t>self</a:t>
            </a:r>
            <a:r>
              <a:rPr lang="es-419" sz="900">
                <a:solidFill>
                  <a:srgbClr val="CCCCCC"/>
                </a:solidFill>
                <a:highlight>
                  <a:srgbClr val="1F1F1F"/>
                </a:highlight>
                <a:latin typeface="Courier New"/>
                <a:ea typeface="Courier New"/>
                <a:cs typeface="Courier New"/>
                <a:sym typeface="Courier New"/>
              </a:rPr>
              <a:t>, </a:t>
            </a:r>
            <a:r>
              <a:rPr lang="es-419" sz="900">
                <a:solidFill>
                  <a:srgbClr val="9CDCFE"/>
                </a:solidFill>
                <a:highlight>
                  <a:srgbClr val="1F1F1F"/>
                </a:highlight>
                <a:latin typeface="Courier New"/>
                <a:ea typeface="Courier New"/>
                <a:cs typeface="Courier New"/>
                <a:sym typeface="Courier New"/>
              </a:rPr>
              <a:t>per</a:t>
            </a:r>
            <a:r>
              <a:rPr lang="es-419" sz="900">
                <a:solidFill>
                  <a:srgbClr val="D4D4D4"/>
                </a:solidFill>
                <a:highlight>
                  <a:srgbClr val="1F1F1F"/>
                </a:highlight>
                <a:latin typeface="Courier New"/>
                <a:ea typeface="Courier New"/>
                <a:cs typeface="Courier New"/>
                <a:sym typeface="Courier New"/>
              </a:rPr>
              <a:t>:</a:t>
            </a:r>
            <a:r>
              <a:rPr lang="es-419" sz="900">
                <a:solidFill>
                  <a:srgbClr val="CCCCCC"/>
                </a:solidFill>
                <a:highlight>
                  <a:srgbClr val="1F1F1F"/>
                </a:highlight>
                <a:latin typeface="Courier New"/>
                <a:ea typeface="Courier New"/>
                <a:cs typeface="Courier New"/>
                <a:sym typeface="Courier New"/>
              </a:rPr>
              <a:t> </a:t>
            </a:r>
            <a:r>
              <a:rPr lang="es-419" sz="900">
                <a:solidFill>
                  <a:srgbClr val="D4D4D4"/>
                </a:solidFill>
                <a:highlight>
                  <a:srgbClr val="1F1F1F"/>
                </a:highlight>
                <a:latin typeface="Courier New"/>
                <a:ea typeface="Courier New"/>
                <a:cs typeface="Courier New"/>
                <a:sym typeface="Courier New"/>
              </a:rPr>
              <a:t>&amp;</a:t>
            </a:r>
            <a:r>
              <a:rPr lang="es-419" sz="900">
                <a:solidFill>
                  <a:srgbClr val="4EC9B0"/>
                </a:solidFill>
                <a:highlight>
                  <a:srgbClr val="1F1F1F"/>
                </a:highlight>
                <a:latin typeface="Courier New"/>
                <a:ea typeface="Courier New"/>
                <a:cs typeface="Courier New"/>
                <a:sym typeface="Courier New"/>
              </a:rPr>
              <a:t>Persona</a:t>
            </a:r>
            <a:r>
              <a:rPr lang="es-419" sz="900">
                <a:solidFill>
                  <a:srgbClr val="CCCCCC"/>
                </a:solidFill>
                <a:highlight>
                  <a:srgbClr val="1F1F1F"/>
                </a:highlight>
                <a:latin typeface="Courier New"/>
                <a:ea typeface="Courier New"/>
                <a:cs typeface="Courier New"/>
                <a:sym typeface="Courier New"/>
              </a:rPr>
              <a:t>) </a:t>
            </a:r>
            <a:r>
              <a:rPr lang="es-419" sz="900">
                <a:solidFill>
                  <a:srgbClr val="D4D4D4"/>
                </a:solidFill>
                <a:highlight>
                  <a:srgbClr val="1F1F1F"/>
                </a:highlight>
                <a:latin typeface="Courier New"/>
                <a:ea typeface="Courier New"/>
                <a:cs typeface="Courier New"/>
                <a:sym typeface="Courier New"/>
              </a:rPr>
              <a:t>-&gt;</a:t>
            </a:r>
            <a:r>
              <a:rPr lang="es-419" sz="900">
                <a:solidFill>
                  <a:srgbClr val="CCCCCC"/>
                </a:solidFill>
                <a:highlight>
                  <a:srgbClr val="1F1F1F"/>
                </a:highlight>
                <a:latin typeface="Courier New"/>
                <a:ea typeface="Courier New"/>
                <a:cs typeface="Courier New"/>
                <a:sym typeface="Courier New"/>
              </a:rPr>
              <a:t> </a:t>
            </a:r>
            <a:r>
              <a:rPr lang="es-419" sz="900">
                <a:solidFill>
                  <a:srgbClr val="4EC9B0"/>
                </a:solidFill>
                <a:highlight>
                  <a:srgbClr val="1F1F1F"/>
                </a:highlight>
                <a:latin typeface="Courier New"/>
                <a:ea typeface="Courier New"/>
                <a:cs typeface="Courier New"/>
                <a:sym typeface="Courier New"/>
              </a:rPr>
              <a:t>u32</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B5CEA8"/>
                </a:solidFill>
                <a:highlight>
                  <a:srgbClr val="1F1F1F"/>
                </a:highlight>
                <a:latin typeface="Courier New"/>
                <a:ea typeface="Courier New"/>
                <a:cs typeface="Courier New"/>
                <a:sym typeface="Courier New"/>
              </a:rPr>
              <a:t>2023</a:t>
            </a:r>
            <a:r>
              <a:rPr lang="es-419" sz="900">
                <a:solidFill>
                  <a:srgbClr val="CCCCCC"/>
                </a:solidFill>
                <a:highlight>
                  <a:srgbClr val="1F1F1F"/>
                </a:highlight>
                <a:latin typeface="Courier New"/>
                <a:ea typeface="Courier New"/>
                <a:cs typeface="Courier New"/>
                <a:sym typeface="Courier New"/>
              </a:rPr>
              <a:t>  </a:t>
            </a:r>
            <a:r>
              <a:rPr lang="es-419" sz="900">
                <a:solidFill>
                  <a:srgbClr val="D4D4D4"/>
                </a:solidFill>
                <a:highlight>
                  <a:srgbClr val="1F1F1F"/>
                </a:highlight>
                <a:latin typeface="Courier New"/>
                <a:ea typeface="Courier New"/>
                <a:cs typeface="Courier New"/>
                <a:sym typeface="Courier New"/>
              </a:rPr>
              <a:t>-</a:t>
            </a:r>
            <a:r>
              <a:rPr lang="es-419" sz="900">
                <a:solidFill>
                  <a:srgbClr val="CCCCCC"/>
                </a:solidFill>
                <a:highlight>
                  <a:srgbClr val="1F1F1F"/>
                </a:highlight>
                <a:latin typeface="Courier New"/>
                <a:ea typeface="Courier New"/>
                <a:cs typeface="Courier New"/>
                <a:sym typeface="Courier New"/>
              </a:rPr>
              <a:t> </a:t>
            </a:r>
            <a:r>
              <a:rPr lang="es-419" sz="900">
                <a:solidFill>
                  <a:srgbClr val="9CDCFE"/>
                </a:solidFill>
                <a:highlight>
                  <a:srgbClr val="1F1F1F"/>
                </a:highlight>
                <a:latin typeface="Courier New"/>
                <a:ea typeface="Courier New"/>
                <a:cs typeface="Courier New"/>
                <a:sym typeface="Courier New"/>
              </a:rPr>
              <a:t>per</a:t>
            </a:r>
            <a:r>
              <a:rPr lang="es-419" sz="900">
                <a:solidFill>
                  <a:srgbClr val="D4D4D4"/>
                </a:solidFill>
                <a:highlight>
                  <a:srgbClr val="1F1F1F"/>
                </a:highlight>
                <a:latin typeface="Courier New"/>
                <a:ea typeface="Courier New"/>
                <a:cs typeface="Courier New"/>
                <a:sym typeface="Courier New"/>
              </a:rPr>
              <a:t>.</a:t>
            </a:r>
            <a:r>
              <a:rPr lang="es-419" sz="900">
                <a:solidFill>
                  <a:srgbClr val="9CDCFE"/>
                </a:solidFill>
                <a:highlight>
                  <a:srgbClr val="1F1F1F"/>
                </a:highlight>
                <a:latin typeface="Courier New"/>
                <a:ea typeface="Courier New"/>
                <a:cs typeface="Courier New"/>
                <a:sym typeface="Courier New"/>
              </a:rPr>
              <a:t>edad</a:t>
            </a: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as</a:t>
            </a:r>
            <a:r>
              <a:rPr lang="es-419" sz="900">
                <a:solidFill>
                  <a:srgbClr val="CCCCCC"/>
                </a:solidFill>
                <a:highlight>
                  <a:srgbClr val="1F1F1F"/>
                </a:highlight>
                <a:latin typeface="Courier New"/>
                <a:ea typeface="Courier New"/>
                <a:cs typeface="Courier New"/>
                <a:sym typeface="Courier New"/>
              </a:rPr>
              <a:t> </a:t>
            </a:r>
            <a:r>
              <a:rPr lang="es-419" sz="900">
                <a:solidFill>
                  <a:srgbClr val="4EC9B0"/>
                </a:solidFill>
                <a:highlight>
                  <a:srgbClr val="1F1F1F"/>
                </a:highlight>
                <a:latin typeface="Courier New"/>
                <a:ea typeface="Courier New"/>
                <a:cs typeface="Courier New"/>
                <a:sym typeface="Courier New"/>
              </a:rPr>
              <a:t>u32</a:t>
            </a:r>
            <a:endParaRPr sz="900">
              <a:solidFill>
                <a:srgbClr val="4EC9B0"/>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800">
              <a:solidFill>
                <a:srgbClr val="CCCCCC"/>
              </a:solidFill>
              <a:highlight>
                <a:srgbClr val="1F1F1F"/>
              </a:highlight>
              <a:latin typeface="Courier New"/>
              <a:ea typeface="Courier New"/>
              <a:cs typeface="Courier New"/>
              <a:sym typeface="Courier New"/>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6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sz="3500"/>
              <a:t>Unit testing + mocking</a:t>
            </a:r>
            <a:endParaRPr sz="1700"/>
          </a:p>
        </p:txBody>
      </p:sp>
      <p:sp>
        <p:nvSpPr>
          <p:cNvPr id="363" name="Google Shape;363;p61"/>
          <p:cNvSpPr txBox="1"/>
          <p:nvPr>
            <p:ph idx="1" type="body"/>
          </p:nvPr>
        </p:nvSpPr>
        <p:spPr>
          <a:xfrm>
            <a:off x="387900" y="1352024"/>
            <a:ext cx="8368200" cy="3078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a:t>
            </a:r>
            <a:r>
              <a:rPr lang="es-419" sz="900">
                <a:solidFill>
                  <a:srgbClr val="DCDCAA"/>
                </a:solidFill>
                <a:highlight>
                  <a:srgbClr val="1F1F1F"/>
                </a:highlight>
                <a:latin typeface="Courier New"/>
                <a:ea typeface="Courier New"/>
                <a:cs typeface="Courier New"/>
                <a:sym typeface="Courier New"/>
              </a:rPr>
              <a:t>test</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569CD6"/>
                </a:solidFill>
                <a:highlight>
                  <a:srgbClr val="1F1F1F"/>
                </a:highlight>
                <a:latin typeface="Courier New"/>
                <a:ea typeface="Courier New"/>
                <a:cs typeface="Courier New"/>
                <a:sym typeface="Courier New"/>
              </a:rPr>
              <a:t>fn</a:t>
            </a:r>
            <a:r>
              <a:rPr lang="es-419" sz="900">
                <a:solidFill>
                  <a:srgbClr val="CCCCCC"/>
                </a:solidFill>
                <a:highlight>
                  <a:srgbClr val="1F1F1F"/>
                </a:highlight>
                <a:latin typeface="Courier New"/>
                <a:ea typeface="Courier New"/>
                <a:cs typeface="Courier New"/>
                <a:sym typeface="Courier New"/>
              </a:rPr>
              <a:t> </a:t>
            </a:r>
            <a:r>
              <a:rPr lang="es-419" sz="900">
                <a:solidFill>
                  <a:srgbClr val="DCDCAA"/>
                </a:solidFill>
                <a:highlight>
                  <a:srgbClr val="1F1F1F"/>
                </a:highlight>
                <a:latin typeface="Courier New"/>
                <a:ea typeface="Courier New"/>
                <a:cs typeface="Courier New"/>
                <a:sym typeface="Courier New"/>
              </a:rPr>
              <a:t>calcular_si_debe_aplicar_vacuna_test_1</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let</a:t>
            </a: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mut</a:t>
            </a:r>
            <a:r>
              <a:rPr lang="es-419" sz="900">
                <a:solidFill>
                  <a:srgbClr val="CCCCCC"/>
                </a:solidFill>
                <a:highlight>
                  <a:srgbClr val="1F1F1F"/>
                </a:highlight>
                <a:latin typeface="Courier New"/>
                <a:ea typeface="Courier New"/>
                <a:cs typeface="Courier New"/>
                <a:sym typeface="Courier New"/>
              </a:rPr>
              <a:t> </a:t>
            </a:r>
            <a:r>
              <a:rPr lang="es-419" sz="900" u="sng">
                <a:solidFill>
                  <a:srgbClr val="9CDCFE"/>
                </a:solidFill>
                <a:highlight>
                  <a:srgbClr val="1F1F1F"/>
                </a:highlight>
                <a:latin typeface="Courier New"/>
                <a:ea typeface="Courier New"/>
                <a:cs typeface="Courier New"/>
                <a:sym typeface="Courier New"/>
              </a:rPr>
              <a:t>calc</a:t>
            </a:r>
            <a:r>
              <a:rPr lang="es-419" sz="900">
                <a:solidFill>
                  <a:srgbClr val="CCCCCC"/>
                </a:solidFill>
                <a:highlight>
                  <a:srgbClr val="1F1F1F"/>
                </a:highlight>
                <a:latin typeface="Courier New"/>
                <a:ea typeface="Courier New"/>
                <a:cs typeface="Courier New"/>
                <a:sym typeface="Courier New"/>
              </a:rPr>
              <a:t> </a:t>
            </a:r>
            <a:r>
              <a:rPr lang="es-419" sz="900">
                <a:solidFill>
                  <a:srgbClr val="D4D4D4"/>
                </a:solidFill>
                <a:highlight>
                  <a:srgbClr val="1F1F1F"/>
                </a:highlight>
                <a:latin typeface="Courier New"/>
                <a:ea typeface="Courier New"/>
                <a:cs typeface="Courier New"/>
                <a:sym typeface="Courier New"/>
              </a:rPr>
              <a:t>=</a:t>
            </a:r>
            <a:r>
              <a:rPr lang="es-419" sz="900">
                <a:solidFill>
                  <a:srgbClr val="CCCCCC"/>
                </a:solidFill>
                <a:highlight>
                  <a:srgbClr val="1F1F1F"/>
                </a:highlight>
                <a:latin typeface="Courier New"/>
                <a:ea typeface="Courier New"/>
                <a:cs typeface="Courier New"/>
                <a:sym typeface="Courier New"/>
              </a:rPr>
              <a:t> </a:t>
            </a:r>
            <a:r>
              <a:rPr lang="es-419" sz="900">
                <a:solidFill>
                  <a:srgbClr val="4EC9B0"/>
                </a:solidFill>
                <a:highlight>
                  <a:srgbClr val="1F1F1F"/>
                </a:highlight>
                <a:latin typeface="Courier New"/>
                <a:ea typeface="Courier New"/>
                <a:cs typeface="Courier New"/>
                <a:sym typeface="Courier New"/>
              </a:rPr>
              <a:t>Calculadora</a:t>
            </a:r>
            <a:r>
              <a:rPr lang="es-419" sz="900">
                <a:solidFill>
                  <a:srgbClr val="D4D4D4"/>
                </a:solidFill>
                <a:highlight>
                  <a:srgbClr val="1F1F1F"/>
                </a:highlight>
                <a:latin typeface="Courier New"/>
                <a:ea typeface="Courier New"/>
                <a:cs typeface="Courier New"/>
                <a:sym typeface="Courier New"/>
              </a:rPr>
              <a:t>::</a:t>
            </a:r>
            <a:r>
              <a:rPr lang="es-419" sz="900">
                <a:solidFill>
                  <a:srgbClr val="DCDCAA"/>
                </a:solidFill>
                <a:highlight>
                  <a:srgbClr val="1F1F1F"/>
                </a:highlight>
                <a:latin typeface="Courier New"/>
                <a:ea typeface="Courier New"/>
                <a:cs typeface="Courier New"/>
                <a:sym typeface="Courier New"/>
              </a:rPr>
              <a:t>faux</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let</a:t>
            </a: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mut</a:t>
            </a:r>
            <a:r>
              <a:rPr lang="es-419" sz="900">
                <a:solidFill>
                  <a:srgbClr val="CCCCCC"/>
                </a:solidFill>
                <a:highlight>
                  <a:srgbClr val="1F1F1F"/>
                </a:highlight>
                <a:latin typeface="Courier New"/>
                <a:ea typeface="Courier New"/>
                <a:cs typeface="Courier New"/>
                <a:sym typeface="Courier New"/>
              </a:rPr>
              <a:t> </a:t>
            </a:r>
            <a:r>
              <a:rPr lang="es-419" sz="900" u="sng">
                <a:solidFill>
                  <a:srgbClr val="9CDCFE"/>
                </a:solidFill>
                <a:highlight>
                  <a:srgbClr val="1F1F1F"/>
                </a:highlight>
                <a:latin typeface="Courier New"/>
                <a:ea typeface="Courier New"/>
                <a:cs typeface="Courier New"/>
                <a:sym typeface="Courier New"/>
              </a:rPr>
              <a:t>per</a:t>
            </a:r>
            <a:r>
              <a:rPr lang="es-419" sz="900">
                <a:solidFill>
                  <a:srgbClr val="CCCCCC"/>
                </a:solidFill>
                <a:highlight>
                  <a:srgbClr val="1F1F1F"/>
                </a:highlight>
                <a:latin typeface="Courier New"/>
                <a:ea typeface="Courier New"/>
                <a:cs typeface="Courier New"/>
                <a:sym typeface="Courier New"/>
              </a:rPr>
              <a:t> </a:t>
            </a:r>
            <a:r>
              <a:rPr lang="es-419" sz="900">
                <a:solidFill>
                  <a:srgbClr val="D4D4D4"/>
                </a:solidFill>
                <a:highlight>
                  <a:srgbClr val="1F1F1F"/>
                </a:highlight>
                <a:latin typeface="Courier New"/>
                <a:ea typeface="Courier New"/>
                <a:cs typeface="Courier New"/>
                <a:sym typeface="Courier New"/>
              </a:rPr>
              <a:t>=</a:t>
            </a:r>
            <a:r>
              <a:rPr lang="es-419" sz="900">
                <a:solidFill>
                  <a:srgbClr val="CCCCCC"/>
                </a:solidFill>
                <a:highlight>
                  <a:srgbClr val="1F1F1F"/>
                </a:highlight>
                <a:latin typeface="Courier New"/>
                <a:ea typeface="Courier New"/>
                <a:cs typeface="Courier New"/>
                <a:sym typeface="Courier New"/>
              </a:rPr>
              <a:t> </a:t>
            </a:r>
            <a:r>
              <a:rPr lang="es-419" sz="900">
                <a:solidFill>
                  <a:srgbClr val="4EC9B0"/>
                </a:solidFill>
                <a:highlight>
                  <a:srgbClr val="1F1F1F"/>
                </a:highlight>
                <a:latin typeface="Courier New"/>
                <a:ea typeface="Courier New"/>
                <a:cs typeface="Courier New"/>
                <a:sym typeface="Courier New"/>
              </a:rPr>
              <a:t>Persona</a:t>
            </a:r>
            <a:r>
              <a:rPr lang="es-419" sz="900">
                <a:solidFill>
                  <a:srgbClr val="D4D4D4"/>
                </a:solidFill>
                <a:highlight>
                  <a:srgbClr val="1F1F1F"/>
                </a:highlight>
                <a:latin typeface="Courier New"/>
                <a:ea typeface="Courier New"/>
                <a:cs typeface="Courier New"/>
                <a:sym typeface="Courier New"/>
              </a:rPr>
              <a:t>::</a:t>
            </a:r>
            <a:r>
              <a:rPr lang="es-419" sz="900">
                <a:solidFill>
                  <a:srgbClr val="DCDCAA"/>
                </a:solidFill>
                <a:highlight>
                  <a:srgbClr val="1F1F1F"/>
                </a:highlight>
                <a:latin typeface="Courier New"/>
                <a:ea typeface="Courier New"/>
                <a:cs typeface="Courier New"/>
                <a:sym typeface="Courier New"/>
              </a:rPr>
              <a:t>default</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4EC9B0"/>
                </a:solidFill>
                <a:highlight>
                  <a:srgbClr val="1F1F1F"/>
                </a:highlight>
                <a:latin typeface="Courier New"/>
                <a:ea typeface="Courier New"/>
                <a:cs typeface="Courier New"/>
                <a:sym typeface="Courier New"/>
              </a:rPr>
              <a:t>faux</a:t>
            </a:r>
            <a:r>
              <a:rPr lang="es-419" sz="900">
                <a:solidFill>
                  <a:srgbClr val="D4D4D4"/>
                </a:solidFill>
                <a:highlight>
                  <a:srgbClr val="1F1F1F"/>
                </a:highlight>
                <a:latin typeface="Courier New"/>
                <a:ea typeface="Courier New"/>
                <a:cs typeface="Courier New"/>
                <a:sym typeface="Courier New"/>
              </a:rPr>
              <a:t>::</a:t>
            </a:r>
            <a:r>
              <a:rPr lang="es-419" sz="900">
                <a:solidFill>
                  <a:srgbClr val="569CD6"/>
                </a:solidFill>
                <a:highlight>
                  <a:srgbClr val="1F1F1F"/>
                </a:highlight>
                <a:latin typeface="Courier New"/>
                <a:ea typeface="Courier New"/>
                <a:cs typeface="Courier New"/>
                <a:sym typeface="Courier New"/>
              </a:rPr>
              <a:t>when!</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u="sng">
                <a:solidFill>
                  <a:srgbClr val="9CDCFE"/>
                </a:solidFill>
                <a:highlight>
                  <a:srgbClr val="1F1F1F"/>
                </a:highlight>
                <a:latin typeface="Courier New"/>
                <a:ea typeface="Courier New"/>
                <a:cs typeface="Courier New"/>
                <a:sym typeface="Courier New"/>
              </a:rPr>
              <a:t>calc</a:t>
            </a:r>
            <a:r>
              <a:rPr lang="es-419" sz="900">
                <a:solidFill>
                  <a:srgbClr val="D4D4D4"/>
                </a:solidFill>
                <a:highlight>
                  <a:srgbClr val="1F1F1F"/>
                </a:highlight>
                <a:latin typeface="Courier New"/>
                <a:ea typeface="Courier New"/>
                <a:cs typeface="Courier New"/>
                <a:sym typeface="Courier New"/>
              </a:rPr>
              <a:t>.</a:t>
            </a:r>
            <a:r>
              <a:rPr lang="es-419" sz="900" u="sng">
                <a:solidFill>
                  <a:srgbClr val="DCDCAA"/>
                </a:solidFill>
                <a:highlight>
                  <a:srgbClr val="1F1F1F"/>
                </a:highlight>
                <a:latin typeface="Courier New"/>
                <a:ea typeface="Courier New"/>
                <a:cs typeface="Courier New"/>
                <a:sym typeface="Courier New"/>
              </a:rPr>
              <a:t>calcular_anio_nacimiento</a:t>
            </a:r>
            <a:r>
              <a:rPr lang="es-419" sz="900">
                <a:solidFill>
                  <a:srgbClr val="CCCCCC"/>
                </a:solidFill>
                <a:highlight>
                  <a:srgbClr val="1F1F1F"/>
                </a:highlight>
                <a:latin typeface="Courier New"/>
                <a:ea typeface="Courier New"/>
                <a:cs typeface="Courier New"/>
                <a:sym typeface="Courier New"/>
              </a:rPr>
              <a:t>(</a:t>
            </a:r>
            <a:r>
              <a:rPr lang="es-419" sz="900" u="sng">
                <a:solidFill>
                  <a:srgbClr val="9CDCFE"/>
                </a:solidFill>
                <a:highlight>
                  <a:srgbClr val="1F1F1F"/>
                </a:highlight>
                <a:latin typeface="Courier New"/>
                <a:ea typeface="Courier New"/>
                <a:cs typeface="Courier New"/>
                <a:sym typeface="Courier New"/>
              </a:rPr>
              <a:t>per</a:t>
            </a:r>
            <a:r>
              <a:rPr lang="es-419" sz="900">
                <a:solidFill>
                  <a:srgbClr val="D4D4D4"/>
                </a:solidFill>
                <a:highlight>
                  <a:srgbClr val="1F1F1F"/>
                </a:highlight>
                <a:latin typeface="Courier New"/>
                <a:ea typeface="Courier New"/>
                <a:cs typeface="Courier New"/>
                <a:sym typeface="Courier New"/>
              </a:rPr>
              <a:t>.</a:t>
            </a:r>
            <a:r>
              <a:rPr lang="es-419" sz="900">
                <a:solidFill>
                  <a:srgbClr val="DCDCAA"/>
                </a:solidFill>
                <a:highlight>
                  <a:srgbClr val="1F1F1F"/>
                </a:highlight>
                <a:latin typeface="Courier New"/>
                <a:ea typeface="Courier New"/>
                <a:cs typeface="Courier New"/>
                <a:sym typeface="Courier New"/>
              </a:rPr>
              <a:t>clone</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D4D4D4"/>
                </a:solidFill>
                <a:highlight>
                  <a:srgbClr val="1F1F1F"/>
                </a:highlight>
                <a:latin typeface="Courier New"/>
                <a:ea typeface="Courier New"/>
                <a:cs typeface="Courier New"/>
                <a:sym typeface="Courier New"/>
              </a:rPr>
              <a:t>.</a:t>
            </a:r>
            <a:r>
              <a:rPr lang="es-419" sz="900">
                <a:solidFill>
                  <a:srgbClr val="DCDCAA"/>
                </a:solidFill>
                <a:highlight>
                  <a:srgbClr val="1F1F1F"/>
                </a:highlight>
                <a:latin typeface="Courier New"/>
                <a:ea typeface="Courier New"/>
                <a:cs typeface="Courier New"/>
                <a:sym typeface="Courier New"/>
              </a:rPr>
              <a:t>then_return</a:t>
            </a:r>
            <a:r>
              <a:rPr lang="es-419" sz="900">
                <a:solidFill>
                  <a:srgbClr val="CCCCCC"/>
                </a:solidFill>
                <a:highlight>
                  <a:srgbClr val="1F1F1F"/>
                </a:highlight>
                <a:latin typeface="Courier New"/>
                <a:ea typeface="Courier New"/>
                <a:cs typeface="Courier New"/>
                <a:sym typeface="Courier New"/>
              </a:rPr>
              <a:t>(</a:t>
            </a:r>
            <a:r>
              <a:rPr lang="es-419" sz="900">
                <a:solidFill>
                  <a:srgbClr val="B5CEA8"/>
                </a:solidFill>
                <a:highlight>
                  <a:srgbClr val="1F1F1F"/>
                </a:highlight>
                <a:latin typeface="Courier New"/>
                <a:ea typeface="Courier New"/>
                <a:cs typeface="Courier New"/>
                <a:sym typeface="Courier New"/>
              </a:rPr>
              <a:t>2001</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u="sng">
                <a:solidFill>
                  <a:srgbClr val="9CDCFE"/>
                </a:solidFill>
                <a:highlight>
                  <a:srgbClr val="1F1F1F"/>
                </a:highlight>
                <a:latin typeface="Courier New"/>
                <a:ea typeface="Courier New"/>
                <a:cs typeface="Courier New"/>
                <a:sym typeface="Courier New"/>
              </a:rPr>
              <a:t>per</a:t>
            </a:r>
            <a:r>
              <a:rPr lang="es-419" sz="900">
                <a:solidFill>
                  <a:srgbClr val="D4D4D4"/>
                </a:solidFill>
                <a:highlight>
                  <a:srgbClr val="1F1F1F"/>
                </a:highlight>
                <a:latin typeface="Courier New"/>
                <a:ea typeface="Courier New"/>
                <a:cs typeface="Courier New"/>
                <a:sym typeface="Courier New"/>
              </a:rPr>
              <a:t>.</a:t>
            </a:r>
            <a:r>
              <a:rPr lang="es-419" sz="900">
                <a:solidFill>
                  <a:srgbClr val="9CDCFE"/>
                </a:solidFill>
                <a:highlight>
                  <a:srgbClr val="1F1F1F"/>
                </a:highlight>
                <a:latin typeface="Courier New"/>
                <a:ea typeface="Courier New"/>
                <a:cs typeface="Courier New"/>
                <a:sym typeface="Courier New"/>
              </a:rPr>
              <a:t>calculadora</a:t>
            </a:r>
            <a:r>
              <a:rPr lang="es-419" sz="900">
                <a:solidFill>
                  <a:srgbClr val="CCCCCC"/>
                </a:solidFill>
                <a:highlight>
                  <a:srgbClr val="1F1F1F"/>
                </a:highlight>
                <a:latin typeface="Courier New"/>
                <a:ea typeface="Courier New"/>
                <a:cs typeface="Courier New"/>
                <a:sym typeface="Courier New"/>
              </a:rPr>
              <a:t> </a:t>
            </a:r>
            <a:r>
              <a:rPr lang="es-419" sz="900">
                <a:solidFill>
                  <a:srgbClr val="D4D4D4"/>
                </a:solidFill>
                <a:highlight>
                  <a:srgbClr val="1F1F1F"/>
                </a:highlight>
                <a:latin typeface="Courier New"/>
                <a:ea typeface="Courier New"/>
                <a:cs typeface="Courier New"/>
                <a:sym typeface="Courier New"/>
              </a:rPr>
              <a:t>=</a:t>
            </a:r>
            <a:r>
              <a:rPr lang="es-419" sz="900">
                <a:solidFill>
                  <a:srgbClr val="CCCCCC"/>
                </a:solidFill>
                <a:highlight>
                  <a:srgbClr val="1F1F1F"/>
                </a:highlight>
                <a:latin typeface="Courier New"/>
                <a:ea typeface="Courier New"/>
                <a:cs typeface="Courier New"/>
                <a:sym typeface="Courier New"/>
              </a:rPr>
              <a:t> </a:t>
            </a:r>
            <a:r>
              <a:rPr lang="es-419" sz="900" u="sng">
                <a:solidFill>
                  <a:srgbClr val="9CDCFE"/>
                </a:solidFill>
                <a:highlight>
                  <a:srgbClr val="1F1F1F"/>
                </a:highlight>
                <a:latin typeface="Courier New"/>
                <a:ea typeface="Courier New"/>
                <a:cs typeface="Courier New"/>
                <a:sym typeface="Courier New"/>
              </a:rPr>
              <a:t>calc</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let</a:t>
            </a:r>
            <a:r>
              <a:rPr lang="es-419" sz="900">
                <a:solidFill>
                  <a:srgbClr val="CCCCCC"/>
                </a:solidFill>
                <a:highlight>
                  <a:srgbClr val="1F1F1F"/>
                </a:highlight>
                <a:latin typeface="Courier New"/>
                <a:ea typeface="Courier New"/>
                <a:cs typeface="Courier New"/>
                <a:sym typeface="Courier New"/>
              </a:rPr>
              <a:t> </a:t>
            </a:r>
            <a:r>
              <a:rPr lang="es-419" sz="900">
                <a:solidFill>
                  <a:srgbClr val="9CDCFE"/>
                </a:solidFill>
                <a:highlight>
                  <a:srgbClr val="1F1F1F"/>
                </a:highlight>
                <a:latin typeface="Courier New"/>
                <a:ea typeface="Courier New"/>
                <a:cs typeface="Courier New"/>
                <a:sym typeface="Courier New"/>
              </a:rPr>
              <a:t>r</a:t>
            </a:r>
            <a:r>
              <a:rPr lang="es-419" sz="900">
                <a:solidFill>
                  <a:srgbClr val="CCCCCC"/>
                </a:solidFill>
                <a:highlight>
                  <a:srgbClr val="1F1F1F"/>
                </a:highlight>
                <a:latin typeface="Courier New"/>
                <a:ea typeface="Courier New"/>
                <a:cs typeface="Courier New"/>
                <a:sym typeface="Courier New"/>
              </a:rPr>
              <a:t> </a:t>
            </a:r>
            <a:r>
              <a:rPr lang="es-419" sz="900">
                <a:solidFill>
                  <a:srgbClr val="D4D4D4"/>
                </a:solidFill>
                <a:highlight>
                  <a:srgbClr val="1F1F1F"/>
                </a:highlight>
                <a:latin typeface="Courier New"/>
                <a:ea typeface="Courier New"/>
                <a:cs typeface="Courier New"/>
                <a:sym typeface="Courier New"/>
              </a:rPr>
              <a:t>=</a:t>
            </a:r>
            <a:r>
              <a:rPr lang="es-419" sz="900">
                <a:solidFill>
                  <a:srgbClr val="CCCCCC"/>
                </a:solidFill>
                <a:highlight>
                  <a:srgbClr val="1F1F1F"/>
                </a:highlight>
                <a:latin typeface="Courier New"/>
                <a:ea typeface="Courier New"/>
                <a:cs typeface="Courier New"/>
                <a:sym typeface="Courier New"/>
              </a:rPr>
              <a:t> </a:t>
            </a:r>
            <a:r>
              <a:rPr lang="es-419" sz="900" u="sng">
                <a:solidFill>
                  <a:srgbClr val="9CDCFE"/>
                </a:solidFill>
                <a:highlight>
                  <a:srgbClr val="1F1F1F"/>
                </a:highlight>
                <a:latin typeface="Courier New"/>
                <a:ea typeface="Courier New"/>
                <a:cs typeface="Courier New"/>
                <a:sym typeface="Courier New"/>
              </a:rPr>
              <a:t>per</a:t>
            </a:r>
            <a:r>
              <a:rPr lang="es-419" sz="900">
                <a:solidFill>
                  <a:srgbClr val="D4D4D4"/>
                </a:solidFill>
                <a:highlight>
                  <a:srgbClr val="1F1F1F"/>
                </a:highlight>
                <a:latin typeface="Courier New"/>
                <a:ea typeface="Courier New"/>
                <a:cs typeface="Courier New"/>
                <a:sym typeface="Courier New"/>
              </a:rPr>
              <a:t>.</a:t>
            </a:r>
            <a:r>
              <a:rPr lang="es-419" sz="900">
                <a:solidFill>
                  <a:srgbClr val="DCDCAA"/>
                </a:solidFill>
                <a:highlight>
                  <a:srgbClr val="1F1F1F"/>
                </a:highlight>
                <a:latin typeface="Courier New"/>
                <a:ea typeface="Courier New"/>
                <a:cs typeface="Courier New"/>
                <a:sym typeface="Courier New"/>
              </a:rPr>
              <a:t>calcular_si_debe_aplicar_vacuna</a:t>
            </a:r>
            <a:r>
              <a:rPr lang="es-419" sz="900">
                <a:solidFill>
                  <a:srgbClr val="CCCCCC"/>
                </a:solidFill>
                <a:highlight>
                  <a:srgbClr val="1F1F1F"/>
                </a:highlight>
                <a:latin typeface="Courier New"/>
                <a:ea typeface="Courier New"/>
                <a:cs typeface="Courier New"/>
                <a:sym typeface="Courier New"/>
              </a:rPr>
              <a:t>(</a:t>
            </a:r>
            <a:r>
              <a:rPr lang="es-419" sz="900">
                <a:solidFill>
                  <a:srgbClr val="B5CEA8"/>
                </a:solidFill>
                <a:highlight>
                  <a:srgbClr val="1F1F1F"/>
                </a:highlight>
                <a:latin typeface="Courier New"/>
                <a:ea typeface="Courier New"/>
                <a:cs typeface="Courier New"/>
                <a:sym typeface="Courier New"/>
              </a:rPr>
              <a:t>2000</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assert!</a:t>
            </a:r>
            <a:r>
              <a:rPr lang="es-419" sz="900">
                <a:solidFill>
                  <a:srgbClr val="CCCCCC"/>
                </a:solidFill>
                <a:highlight>
                  <a:srgbClr val="1F1F1F"/>
                </a:highlight>
                <a:latin typeface="Courier New"/>
                <a:ea typeface="Courier New"/>
                <a:cs typeface="Courier New"/>
                <a:sym typeface="Courier New"/>
              </a:rPr>
              <a:t>(</a:t>
            </a:r>
            <a:r>
              <a:rPr lang="es-419" sz="900">
                <a:solidFill>
                  <a:srgbClr val="9CDCFE"/>
                </a:solidFill>
                <a:highlight>
                  <a:srgbClr val="1F1F1F"/>
                </a:highlight>
                <a:latin typeface="Courier New"/>
                <a:ea typeface="Courier New"/>
                <a:cs typeface="Courier New"/>
                <a:sym typeface="Courier New"/>
              </a:rPr>
              <a:t>r</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let</a:t>
            </a:r>
            <a:r>
              <a:rPr lang="es-419" sz="900">
                <a:solidFill>
                  <a:srgbClr val="CCCCCC"/>
                </a:solidFill>
                <a:highlight>
                  <a:srgbClr val="1F1F1F"/>
                </a:highlight>
                <a:latin typeface="Courier New"/>
                <a:ea typeface="Courier New"/>
                <a:cs typeface="Courier New"/>
                <a:sym typeface="Courier New"/>
              </a:rPr>
              <a:t> </a:t>
            </a:r>
            <a:r>
              <a:rPr lang="es-419" sz="900">
                <a:solidFill>
                  <a:srgbClr val="9CDCFE"/>
                </a:solidFill>
                <a:highlight>
                  <a:srgbClr val="1F1F1F"/>
                </a:highlight>
                <a:latin typeface="Courier New"/>
                <a:ea typeface="Courier New"/>
                <a:cs typeface="Courier New"/>
                <a:sym typeface="Courier New"/>
              </a:rPr>
              <a:t>r</a:t>
            </a:r>
            <a:r>
              <a:rPr lang="es-419" sz="900">
                <a:solidFill>
                  <a:srgbClr val="CCCCCC"/>
                </a:solidFill>
                <a:highlight>
                  <a:srgbClr val="1F1F1F"/>
                </a:highlight>
                <a:latin typeface="Courier New"/>
                <a:ea typeface="Courier New"/>
                <a:cs typeface="Courier New"/>
                <a:sym typeface="Courier New"/>
              </a:rPr>
              <a:t> </a:t>
            </a:r>
            <a:r>
              <a:rPr lang="es-419" sz="900">
                <a:solidFill>
                  <a:srgbClr val="D4D4D4"/>
                </a:solidFill>
                <a:highlight>
                  <a:srgbClr val="1F1F1F"/>
                </a:highlight>
                <a:latin typeface="Courier New"/>
                <a:ea typeface="Courier New"/>
                <a:cs typeface="Courier New"/>
                <a:sym typeface="Courier New"/>
              </a:rPr>
              <a:t>=</a:t>
            </a:r>
            <a:r>
              <a:rPr lang="es-419" sz="900">
                <a:solidFill>
                  <a:srgbClr val="CCCCCC"/>
                </a:solidFill>
                <a:highlight>
                  <a:srgbClr val="1F1F1F"/>
                </a:highlight>
                <a:latin typeface="Courier New"/>
                <a:ea typeface="Courier New"/>
                <a:cs typeface="Courier New"/>
                <a:sym typeface="Courier New"/>
              </a:rPr>
              <a:t> </a:t>
            </a:r>
            <a:r>
              <a:rPr lang="es-419" sz="900" u="sng">
                <a:solidFill>
                  <a:srgbClr val="9CDCFE"/>
                </a:solidFill>
                <a:highlight>
                  <a:srgbClr val="1F1F1F"/>
                </a:highlight>
                <a:latin typeface="Courier New"/>
                <a:ea typeface="Courier New"/>
                <a:cs typeface="Courier New"/>
                <a:sym typeface="Courier New"/>
              </a:rPr>
              <a:t>per</a:t>
            </a:r>
            <a:r>
              <a:rPr lang="es-419" sz="900">
                <a:solidFill>
                  <a:srgbClr val="D4D4D4"/>
                </a:solidFill>
                <a:highlight>
                  <a:srgbClr val="1F1F1F"/>
                </a:highlight>
                <a:latin typeface="Courier New"/>
                <a:ea typeface="Courier New"/>
                <a:cs typeface="Courier New"/>
                <a:sym typeface="Courier New"/>
              </a:rPr>
              <a:t>.</a:t>
            </a:r>
            <a:r>
              <a:rPr lang="es-419" sz="900">
                <a:solidFill>
                  <a:srgbClr val="DCDCAA"/>
                </a:solidFill>
                <a:highlight>
                  <a:srgbClr val="1F1F1F"/>
                </a:highlight>
                <a:latin typeface="Courier New"/>
                <a:ea typeface="Courier New"/>
                <a:cs typeface="Courier New"/>
                <a:sym typeface="Courier New"/>
              </a:rPr>
              <a:t>calcular_si_debe_aplicar_vacuna</a:t>
            </a:r>
            <a:r>
              <a:rPr lang="es-419" sz="900">
                <a:solidFill>
                  <a:srgbClr val="CCCCCC"/>
                </a:solidFill>
                <a:highlight>
                  <a:srgbClr val="1F1F1F"/>
                </a:highlight>
                <a:latin typeface="Courier New"/>
                <a:ea typeface="Courier New"/>
                <a:cs typeface="Courier New"/>
                <a:sym typeface="Courier New"/>
              </a:rPr>
              <a:t>(</a:t>
            </a:r>
            <a:r>
              <a:rPr lang="es-419" sz="900">
                <a:solidFill>
                  <a:srgbClr val="B5CEA8"/>
                </a:solidFill>
                <a:highlight>
                  <a:srgbClr val="1F1F1F"/>
                </a:highlight>
                <a:latin typeface="Courier New"/>
                <a:ea typeface="Courier New"/>
                <a:cs typeface="Courier New"/>
                <a:sym typeface="Courier New"/>
              </a:rPr>
              <a:t>2001</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assert!</a:t>
            </a:r>
            <a:r>
              <a:rPr lang="es-419" sz="900">
                <a:solidFill>
                  <a:srgbClr val="CCCCCC"/>
                </a:solidFill>
                <a:highlight>
                  <a:srgbClr val="1F1F1F"/>
                </a:highlight>
                <a:latin typeface="Courier New"/>
                <a:ea typeface="Courier New"/>
                <a:cs typeface="Courier New"/>
                <a:sym typeface="Courier New"/>
              </a:rPr>
              <a:t>(</a:t>
            </a:r>
            <a:r>
              <a:rPr lang="es-419" sz="900">
                <a:solidFill>
                  <a:srgbClr val="D4D4D4"/>
                </a:solidFill>
                <a:highlight>
                  <a:srgbClr val="1F1F1F"/>
                </a:highlight>
                <a:latin typeface="Courier New"/>
                <a:ea typeface="Courier New"/>
                <a:cs typeface="Courier New"/>
                <a:sym typeface="Courier New"/>
              </a:rPr>
              <a:t>!</a:t>
            </a:r>
            <a:r>
              <a:rPr lang="es-419" sz="900">
                <a:solidFill>
                  <a:srgbClr val="9CDCFE"/>
                </a:solidFill>
                <a:highlight>
                  <a:srgbClr val="1F1F1F"/>
                </a:highlight>
                <a:latin typeface="Courier New"/>
                <a:ea typeface="Courier New"/>
                <a:cs typeface="Courier New"/>
                <a:sym typeface="Courier New"/>
              </a:rPr>
              <a:t>r</a:t>
            </a:r>
            <a:r>
              <a:rPr lang="es-419" sz="900">
                <a:solidFill>
                  <a:srgbClr val="CCCCCC"/>
                </a:solidFill>
                <a:highlight>
                  <a:srgbClr val="1F1F1F"/>
                </a:highlight>
                <a:latin typeface="Courier New"/>
                <a:ea typeface="Courier New"/>
                <a:cs typeface="Courier New"/>
                <a:sym typeface="Courier New"/>
              </a:rPr>
              <a:t>, </a:t>
            </a:r>
            <a:r>
              <a:rPr lang="es-419" sz="900">
                <a:solidFill>
                  <a:srgbClr val="CE9178"/>
                </a:solidFill>
                <a:highlight>
                  <a:srgbClr val="1F1F1F"/>
                </a:highlight>
                <a:latin typeface="Courier New"/>
                <a:ea typeface="Courier New"/>
                <a:cs typeface="Courier New"/>
                <a:sym typeface="Courier New"/>
              </a:rPr>
              <a:t>"Se esperaba false pero devolvio </a:t>
            </a:r>
            <a:r>
              <a:rPr lang="es-419" sz="900">
                <a:solidFill>
                  <a:srgbClr val="569CD6"/>
                </a:solidFill>
                <a:highlight>
                  <a:srgbClr val="1F1F1F"/>
                </a:highlight>
                <a:latin typeface="Courier New"/>
                <a:ea typeface="Courier New"/>
                <a:cs typeface="Courier New"/>
                <a:sym typeface="Courier New"/>
              </a:rPr>
              <a:t>{}</a:t>
            </a:r>
            <a:r>
              <a:rPr lang="es-419" sz="900">
                <a:solidFill>
                  <a:srgbClr val="CE9178"/>
                </a:solidFill>
                <a:highlight>
                  <a:srgbClr val="1F1F1F"/>
                </a:highlight>
                <a:latin typeface="Courier New"/>
                <a:ea typeface="Courier New"/>
                <a:cs typeface="Courier New"/>
                <a:sym typeface="Courier New"/>
              </a:rPr>
              <a:t>"</a:t>
            </a:r>
            <a:r>
              <a:rPr lang="es-419" sz="900">
                <a:solidFill>
                  <a:srgbClr val="CCCCCC"/>
                </a:solidFill>
                <a:highlight>
                  <a:srgbClr val="1F1F1F"/>
                </a:highlight>
                <a:latin typeface="Courier New"/>
                <a:ea typeface="Courier New"/>
                <a:cs typeface="Courier New"/>
                <a:sym typeface="Courier New"/>
              </a:rPr>
              <a:t>, </a:t>
            </a:r>
            <a:r>
              <a:rPr lang="es-419" sz="900">
                <a:solidFill>
                  <a:srgbClr val="9CDCFE"/>
                </a:solidFill>
                <a:highlight>
                  <a:srgbClr val="1F1F1F"/>
                </a:highlight>
                <a:latin typeface="Courier New"/>
                <a:ea typeface="Courier New"/>
                <a:cs typeface="Courier New"/>
                <a:sym typeface="Courier New"/>
              </a:rPr>
              <a:t>r</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900">
              <a:solidFill>
                <a:srgbClr val="CCCCCC"/>
              </a:solidFill>
              <a:highlight>
                <a:srgbClr val="1F1F1F"/>
              </a:highlight>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sz="3500"/>
              <a:t>Smart Pointers</a:t>
            </a:r>
            <a:endParaRPr sz="3500"/>
          </a:p>
        </p:txBody>
      </p:sp>
      <p:sp>
        <p:nvSpPr>
          <p:cNvPr id="88" name="Google Shape;88;p17"/>
          <p:cNvSpPr txBox="1"/>
          <p:nvPr>
            <p:ph idx="1" type="body"/>
          </p:nvPr>
        </p:nvSpPr>
        <p:spPr>
          <a:xfrm>
            <a:off x="387900" y="1352024"/>
            <a:ext cx="8368200" cy="3078900"/>
          </a:xfrm>
          <a:prstGeom prst="rect">
            <a:avLst/>
          </a:prstGeom>
        </p:spPr>
        <p:txBody>
          <a:bodyPr anchorCtr="0" anchor="t" bIns="91425" lIns="91425" spcFirstLastPara="1" rIns="91425" wrap="square" tIns="91425">
            <a:normAutofit fontScale="25000" lnSpcReduction="20000"/>
          </a:bodyPr>
          <a:lstStyle/>
          <a:p>
            <a:pPr indent="-317500" lvl="0" marL="457200" rtl="0" algn="l">
              <a:spcBef>
                <a:spcPts val="0"/>
              </a:spcBef>
              <a:spcAft>
                <a:spcPts val="0"/>
              </a:spcAft>
              <a:buClr>
                <a:srgbClr val="F3F3F3"/>
              </a:buClr>
              <a:buSzPct val="100000"/>
              <a:buChar char="●"/>
            </a:pPr>
            <a:r>
              <a:rPr lang="es-419" sz="5600">
                <a:solidFill>
                  <a:srgbClr val="F3F3F3"/>
                </a:solidFill>
              </a:rPr>
              <a:t>Implementan los traits Drop y Deref.</a:t>
            </a:r>
            <a:endParaRPr sz="5600">
              <a:solidFill>
                <a:srgbClr val="F3F3F3"/>
              </a:solidFill>
            </a:endParaRPr>
          </a:p>
          <a:p>
            <a:pPr indent="0" lvl="0" marL="457200" rtl="0" algn="l">
              <a:spcBef>
                <a:spcPts val="1200"/>
              </a:spcBef>
              <a:spcAft>
                <a:spcPts val="0"/>
              </a:spcAft>
              <a:buNone/>
            </a:pPr>
            <a:r>
              <a:t/>
            </a:r>
            <a:endParaRPr sz="5600">
              <a:solidFill>
                <a:srgbClr val="F3F3F3"/>
              </a:solidFill>
            </a:endParaRPr>
          </a:p>
          <a:p>
            <a:pPr indent="-317500" lvl="0" marL="457200" rtl="0" algn="l">
              <a:spcBef>
                <a:spcPts val="1200"/>
              </a:spcBef>
              <a:spcAft>
                <a:spcPts val="0"/>
              </a:spcAft>
              <a:buClr>
                <a:srgbClr val="F3F3F3"/>
              </a:buClr>
              <a:buSzPct val="100000"/>
              <a:buChar char="●"/>
            </a:pPr>
            <a:r>
              <a:rPr lang="es-419" sz="5600">
                <a:solidFill>
                  <a:srgbClr val="F3F3F3"/>
                </a:solidFill>
              </a:rPr>
              <a:t>Hasta el momento implícitamente vimos 2 smart pointers: String y Vec, cuentan como tales ya que poseen algo de memoria y permiten manipularlos. También tienen metadatos y características especiales.</a:t>
            </a:r>
            <a:endParaRPr sz="5600">
              <a:solidFill>
                <a:srgbClr val="F3F3F3"/>
              </a:solidFill>
            </a:endParaRPr>
          </a:p>
          <a:p>
            <a:pPr indent="0" lvl="0" marL="457200" rtl="0" algn="l">
              <a:spcBef>
                <a:spcPts val="1200"/>
              </a:spcBef>
              <a:spcAft>
                <a:spcPts val="0"/>
              </a:spcAft>
              <a:buNone/>
            </a:pPr>
            <a:r>
              <a:t/>
            </a:r>
            <a:endParaRPr sz="5600">
              <a:solidFill>
                <a:srgbClr val="F3F3F3"/>
              </a:solidFill>
            </a:endParaRPr>
          </a:p>
          <a:p>
            <a:pPr indent="0" lvl="0" marL="457200" rtl="0" algn="l">
              <a:spcBef>
                <a:spcPts val="1200"/>
              </a:spcBef>
              <a:spcAft>
                <a:spcPts val="0"/>
              </a:spcAft>
              <a:buNone/>
            </a:pPr>
            <a:r>
              <a:t/>
            </a:r>
            <a:endParaRPr sz="5600">
              <a:solidFill>
                <a:srgbClr val="F3F3F3"/>
              </a:solidFill>
            </a:endParaRPr>
          </a:p>
          <a:p>
            <a:pPr indent="0" lvl="0" marL="457200" rtl="0" algn="l">
              <a:spcBef>
                <a:spcPts val="1200"/>
              </a:spcBef>
              <a:spcAft>
                <a:spcPts val="0"/>
              </a:spcAft>
              <a:buNone/>
            </a:pPr>
            <a:r>
              <a:t/>
            </a:r>
            <a:endParaRPr sz="5600">
              <a:solidFill>
                <a:srgbClr val="F3F3F3"/>
              </a:solidFill>
            </a:endParaRPr>
          </a:p>
          <a:p>
            <a:pPr indent="0" lvl="0" marL="0" rtl="0" algn="l">
              <a:spcBef>
                <a:spcPts val="1200"/>
              </a:spcBef>
              <a:spcAft>
                <a:spcPts val="0"/>
              </a:spcAft>
              <a:buNone/>
            </a:pPr>
            <a:r>
              <a:t/>
            </a:r>
            <a:endParaRPr sz="5600">
              <a:solidFill>
                <a:srgbClr val="F3F3F3"/>
              </a:solidFill>
            </a:endParaRPr>
          </a:p>
          <a:p>
            <a:pPr indent="0" lvl="0" marL="457200" rtl="0" algn="l">
              <a:spcBef>
                <a:spcPts val="1200"/>
              </a:spcBef>
              <a:spcAft>
                <a:spcPts val="0"/>
              </a:spcAft>
              <a:buNone/>
            </a:pPr>
            <a:r>
              <a:t/>
            </a:r>
            <a:endParaRPr sz="9600">
              <a:solidFill>
                <a:srgbClr val="F3F3F3"/>
              </a:solidFill>
            </a:endParaRPr>
          </a:p>
          <a:p>
            <a:pPr indent="0" lvl="0" marL="457200" rtl="0" algn="l">
              <a:spcBef>
                <a:spcPts val="1200"/>
              </a:spcBef>
              <a:spcAft>
                <a:spcPts val="0"/>
              </a:spcAft>
              <a:buNone/>
            </a:pPr>
            <a:r>
              <a:t/>
            </a:r>
            <a:endParaRPr sz="3000">
              <a:solidFill>
                <a:srgbClr val="F3F3F3"/>
              </a:solidFill>
            </a:endParaRPr>
          </a:p>
          <a:p>
            <a:pPr indent="0" lvl="0" marL="457200" rtl="0" algn="l">
              <a:spcBef>
                <a:spcPts val="1200"/>
              </a:spcBef>
              <a:spcAft>
                <a:spcPts val="0"/>
              </a:spcAft>
              <a:buNone/>
            </a:pPr>
            <a:r>
              <a:t/>
            </a:r>
            <a:endParaRPr sz="3000">
              <a:solidFill>
                <a:srgbClr val="F3F3F3"/>
              </a:solidFill>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6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sz="3500"/>
              <a:t>Unit testing + mocking</a:t>
            </a:r>
            <a:endParaRPr sz="1700"/>
          </a:p>
        </p:txBody>
      </p:sp>
      <p:sp>
        <p:nvSpPr>
          <p:cNvPr id="369" name="Google Shape;369;p62"/>
          <p:cNvSpPr txBox="1"/>
          <p:nvPr>
            <p:ph idx="1" type="body"/>
          </p:nvPr>
        </p:nvSpPr>
        <p:spPr>
          <a:xfrm>
            <a:off x="387900" y="1352024"/>
            <a:ext cx="8368200" cy="3078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419" sz="1400">
                <a:latin typeface="Roboto Slab"/>
                <a:ea typeface="Roboto Slab"/>
                <a:cs typeface="Roboto Slab"/>
                <a:sym typeface="Roboto Slab"/>
              </a:rPr>
              <a:t>artículo para leer al respecto:  </a:t>
            </a:r>
            <a:r>
              <a:rPr lang="es-419" sz="1400">
                <a:solidFill>
                  <a:srgbClr val="93C47D"/>
                </a:solidFill>
                <a:latin typeface="Roboto Slab"/>
                <a:ea typeface="Roboto Slab"/>
                <a:cs typeface="Roboto Slab"/>
                <a:sym typeface="Roboto Slab"/>
              </a:rPr>
              <a:t>https://blog.logrocket.com/mocking-rust-mockall-alternatives/#mocking-in-unit-testing</a:t>
            </a:r>
            <a:endParaRPr sz="1400">
              <a:solidFill>
                <a:srgbClr val="93C47D"/>
              </a:solidFill>
              <a:latin typeface="Roboto Slab"/>
              <a:ea typeface="Roboto Slab"/>
              <a:cs typeface="Roboto Slab"/>
              <a:sym typeface="Roboto Slab"/>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6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419"/>
              <a:t>Linters</a:t>
            </a:r>
            <a:r>
              <a:rPr lang="es-419"/>
              <a:t> </a:t>
            </a:r>
            <a:endParaRPr/>
          </a:p>
        </p:txBody>
      </p:sp>
      <p:sp>
        <p:nvSpPr>
          <p:cNvPr id="375" name="Google Shape;375;p6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6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sz="3500"/>
              <a:t>Linters</a:t>
            </a:r>
            <a:endParaRPr sz="1700"/>
          </a:p>
        </p:txBody>
      </p:sp>
      <p:sp>
        <p:nvSpPr>
          <p:cNvPr id="381" name="Google Shape;381;p64"/>
          <p:cNvSpPr txBox="1"/>
          <p:nvPr>
            <p:ph idx="1" type="body"/>
          </p:nvPr>
        </p:nvSpPr>
        <p:spPr>
          <a:xfrm>
            <a:off x="387900" y="1352024"/>
            <a:ext cx="8368200" cy="3078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419" sz="2000" u="sng">
                <a:latin typeface="Roboto Slab"/>
                <a:ea typeface="Roboto Slab"/>
                <a:cs typeface="Roboto Slab"/>
                <a:sym typeface="Roboto Slab"/>
              </a:rPr>
              <a:t>Lint</a:t>
            </a:r>
            <a:r>
              <a:rPr lang="es-419" sz="2000">
                <a:latin typeface="Roboto Slab"/>
                <a:ea typeface="Roboto Slab"/>
                <a:cs typeface="Roboto Slab"/>
                <a:sym typeface="Roboto Slab"/>
              </a:rPr>
              <a:t>: regla que el código debe seguir</a:t>
            </a:r>
            <a:endParaRPr sz="2000">
              <a:latin typeface="Roboto Slab"/>
              <a:ea typeface="Roboto Slab"/>
              <a:cs typeface="Roboto Slab"/>
              <a:sym typeface="Roboto Slab"/>
            </a:endParaRPr>
          </a:p>
          <a:p>
            <a:pPr indent="0" lvl="0" marL="0" rtl="0" algn="l">
              <a:lnSpc>
                <a:spcPct val="150000"/>
              </a:lnSpc>
              <a:spcBef>
                <a:spcPts val="0"/>
              </a:spcBef>
              <a:spcAft>
                <a:spcPts val="0"/>
              </a:spcAft>
              <a:buNone/>
            </a:pPr>
            <a:r>
              <a:rPr lang="es-419" sz="2000" u="sng">
                <a:latin typeface="Roboto Slab"/>
                <a:ea typeface="Roboto Slab"/>
                <a:cs typeface="Roboto Slab"/>
                <a:sym typeface="Roboto Slab"/>
              </a:rPr>
              <a:t>Linter</a:t>
            </a:r>
            <a:r>
              <a:rPr lang="es-419" sz="2000">
                <a:latin typeface="Roboto Slab"/>
                <a:ea typeface="Roboto Slab"/>
                <a:cs typeface="Roboto Slab"/>
                <a:sym typeface="Roboto Slab"/>
              </a:rPr>
              <a:t>: herramienta que chequea lints.</a:t>
            </a:r>
            <a:endParaRPr sz="2000">
              <a:latin typeface="Roboto Slab"/>
              <a:ea typeface="Roboto Slab"/>
              <a:cs typeface="Roboto Slab"/>
              <a:sym typeface="Roboto Slab"/>
            </a:endParaRPr>
          </a:p>
          <a:p>
            <a:pPr indent="0" lvl="0" marL="0" rtl="0" algn="l">
              <a:lnSpc>
                <a:spcPct val="150000"/>
              </a:lnSpc>
              <a:spcBef>
                <a:spcPts val="0"/>
              </a:spcBef>
              <a:spcAft>
                <a:spcPts val="0"/>
              </a:spcAft>
              <a:buNone/>
            </a:pPr>
            <a:r>
              <a:t/>
            </a:r>
            <a:endParaRPr sz="2000">
              <a:latin typeface="Roboto Slab"/>
              <a:ea typeface="Roboto Slab"/>
              <a:cs typeface="Roboto Slab"/>
              <a:sym typeface="Roboto Slab"/>
            </a:endParaRPr>
          </a:p>
          <a:p>
            <a:pPr indent="0" lvl="0" marL="0" rtl="0" algn="l">
              <a:lnSpc>
                <a:spcPct val="150000"/>
              </a:lnSpc>
              <a:spcBef>
                <a:spcPts val="0"/>
              </a:spcBef>
              <a:spcAft>
                <a:spcPts val="0"/>
              </a:spcAft>
              <a:buNone/>
            </a:pPr>
            <a:r>
              <a:t/>
            </a:r>
            <a:endParaRPr sz="2000">
              <a:latin typeface="Roboto Slab"/>
              <a:ea typeface="Roboto Slab"/>
              <a:cs typeface="Roboto Slab"/>
              <a:sym typeface="Roboto Slab"/>
            </a:endParaRPr>
          </a:p>
          <a:p>
            <a:pPr indent="0" lvl="0" marL="0" rtl="0" algn="l">
              <a:lnSpc>
                <a:spcPct val="150000"/>
              </a:lnSpc>
              <a:spcBef>
                <a:spcPts val="0"/>
              </a:spcBef>
              <a:spcAft>
                <a:spcPts val="0"/>
              </a:spcAft>
              <a:buNone/>
            </a:pPr>
            <a:r>
              <a:t/>
            </a:r>
            <a:endParaRPr sz="2000">
              <a:latin typeface="Roboto Slab"/>
              <a:ea typeface="Roboto Slab"/>
              <a:cs typeface="Roboto Slab"/>
              <a:sym typeface="Roboto Slab"/>
            </a:endParaRPr>
          </a:p>
          <a:p>
            <a:pPr indent="0" lvl="0" marL="0" rtl="0" algn="l">
              <a:lnSpc>
                <a:spcPct val="150000"/>
              </a:lnSpc>
              <a:spcBef>
                <a:spcPts val="0"/>
              </a:spcBef>
              <a:spcAft>
                <a:spcPts val="0"/>
              </a:spcAft>
              <a:buNone/>
            </a:pPr>
            <a:r>
              <a:t/>
            </a:r>
            <a:endParaRPr sz="2000">
              <a:latin typeface="Roboto Slab"/>
              <a:ea typeface="Roboto Slab"/>
              <a:cs typeface="Roboto Slab"/>
              <a:sym typeface="Roboto Slab"/>
            </a:endParaRPr>
          </a:p>
          <a:p>
            <a:pPr indent="0" lvl="0" marL="0" rtl="0" algn="l">
              <a:lnSpc>
                <a:spcPct val="150000"/>
              </a:lnSpc>
              <a:spcBef>
                <a:spcPts val="0"/>
              </a:spcBef>
              <a:spcAft>
                <a:spcPts val="0"/>
              </a:spcAft>
              <a:buNone/>
            </a:pPr>
            <a:r>
              <a:rPr lang="es-419" sz="2000" u="sng">
                <a:solidFill>
                  <a:schemeClr val="hlink"/>
                </a:solidFill>
                <a:latin typeface="Roboto Slab"/>
                <a:ea typeface="Roboto Slab"/>
                <a:cs typeface="Roboto Slab"/>
                <a:sym typeface="Roboto Slab"/>
                <a:hlinkClick r:id="rId3"/>
              </a:rPr>
              <a:t>https://doc.rust-lang.org/rustc/lints/index.html</a:t>
            </a:r>
            <a:br>
              <a:rPr lang="es-419" sz="2000">
                <a:latin typeface="Roboto Slab"/>
                <a:ea typeface="Roboto Slab"/>
                <a:cs typeface="Roboto Slab"/>
                <a:sym typeface="Roboto Slab"/>
              </a:rPr>
            </a:br>
            <a:br>
              <a:rPr lang="es-419" sz="2000">
                <a:latin typeface="Roboto Slab"/>
                <a:ea typeface="Roboto Slab"/>
                <a:cs typeface="Roboto Slab"/>
                <a:sym typeface="Roboto Slab"/>
              </a:rPr>
            </a:br>
            <a:endParaRPr sz="2000">
              <a:latin typeface="Roboto Slab"/>
              <a:ea typeface="Roboto Slab"/>
              <a:cs typeface="Roboto Slab"/>
              <a:sym typeface="Roboto Slab"/>
            </a:endParaRPr>
          </a:p>
          <a:p>
            <a:pPr indent="0" lvl="0" marL="0" rtl="0" algn="l">
              <a:lnSpc>
                <a:spcPct val="150000"/>
              </a:lnSpc>
              <a:spcBef>
                <a:spcPts val="0"/>
              </a:spcBef>
              <a:spcAft>
                <a:spcPts val="0"/>
              </a:spcAft>
              <a:buNone/>
            </a:pPr>
            <a:r>
              <a:t/>
            </a:r>
            <a:endParaRPr sz="2000">
              <a:latin typeface="Roboto Slab"/>
              <a:ea typeface="Roboto Slab"/>
              <a:cs typeface="Roboto Slab"/>
              <a:sym typeface="Roboto Slab"/>
            </a:endParaRPr>
          </a:p>
        </p:txBody>
      </p:sp>
      <p:pic>
        <p:nvPicPr>
          <p:cNvPr id="382" name="Google Shape;382;p64"/>
          <p:cNvPicPr preferRelativeResize="0"/>
          <p:nvPr/>
        </p:nvPicPr>
        <p:blipFill>
          <a:blip r:embed="rId4">
            <a:alphaModFix/>
          </a:blip>
          <a:stretch>
            <a:fillRect/>
          </a:stretch>
        </p:blipFill>
        <p:spPr>
          <a:xfrm>
            <a:off x="423800" y="2506625"/>
            <a:ext cx="8199826" cy="1495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1000"/>
                                        <p:tgtEl>
                                          <p:spTgt spid="3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6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sz="3500"/>
              <a:t>Linters: clippy</a:t>
            </a:r>
            <a:endParaRPr sz="1700"/>
          </a:p>
        </p:txBody>
      </p:sp>
      <p:sp>
        <p:nvSpPr>
          <p:cNvPr id="388" name="Google Shape;388;p65"/>
          <p:cNvSpPr txBox="1"/>
          <p:nvPr>
            <p:ph idx="1" type="body"/>
          </p:nvPr>
        </p:nvSpPr>
        <p:spPr>
          <a:xfrm>
            <a:off x="387900" y="1352024"/>
            <a:ext cx="8368200" cy="3078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419" sz="2000" u="sng">
                <a:solidFill>
                  <a:schemeClr val="hlink"/>
                </a:solidFill>
                <a:latin typeface="Roboto Slab"/>
                <a:ea typeface="Roboto Slab"/>
                <a:cs typeface="Roboto Slab"/>
                <a:sym typeface="Roboto Slab"/>
                <a:hlinkClick r:id="rId3"/>
              </a:rPr>
              <a:t>https://github.com/rust-lang/rust-clippy</a:t>
            </a:r>
            <a:br>
              <a:rPr lang="es-419" sz="2000">
                <a:latin typeface="Roboto Slab"/>
                <a:ea typeface="Roboto Slab"/>
                <a:cs typeface="Roboto Slab"/>
                <a:sym typeface="Roboto Slab"/>
              </a:rPr>
            </a:br>
            <a:endParaRPr sz="2000">
              <a:latin typeface="Roboto Slab"/>
              <a:ea typeface="Roboto Slab"/>
              <a:cs typeface="Roboto Slab"/>
              <a:sym typeface="Roboto Slab"/>
            </a:endParaRPr>
          </a:p>
          <a:p>
            <a:pPr indent="0" lvl="0" marL="0" rtl="0" algn="l">
              <a:lnSpc>
                <a:spcPct val="150000"/>
              </a:lnSpc>
              <a:spcBef>
                <a:spcPts val="0"/>
              </a:spcBef>
              <a:spcAft>
                <a:spcPts val="0"/>
              </a:spcAft>
              <a:buNone/>
            </a:pPr>
            <a:r>
              <a:rPr lang="es-419" sz="2000">
                <a:latin typeface="Roboto Slab"/>
                <a:ea typeface="Roboto Slab"/>
                <a:cs typeface="Roboto Slab"/>
                <a:sym typeface="Roboto Slab"/>
              </a:rPr>
              <a:t>cargo clippy</a:t>
            </a:r>
            <a:endParaRPr sz="2000">
              <a:latin typeface="Roboto Slab"/>
              <a:ea typeface="Roboto Slab"/>
              <a:cs typeface="Roboto Slab"/>
              <a:sym typeface="Roboto Slab"/>
            </a:endParaRPr>
          </a:p>
          <a:p>
            <a:pPr indent="0" lvl="0" marL="0" rtl="0" algn="l">
              <a:lnSpc>
                <a:spcPct val="150000"/>
              </a:lnSpc>
              <a:spcBef>
                <a:spcPts val="0"/>
              </a:spcBef>
              <a:spcAft>
                <a:spcPts val="0"/>
              </a:spcAft>
              <a:buNone/>
            </a:pPr>
            <a:r>
              <a:t/>
            </a:r>
            <a:endParaRPr sz="2000">
              <a:latin typeface="Roboto Slab"/>
              <a:ea typeface="Roboto Slab"/>
              <a:cs typeface="Roboto Slab"/>
              <a:sym typeface="Roboto Slab"/>
            </a:endParaRPr>
          </a:p>
          <a:p>
            <a:pPr indent="0" lvl="0" marL="0" rtl="0" algn="l">
              <a:lnSpc>
                <a:spcPct val="150000"/>
              </a:lnSpc>
              <a:spcBef>
                <a:spcPts val="0"/>
              </a:spcBef>
              <a:spcAft>
                <a:spcPts val="0"/>
              </a:spcAft>
              <a:buNone/>
            </a:pPr>
            <a:r>
              <a:rPr lang="es-419" sz="2000">
                <a:latin typeface="Roboto Slab"/>
                <a:ea typeface="Roboto Slab"/>
                <a:cs typeface="Roboto Slab"/>
                <a:sym typeface="Roboto Slab"/>
              </a:rPr>
              <a:t>rustup component add clippy</a:t>
            </a:r>
            <a:endParaRPr sz="2000">
              <a:latin typeface="Roboto Slab"/>
              <a:ea typeface="Roboto Slab"/>
              <a:cs typeface="Roboto Slab"/>
              <a:sym typeface="Roboto Slab"/>
            </a:endParaRPr>
          </a:p>
          <a:p>
            <a:pPr indent="0" lvl="0" marL="0" rtl="0" algn="l">
              <a:lnSpc>
                <a:spcPct val="150000"/>
              </a:lnSpc>
              <a:spcBef>
                <a:spcPts val="0"/>
              </a:spcBef>
              <a:spcAft>
                <a:spcPts val="0"/>
              </a:spcAft>
              <a:buNone/>
            </a:pPr>
            <a:r>
              <a:t/>
            </a:r>
            <a:endParaRPr sz="2000">
              <a:latin typeface="Roboto Slab"/>
              <a:ea typeface="Roboto Slab"/>
              <a:cs typeface="Roboto Slab"/>
              <a:sym typeface="Roboto Slab"/>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6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sz="3500"/>
              <a:t>Linters: clippy</a:t>
            </a:r>
            <a:endParaRPr sz="1700"/>
          </a:p>
        </p:txBody>
      </p:sp>
      <p:sp>
        <p:nvSpPr>
          <p:cNvPr id="394" name="Google Shape;394;p66"/>
          <p:cNvSpPr txBox="1"/>
          <p:nvPr>
            <p:ph idx="1" type="body"/>
          </p:nvPr>
        </p:nvSpPr>
        <p:spPr>
          <a:xfrm>
            <a:off x="387900" y="1352024"/>
            <a:ext cx="8368200" cy="3078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419" sz="1200">
                <a:solidFill>
                  <a:srgbClr val="569CD6"/>
                </a:solidFill>
                <a:highlight>
                  <a:srgbClr val="1F1F1F"/>
                </a:highlight>
                <a:latin typeface="Courier New"/>
                <a:ea typeface="Courier New"/>
                <a:cs typeface="Courier New"/>
                <a:sym typeface="Courier New"/>
              </a:rPr>
              <a:t>fn</a:t>
            </a:r>
            <a:r>
              <a:rPr lang="es-419" sz="1200">
                <a:solidFill>
                  <a:srgbClr val="CCCCCC"/>
                </a:solidFill>
                <a:highlight>
                  <a:srgbClr val="1F1F1F"/>
                </a:highlight>
                <a:latin typeface="Courier New"/>
                <a:ea typeface="Courier New"/>
                <a:cs typeface="Courier New"/>
                <a:sym typeface="Courier New"/>
              </a:rPr>
              <a:t> </a:t>
            </a:r>
            <a:r>
              <a:rPr lang="es-419" sz="1200">
                <a:solidFill>
                  <a:srgbClr val="DCDCAA"/>
                </a:solidFill>
                <a:highlight>
                  <a:srgbClr val="1F1F1F"/>
                </a:highlight>
                <a:latin typeface="Courier New"/>
                <a:ea typeface="Courier New"/>
                <a:cs typeface="Courier New"/>
                <a:sym typeface="Courier New"/>
              </a:rPr>
              <a:t>main</a:t>
            </a:r>
            <a:r>
              <a:rPr lang="es-419" sz="1200">
                <a:solidFill>
                  <a:srgbClr val="CCCCCC"/>
                </a:solidFill>
                <a:highlight>
                  <a:srgbClr val="1F1F1F"/>
                </a:highlight>
                <a:latin typeface="Courier New"/>
                <a:ea typeface="Courier New"/>
                <a:cs typeface="Courier New"/>
                <a:sym typeface="Courier New"/>
              </a:rPr>
              <a:t>() {</a:t>
            </a:r>
            <a:endParaRPr sz="12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200">
                <a:solidFill>
                  <a:srgbClr val="CCCCCC"/>
                </a:solidFill>
                <a:highlight>
                  <a:srgbClr val="1F1F1F"/>
                </a:highlight>
                <a:latin typeface="Courier New"/>
                <a:ea typeface="Courier New"/>
                <a:cs typeface="Courier New"/>
                <a:sym typeface="Courier New"/>
              </a:rPr>
              <a:t>   </a:t>
            </a:r>
            <a:r>
              <a:rPr lang="es-419" sz="1200">
                <a:solidFill>
                  <a:srgbClr val="569CD6"/>
                </a:solidFill>
                <a:highlight>
                  <a:srgbClr val="1F1F1F"/>
                </a:highlight>
                <a:latin typeface="Courier New"/>
                <a:ea typeface="Courier New"/>
                <a:cs typeface="Courier New"/>
                <a:sym typeface="Courier New"/>
              </a:rPr>
              <a:t>let</a:t>
            </a:r>
            <a:r>
              <a:rPr lang="es-419" sz="1200">
                <a:solidFill>
                  <a:srgbClr val="CCCCCC"/>
                </a:solidFill>
                <a:highlight>
                  <a:srgbClr val="1F1F1F"/>
                </a:highlight>
                <a:latin typeface="Courier New"/>
                <a:ea typeface="Courier New"/>
                <a:cs typeface="Courier New"/>
                <a:sym typeface="Courier New"/>
              </a:rPr>
              <a:t> </a:t>
            </a:r>
            <a:r>
              <a:rPr lang="es-419" sz="1200">
                <a:solidFill>
                  <a:srgbClr val="9CDCFE"/>
                </a:solidFill>
                <a:highlight>
                  <a:srgbClr val="1F1F1F"/>
                </a:highlight>
                <a:latin typeface="Courier New"/>
                <a:ea typeface="Courier New"/>
                <a:cs typeface="Courier New"/>
                <a:sym typeface="Courier New"/>
              </a:rPr>
              <a:t>valor</a:t>
            </a:r>
            <a:r>
              <a:rPr lang="es-419" sz="1200">
                <a:solidFill>
                  <a:srgbClr val="CCCCCC"/>
                </a:solidFill>
                <a:highlight>
                  <a:srgbClr val="1F1F1F"/>
                </a:highlight>
                <a:latin typeface="Courier New"/>
                <a:ea typeface="Courier New"/>
                <a:cs typeface="Courier New"/>
                <a:sym typeface="Courier New"/>
              </a:rPr>
              <a:t> </a:t>
            </a:r>
            <a:r>
              <a:rPr lang="es-419" sz="1200">
                <a:solidFill>
                  <a:srgbClr val="D4D4D4"/>
                </a:solidFill>
                <a:highlight>
                  <a:srgbClr val="1F1F1F"/>
                </a:highlight>
                <a:latin typeface="Courier New"/>
                <a:ea typeface="Courier New"/>
                <a:cs typeface="Courier New"/>
                <a:sym typeface="Courier New"/>
              </a:rPr>
              <a:t>=</a:t>
            </a:r>
            <a:r>
              <a:rPr lang="es-419" sz="1200">
                <a:solidFill>
                  <a:srgbClr val="CCCCCC"/>
                </a:solidFill>
                <a:highlight>
                  <a:srgbClr val="1F1F1F"/>
                </a:highlight>
                <a:latin typeface="Courier New"/>
                <a:ea typeface="Courier New"/>
                <a:cs typeface="Courier New"/>
                <a:sym typeface="Courier New"/>
              </a:rPr>
              <a:t> </a:t>
            </a:r>
            <a:r>
              <a:rPr lang="es-419" sz="1200">
                <a:solidFill>
                  <a:srgbClr val="B5CEA8"/>
                </a:solidFill>
                <a:highlight>
                  <a:srgbClr val="1F1F1F"/>
                </a:highlight>
                <a:latin typeface="Courier New"/>
                <a:ea typeface="Courier New"/>
                <a:cs typeface="Courier New"/>
                <a:sym typeface="Courier New"/>
              </a:rPr>
              <a:t>10</a:t>
            </a:r>
            <a:r>
              <a:rPr lang="es-419" sz="1200">
                <a:solidFill>
                  <a:srgbClr val="CCCCCC"/>
                </a:solidFill>
                <a:highlight>
                  <a:srgbClr val="1F1F1F"/>
                </a:highlight>
                <a:latin typeface="Courier New"/>
                <a:ea typeface="Courier New"/>
                <a:cs typeface="Courier New"/>
                <a:sym typeface="Courier New"/>
              </a:rPr>
              <a:t>;</a:t>
            </a:r>
            <a:endParaRPr sz="12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200">
                <a:solidFill>
                  <a:srgbClr val="CCCCCC"/>
                </a:solidFill>
                <a:highlight>
                  <a:srgbClr val="1F1F1F"/>
                </a:highlight>
                <a:latin typeface="Courier New"/>
                <a:ea typeface="Courier New"/>
                <a:cs typeface="Courier New"/>
                <a:sym typeface="Courier New"/>
              </a:rPr>
              <a:t>   </a:t>
            </a:r>
            <a:r>
              <a:rPr lang="es-419" sz="1200">
                <a:solidFill>
                  <a:srgbClr val="C586C0"/>
                </a:solidFill>
                <a:highlight>
                  <a:srgbClr val="1F1F1F"/>
                </a:highlight>
                <a:latin typeface="Courier New"/>
                <a:ea typeface="Courier New"/>
                <a:cs typeface="Courier New"/>
                <a:sym typeface="Courier New"/>
              </a:rPr>
              <a:t>if</a:t>
            </a:r>
            <a:r>
              <a:rPr lang="es-419" sz="1200">
                <a:solidFill>
                  <a:srgbClr val="CCCCCC"/>
                </a:solidFill>
                <a:highlight>
                  <a:srgbClr val="1F1F1F"/>
                </a:highlight>
                <a:latin typeface="Courier New"/>
                <a:ea typeface="Courier New"/>
                <a:cs typeface="Courier New"/>
                <a:sym typeface="Courier New"/>
              </a:rPr>
              <a:t> </a:t>
            </a:r>
            <a:r>
              <a:rPr lang="es-419" sz="1200">
                <a:solidFill>
                  <a:srgbClr val="9CDCFE"/>
                </a:solidFill>
                <a:highlight>
                  <a:srgbClr val="1F1F1F"/>
                </a:highlight>
                <a:latin typeface="Courier New"/>
                <a:ea typeface="Courier New"/>
                <a:cs typeface="Courier New"/>
                <a:sym typeface="Courier New"/>
              </a:rPr>
              <a:t>valor</a:t>
            </a:r>
            <a:r>
              <a:rPr lang="es-419" sz="1200">
                <a:solidFill>
                  <a:srgbClr val="CCCCCC"/>
                </a:solidFill>
                <a:highlight>
                  <a:srgbClr val="1F1F1F"/>
                </a:highlight>
                <a:latin typeface="Courier New"/>
                <a:ea typeface="Courier New"/>
                <a:cs typeface="Courier New"/>
                <a:sym typeface="Courier New"/>
              </a:rPr>
              <a:t> </a:t>
            </a:r>
            <a:r>
              <a:rPr lang="es-419" sz="1200">
                <a:solidFill>
                  <a:srgbClr val="D4D4D4"/>
                </a:solidFill>
                <a:highlight>
                  <a:srgbClr val="1F1F1F"/>
                </a:highlight>
                <a:latin typeface="Courier New"/>
                <a:ea typeface="Courier New"/>
                <a:cs typeface="Courier New"/>
                <a:sym typeface="Courier New"/>
              </a:rPr>
              <a:t>&gt;</a:t>
            </a:r>
            <a:r>
              <a:rPr lang="es-419" sz="1200">
                <a:solidFill>
                  <a:srgbClr val="CCCCCC"/>
                </a:solidFill>
                <a:highlight>
                  <a:srgbClr val="1F1F1F"/>
                </a:highlight>
                <a:latin typeface="Courier New"/>
                <a:ea typeface="Courier New"/>
                <a:cs typeface="Courier New"/>
                <a:sym typeface="Courier New"/>
              </a:rPr>
              <a:t> </a:t>
            </a:r>
            <a:r>
              <a:rPr lang="es-419" sz="1200">
                <a:solidFill>
                  <a:srgbClr val="B5CEA8"/>
                </a:solidFill>
                <a:highlight>
                  <a:srgbClr val="1F1F1F"/>
                </a:highlight>
                <a:latin typeface="Courier New"/>
                <a:ea typeface="Courier New"/>
                <a:cs typeface="Courier New"/>
                <a:sym typeface="Courier New"/>
              </a:rPr>
              <a:t>10</a:t>
            </a:r>
            <a:r>
              <a:rPr lang="es-419" sz="1200">
                <a:solidFill>
                  <a:srgbClr val="CCCCCC"/>
                </a:solidFill>
                <a:highlight>
                  <a:srgbClr val="1F1F1F"/>
                </a:highlight>
                <a:latin typeface="Courier New"/>
                <a:ea typeface="Courier New"/>
                <a:cs typeface="Courier New"/>
                <a:sym typeface="Courier New"/>
              </a:rPr>
              <a:t>{</a:t>
            </a:r>
            <a:endParaRPr sz="12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200">
                <a:solidFill>
                  <a:srgbClr val="6A9955"/>
                </a:solidFill>
                <a:highlight>
                  <a:srgbClr val="1F1F1F"/>
                </a:highlight>
                <a:latin typeface="Courier New"/>
                <a:ea typeface="Courier New"/>
                <a:cs typeface="Courier New"/>
                <a:sym typeface="Courier New"/>
              </a:rPr>
              <a:t>       //hace algo con 10</a:t>
            </a:r>
            <a:endParaRPr sz="1200">
              <a:solidFill>
                <a:srgbClr val="6A9955"/>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200">
                <a:solidFill>
                  <a:srgbClr val="CCCCCC"/>
                </a:solidFill>
                <a:highlight>
                  <a:srgbClr val="1F1F1F"/>
                </a:highlight>
                <a:latin typeface="Courier New"/>
                <a:ea typeface="Courier New"/>
                <a:cs typeface="Courier New"/>
                <a:sym typeface="Courier New"/>
              </a:rPr>
              <a:t>   }</a:t>
            </a:r>
            <a:r>
              <a:rPr lang="es-419" sz="1200">
                <a:solidFill>
                  <a:srgbClr val="C586C0"/>
                </a:solidFill>
                <a:highlight>
                  <a:srgbClr val="1F1F1F"/>
                </a:highlight>
                <a:latin typeface="Courier New"/>
                <a:ea typeface="Courier New"/>
                <a:cs typeface="Courier New"/>
                <a:sym typeface="Courier New"/>
              </a:rPr>
              <a:t>else</a:t>
            </a:r>
            <a:r>
              <a:rPr lang="es-419" sz="1200">
                <a:solidFill>
                  <a:srgbClr val="CCCCCC"/>
                </a:solidFill>
                <a:highlight>
                  <a:srgbClr val="1F1F1F"/>
                </a:highlight>
                <a:latin typeface="Courier New"/>
                <a:ea typeface="Courier New"/>
                <a:cs typeface="Courier New"/>
                <a:sym typeface="Courier New"/>
              </a:rPr>
              <a:t>{</a:t>
            </a:r>
            <a:endParaRPr sz="12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200">
                <a:solidFill>
                  <a:srgbClr val="CCCCCC"/>
                </a:solidFill>
                <a:highlight>
                  <a:srgbClr val="1F1F1F"/>
                </a:highlight>
                <a:latin typeface="Courier New"/>
                <a:ea typeface="Courier New"/>
                <a:cs typeface="Courier New"/>
                <a:sym typeface="Courier New"/>
              </a:rPr>
              <a:t>       </a:t>
            </a:r>
            <a:r>
              <a:rPr lang="es-419" sz="1200">
                <a:solidFill>
                  <a:srgbClr val="C586C0"/>
                </a:solidFill>
                <a:highlight>
                  <a:srgbClr val="1F1F1F"/>
                </a:highlight>
                <a:latin typeface="Courier New"/>
                <a:ea typeface="Courier New"/>
                <a:cs typeface="Courier New"/>
                <a:sym typeface="Courier New"/>
              </a:rPr>
              <a:t>if</a:t>
            </a:r>
            <a:r>
              <a:rPr lang="es-419" sz="1200">
                <a:solidFill>
                  <a:srgbClr val="CCCCCC"/>
                </a:solidFill>
                <a:highlight>
                  <a:srgbClr val="1F1F1F"/>
                </a:highlight>
                <a:latin typeface="Courier New"/>
                <a:ea typeface="Courier New"/>
                <a:cs typeface="Courier New"/>
                <a:sym typeface="Courier New"/>
              </a:rPr>
              <a:t> </a:t>
            </a:r>
            <a:r>
              <a:rPr lang="es-419" sz="1200">
                <a:solidFill>
                  <a:srgbClr val="9CDCFE"/>
                </a:solidFill>
                <a:highlight>
                  <a:srgbClr val="1F1F1F"/>
                </a:highlight>
                <a:latin typeface="Courier New"/>
                <a:ea typeface="Courier New"/>
                <a:cs typeface="Courier New"/>
                <a:sym typeface="Courier New"/>
              </a:rPr>
              <a:t>valor</a:t>
            </a:r>
            <a:r>
              <a:rPr lang="es-419" sz="1200">
                <a:solidFill>
                  <a:srgbClr val="CCCCCC"/>
                </a:solidFill>
                <a:highlight>
                  <a:srgbClr val="1F1F1F"/>
                </a:highlight>
                <a:latin typeface="Courier New"/>
                <a:ea typeface="Courier New"/>
                <a:cs typeface="Courier New"/>
                <a:sym typeface="Courier New"/>
              </a:rPr>
              <a:t> </a:t>
            </a:r>
            <a:r>
              <a:rPr lang="es-419" sz="1200">
                <a:solidFill>
                  <a:srgbClr val="D4D4D4"/>
                </a:solidFill>
                <a:highlight>
                  <a:srgbClr val="1F1F1F"/>
                </a:highlight>
                <a:latin typeface="Courier New"/>
                <a:ea typeface="Courier New"/>
                <a:cs typeface="Courier New"/>
                <a:sym typeface="Courier New"/>
              </a:rPr>
              <a:t>&gt;</a:t>
            </a:r>
            <a:r>
              <a:rPr lang="es-419" sz="1200">
                <a:solidFill>
                  <a:srgbClr val="CCCCCC"/>
                </a:solidFill>
                <a:highlight>
                  <a:srgbClr val="1F1F1F"/>
                </a:highlight>
                <a:latin typeface="Courier New"/>
                <a:ea typeface="Courier New"/>
                <a:cs typeface="Courier New"/>
                <a:sym typeface="Courier New"/>
              </a:rPr>
              <a:t> </a:t>
            </a:r>
            <a:r>
              <a:rPr lang="es-419" sz="1200">
                <a:solidFill>
                  <a:srgbClr val="B5CEA8"/>
                </a:solidFill>
                <a:highlight>
                  <a:srgbClr val="1F1F1F"/>
                </a:highlight>
                <a:latin typeface="Courier New"/>
                <a:ea typeface="Courier New"/>
                <a:cs typeface="Courier New"/>
                <a:sym typeface="Courier New"/>
              </a:rPr>
              <a:t>0</a:t>
            </a:r>
            <a:r>
              <a:rPr lang="es-419" sz="1200">
                <a:solidFill>
                  <a:srgbClr val="CCCCCC"/>
                </a:solidFill>
                <a:highlight>
                  <a:srgbClr val="1F1F1F"/>
                </a:highlight>
                <a:latin typeface="Courier New"/>
                <a:ea typeface="Courier New"/>
                <a:cs typeface="Courier New"/>
                <a:sym typeface="Courier New"/>
              </a:rPr>
              <a:t> {</a:t>
            </a:r>
            <a:endParaRPr sz="12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200">
                <a:solidFill>
                  <a:srgbClr val="6A9955"/>
                </a:solidFill>
                <a:highlight>
                  <a:srgbClr val="1F1F1F"/>
                </a:highlight>
                <a:latin typeface="Courier New"/>
                <a:ea typeface="Courier New"/>
                <a:cs typeface="Courier New"/>
                <a:sym typeface="Courier New"/>
              </a:rPr>
              <a:t>           //hace otra cosa porque es 0</a:t>
            </a:r>
            <a:endParaRPr sz="1200">
              <a:solidFill>
                <a:srgbClr val="6A9955"/>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200">
                <a:solidFill>
                  <a:srgbClr val="CCCCCC"/>
                </a:solidFill>
                <a:highlight>
                  <a:srgbClr val="1F1F1F"/>
                </a:highlight>
                <a:latin typeface="Courier New"/>
                <a:ea typeface="Courier New"/>
                <a:cs typeface="Courier New"/>
                <a:sym typeface="Courier New"/>
              </a:rPr>
              <a:t>       }</a:t>
            </a:r>
            <a:endParaRPr sz="12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200">
                <a:solidFill>
                  <a:srgbClr val="CCCCCC"/>
                </a:solidFill>
                <a:highlight>
                  <a:srgbClr val="1F1F1F"/>
                </a:highlight>
                <a:latin typeface="Courier New"/>
                <a:ea typeface="Courier New"/>
                <a:cs typeface="Courier New"/>
                <a:sym typeface="Courier New"/>
              </a:rPr>
              <a:t>   }</a:t>
            </a:r>
            <a:endParaRPr sz="12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200">
                <a:solidFill>
                  <a:srgbClr val="CCCCCC"/>
                </a:solidFill>
                <a:highlight>
                  <a:srgbClr val="1F1F1F"/>
                </a:highlight>
                <a:latin typeface="Courier New"/>
                <a:ea typeface="Courier New"/>
                <a:cs typeface="Courier New"/>
                <a:sym typeface="Courier New"/>
              </a:rPr>
              <a:t>}</a:t>
            </a:r>
            <a:endParaRPr sz="12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2000">
              <a:latin typeface="Roboto Slab"/>
              <a:ea typeface="Roboto Slab"/>
              <a:cs typeface="Roboto Slab"/>
              <a:sym typeface="Roboto Slab"/>
            </a:endParaRPr>
          </a:p>
          <a:p>
            <a:pPr indent="0" lvl="0" marL="0" rtl="0" algn="l">
              <a:lnSpc>
                <a:spcPct val="150000"/>
              </a:lnSpc>
              <a:spcBef>
                <a:spcPts val="0"/>
              </a:spcBef>
              <a:spcAft>
                <a:spcPts val="0"/>
              </a:spcAft>
              <a:buNone/>
            </a:pPr>
            <a:r>
              <a:t/>
            </a:r>
            <a:endParaRPr sz="2000">
              <a:latin typeface="Roboto Slab"/>
              <a:ea typeface="Roboto Slab"/>
              <a:cs typeface="Roboto Slab"/>
              <a:sym typeface="Roboto Slab"/>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67"/>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419"/>
              <a:t>Pending Issues</a:t>
            </a:r>
            <a:r>
              <a:rPr lang="es-419"/>
              <a:t> </a:t>
            </a:r>
            <a:endParaRPr/>
          </a:p>
        </p:txBody>
      </p:sp>
      <p:sp>
        <p:nvSpPr>
          <p:cNvPr id="400" name="Google Shape;400;p67"/>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6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sz="3500"/>
              <a:t>Alcance y visibilidad</a:t>
            </a:r>
            <a:endParaRPr sz="1700"/>
          </a:p>
        </p:txBody>
      </p:sp>
      <p:sp>
        <p:nvSpPr>
          <p:cNvPr id="406" name="Google Shape;406;p68"/>
          <p:cNvSpPr txBox="1"/>
          <p:nvPr>
            <p:ph idx="1" type="body"/>
          </p:nvPr>
        </p:nvSpPr>
        <p:spPr>
          <a:xfrm>
            <a:off x="387900" y="1352024"/>
            <a:ext cx="8368200" cy="3078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419">
                <a:latin typeface="Roboto Slab"/>
                <a:ea typeface="Roboto Slab"/>
                <a:cs typeface="Roboto Slab"/>
                <a:sym typeface="Roboto Slab"/>
              </a:rPr>
              <a:t>Para definir a un elemento(</a:t>
            </a:r>
            <a:r>
              <a:rPr lang="es-419" sz="1900">
                <a:highlight>
                  <a:schemeClr val="lt1"/>
                </a:highlight>
                <a:latin typeface="Courier New"/>
                <a:ea typeface="Courier New"/>
                <a:cs typeface="Courier New"/>
                <a:sym typeface="Courier New"/>
              </a:rPr>
              <a:t>fn, struct, enum, mod</a:t>
            </a:r>
            <a:r>
              <a:rPr lang="es-419">
                <a:latin typeface="Roboto Slab"/>
                <a:ea typeface="Roboto Slab"/>
                <a:cs typeface="Roboto Slab"/>
                <a:sym typeface="Roboto Slab"/>
              </a:rPr>
              <a:t>) como público se utiliza la palabra clave </a:t>
            </a:r>
            <a:r>
              <a:rPr lang="es-419" sz="1900">
                <a:solidFill>
                  <a:srgbClr val="569CD6"/>
                </a:solidFill>
                <a:highlight>
                  <a:srgbClr val="1F1F1F"/>
                </a:highlight>
                <a:latin typeface="Courier New"/>
                <a:ea typeface="Courier New"/>
                <a:cs typeface="Courier New"/>
                <a:sym typeface="Courier New"/>
              </a:rPr>
              <a:t>pub</a:t>
            </a:r>
            <a:endParaRPr sz="1900">
              <a:solidFill>
                <a:srgbClr val="569CD6"/>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a:latin typeface="Roboto Slab"/>
                <a:ea typeface="Roboto Slab"/>
                <a:cs typeface="Roboto Slab"/>
                <a:sym typeface="Roboto Slab"/>
              </a:rPr>
              <a:t> delante de su definición, y esto indica que puede accedido desde fuera de donde fue declarado. En cambio si no se específica con </a:t>
            </a:r>
            <a:r>
              <a:rPr lang="es-419" sz="1900">
                <a:solidFill>
                  <a:srgbClr val="569CD6"/>
                </a:solidFill>
                <a:highlight>
                  <a:srgbClr val="1F1F1F"/>
                </a:highlight>
                <a:latin typeface="Courier New"/>
                <a:ea typeface="Courier New"/>
                <a:cs typeface="Courier New"/>
                <a:sym typeface="Courier New"/>
              </a:rPr>
              <a:t>pub</a:t>
            </a:r>
            <a:r>
              <a:rPr lang="es-419">
                <a:latin typeface="Roboto Slab"/>
                <a:ea typeface="Roboto Slab"/>
                <a:cs typeface="Roboto Slab"/>
                <a:sym typeface="Roboto Slab"/>
              </a:rPr>
              <a:t> el compilador de rust hará que sea privado y solo puede accederse en donde fue definido.</a:t>
            </a:r>
            <a:endParaRPr>
              <a:latin typeface="Roboto Slab"/>
              <a:ea typeface="Roboto Slab"/>
              <a:cs typeface="Roboto Slab"/>
              <a:sym typeface="Roboto Slab"/>
            </a:endParaRPr>
          </a:p>
          <a:p>
            <a:pPr indent="0" lvl="0" marL="0" rtl="0" algn="l">
              <a:lnSpc>
                <a:spcPct val="150000"/>
              </a:lnSpc>
              <a:spcBef>
                <a:spcPts val="0"/>
              </a:spcBef>
              <a:spcAft>
                <a:spcPts val="0"/>
              </a:spcAft>
              <a:buNone/>
            </a:pPr>
            <a:r>
              <a:t/>
            </a:r>
            <a:endParaRPr>
              <a:latin typeface="Roboto Slab"/>
              <a:ea typeface="Roboto Slab"/>
              <a:cs typeface="Roboto Slab"/>
              <a:sym typeface="Roboto Slab"/>
            </a:endParaRPr>
          </a:p>
          <a:p>
            <a:pPr indent="0" lvl="0" marL="0" rtl="0" algn="l">
              <a:lnSpc>
                <a:spcPct val="150000"/>
              </a:lnSpc>
              <a:spcBef>
                <a:spcPts val="0"/>
              </a:spcBef>
              <a:spcAft>
                <a:spcPts val="0"/>
              </a:spcAft>
              <a:buNone/>
            </a:pPr>
            <a:r>
              <a:t/>
            </a:r>
            <a:endParaRPr sz="2000">
              <a:latin typeface="Roboto Slab"/>
              <a:ea typeface="Roboto Slab"/>
              <a:cs typeface="Roboto Slab"/>
              <a:sym typeface="Roboto Slab"/>
            </a:endParaRPr>
          </a:p>
          <a:p>
            <a:pPr indent="0" lvl="0" marL="0" rtl="0" algn="l">
              <a:lnSpc>
                <a:spcPct val="150000"/>
              </a:lnSpc>
              <a:spcBef>
                <a:spcPts val="0"/>
              </a:spcBef>
              <a:spcAft>
                <a:spcPts val="0"/>
              </a:spcAft>
              <a:buNone/>
            </a:pPr>
            <a:r>
              <a:t/>
            </a:r>
            <a:endParaRPr sz="2000">
              <a:latin typeface="Roboto Slab"/>
              <a:ea typeface="Roboto Slab"/>
              <a:cs typeface="Roboto Slab"/>
              <a:sym typeface="Roboto Slab"/>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6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sz="3500"/>
              <a:t>Alcance y visibilidad</a:t>
            </a:r>
            <a:endParaRPr sz="1700"/>
          </a:p>
        </p:txBody>
      </p:sp>
      <p:sp>
        <p:nvSpPr>
          <p:cNvPr id="412" name="Google Shape;412;p69"/>
          <p:cNvSpPr txBox="1"/>
          <p:nvPr>
            <p:ph idx="1" type="body"/>
          </p:nvPr>
        </p:nvSpPr>
        <p:spPr>
          <a:xfrm>
            <a:off x="387900" y="1352024"/>
            <a:ext cx="8368200" cy="3078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419" sz="1200">
                <a:solidFill>
                  <a:srgbClr val="6A9955"/>
                </a:solidFill>
                <a:highlight>
                  <a:srgbClr val="1F1F1F"/>
                </a:highlight>
                <a:latin typeface="Courier New"/>
                <a:ea typeface="Courier New"/>
                <a:cs typeface="Courier New"/>
                <a:sym typeface="Courier New"/>
              </a:rPr>
              <a:t>//ejemplo.rs</a:t>
            </a:r>
            <a:endParaRPr sz="1200">
              <a:solidFill>
                <a:srgbClr val="6A9955"/>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200">
                <a:solidFill>
                  <a:srgbClr val="569CD6"/>
                </a:solidFill>
                <a:highlight>
                  <a:srgbClr val="1F1F1F"/>
                </a:highlight>
                <a:latin typeface="Courier New"/>
                <a:ea typeface="Courier New"/>
                <a:cs typeface="Courier New"/>
                <a:sym typeface="Courier New"/>
              </a:rPr>
              <a:t>mod</a:t>
            </a:r>
            <a:r>
              <a:rPr lang="es-419" sz="1200">
                <a:solidFill>
                  <a:srgbClr val="CCCCCC"/>
                </a:solidFill>
                <a:highlight>
                  <a:srgbClr val="1F1F1F"/>
                </a:highlight>
                <a:latin typeface="Courier New"/>
                <a:ea typeface="Courier New"/>
                <a:cs typeface="Courier New"/>
                <a:sym typeface="Courier New"/>
              </a:rPr>
              <a:t> </a:t>
            </a:r>
            <a:r>
              <a:rPr lang="es-419" sz="1200">
                <a:solidFill>
                  <a:srgbClr val="4EC9B0"/>
                </a:solidFill>
                <a:highlight>
                  <a:srgbClr val="1F1F1F"/>
                </a:highlight>
                <a:latin typeface="Courier New"/>
                <a:ea typeface="Courier New"/>
                <a:cs typeface="Courier New"/>
                <a:sym typeface="Courier New"/>
              </a:rPr>
              <a:t>crate_helper_module</a:t>
            </a:r>
            <a:r>
              <a:rPr lang="es-419" sz="1200">
                <a:solidFill>
                  <a:srgbClr val="CCCCCC"/>
                </a:solidFill>
                <a:highlight>
                  <a:srgbClr val="1F1F1F"/>
                </a:highlight>
                <a:latin typeface="Courier New"/>
                <a:ea typeface="Courier New"/>
                <a:cs typeface="Courier New"/>
                <a:sym typeface="Courier New"/>
              </a:rPr>
              <a:t> {</a:t>
            </a:r>
            <a:endParaRPr sz="12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200">
                <a:solidFill>
                  <a:srgbClr val="6A9955"/>
                </a:solidFill>
                <a:highlight>
                  <a:srgbClr val="1F1F1F"/>
                </a:highlight>
                <a:latin typeface="Courier New"/>
                <a:ea typeface="Courier New"/>
                <a:cs typeface="Courier New"/>
                <a:sym typeface="Courier New"/>
              </a:rPr>
              <a:t>   // esta función solo puede ser accedida en este rs</a:t>
            </a:r>
            <a:endParaRPr sz="1200">
              <a:solidFill>
                <a:srgbClr val="6A9955"/>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200">
                <a:solidFill>
                  <a:srgbClr val="CCCCCC"/>
                </a:solidFill>
                <a:highlight>
                  <a:srgbClr val="1F1F1F"/>
                </a:highlight>
                <a:latin typeface="Courier New"/>
                <a:ea typeface="Courier New"/>
                <a:cs typeface="Courier New"/>
                <a:sym typeface="Courier New"/>
              </a:rPr>
              <a:t>   </a:t>
            </a:r>
            <a:r>
              <a:rPr lang="es-419" sz="1200">
                <a:solidFill>
                  <a:srgbClr val="569CD6"/>
                </a:solidFill>
                <a:highlight>
                  <a:srgbClr val="1F1F1F"/>
                </a:highlight>
                <a:latin typeface="Courier New"/>
                <a:ea typeface="Courier New"/>
                <a:cs typeface="Courier New"/>
                <a:sym typeface="Courier New"/>
              </a:rPr>
              <a:t>pub</a:t>
            </a:r>
            <a:r>
              <a:rPr lang="es-419" sz="1200">
                <a:solidFill>
                  <a:srgbClr val="CCCCCC"/>
                </a:solidFill>
                <a:highlight>
                  <a:srgbClr val="1F1F1F"/>
                </a:highlight>
                <a:latin typeface="Courier New"/>
                <a:ea typeface="Courier New"/>
                <a:cs typeface="Courier New"/>
                <a:sym typeface="Courier New"/>
              </a:rPr>
              <a:t> </a:t>
            </a:r>
            <a:r>
              <a:rPr lang="es-419" sz="1200">
                <a:solidFill>
                  <a:srgbClr val="569CD6"/>
                </a:solidFill>
                <a:highlight>
                  <a:srgbClr val="1F1F1F"/>
                </a:highlight>
                <a:latin typeface="Courier New"/>
                <a:ea typeface="Courier New"/>
                <a:cs typeface="Courier New"/>
                <a:sym typeface="Courier New"/>
              </a:rPr>
              <a:t>fn</a:t>
            </a:r>
            <a:r>
              <a:rPr lang="es-419" sz="1200">
                <a:solidFill>
                  <a:srgbClr val="CCCCCC"/>
                </a:solidFill>
                <a:highlight>
                  <a:srgbClr val="1F1F1F"/>
                </a:highlight>
                <a:latin typeface="Courier New"/>
                <a:ea typeface="Courier New"/>
                <a:cs typeface="Courier New"/>
                <a:sym typeface="Courier New"/>
              </a:rPr>
              <a:t> </a:t>
            </a:r>
            <a:r>
              <a:rPr lang="es-419" sz="1200">
                <a:solidFill>
                  <a:srgbClr val="DCDCAA"/>
                </a:solidFill>
                <a:highlight>
                  <a:srgbClr val="1F1F1F"/>
                </a:highlight>
                <a:latin typeface="Courier New"/>
                <a:ea typeface="Courier New"/>
                <a:cs typeface="Courier New"/>
                <a:sym typeface="Courier New"/>
              </a:rPr>
              <a:t>crate_helper</a:t>
            </a:r>
            <a:r>
              <a:rPr lang="es-419" sz="1200">
                <a:solidFill>
                  <a:srgbClr val="CCCCCC"/>
                </a:solidFill>
                <a:highlight>
                  <a:srgbClr val="1F1F1F"/>
                </a:highlight>
                <a:latin typeface="Courier New"/>
                <a:ea typeface="Courier New"/>
                <a:cs typeface="Courier New"/>
                <a:sym typeface="Courier New"/>
              </a:rPr>
              <a:t>() {}</a:t>
            </a:r>
            <a:endParaRPr sz="12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2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200">
                <a:solidFill>
                  <a:srgbClr val="6A9955"/>
                </a:solidFill>
                <a:highlight>
                  <a:srgbClr val="1F1F1F"/>
                </a:highlight>
                <a:latin typeface="Courier New"/>
                <a:ea typeface="Courier New"/>
                <a:cs typeface="Courier New"/>
                <a:sym typeface="Courier New"/>
              </a:rPr>
              <a:t>   //esta funcion solo puede ser accedida desde el scope de crate_helper_module</a:t>
            </a:r>
            <a:endParaRPr sz="1200">
              <a:solidFill>
                <a:srgbClr val="6A9955"/>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200">
                <a:solidFill>
                  <a:srgbClr val="CCCCCC"/>
                </a:solidFill>
                <a:highlight>
                  <a:srgbClr val="1F1F1F"/>
                </a:highlight>
                <a:latin typeface="Courier New"/>
                <a:ea typeface="Courier New"/>
                <a:cs typeface="Courier New"/>
                <a:sym typeface="Courier New"/>
              </a:rPr>
              <a:t>   </a:t>
            </a:r>
            <a:r>
              <a:rPr lang="es-419" sz="1200">
                <a:solidFill>
                  <a:srgbClr val="569CD6"/>
                </a:solidFill>
                <a:highlight>
                  <a:srgbClr val="1F1F1F"/>
                </a:highlight>
                <a:latin typeface="Courier New"/>
                <a:ea typeface="Courier New"/>
                <a:cs typeface="Courier New"/>
                <a:sym typeface="Courier New"/>
              </a:rPr>
              <a:t>fn</a:t>
            </a:r>
            <a:r>
              <a:rPr lang="es-419" sz="1200">
                <a:solidFill>
                  <a:srgbClr val="CCCCCC"/>
                </a:solidFill>
                <a:highlight>
                  <a:srgbClr val="1F1F1F"/>
                </a:highlight>
                <a:latin typeface="Courier New"/>
                <a:ea typeface="Courier New"/>
                <a:cs typeface="Courier New"/>
                <a:sym typeface="Courier New"/>
              </a:rPr>
              <a:t> </a:t>
            </a:r>
            <a:r>
              <a:rPr lang="es-419" sz="1200">
                <a:solidFill>
                  <a:srgbClr val="DCDCAA"/>
                </a:solidFill>
                <a:highlight>
                  <a:srgbClr val="1F1F1F"/>
                </a:highlight>
                <a:latin typeface="Courier New"/>
                <a:ea typeface="Courier New"/>
                <a:cs typeface="Courier New"/>
                <a:sym typeface="Courier New"/>
              </a:rPr>
              <a:t>implementation_detail</a:t>
            </a:r>
            <a:r>
              <a:rPr lang="es-419" sz="1200">
                <a:solidFill>
                  <a:srgbClr val="CCCCCC"/>
                </a:solidFill>
                <a:highlight>
                  <a:srgbClr val="1F1F1F"/>
                </a:highlight>
                <a:latin typeface="Courier New"/>
                <a:ea typeface="Courier New"/>
                <a:cs typeface="Courier New"/>
                <a:sym typeface="Courier New"/>
              </a:rPr>
              <a:t>() {}</a:t>
            </a:r>
            <a:endParaRPr sz="12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200">
                <a:solidFill>
                  <a:srgbClr val="CCCCCC"/>
                </a:solidFill>
                <a:highlight>
                  <a:srgbClr val="1F1F1F"/>
                </a:highlight>
                <a:latin typeface="Courier New"/>
                <a:ea typeface="Courier New"/>
                <a:cs typeface="Courier New"/>
                <a:sym typeface="Courier New"/>
              </a:rPr>
              <a:t>}</a:t>
            </a:r>
            <a:endParaRPr sz="12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200">
                <a:solidFill>
                  <a:srgbClr val="6A9955"/>
                </a:solidFill>
                <a:highlight>
                  <a:srgbClr val="1F1F1F"/>
                </a:highlight>
                <a:latin typeface="Courier New"/>
                <a:ea typeface="Courier New"/>
                <a:cs typeface="Courier New"/>
                <a:sym typeface="Courier New"/>
              </a:rPr>
              <a:t>// es es una funcion publica que puede ser accedida desde cualquier lugar, incluso externamente</a:t>
            </a:r>
            <a:endParaRPr sz="1200">
              <a:solidFill>
                <a:srgbClr val="6A9955"/>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200">
                <a:solidFill>
                  <a:srgbClr val="569CD6"/>
                </a:solidFill>
                <a:highlight>
                  <a:srgbClr val="1F1F1F"/>
                </a:highlight>
                <a:latin typeface="Courier New"/>
                <a:ea typeface="Courier New"/>
                <a:cs typeface="Courier New"/>
                <a:sym typeface="Courier New"/>
              </a:rPr>
              <a:t>pub</a:t>
            </a:r>
            <a:r>
              <a:rPr lang="es-419" sz="1200">
                <a:solidFill>
                  <a:srgbClr val="CCCCCC"/>
                </a:solidFill>
                <a:highlight>
                  <a:srgbClr val="1F1F1F"/>
                </a:highlight>
                <a:latin typeface="Courier New"/>
                <a:ea typeface="Courier New"/>
                <a:cs typeface="Courier New"/>
                <a:sym typeface="Courier New"/>
              </a:rPr>
              <a:t> </a:t>
            </a:r>
            <a:r>
              <a:rPr lang="es-419" sz="1200">
                <a:solidFill>
                  <a:srgbClr val="569CD6"/>
                </a:solidFill>
                <a:highlight>
                  <a:srgbClr val="1F1F1F"/>
                </a:highlight>
                <a:latin typeface="Courier New"/>
                <a:ea typeface="Courier New"/>
                <a:cs typeface="Courier New"/>
                <a:sym typeface="Courier New"/>
              </a:rPr>
              <a:t>fn</a:t>
            </a:r>
            <a:r>
              <a:rPr lang="es-419" sz="1200">
                <a:solidFill>
                  <a:srgbClr val="CCCCCC"/>
                </a:solidFill>
                <a:highlight>
                  <a:srgbClr val="1F1F1F"/>
                </a:highlight>
                <a:latin typeface="Courier New"/>
                <a:ea typeface="Courier New"/>
                <a:cs typeface="Courier New"/>
                <a:sym typeface="Courier New"/>
              </a:rPr>
              <a:t> </a:t>
            </a:r>
            <a:r>
              <a:rPr lang="es-419" sz="1200">
                <a:solidFill>
                  <a:srgbClr val="DCDCAA"/>
                </a:solidFill>
                <a:highlight>
                  <a:srgbClr val="1F1F1F"/>
                </a:highlight>
                <a:latin typeface="Courier New"/>
                <a:ea typeface="Courier New"/>
                <a:cs typeface="Courier New"/>
                <a:sym typeface="Courier New"/>
              </a:rPr>
              <a:t>public_api</a:t>
            </a:r>
            <a:r>
              <a:rPr lang="es-419" sz="1200">
                <a:solidFill>
                  <a:srgbClr val="CCCCCC"/>
                </a:solidFill>
                <a:highlight>
                  <a:srgbClr val="1F1F1F"/>
                </a:highlight>
                <a:latin typeface="Courier New"/>
                <a:ea typeface="Courier New"/>
                <a:cs typeface="Courier New"/>
                <a:sym typeface="Courier New"/>
              </a:rPr>
              <a:t>() {}</a:t>
            </a:r>
            <a:endParaRPr sz="12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900">
              <a:solidFill>
                <a:srgbClr val="569CD6"/>
              </a:solidFill>
              <a:highlight>
                <a:srgbClr val="1F1F1F"/>
              </a:highlight>
              <a:latin typeface="Courier New"/>
              <a:ea typeface="Courier New"/>
              <a:cs typeface="Courier New"/>
              <a:sym typeface="Courier New"/>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7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sz="3500"/>
              <a:t>Alcance y visibilidad</a:t>
            </a:r>
            <a:endParaRPr sz="1700"/>
          </a:p>
        </p:txBody>
      </p:sp>
      <p:sp>
        <p:nvSpPr>
          <p:cNvPr id="418" name="Google Shape;418;p70"/>
          <p:cNvSpPr txBox="1"/>
          <p:nvPr>
            <p:ph idx="1" type="body"/>
          </p:nvPr>
        </p:nvSpPr>
        <p:spPr>
          <a:xfrm>
            <a:off x="387900" y="1352024"/>
            <a:ext cx="8368200" cy="3078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419" sz="900">
                <a:solidFill>
                  <a:srgbClr val="6A9955"/>
                </a:solidFill>
                <a:highlight>
                  <a:srgbClr val="1F1F1F"/>
                </a:highlight>
                <a:latin typeface="Courier New"/>
                <a:ea typeface="Courier New"/>
                <a:cs typeface="Courier New"/>
                <a:sym typeface="Courier New"/>
              </a:rPr>
              <a:t>//ejemplo.rs</a:t>
            </a:r>
            <a:endParaRPr sz="900">
              <a:solidFill>
                <a:srgbClr val="6A9955"/>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6A9955"/>
                </a:solidFill>
                <a:highlight>
                  <a:srgbClr val="1F1F1F"/>
                </a:highlight>
                <a:latin typeface="Courier New"/>
                <a:ea typeface="Courier New"/>
                <a:cs typeface="Courier New"/>
                <a:sym typeface="Courier New"/>
              </a:rPr>
              <a:t>// Igual a public_api</a:t>
            </a:r>
            <a:endParaRPr sz="900">
              <a:solidFill>
                <a:srgbClr val="6A9955"/>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569CD6"/>
                </a:solidFill>
                <a:highlight>
                  <a:srgbClr val="1F1F1F"/>
                </a:highlight>
                <a:latin typeface="Courier New"/>
                <a:ea typeface="Courier New"/>
                <a:cs typeface="Courier New"/>
                <a:sym typeface="Courier New"/>
              </a:rPr>
              <a:t>pub</a:t>
            </a: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mod</a:t>
            </a:r>
            <a:r>
              <a:rPr lang="es-419" sz="900">
                <a:solidFill>
                  <a:srgbClr val="CCCCCC"/>
                </a:solidFill>
                <a:highlight>
                  <a:srgbClr val="1F1F1F"/>
                </a:highlight>
                <a:latin typeface="Courier New"/>
                <a:ea typeface="Courier New"/>
                <a:cs typeface="Courier New"/>
                <a:sym typeface="Courier New"/>
              </a:rPr>
              <a:t> </a:t>
            </a:r>
            <a:r>
              <a:rPr lang="es-419" sz="900">
                <a:solidFill>
                  <a:srgbClr val="4EC9B0"/>
                </a:solidFill>
                <a:highlight>
                  <a:srgbClr val="1F1F1F"/>
                </a:highlight>
                <a:latin typeface="Courier New"/>
                <a:ea typeface="Courier New"/>
                <a:cs typeface="Courier New"/>
                <a:sym typeface="Courier New"/>
              </a:rPr>
              <a:t>submodule</a:t>
            </a:r>
            <a:r>
              <a:rPr lang="es-419" sz="900">
                <a:solidFill>
                  <a:srgbClr val="CCCCCC"/>
                </a:solidFill>
                <a:highlight>
                  <a:srgbClr val="1F1F1F"/>
                </a:highlight>
                <a:latin typeface="Courier New"/>
                <a:ea typeface="Courier New"/>
                <a:cs typeface="Courier New"/>
                <a:sym typeface="Courier New"/>
              </a:rPr>
              <a:t> {</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use</a:t>
            </a: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crate</a:t>
            </a:r>
            <a:r>
              <a:rPr lang="es-419" sz="900">
                <a:solidFill>
                  <a:srgbClr val="D4D4D4"/>
                </a:solidFill>
                <a:highlight>
                  <a:srgbClr val="1F1F1F"/>
                </a:highlight>
                <a:latin typeface="Courier New"/>
                <a:ea typeface="Courier New"/>
                <a:cs typeface="Courier New"/>
                <a:sym typeface="Courier New"/>
              </a:rPr>
              <a:t>::</a:t>
            </a:r>
            <a:r>
              <a:rPr lang="es-419" sz="900">
                <a:solidFill>
                  <a:srgbClr val="4EC9B0"/>
                </a:solidFill>
                <a:highlight>
                  <a:srgbClr val="1F1F1F"/>
                </a:highlight>
                <a:latin typeface="Courier New"/>
                <a:ea typeface="Courier New"/>
                <a:cs typeface="Courier New"/>
                <a:sym typeface="Courier New"/>
              </a:rPr>
              <a:t>ejemplo</a:t>
            </a:r>
            <a:r>
              <a:rPr lang="es-419" sz="900">
                <a:solidFill>
                  <a:srgbClr val="D4D4D4"/>
                </a:solidFill>
                <a:highlight>
                  <a:srgbClr val="1F1F1F"/>
                </a:highlight>
                <a:latin typeface="Courier New"/>
                <a:ea typeface="Courier New"/>
                <a:cs typeface="Courier New"/>
                <a:sym typeface="Courier New"/>
              </a:rPr>
              <a:t>::</a:t>
            </a:r>
            <a:r>
              <a:rPr lang="es-419" sz="900">
                <a:solidFill>
                  <a:srgbClr val="4EC9B0"/>
                </a:solidFill>
                <a:highlight>
                  <a:srgbClr val="1F1F1F"/>
                </a:highlight>
                <a:latin typeface="Courier New"/>
                <a:ea typeface="Courier New"/>
                <a:cs typeface="Courier New"/>
                <a:sym typeface="Courier New"/>
              </a:rPr>
              <a:t>crate_helper_module</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pub</a:t>
            </a: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fn</a:t>
            </a:r>
            <a:r>
              <a:rPr lang="es-419" sz="900">
                <a:solidFill>
                  <a:srgbClr val="CCCCCC"/>
                </a:solidFill>
                <a:highlight>
                  <a:srgbClr val="1F1F1F"/>
                </a:highlight>
                <a:latin typeface="Courier New"/>
                <a:ea typeface="Courier New"/>
                <a:cs typeface="Courier New"/>
                <a:sym typeface="Courier New"/>
              </a:rPr>
              <a:t> </a:t>
            </a:r>
            <a:r>
              <a:rPr lang="es-419" sz="900">
                <a:solidFill>
                  <a:srgbClr val="DCDCAA"/>
                </a:solidFill>
                <a:highlight>
                  <a:srgbClr val="1F1F1F"/>
                </a:highlight>
                <a:latin typeface="Courier New"/>
                <a:ea typeface="Courier New"/>
                <a:cs typeface="Courier New"/>
                <a:sym typeface="Courier New"/>
              </a:rPr>
              <a:t>my_method</a:t>
            </a:r>
            <a:r>
              <a:rPr lang="es-419" sz="900">
                <a:solidFill>
                  <a:srgbClr val="CCCCCC"/>
                </a:solidFill>
                <a:highlight>
                  <a:srgbClr val="1F1F1F"/>
                </a:highlight>
                <a:latin typeface="Courier New"/>
                <a:ea typeface="Courier New"/>
                <a:cs typeface="Courier New"/>
                <a:sym typeface="Courier New"/>
              </a:rPr>
              <a:t>() {</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4EC9B0"/>
                </a:solidFill>
                <a:highlight>
                  <a:srgbClr val="1F1F1F"/>
                </a:highlight>
                <a:latin typeface="Courier New"/>
                <a:ea typeface="Courier New"/>
                <a:cs typeface="Courier New"/>
                <a:sym typeface="Courier New"/>
              </a:rPr>
              <a:t>crate_helper_module</a:t>
            </a:r>
            <a:r>
              <a:rPr lang="es-419" sz="900">
                <a:solidFill>
                  <a:srgbClr val="D4D4D4"/>
                </a:solidFill>
                <a:highlight>
                  <a:srgbClr val="1F1F1F"/>
                </a:highlight>
                <a:latin typeface="Courier New"/>
                <a:ea typeface="Courier New"/>
                <a:cs typeface="Courier New"/>
                <a:sym typeface="Courier New"/>
              </a:rPr>
              <a:t>::</a:t>
            </a:r>
            <a:r>
              <a:rPr lang="es-419" sz="900">
                <a:solidFill>
                  <a:srgbClr val="DCDCAA"/>
                </a:solidFill>
                <a:highlight>
                  <a:srgbClr val="1F1F1F"/>
                </a:highlight>
                <a:latin typeface="Courier New"/>
                <a:ea typeface="Courier New"/>
                <a:cs typeface="Courier New"/>
                <a:sym typeface="Courier New"/>
              </a:rPr>
              <a:t>crate_helper</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6A9955"/>
                </a:solidFill>
                <a:highlight>
                  <a:srgbClr val="1F1F1F"/>
                </a:highlight>
                <a:latin typeface="Courier New"/>
                <a:ea typeface="Courier New"/>
                <a:cs typeface="Courier New"/>
                <a:sym typeface="Courier New"/>
              </a:rPr>
              <a:t>   // solo puede accederse en el scope de submodule</a:t>
            </a:r>
            <a:endParaRPr sz="900">
              <a:solidFill>
                <a:srgbClr val="6A9955"/>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fn</a:t>
            </a:r>
            <a:r>
              <a:rPr lang="es-419" sz="900">
                <a:solidFill>
                  <a:srgbClr val="CCCCCC"/>
                </a:solidFill>
                <a:highlight>
                  <a:srgbClr val="1F1F1F"/>
                </a:highlight>
                <a:latin typeface="Courier New"/>
                <a:ea typeface="Courier New"/>
                <a:cs typeface="Courier New"/>
                <a:sym typeface="Courier New"/>
              </a:rPr>
              <a:t> </a:t>
            </a:r>
            <a:r>
              <a:rPr lang="es-419" sz="900">
                <a:solidFill>
                  <a:srgbClr val="DCDCAA"/>
                </a:solidFill>
                <a:highlight>
                  <a:srgbClr val="1F1F1F"/>
                </a:highlight>
                <a:latin typeface="Courier New"/>
                <a:ea typeface="Courier New"/>
                <a:cs typeface="Courier New"/>
                <a:sym typeface="Courier New"/>
              </a:rPr>
              <a:t>my_implementation</a:t>
            </a:r>
            <a:r>
              <a:rPr lang="es-419" sz="900">
                <a:solidFill>
                  <a:srgbClr val="CCCCCC"/>
                </a:solidFill>
                <a:highlight>
                  <a:srgbClr val="1F1F1F"/>
                </a:highlight>
                <a:latin typeface="Courier New"/>
                <a:ea typeface="Courier New"/>
                <a:cs typeface="Courier New"/>
                <a:sym typeface="Courier New"/>
              </a:rPr>
              <a:t>() {}</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#[cfg(test)]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mod</a:t>
            </a:r>
            <a:r>
              <a:rPr lang="es-419" sz="900">
                <a:solidFill>
                  <a:srgbClr val="CCCCCC"/>
                </a:solidFill>
                <a:highlight>
                  <a:srgbClr val="1F1F1F"/>
                </a:highlight>
                <a:latin typeface="Courier New"/>
                <a:ea typeface="Courier New"/>
                <a:cs typeface="Courier New"/>
                <a:sym typeface="Courier New"/>
              </a:rPr>
              <a:t> </a:t>
            </a:r>
            <a:r>
              <a:rPr lang="es-419" sz="900">
                <a:solidFill>
                  <a:srgbClr val="4EC9B0"/>
                </a:solidFill>
                <a:highlight>
                  <a:srgbClr val="1F1F1F"/>
                </a:highlight>
                <a:latin typeface="Courier New"/>
                <a:ea typeface="Courier New"/>
                <a:cs typeface="Courier New"/>
                <a:sym typeface="Courier New"/>
              </a:rPr>
              <a:t>test</a:t>
            </a:r>
            <a:r>
              <a:rPr lang="es-419" sz="900">
                <a:solidFill>
                  <a:srgbClr val="CCCCCC"/>
                </a:solidFill>
                <a:highlight>
                  <a:srgbClr val="1F1F1F"/>
                </a:highlight>
                <a:latin typeface="Courier New"/>
                <a:ea typeface="Courier New"/>
                <a:cs typeface="Courier New"/>
                <a:sym typeface="Courier New"/>
              </a:rPr>
              <a:t> {</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DCDCAA"/>
                </a:solidFill>
                <a:highlight>
                  <a:srgbClr val="1F1F1F"/>
                </a:highlight>
                <a:latin typeface="Courier New"/>
                <a:ea typeface="Courier New"/>
                <a:cs typeface="Courier New"/>
                <a:sym typeface="Courier New"/>
              </a:rPr>
              <a:t>test</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fn</a:t>
            </a:r>
            <a:r>
              <a:rPr lang="es-419" sz="900">
                <a:solidFill>
                  <a:srgbClr val="CCCCCC"/>
                </a:solidFill>
                <a:highlight>
                  <a:srgbClr val="1F1F1F"/>
                </a:highlight>
                <a:latin typeface="Courier New"/>
                <a:ea typeface="Courier New"/>
                <a:cs typeface="Courier New"/>
                <a:sym typeface="Courier New"/>
              </a:rPr>
              <a:t> </a:t>
            </a:r>
            <a:r>
              <a:rPr lang="es-419" sz="900">
                <a:solidFill>
                  <a:srgbClr val="DCDCAA"/>
                </a:solidFill>
                <a:highlight>
                  <a:srgbClr val="1F1F1F"/>
                </a:highlight>
                <a:latin typeface="Courier New"/>
                <a:ea typeface="Courier New"/>
                <a:cs typeface="Courier New"/>
                <a:sym typeface="Courier New"/>
              </a:rPr>
              <a:t>test_my_implementation</a:t>
            </a:r>
            <a:r>
              <a:rPr lang="es-419" sz="900">
                <a:solidFill>
                  <a:srgbClr val="CCCCCC"/>
                </a:solidFill>
                <a:highlight>
                  <a:srgbClr val="1F1F1F"/>
                </a:highlight>
                <a:latin typeface="Courier New"/>
                <a:ea typeface="Courier New"/>
                <a:cs typeface="Courier New"/>
                <a:sym typeface="Courier New"/>
              </a:rPr>
              <a:t>() {</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6A9955"/>
                </a:solidFill>
                <a:highlight>
                  <a:srgbClr val="1F1F1F"/>
                </a:highlight>
                <a:latin typeface="Courier New"/>
                <a:ea typeface="Courier New"/>
                <a:cs typeface="Courier New"/>
                <a:sym typeface="Courier New"/>
              </a:rPr>
              <a:t>           // con super accedo jerarquicamente un nivel arriba de definiciones del módulo</a:t>
            </a:r>
            <a:endParaRPr sz="900">
              <a:solidFill>
                <a:srgbClr val="6A9955"/>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super</a:t>
            </a:r>
            <a:r>
              <a:rPr lang="es-419" sz="900">
                <a:solidFill>
                  <a:srgbClr val="D4D4D4"/>
                </a:solidFill>
                <a:highlight>
                  <a:srgbClr val="1F1F1F"/>
                </a:highlight>
                <a:latin typeface="Courier New"/>
                <a:ea typeface="Courier New"/>
                <a:cs typeface="Courier New"/>
                <a:sym typeface="Courier New"/>
              </a:rPr>
              <a:t>::</a:t>
            </a:r>
            <a:r>
              <a:rPr lang="es-419" sz="900">
                <a:solidFill>
                  <a:srgbClr val="DCDCAA"/>
                </a:solidFill>
                <a:highlight>
                  <a:srgbClr val="1F1F1F"/>
                </a:highlight>
                <a:latin typeface="Courier New"/>
                <a:ea typeface="Courier New"/>
                <a:cs typeface="Courier New"/>
                <a:sym typeface="Courier New"/>
              </a:rPr>
              <a:t>my_implementation</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200">
              <a:solidFill>
                <a:srgbClr val="569CD6"/>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900">
              <a:solidFill>
                <a:srgbClr val="569CD6"/>
              </a:solidFill>
              <a:highlight>
                <a:srgbClr val="1F1F1F"/>
              </a:highlight>
              <a:latin typeface="Courier New"/>
              <a:ea typeface="Courier New"/>
              <a:cs typeface="Courier New"/>
              <a:sym typeface="Courier New"/>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7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sz="3500"/>
              <a:t>Modularizando en cargo</a:t>
            </a:r>
            <a:endParaRPr sz="1700"/>
          </a:p>
        </p:txBody>
      </p:sp>
      <p:sp>
        <p:nvSpPr>
          <p:cNvPr id="424" name="Google Shape;424;p71"/>
          <p:cNvSpPr txBox="1"/>
          <p:nvPr>
            <p:ph idx="1" type="body"/>
          </p:nvPr>
        </p:nvSpPr>
        <p:spPr>
          <a:xfrm>
            <a:off x="387900" y="1352024"/>
            <a:ext cx="8368200" cy="3078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900">
              <a:solidFill>
                <a:srgbClr val="569CD6"/>
              </a:solidFill>
              <a:highlight>
                <a:srgbClr val="1F1F1F"/>
              </a:highlight>
              <a:latin typeface="Courier New"/>
              <a:ea typeface="Courier New"/>
              <a:cs typeface="Courier New"/>
              <a:sym typeface="Courier New"/>
            </a:endParaRPr>
          </a:p>
        </p:txBody>
      </p:sp>
      <p:pic>
        <p:nvPicPr>
          <p:cNvPr id="425" name="Google Shape;425;p71"/>
          <p:cNvPicPr preferRelativeResize="0"/>
          <p:nvPr/>
        </p:nvPicPr>
        <p:blipFill>
          <a:blip r:embed="rId3">
            <a:alphaModFix/>
          </a:blip>
          <a:stretch>
            <a:fillRect/>
          </a:stretch>
        </p:blipFill>
        <p:spPr>
          <a:xfrm>
            <a:off x="2997976" y="1216200"/>
            <a:ext cx="2611526" cy="3548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5"/>
                                        </p:tgtEl>
                                        <p:attrNameLst>
                                          <p:attrName>style.visibility</p:attrName>
                                        </p:attrNameLst>
                                      </p:cBhvr>
                                      <p:to>
                                        <p:strVal val="visible"/>
                                      </p:to>
                                    </p:set>
                                    <p:animEffect filter="fade" transition="in">
                                      <p:cBhvr>
                                        <p:cTn dur="1000"/>
                                        <p:tgtEl>
                                          <p:spTgt spid="4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sz="3500"/>
              <a:t>Smart Pointers: Box&lt;T&gt;</a:t>
            </a:r>
            <a:endParaRPr sz="3500"/>
          </a:p>
        </p:txBody>
      </p:sp>
      <p:sp>
        <p:nvSpPr>
          <p:cNvPr id="94" name="Google Shape;94;p18"/>
          <p:cNvSpPr txBox="1"/>
          <p:nvPr>
            <p:ph idx="1" type="body"/>
          </p:nvPr>
        </p:nvSpPr>
        <p:spPr>
          <a:xfrm>
            <a:off x="387900" y="1352024"/>
            <a:ext cx="8368200" cy="3078900"/>
          </a:xfrm>
          <a:prstGeom prst="rect">
            <a:avLst/>
          </a:prstGeom>
        </p:spPr>
        <p:txBody>
          <a:bodyPr anchorCtr="0" anchor="t" bIns="91425" lIns="91425" spcFirstLastPara="1" rIns="91425" wrap="square" tIns="91425">
            <a:normAutofit fontScale="25000" lnSpcReduction="20000"/>
          </a:bodyPr>
          <a:lstStyle/>
          <a:p>
            <a:pPr indent="0" lvl="0" marL="0" rtl="0" algn="l">
              <a:lnSpc>
                <a:spcPct val="150000"/>
              </a:lnSpc>
              <a:spcBef>
                <a:spcPts val="0"/>
              </a:spcBef>
              <a:spcAft>
                <a:spcPts val="0"/>
              </a:spcAft>
              <a:buNone/>
            </a:pPr>
            <a:r>
              <a:rPr lang="es-419" sz="5600">
                <a:solidFill>
                  <a:srgbClr val="569CD6"/>
                </a:solidFill>
                <a:highlight>
                  <a:srgbClr val="1E1E1E"/>
                </a:highlight>
                <a:latin typeface="Courier New"/>
                <a:ea typeface="Courier New"/>
                <a:cs typeface="Courier New"/>
                <a:sym typeface="Courier New"/>
              </a:rPr>
              <a:t>fn</a:t>
            </a:r>
            <a:r>
              <a:rPr lang="es-419" sz="5600">
                <a:solidFill>
                  <a:srgbClr val="D4D4D4"/>
                </a:solidFill>
                <a:highlight>
                  <a:srgbClr val="1E1E1E"/>
                </a:highlight>
                <a:latin typeface="Courier New"/>
                <a:ea typeface="Courier New"/>
                <a:cs typeface="Courier New"/>
                <a:sym typeface="Courier New"/>
              </a:rPr>
              <a:t> </a:t>
            </a:r>
            <a:r>
              <a:rPr lang="es-419" sz="5600">
                <a:solidFill>
                  <a:srgbClr val="DCDCAA"/>
                </a:solidFill>
                <a:highlight>
                  <a:srgbClr val="1E1E1E"/>
                </a:highlight>
                <a:latin typeface="Courier New"/>
                <a:ea typeface="Courier New"/>
                <a:cs typeface="Courier New"/>
                <a:sym typeface="Courier New"/>
              </a:rPr>
              <a:t>main</a:t>
            </a:r>
            <a:r>
              <a:rPr lang="es-419" sz="5600">
                <a:solidFill>
                  <a:srgbClr val="D4D4D4"/>
                </a:solidFill>
                <a:highlight>
                  <a:srgbClr val="1E1E1E"/>
                </a:highlight>
                <a:latin typeface="Courier New"/>
                <a:ea typeface="Courier New"/>
                <a:cs typeface="Courier New"/>
                <a:sym typeface="Courier New"/>
              </a:rPr>
              <a:t>() {</a:t>
            </a:r>
            <a:endParaRPr sz="56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5600">
                <a:solidFill>
                  <a:srgbClr val="D4D4D4"/>
                </a:solidFill>
                <a:highlight>
                  <a:srgbClr val="1E1E1E"/>
                </a:highlight>
                <a:latin typeface="Courier New"/>
                <a:ea typeface="Courier New"/>
                <a:cs typeface="Courier New"/>
                <a:sym typeface="Courier New"/>
              </a:rPr>
              <a:t>   </a:t>
            </a:r>
            <a:r>
              <a:rPr lang="es-419" sz="5600">
                <a:solidFill>
                  <a:srgbClr val="569CD6"/>
                </a:solidFill>
                <a:highlight>
                  <a:srgbClr val="1E1E1E"/>
                </a:highlight>
                <a:latin typeface="Courier New"/>
                <a:ea typeface="Courier New"/>
                <a:cs typeface="Courier New"/>
                <a:sym typeface="Courier New"/>
              </a:rPr>
              <a:t>let</a:t>
            </a:r>
            <a:r>
              <a:rPr lang="es-419" sz="5600">
                <a:solidFill>
                  <a:srgbClr val="D4D4D4"/>
                </a:solidFill>
                <a:highlight>
                  <a:srgbClr val="1E1E1E"/>
                </a:highlight>
                <a:latin typeface="Courier New"/>
                <a:ea typeface="Courier New"/>
                <a:cs typeface="Courier New"/>
                <a:sym typeface="Courier New"/>
              </a:rPr>
              <a:t> </a:t>
            </a:r>
            <a:r>
              <a:rPr lang="es-419" sz="5600">
                <a:solidFill>
                  <a:srgbClr val="9CDCFE"/>
                </a:solidFill>
                <a:highlight>
                  <a:srgbClr val="1E1E1E"/>
                </a:highlight>
                <a:latin typeface="Courier New"/>
                <a:ea typeface="Courier New"/>
                <a:cs typeface="Courier New"/>
                <a:sym typeface="Courier New"/>
              </a:rPr>
              <a:t>caja</a:t>
            </a:r>
            <a:r>
              <a:rPr lang="es-419" sz="5600">
                <a:solidFill>
                  <a:srgbClr val="D4D4D4"/>
                </a:solidFill>
                <a:highlight>
                  <a:srgbClr val="1E1E1E"/>
                </a:highlight>
                <a:latin typeface="Courier New"/>
                <a:ea typeface="Courier New"/>
                <a:cs typeface="Courier New"/>
                <a:sym typeface="Courier New"/>
              </a:rPr>
              <a:t> = </a:t>
            </a:r>
            <a:r>
              <a:rPr lang="es-419" sz="5600">
                <a:solidFill>
                  <a:srgbClr val="4EC9B0"/>
                </a:solidFill>
                <a:highlight>
                  <a:srgbClr val="1E1E1E"/>
                </a:highlight>
                <a:latin typeface="Courier New"/>
                <a:ea typeface="Courier New"/>
                <a:cs typeface="Courier New"/>
                <a:sym typeface="Courier New"/>
              </a:rPr>
              <a:t>Box</a:t>
            </a:r>
            <a:r>
              <a:rPr lang="es-419" sz="5600">
                <a:solidFill>
                  <a:srgbClr val="D4D4D4"/>
                </a:solidFill>
                <a:highlight>
                  <a:srgbClr val="1E1E1E"/>
                </a:highlight>
                <a:latin typeface="Courier New"/>
                <a:ea typeface="Courier New"/>
                <a:cs typeface="Courier New"/>
                <a:sym typeface="Courier New"/>
              </a:rPr>
              <a:t>::</a:t>
            </a:r>
            <a:r>
              <a:rPr lang="es-419" sz="5600">
                <a:solidFill>
                  <a:srgbClr val="DCDCAA"/>
                </a:solidFill>
                <a:highlight>
                  <a:srgbClr val="1E1E1E"/>
                </a:highlight>
                <a:latin typeface="Courier New"/>
                <a:ea typeface="Courier New"/>
                <a:cs typeface="Courier New"/>
                <a:sym typeface="Courier New"/>
              </a:rPr>
              <a:t>new</a:t>
            </a:r>
            <a:r>
              <a:rPr lang="es-419" sz="5600">
                <a:solidFill>
                  <a:srgbClr val="D4D4D4"/>
                </a:solidFill>
                <a:highlight>
                  <a:srgbClr val="1E1E1E"/>
                </a:highlight>
                <a:latin typeface="Courier New"/>
                <a:ea typeface="Courier New"/>
                <a:cs typeface="Courier New"/>
                <a:sym typeface="Courier New"/>
              </a:rPr>
              <a:t>(</a:t>
            </a:r>
            <a:r>
              <a:rPr lang="es-419" sz="5600">
                <a:solidFill>
                  <a:srgbClr val="B5CEA8"/>
                </a:solidFill>
                <a:highlight>
                  <a:srgbClr val="1E1E1E"/>
                </a:highlight>
                <a:latin typeface="Courier New"/>
                <a:ea typeface="Courier New"/>
                <a:cs typeface="Courier New"/>
                <a:sym typeface="Courier New"/>
              </a:rPr>
              <a:t>5</a:t>
            </a:r>
            <a:r>
              <a:rPr lang="es-419" sz="5600">
                <a:solidFill>
                  <a:srgbClr val="D4D4D4"/>
                </a:solidFill>
                <a:highlight>
                  <a:srgbClr val="1E1E1E"/>
                </a:highlight>
                <a:latin typeface="Courier New"/>
                <a:ea typeface="Courier New"/>
                <a:cs typeface="Courier New"/>
                <a:sym typeface="Courier New"/>
              </a:rPr>
              <a:t>);</a:t>
            </a:r>
            <a:endParaRPr sz="56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5600">
                <a:solidFill>
                  <a:srgbClr val="D4D4D4"/>
                </a:solidFill>
                <a:highlight>
                  <a:srgbClr val="1E1E1E"/>
                </a:highlight>
                <a:latin typeface="Courier New"/>
                <a:ea typeface="Courier New"/>
                <a:cs typeface="Courier New"/>
                <a:sym typeface="Courier New"/>
              </a:rPr>
              <a:t>   </a:t>
            </a:r>
            <a:r>
              <a:rPr lang="es-419" sz="5600">
                <a:solidFill>
                  <a:srgbClr val="C586C0"/>
                </a:solidFill>
                <a:highlight>
                  <a:srgbClr val="1E1E1E"/>
                </a:highlight>
                <a:latin typeface="Courier New"/>
                <a:ea typeface="Courier New"/>
                <a:cs typeface="Courier New"/>
                <a:sym typeface="Courier New"/>
              </a:rPr>
              <a:t>if</a:t>
            </a:r>
            <a:r>
              <a:rPr lang="es-419" sz="5600">
                <a:solidFill>
                  <a:srgbClr val="D4D4D4"/>
                </a:solidFill>
                <a:highlight>
                  <a:srgbClr val="1E1E1E"/>
                </a:highlight>
                <a:latin typeface="Courier New"/>
                <a:ea typeface="Courier New"/>
                <a:cs typeface="Courier New"/>
                <a:sym typeface="Courier New"/>
              </a:rPr>
              <a:t> </a:t>
            </a:r>
            <a:r>
              <a:rPr lang="es-419" sz="5600">
                <a:solidFill>
                  <a:srgbClr val="9CDCFE"/>
                </a:solidFill>
                <a:highlight>
                  <a:srgbClr val="1E1E1E"/>
                </a:highlight>
                <a:latin typeface="Courier New"/>
                <a:ea typeface="Courier New"/>
                <a:cs typeface="Courier New"/>
                <a:sym typeface="Courier New"/>
              </a:rPr>
              <a:t>caja</a:t>
            </a:r>
            <a:r>
              <a:rPr lang="es-419" sz="5600">
                <a:solidFill>
                  <a:srgbClr val="D4D4D4"/>
                </a:solidFill>
                <a:highlight>
                  <a:srgbClr val="1E1E1E"/>
                </a:highlight>
                <a:latin typeface="Courier New"/>
                <a:ea typeface="Courier New"/>
                <a:cs typeface="Courier New"/>
                <a:sym typeface="Courier New"/>
              </a:rPr>
              <a:t> == </a:t>
            </a:r>
            <a:r>
              <a:rPr lang="es-419" sz="5600">
                <a:solidFill>
                  <a:srgbClr val="B5CEA8"/>
                </a:solidFill>
                <a:highlight>
                  <a:srgbClr val="1E1E1E"/>
                </a:highlight>
                <a:latin typeface="Courier New"/>
                <a:ea typeface="Courier New"/>
                <a:cs typeface="Courier New"/>
                <a:sym typeface="Courier New"/>
              </a:rPr>
              <a:t>5</a:t>
            </a:r>
            <a:r>
              <a:rPr lang="es-419" sz="5600">
                <a:solidFill>
                  <a:srgbClr val="D4D4D4"/>
                </a:solidFill>
                <a:highlight>
                  <a:srgbClr val="1E1E1E"/>
                </a:highlight>
                <a:latin typeface="Courier New"/>
                <a:ea typeface="Courier New"/>
                <a:cs typeface="Courier New"/>
                <a:sym typeface="Courier New"/>
              </a:rPr>
              <a:t>{</a:t>
            </a:r>
            <a:endParaRPr sz="56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5600">
                <a:solidFill>
                  <a:srgbClr val="D4D4D4"/>
                </a:solidFill>
                <a:highlight>
                  <a:srgbClr val="1E1E1E"/>
                </a:highlight>
                <a:latin typeface="Courier New"/>
                <a:ea typeface="Courier New"/>
                <a:cs typeface="Courier New"/>
                <a:sym typeface="Courier New"/>
              </a:rPr>
              <a:t>       </a:t>
            </a:r>
            <a:r>
              <a:rPr lang="es-419" sz="5600">
                <a:solidFill>
                  <a:srgbClr val="569CD6"/>
                </a:solidFill>
                <a:highlight>
                  <a:srgbClr val="1E1E1E"/>
                </a:highlight>
                <a:latin typeface="Courier New"/>
                <a:ea typeface="Courier New"/>
                <a:cs typeface="Courier New"/>
                <a:sym typeface="Courier New"/>
              </a:rPr>
              <a:t>println!</a:t>
            </a:r>
            <a:r>
              <a:rPr lang="es-419" sz="5600">
                <a:solidFill>
                  <a:srgbClr val="D4D4D4"/>
                </a:solidFill>
                <a:highlight>
                  <a:srgbClr val="1E1E1E"/>
                </a:highlight>
                <a:latin typeface="Courier New"/>
                <a:ea typeface="Courier New"/>
                <a:cs typeface="Courier New"/>
                <a:sym typeface="Courier New"/>
              </a:rPr>
              <a:t>(</a:t>
            </a:r>
            <a:r>
              <a:rPr lang="es-419" sz="5600">
                <a:solidFill>
                  <a:srgbClr val="CE9178"/>
                </a:solidFill>
                <a:highlight>
                  <a:srgbClr val="1E1E1E"/>
                </a:highlight>
                <a:latin typeface="Courier New"/>
                <a:ea typeface="Courier New"/>
                <a:cs typeface="Courier New"/>
                <a:sym typeface="Courier New"/>
              </a:rPr>
              <a:t>"es cinco!"</a:t>
            </a:r>
            <a:r>
              <a:rPr lang="es-419" sz="5600">
                <a:solidFill>
                  <a:srgbClr val="D4D4D4"/>
                </a:solidFill>
                <a:highlight>
                  <a:srgbClr val="1E1E1E"/>
                </a:highlight>
                <a:latin typeface="Courier New"/>
                <a:ea typeface="Courier New"/>
                <a:cs typeface="Courier New"/>
                <a:sym typeface="Courier New"/>
              </a:rPr>
              <a:t>);</a:t>
            </a:r>
            <a:endParaRPr sz="56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5600">
                <a:solidFill>
                  <a:srgbClr val="D4D4D4"/>
                </a:solidFill>
                <a:highlight>
                  <a:srgbClr val="1E1E1E"/>
                </a:highlight>
                <a:latin typeface="Courier New"/>
                <a:ea typeface="Courier New"/>
                <a:cs typeface="Courier New"/>
                <a:sym typeface="Courier New"/>
              </a:rPr>
              <a:t>   }</a:t>
            </a:r>
            <a:endParaRPr sz="56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5600">
                <a:solidFill>
                  <a:srgbClr val="D4D4D4"/>
                </a:solidFill>
                <a:highlight>
                  <a:srgbClr val="1E1E1E"/>
                </a:highlight>
                <a:latin typeface="Courier New"/>
                <a:ea typeface="Courier New"/>
                <a:cs typeface="Courier New"/>
                <a:sym typeface="Courier New"/>
              </a:rPr>
              <a:t>}</a:t>
            </a:r>
            <a:endParaRPr sz="56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560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sz="5600">
              <a:solidFill>
                <a:srgbClr val="F3F3F3"/>
              </a:solidFill>
            </a:endParaRPr>
          </a:p>
          <a:p>
            <a:pPr indent="0" lvl="0" marL="0" rtl="0" algn="l">
              <a:spcBef>
                <a:spcPts val="1200"/>
              </a:spcBef>
              <a:spcAft>
                <a:spcPts val="0"/>
              </a:spcAft>
              <a:buNone/>
            </a:pPr>
            <a:r>
              <a:t/>
            </a:r>
            <a:endParaRPr sz="5600">
              <a:solidFill>
                <a:srgbClr val="F3F3F3"/>
              </a:solidFill>
            </a:endParaRPr>
          </a:p>
          <a:p>
            <a:pPr indent="0" lvl="0" marL="457200" rtl="0" algn="l">
              <a:spcBef>
                <a:spcPts val="1200"/>
              </a:spcBef>
              <a:spcAft>
                <a:spcPts val="0"/>
              </a:spcAft>
              <a:buNone/>
            </a:pPr>
            <a:r>
              <a:t/>
            </a:r>
            <a:endParaRPr sz="5600">
              <a:solidFill>
                <a:srgbClr val="F3F3F3"/>
              </a:solidFill>
            </a:endParaRPr>
          </a:p>
          <a:p>
            <a:pPr indent="0" lvl="0" marL="457200" rtl="0" algn="l">
              <a:spcBef>
                <a:spcPts val="1200"/>
              </a:spcBef>
              <a:spcAft>
                <a:spcPts val="0"/>
              </a:spcAft>
              <a:buNone/>
            </a:pPr>
            <a:r>
              <a:t/>
            </a:r>
            <a:endParaRPr sz="5600">
              <a:solidFill>
                <a:srgbClr val="F3F3F3"/>
              </a:solidFill>
            </a:endParaRPr>
          </a:p>
          <a:p>
            <a:pPr indent="0" lvl="0" marL="457200" rtl="0" algn="l">
              <a:spcBef>
                <a:spcPts val="1200"/>
              </a:spcBef>
              <a:spcAft>
                <a:spcPts val="0"/>
              </a:spcAft>
              <a:buNone/>
            </a:pPr>
            <a:r>
              <a:t/>
            </a:r>
            <a:endParaRPr sz="5600">
              <a:solidFill>
                <a:srgbClr val="F3F3F3"/>
              </a:solidFill>
            </a:endParaRPr>
          </a:p>
          <a:p>
            <a:pPr indent="0" lvl="0" marL="0" rtl="0" algn="l">
              <a:spcBef>
                <a:spcPts val="1200"/>
              </a:spcBef>
              <a:spcAft>
                <a:spcPts val="0"/>
              </a:spcAft>
              <a:buNone/>
            </a:pPr>
            <a:r>
              <a:t/>
            </a:r>
            <a:endParaRPr sz="5600">
              <a:solidFill>
                <a:srgbClr val="F3F3F3"/>
              </a:solidFill>
            </a:endParaRPr>
          </a:p>
          <a:p>
            <a:pPr indent="0" lvl="0" marL="457200" rtl="0" algn="l">
              <a:spcBef>
                <a:spcPts val="1200"/>
              </a:spcBef>
              <a:spcAft>
                <a:spcPts val="0"/>
              </a:spcAft>
              <a:buNone/>
            </a:pPr>
            <a:r>
              <a:t/>
            </a:r>
            <a:endParaRPr sz="9600">
              <a:solidFill>
                <a:srgbClr val="F3F3F3"/>
              </a:solidFill>
            </a:endParaRPr>
          </a:p>
          <a:p>
            <a:pPr indent="0" lvl="0" marL="457200" rtl="0" algn="l">
              <a:spcBef>
                <a:spcPts val="1200"/>
              </a:spcBef>
              <a:spcAft>
                <a:spcPts val="0"/>
              </a:spcAft>
              <a:buNone/>
            </a:pPr>
            <a:r>
              <a:t/>
            </a:r>
            <a:endParaRPr sz="3000">
              <a:solidFill>
                <a:srgbClr val="F3F3F3"/>
              </a:solidFill>
            </a:endParaRPr>
          </a:p>
          <a:p>
            <a:pPr indent="0" lvl="0" marL="457200" rtl="0" algn="l">
              <a:spcBef>
                <a:spcPts val="1200"/>
              </a:spcBef>
              <a:spcAft>
                <a:spcPts val="0"/>
              </a:spcAft>
              <a:buNone/>
            </a:pPr>
            <a:r>
              <a:t/>
            </a:r>
            <a:endParaRPr sz="3000">
              <a:solidFill>
                <a:srgbClr val="F3F3F3"/>
              </a:solidFill>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95" name="Google Shape;95;p18"/>
          <p:cNvPicPr preferRelativeResize="0"/>
          <p:nvPr/>
        </p:nvPicPr>
        <p:blipFill>
          <a:blip r:embed="rId3">
            <a:alphaModFix/>
          </a:blip>
          <a:stretch>
            <a:fillRect/>
          </a:stretch>
        </p:blipFill>
        <p:spPr>
          <a:xfrm>
            <a:off x="1630300" y="3413898"/>
            <a:ext cx="7409100" cy="15585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7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sz="3500"/>
              <a:t>Creando crates</a:t>
            </a:r>
            <a:endParaRPr sz="1700"/>
          </a:p>
        </p:txBody>
      </p:sp>
      <p:sp>
        <p:nvSpPr>
          <p:cNvPr id="431" name="Google Shape;431;p72"/>
          <p:cNvSpPr txBox="1"/>
          <p:nvPr>
            <p:ph idx="1" type="body"/>
          </p:nvPr>
        </p:nvSpPr>
        <p:spPr>
          <a:xfrm>
            <a:off x="387900" y="1352024"/>
            <a:ext cx="8368200" cy="3078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419" sz="900">
                <a:solidFill>
                  <a:srgbClr val="6A9955"/>
                </a:solidFill>
                <a:highlight>
                  <a:srgbClr val="1F1F1F"/>
                </a:highlight>
                <a:latin typeface="Courier New"/>
                <a:ea typeface="Courier New"/>
                <a:cs typeface="Courier New"/>
                <a:sym typeface="Courier New"/>
              </a:rPr>
              <a:t>//lib.rs</a:t>
            </a:r>
            <a:endParaRPr sz="900">
              <a:solidFill>
                <a:srgbClr val="6A9955"/>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569CD6"/>
                </a:solidFill>
                <a:highlight>
                  <a:srgbClr val="1F1F1F"/>
                </a:highlight>
                <a:latin typeface="Courier New"/>
                <a:ea typeface="Courier New"/>
                <a:cs typeface="Courier New"/>
                <a:sym typeface="Courier New"/>
              </a:rPr>
              <a:t>mod</a:t>
            </a:r>
            <a:r>
              <a:rPr lang="es-419" sz="900">
                <a:solidFill>
                  <a:srgbClr val="CCCCCC"/>
                </a:solidFill>
                <a:highlight>
                  <a:srgbClr val="1F1F1F"/>
                </a:highlight>
                <a:latin typeface="Courier New"/>
                <a:ea typeface="Courier New"/>
                <a:cs typeface="Courier New"/>
                <a:sym typeface="Courier New"/>
              </a:rPr>
              <a:t> </a:t>
            </a:r>
            <a:r>
              <a:rPr lang="es-419" sz="900">
                <a:solidFill>
                  <a:srgbClr val="4EC9B0"/>
                </a:solidFill>
                <a:highlight>
                  <a:srgbClr val="1F1F1F"/>
                </a:highlight>
                <a:latin typeface="Courier New"/>
                <a:ea typeface="Courier New"/>
                <a:cs typeface="Courier New"/>
                <a:sym typeface="Courier New"/>
              </a:rPr>
              <a:t>tp5</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569CD6"/>
                </a:solidFill>
                <a:highlight>
                  <a:srgbClr val="1F1F1F"/>
                </a:highlight>
                <a:latin typeface="Courier New"/>
                <a:ea typeface="Courier New"/>
                <a:cs typeface="Courier New"/>
                <a:sym typeface="Courier New"/>
              </a:rPr>
              <a:t>use</a:t>
            </a:r>
            <a:r>
              <a:rPr lang="es-419" sz="900">
                <a:solidFill>
                  <a:srgbClr val="CCCCCC"/>
                </a:solidFill>
                <a:highlight>
                  <a:srgbClr val="1F1F1F"/>
                </a:highlight>
                <a:latin typeface="Courier New"/>
                <a:ea typeface="Courier New"/>
                <a:cs typeface="Courier New"/>
                <a:sym typeface="Courier New"/>
              </a:rPr>
              <a:t> </a:t>
            </a:r>
            <a:r>
              <a:rPr lang="es-419" sz="900">
                <a:solidFill>
                  <a:srgbClr val="4EC9B0"/>
                </a:solidFill>
                <a:highlight>
                  <a:srgbClr val="1F1F1F"/>
                </a:highlight>
                <a:latin typeface="Courier New"/>
                <a:ea typeface="Courier New"/>
                <a:cs typeface="Courier New"/>
                <a:sym typeface="Courier New"/>
              </a:rPr>
              <a:t>tp5</a:t>
            </a:r>
            <a:r>
              <a:rPr lang="es-419" sz="900">
                <a:solidFill>
                  <a:srgbClr val="D4D4D4"/>
                </a:solidFill>
                <a:highlight>
                  <a:srgbClr val="1F1F1F"/>
                </a:highlight>
                <a:latin typeface="Courier New"/>
                <a:ea typeface="Courier New"/>
                <a:cs typeface="Courier New"/>
                <a:sym typeface="Courier New"/>
              </a:rPr>
              <a:t>::</a:t>
            </a:r>
            <a:r>
              <a:rPr lang="es-419" sz="900">
                <a:solidFill>
                  <a:srgbClr val="4EC9B0"/>
                </a:solidFill>
                <a:highlight>
                  <a:srgbClr val="1F1F1F"/>
                </a:highlight>
                <a:latin typeface="Courier New"/>
                <a:ea typeface="Courier New"/>
                <a:cs typeface="Courier New"/>
                <a:sym typeface="Courier New"/>
              </a:rPr>
              <a:t>e1</a:t>
            </a:r>
            <a:r>
              <a:rPr lang="es-419" sz="900">
                <a:solidFill>
                  <a:srgbClr val="D4D4D4"/>
                </a:solidFill>
                <a:highlight>
                  <a:srgbClr val="1F1F1F"/>
                </a:highlight>
                <a:latin typeface="Courier New"/>
                <a:ea typeface="Courier New"/>
                <a:cs typeface="Courier New"/>
                <a:sym typeface="Courier New"/>
              </a:rPr>
              <a:t>::</a:t>
            </a:r>
            <a:r>
              <a:rPr lang="es-419" sz="900">
                <a:solidFill>
                  <a:srgbClr val="4EC9B0"/>
                </a:solidFill>
                <a:highlight>
                  <a:srgbClr val="1F1F1F"/>
                </a:highlight>
                <a:latin typeface="Courier New"/>
                <a:ea typeface="Courier New"/>
                <a:cs typeface="Courier New"/>
                <a:sym typeface="Courier New"/>
              </a:rPr>
              <a:t>Persona</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569CD6"/>
                </a:solidFill>
                <a:highlight>
                  <a:srgbClr val="1F1F1F"/>
                </a:highlight>
                <a:latin typeface="Courier New"/>
                <a:ea typeface="Courier New"/>
                <a:cs typeface="Courier New"/>
                <a:sym typeface="Courier New"/>
              </a:rPr>
              <a:t>use</a:t>
            </a:r>
            <a:r>
              <a:rPr lang="es-419" sz="900">
                <a:solidFill>
                  <a:srgbClr val="CCCCCC"/>
                </a:solidFill>
                <a:highlight>
                  <a:srgbClr val="1F1F1F"/>
                </a:highlight>
                <a:latin typeface="Courier New"/>
                <a:ea typeface="Courier New"/>
                <a:cs typeface="Courier New"/>
                <a:sym typeface="Courier New"/>
              </a:rPr>
              <a:t> </a:t>
            </a:r>
            <a:r>
              <a:rPr lang="es-419" sz="900">
                <a:solidFill>
                  <a:srgbClr val="4EC9B0"/>
                </a:solidFill>
                <a:highlight>
                  <a:srgbClr val="1F1F1F"/>
                </a:highlight>
                <a:latin typeface="Courier New"/>
                <a:ea typeface="Courier New"/>
                <a:cs typeface="Courier New"/>
                <a:sym typeface="Courier New"/>
              </a:rPr>
              <a:t>tp5</a:t>
            </a:r>
            <a:r>
              <a:rPr lang="es-419" sz="900">
                <a:solidFill>
                  <a:srgbClr val="D4D4D4"/>
                </a:solidFill>
                <a:highlight>
                  <a:srgbClr val="1F1F1F"/>
                </a:highlight>
                <a:latin typeface="Courier New"/>
                <a:ea typeface="Courier New"/>
                <a:cs typeface="Courier New"/>
                <a:sym typeface="Courier New"/>
              </a:rPr>
              <a:t>::</a:t>
            </a:r>
            <a:r>
              <a:rPr lang="es-419" sz="900">
                <a:solidFill>
                  <a:srgbClr val="4EC9B0"/>
                </a:solidFill>
                <a:highlight>
                  <a:srgbClr val="1F1F1F"/>
                </a:highlight>
                <a:latin typeface="Courier New"/>
                <a:ea typeface="Courier New"/>
                <a:cs typeface="Courier New"/>
                <a:sym typeface="Courier New"/>
              </a:rPr>
              <a:t>e2</a:t>
            </a:r>
            <a:r>
              <a:rPr lang="es-419" sz="900">
                <a:solidFill>
                  <a:srgbClr val="D4D4D4"/>
                </a:solidFill>
                <a:highlight>
                  <a:srgbClr val="1F1F1F"/>
                </a:highlight>
                <a:latin typeface="Courier New"/>
                <a:ea typeface="Courier New"/>
                <a:cs typeface="Courier New"/>
                <a:sym typeface="Courier New"/>
              </a:rPr>
              <a:t>::</a:t>
            </a:r>
            <a:r>
              <a:rPr lang="es-419" sz="900">
                <a:solidFill>
                  <a:srgbClr val="4EC9B0"/>
                </a:solidFill>
                <a:highlight>
                  <a:srgbClr val="1F1F1F"/>
                </a:highlight>
                <a:latin typeface="Courier New"/>
                <a:ea typeface="Courier New"/>
                <a:cs typeface="Courier New"/>
                <a:sym typeface="Courier New"/>
              </a:rPr>
              <a:t>Vehiculo</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6A9955"/>
                </a:solidFill>
                <a:highlight>
                  <a:srgbClr val="1F1F1F"/>
                </a:highlight>
                <a:latin typeface="Courier New"/>
                <a:ea typeface="Courier New"/>
                <a:cs typeface="Courier New"/>
                <a:sym typeface="Courier New"/>
              </a:rPr>
              <a:t>/// Crea un nuevo vehiculo y lo retorna</a:t>
            </a:r>
            <a:endParaRPr sz="900">
              <a:solidFill>
                <a:srgbClr val="6A9955"/>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6A9955"/>
                </a:solidFill>
                <a:highlight>
                  <a:srgbClr val="1F1F1F"/>
                </a:highlight>
                <a:latin typeface="Courier New"/>
                <a:ea typeface="Courier New"/>
                <a:cs typeface="Courier New"/>
                <a:sym typeface="Courier New"/>
              </a:rPr>
              <a:t>///Ejemplo</a:t>
            </a:r>
            <a:endParaRPr sz="900">
              <a:solidFill>
                <a:srgbClr val="6A9955"/>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6A9955"/>
                </a:solidFill>
                <a:highlight>
                  <a:srgbClr val="1F1F1F"/>
                </a:highlight>
                <a:latin typeface="Courier New"/>
                <a:ea typeface="Courier New"/>
                <a:cs typeface="Courier New"/>
                <a:sym typeface="Courier New"/>
              </a:rPr>
              <a:t>/// ```</a:t>
            </a:r>
            <a:endParaRPr sz="900">
              <a:solidFill>
                <a:srgbClr val="6A9955"/>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6A9955"/>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use</a:t>
            </a:r>
            <a:r>
              <a:rPr lang="es-419" sz="900">
                <a:solidFill>
                  <a:srgbClr val="6A9955"/>
                </a:solidFill>
                <a:highlight>
                  <a:srgbClr val="1F1F1F"/>
                </a:highlight>
                <a:latin typeface="Courier New"/>
                <a:ea typeface="Courier New"/>
                <a:cs typeface="Courier New"/>
                <a:sym typeface="Courier New"/>
              </a:rPr>
              <a:t> </a:t>
            </a:r>
            <a:r>
              <a:rPr lang="es-419" sz="900">
                <a:solidFill>
                  <a:srgbClr val="4EC9B0"/>
                </a:solidFill>
                <a:highlight>
                  <a:srgbClr val="1F1F1F"/>
                </a:highlight>
                <a:latin typeface="Courier New"/>
                <a:ea typeface="Courier New"/>
                <a:cs typeface="Courier New"/>
                <a:sym typeface="Courier New"/>
              </a:rPr>
              <a:t>semi</a:t>
            </a:r>
            <a:r>
              <a:rPr lang="es-419" sz="900">
                <a:solidFill>
                  <a:srgbClr val="D4D4D4"/>
                </a:solidFill>
                <a:highlight>
                  <a:srgbClr val="1F1F1F"/>
                </a:highlight>
                <a:latin typeface="Courier New"/>
                <a:ea typeface="Courier New"/>
                <a:cs typeface="Courier New"/>
                <a:sym typeface="Courier New"/>
              </a:rPr>
              <a:t>::</a:t>
            </a:r>
            <a:r>
              <a:rPr lang="es-419" sz="900">
                <a:solidFill>
                  <a:srgbClr val="4EC9B0"/>
                </a:solidFill>
                <a:highlight>
                  <a:srgbClr val="1F1F1F"/>
                </a:highlight>
                <a:latin typeface="Courier New"/>
                <a:ea typeface="Courier New"/>
                <a:cs typeface="Courier New"/>
                <a:sym typeface="Courier New"/>
              </a:rPr>
              <a:t>nuevo_vehiculo</a:t>
            </a:r>
            <a:r>
              <a:rPr lang="es-419" sz="900">
                <a:solidFill>
                  <a:srgbClr val="6A9955"/>
                </a:solidFill>
                <a:highlight>
                  <a:srgbClr val="1F1F1F"/>
                </a:highlight>
                <a:latin typeface="Courier New"/>
                <a:ea typeface="Courier New"/>
                <a:cs typeface="Courier New"/>
                <a:sym typeface="Courier New"/>
              </a:rPr>
              <a:t>;</a:t>
            </a:r>
            <a:endParaRPr sz="900">
              <a:solidFill>
                <a:srgbClr val="6A9955"/>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6A9955"/>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let</a:t>
            </a:r>
            <a:r>
              <a:rPr lang="es-419" sz="900">
                <a:solidFill>
                  <a:srgbClr val="6A9955"/>
                </a:solidFill>
                <a:highlight>
                  <a:srgbClr val="1F1F1F"/>
                </a:highlight>
                <a:latin typeface="Courier New"/>
                <a:ea typeface="Courier New"/>
                <a:cs typeface="Courier New"/>
                <a:sym typeface="Courier New"/>
              </a:rPr>
              <a:t> </a:t>
            </a:r>
            <a:r>
              <a:rPr lang="es-419" sz="900">
                <a:solidFill>
                  <a:srgbClr val="9CDCFE"/>
                </a:solidFill>
                <a:highlight>
                  <a:srgbClr val="1F1F1F"/>
                </a:highlight>
                <a:latin typeface="Courier New"/>
                <a:ea typeface="Courier New"/>
                <a:cs typeface="Courier New"/>
                <a:sym typeface="Courier New"/>
              </a:rPr>
              <a:t>v</a:t>
            </a:r>
            <a:r>
              <a:rPr lang="es-419" sz="900">
                <a:solidFill>
                  <a:srgbClr val="6A9955"/>
                </a:solidFill>
                <a:highlight>
                  <a:srgbClr val="1F1F1F"/>
                </a:highlight>
                <a:latin typeface="Courier New"/>
                <a:ea typeface="Courier New"/>
                <a:cs typeface="Courier New"/>
                <a:sym typeface="Courier New"/>
              </a:rPr>
              <a:t> </a:t>
            </a:r>
            <a:r>
              <a:rPr lang="es-419" sz="900">
                <a:solidFill>
                  <a:srgbClr val="D4D4D4"/>
                </a:solidFill>
                <a:highlight>
                  <a:srgbClr val="1F1F1F"/>
                </a:highlight>
                <a:latin typeface="Courier New"/>
                <a:ea typeface="Courier New"/>
                <a:cs typeface="Courier New"/>
                <a:sym typeface="Courier New"/>
              </a:rPr>
              <a:t>=</a:t>
            </a:r>
            <a:r>
              <a:rPr lang="es-419" sz="900">
                <a:solidFill>
                  <a:srgbClr val="6A9955"/>
                </a:solidFill>
                <a:highlight>
                  <a:srgbClr val="1F1F1F"/>
                </a:highlight>
                <a:latin typeface="Courier New"/>
                <a:ea typeface="Courier New"/>
                <a:cs typeface="Courier New"/>
                <a:sym typeface="Courier New"/>
              </a:rPr>
              <a:t> </a:t>
            </a:r>
            <a:r>
              <a:rPr lang="es-419" sz="900">
                <a:solidFill>
                  <a:srgbClr val="DCDCAA"/>
                </a:solidFill>
                <a:highlight>
                  <a:srgbClr val="1F1F1F"/>
                </a:highlight>
                <a:latin typeface="Courier New"/>
                <a:ea typeface="Courier New"/>
                <a:cs typeface="Courier New"/>
                <a:sym typeface="Courier New"/>
              </a:rPr>
              <a:t>nuevo_vehiculo</a:t>
            </a:r>
            <a:r>
              <a:rPr lang="es-419" sz="900">
                <a:solidFill>
                  <a:srgbClr val="6A9955"/>
                </a:solidFill>
                <a:highlight>
                  <a:srgbClr val="1F1F1F"/>
                </a:highlight>
                <a:latin typeface="Courier New"/>
                <a:ea typeface="Courier New"/>
                <a:cs typeface="Courier New"/>
                <a:sym typeface="Courier New"/>
              </a:rPr>
              <a:t>();</a:t>
            </a:r>
            <a:endParaRPr sz="900">
              <a:solidFill>
                <a:srgbClr val="6A9955"/>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6A9955"/>
                </a:solidFill>
                <a:highlight>
                  <a:srgbClr val="1F1F1F"/>
                </a:highlight>
                <a:latin typeface="Courier New"/>
                <a:ea typeface="Courier New"/>
                <a:cs typeface="Courier New"/>
                <a:sym typeface="Courier New"/>
              </a:rPr>
              <a:t>///</a:t>
            </a:r>
            <a:endParaRPr sz="900">
              <a:solidFill>
                <a:srgbClr val="6A9955"/>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6A9955"/>
                </a:solidFill>
                <a:highlight>
                  <a:srgbClr val="1F1F1F"/>
                </a:highlight>
                <a:latin typeface="Courier New"/>
                <a:ea typeface="Courier New"/>
                <a:cs typeface="Courier New"/>
                <a:sym typeface="Courier New"/>
              </a:rPr>
              <a:t>///```</a:t>
            </a:r>
            <a:endParaRPr sz="900">
              <a:solidFill>
                <a:srgbClr val="6A9955"/>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569CD6"/>
                </a:solidFill>
                <a:highlight>
                  <a:srgbClr val="1F1F1F"/>
                </a:highlight>
                <a:latin typeface="Courier New"/>
                <a:ea typeface="Courier New"/>
                <a:cs typeface="Courier New"/>
                <a:sym typeface="Courier New"/>
              </a:rPr>
              <a:t>pub</a:t>
            </a: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fn</a:t>
            </a:r>
            <a:r>
              <a:rPr lang="es-419" sz="900">
                <a:solidFill>
                  <a:srgbClr val="CCCCCC"/>
                </a:solidFill>
                <a:highlight>
                  <a:srgbClr val="1F1F1F"/>
                </a:highlight>
                <a:latin typeface="Courier New"/>
                <a:ea typeface="Courier New"/>
                <a:cs typeface="Courier New"/>
                <a:sym typeface="Courier New"/>
              </a:rPr>
              <a:t> </a:t>
            </a:r>
            <a:r>
              <a:rPr lang="es-419" sz="900">
                <a:solidFill>
                  <a:srgbClr val="DCDCAA"/>
                </a:solidFill>
                <a:highlight>
                  <a:srgbClr val="1F1F1F"/>
                </a:highlight>
                <a:latin typeface="Courier New"/>
                <a:ea typeface="Courier New"/>
                <a:cs typeface="Courier New"/>
                <a:sym typeface="Courier New"/>
              </a:rPr>
              <a:t>nuevo_vehiculo</a:t>
            </a:r>
            <a:r>
              <a:rPr lang="es-419" sz="900">
                <a:solidFill>
                  <a:srgbClr val="CCCCCC"/>
                </a:solidFill>
                <a:highlight>
                  <a:srgbClr val="1F1F1F"/>
                </a:highlight>
                <a:latin typeface="Courier New"/>
                <a:ea typeface="Courier New"/>
                <a:cs typeface="Courier New"/>
                <a:sym typeface="Courier New"/>
              </a:rPr>
              <a:t>() </a:t>
            </a:r>
            <a:r>
              <a:rPr lang="es-419" sz="900">
                <a:solidFill>
                  <a:srgbClr val="D4D4D4"/>
                </a:solidFill>
                <a:highlight>
                  <a:srgbClr val="1F1F1F"/>
                </a:highlight>
                <a:latin typeface="Courier New"/>
                <a:ea typeface="Courier New"/>
                <a:cs typeface="Courier New"/>
                <a:sym typeface="Courier New"/>
              </a:rPr>
              <a:t>-&gt;</a:t>
            </a:r>
            <a:r>
              <a:rPr lang="es-419" sz="900">
                <a:solidFill>
                  <a:srgbClr val="CCCCCC"/>
                </a:solidFill>
                <a:highlight>
                  <a:srgbClr val="1F1F1F"/>
                </a:highlight>
                <a:latin typeface="Courier New"/>
                <a:ea typeface="Courier New"/>
                <a:cs typeface="Courier New"/>
                <a:sym typeface="Courier New"/>
              </a:rPr>
              <a:t> </a:t>
            </a:r>
            <a:r>
              <a:rPr lang="es-419" sz="900">
                <a:solidFill>
                  <a:srgbClr val="4EC9B0"/>
                </a:solidFill>
                <a:highlight>
                  <a:srgbClr val="1F1F1F"/>
                </a:highlight>
                <a:latin typeface="Courier New"/>
                <a:ea typeface="Courier New"/>
                <a:cs typeface="Courier New"/>
                <a:sym typeface="Courier New"/>
              </a:rPr>
              <a:t>Vehiculo</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4EC9B0"/>
                </a:solidFill>
                <a:highlight>
                  <a:srgbClr val="1F1F1F"/>
                </a:highlight>
                <a:latin typeface="Courier New"/>
                <a:ea typeface="Courier New"/>
                <a:cs typeface="Courier New"/>
                <a:sym typeface="Courier New"/>
              </a:rPr>
              <a:t>Vehiculo</a:t>
            </a:r>
            <a:r>
              <a:rPr lang="es-419" sz="900">
                <a:solidFill>
                  <a:srgbClr val="CCCCCC"/>
                </a:solidFill>
                <a:highlight>
                  <a:srgbClr val="1F1F1F"/>
                </a:highlight>
                <a:latin typeface="Courier New"/>
                <a:ea typeface="Courier New"/>
                <a:cs typeface="Courier New"/>
                <a:sym typeface="Courier New"/>
              </a:rPr>
              <a:t> { </a:t>
            </a:r>
            <a:r>
              <a:rPr lang="es-419" sz="900">
                <a:solidFill>
                  <a:srgbClr val="9CDCFE"/>
                </a:solidFill>
                <a:highlight>
                  <a:srgbClr val="1F1F1F"/>
                </a:highlight>
                <a:latin typeface="Courier New"/>
                <a:ea typeface="Courier New"/>
                <a:cs typeface="Courier New"/>
                <a:sym typeface="Courier New"/>
              </a:rPr>
              <a:t>conductor</a:t>
            </a:r>
            <a:r>
              <a:rPr lang="es-419" sz="900">
                <a:solidFill>
                  <a:srgbClr val="D4D4D4"/>
                </a:solidFill>
                <a:highlight>
                  <a:srgbClr val="1F1F1F"/>
                </a:highlight>
                <a:latin typeface="Courier New"/>
                <a:ea typeface="Courier New"/>
                <a:cs typeface="Courier New"/>
                <a:sym typeface="Courier New"/>
              </a:rPr>
              <a:t>:</a:t>
            </a:r>
            <a:r>
              <a:rPr lang="es-419" sz="900">
                <a:solidFill>
                  <a:srgbClr val="CCCCCC"/>
                </a:solidFill>
                <a:highlight>
                  <a:srgbClr val="1F1F1F"/>
                </a:highlight>
                <a:latin typeface="Courier New"/>
                <a:ea typeface="Courier New"/>
                <a:cs typeface="Courier New"/>
                <a:sym typeface="Courier New"/>
              </a:rPr>
              <a:t> </a:t>
            </a:r>
            <a:r>
              <a:rPr lang="es-419" sz="900">
                <a:solidFill>
                  <a:srgbClr val="4EC9B0"/>
                </a:solidFill>
                <a:highlight>
                  <a:srgbClr val="1F1F1F"/>
                </a:highlight>
                <a:latin typeface="Courier New"/>
                <a:ea typeface="Courier New"/>
                <a:cs typeface="Courier New"/>
                <a:sym typeface="Courier New"/>
              </a:rPr>
              <a:t>Persona</a:t>
            </a:r>
            <a:r>
              <a:rPr lang="es-419" sz="900">
                <a:solidFill>
                  <a:srgbClr val="CCCCCC"/>
                </a:solidFill>
                <a:highlight>
                  <a:srgbClr val="1F1F1F"/>
                </a:highlight>
                <a:latin typeface="Courier New"/>
                <a:ea typeface="Courier New"/>
                <a:cs typeface="Courier New"/>
                <a:sym typeface="Courier New"/>
              </a:rPr>
              <a:t> {  }</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900">
              <a:solidFill>
                <a:srgbClr val="569CD6"/>
              </a:solidFill>
              <a:highlight>
                <a:srgbClr val="1F1F1F"/>
              </a:highlight>
              <a:latin typeface="Courier New"/>
              <a:ea typeface="Courier New"/>
              <a:cs typeface="Courier New"/>
              <a:sym typeface="Courier New"/>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7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sz="3500"/>
              <a:t>Creando crates</a:t>
            </a:r>
            <a:endParaRPr sz="1700"/>
          </a:p>
        </p:txBody>
      </p:sp>
      <p:sp>
        <p:nvSpPr>
          <p:cNvPr id="437" name="Google Shape;437;p73"/>
          <p:cNvSpPr txBox="1"/>
          <p:nvPr>
            <p:ph idx="1" type="body"/>
          </p:nvPr>
        </p:nvSpPr>
        <p:spPr>
          <a:xfrm>
            <a:off x="387900" y="1352024"/>
            <a:ext cx="8368200" cy="3078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2000">
                <a:solidFill>
                  <a:srgbClr val="569CD6"/>
                </a:solidFill>
                <a:highlight>
                  <a:srgbClr val="1F1F1F"/>
                </a:highlight>
                <a:latin typeface="Courier New"/>
                <a:ea typeface="Courier New"/>
                <a:cs typeface="Courier New"/>
                <a:sym typeface="Courier New"/>
              </a:rPr>
              <a:t>cargo doc --open </a:t>
            </a:r>
            <a:endParaRPr sz="2000">
              <a:solidFill>
                <a:srgbClr val="569CD6"/>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200">
                <a:solidFill>
                  <a:schemeClr val="hlink"/>
                </a:solidFill>
                <a:highlight>
                  <a:srgbClr val="161923"/>
                </a:highlight>
                <a:uFill>
                  <a:noFill/>
                </a:uFill>
                <a:latin typeface="Arial"/>
                <a:ea typeface="Arial"/>
                <a:cs typeface="Arial"/>
                <a:sym typeface="Arial"/>
                <a:hlinkClick r:id="rId3"/>
              </a:rPr>
              <a:t>https://crates.io/me/</a:t>
            </a:r>
            <a:endParaRPr sz="2000">
              <a:solidFill>
                <a:srgbClr val="569CD6"/>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2000">
              <a:solidFill>
                <a:srgbClr val="569CD6"/>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2000">
              <a:solidFill>
                <a:srgbClr val="569CD6"/>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600" u="sng">
                <a:solidFill>
                  <a:schemeClr val="hlink"/>
                </a:solidFill>
                <a:highlight>
                  <a:schemeClr val="lt1"/>
                </a:highlight>
                <a:latin typeface="Courier New"/>
                <a:ea typeface="Courier New"/>
                <a:cs typeface="Courier New"/>
                <a:sym typeface="Courier New"/>
                <a:hlinkClick r:id="rId4"/>
              </a:rPr>
              <a:t>https://doc.rust-lang.org/book/ch14-02-publishing-to-crates-io.html</a:t>
            </a:r>
            <a:br>
              <a:rPr lang="es-419" sz="1600">
                <a:solidFill>
                  <a:srgbClr val="A2C4C9"/>
                </a:solidFill>
                <a:highlight>
                  <a:schemeClr val="lt1"/>
                </a:highlight>
                <a:latin typeface="Courier New"/>
                <a:ea typeface="Courier New"/>
                <a:cs typeface="Courier New"/>
                <a:sym typeface="Courier New"/>
              </a:rPr>
            </a:br>
            <a:endParaRPr sz="1600">
              <a:solidFill>
                <a:srgbClr val="A2C4C9"/>
              </a:solidFill>
              <a:highlight>
                <a:schemeClr val="lt1"/>
              </a:highlight>
              <a:latin typeface="Courier New"/>
              <a:ea typeface="Courier New"/>
              <a:cs typeface="Courier New"/>
              <a:sym typeface="Courier New"/>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7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sz="3500"/>
              <a:t>Atributos </a:t>
            </a:r>
            <a:r>
              <a:rPr lang="es-419" sz="2700">
                <a:solidFill>
                  <a:srgbClr val="CCCCCC"/>
                </a:solidFill>
                <a:highlight>
                  <a:schemeClr val="lt1"/>
                </a:highlight>
                <a:latin typeface="Courier New"/>
                <a:ea typeface="Courier New"/>
                <a:cs typeface="Courier New"/>
                <a:sym typeface="Courier New"/>
              </a:rPr>
              <a:t>#[]</a:t>
            </a:r>
            <a:r>
              <a:rPr lang="es-419" sz="900">
                <a:solidFill>
                  <a:srgbClr val="CCCCCC"/>
                </a:solidFill>
                <a:highlight>
                  <a:schemeClr val="lt1"/>
                </a:highlight>
                <a:latin typeface="Courier New"/>
                <a:ea typeface="Courier New"/>
                <a:cs typeface="Courier New"/>
                <a:sym typeface="Courier New"/>
              </a:rPr>
              <a:t> </a:t>
            </a:r>
            <a:r>
              <a:rPr lang="es-419" sz="3500"/>
              <a:t>o </a:t>
            </a:r>
            <a:r>
              <a:rPr lang="es-419" sz="2500">
                <a:solidFill>
                  <a:srgbClr val="CCCCCC"/>
                </a:solidFill>
                <a:highlight>
                  <a:schemeClr val="lt1"/>
                </a:highlight>
                <a:latin typeface="Courier New"/>
                <a:ea typeface="Courier New"/>
                <a:cs typeface="Courier New"/>
                <a:sym typeface="Courier New"/>
              </a:rPr>
              <a:t>#</a:t>
            </a:r>
            <a:r>
              <a:rPr lang="es-419" sz="2500">
                <a:solidFill>
                  <a:srgbClr val="D4D4D4"/>
                </a:solidFill>
                <a:highlight>
                  <a:schemeClr val="lt1"/>
                </a:highlight>
                <a:latin typeface="Courier New"/>
                <a:ea typeface="Courier New"/>
                <a:cs typeface="Courier New"/>
                <a:sym typeface="Courier New"/>
              </a:rPr>
              <a:t>!</a:t>
            </a:r>
            <a:r>
              <a:rPr lang="es-419" sz="2500">
                <a:solidFill>
                  <a:srgbClr val="CCCCCC"/>
                </a:solidFill>
                <a:highlight>
                  <a:schemeClr val="lt1"/>
                </a:highlight>
                <a:latin typeface="Courier New"/>
                <a:ea typeface="Courier New"/>
                <a:cs typeface="Courier New"/>
                <a:sym typeface="Courier New"/>
              </a:rPr>
              <a:t>[]</a:t>
            </a:r>
            <a:endParaRPr sz="5100">
              <a:highlight>
                <a:schemeClr val="lt1"/>
              </a:highlight>
            </a:endParaRPr>
          </a:p>
        </p:txBody>
      </p:sp>
      <p:sp>
        <p:nvSpPr>
          <p:cNvPr id="443" name="Google Shape;443;p74"/>
          <p:cNvSpPr txBox="1"/>
          <p:nvPr>
            <p:ph idx="1" type="body"/>
          </p:nvPr>
        </p:nvSpPr>
        <p:spPr>
          <a:xfrm>
            <a:off x="387900" y="1352024"/>
            <a:ext cx="8368200" cy="3078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419" sz="1500">
                <a:latin typeface="Roboto Slab"/>
                <a:ea typeface="Roboto Slab"/>
                <a:cs typeface="Roboto Slab"/>
                <a:sym typeface="Roboto Slab"/>
              </a:rPr>
              <a:t>Es un metadato que se interpreta según la forma en que esté definido: </a:t>
            </a:r>
            <a:r>
              <a:rPr lang="es-419" sz="1700">
                <a:solidFill>
                  <a:srgbClr val="CCCCCC"/>
                </a:solidFill>
                <a:highlight>
                  <a:schemeClr val="lt1"/>
                </a:highlight>
                <a:latin typeface="Courier New"/>
                <a:ea typeface="Courier New"/>
                <a:cs typeface="Courier New"/>
                <a:sym typeface="Courier New"/>
              </a:rPr>
              <a:t>#[</a:t>
            </a:r>
            <a:r>
              <a:rPr lang="es-419" sz="1700">
                <a:solidFill>
                  <a:srgbClr val="DCDCAA"/>
                </a:solidFill>
                <a:highlight>
                  <a:schemeClr val="lt1"/>
                </a:highlight>
                <a:latin typeface="Courier New"/>
                <a:ea typeface="Courier New"/>
                <a:cs typeface="Courier New"/>
                <a:sym typeface="Courier New"/>
              </a:rPr>
              <a:t>derive</a:t>
            </a:r>
            <a:r>
              <a:rPr lang="es-419" sz="1700">
                <a:solidFill>
                  <a:srgbClr val="CCCCCC"/>
                </a:solidFill>
                <a:highlight>
                  <a:schemeClr val="lt1"/>
                </a:highlight>
                <a:latin typeface="Courier New"/>
                <a:ea typeface="Courier New"/>
                <a:cs typeface="Courier New"/>
                <a:sym typeface="Courier New"/>
              </a:rPr>
              <a:t>(</a:t>
            </a:r>
            <a:r>
              <a:rPr lang="es-419" sz="1700">
                <a:solidFill>
                  <a:srgbClr val="4EC9B0"/>
                </a:solidFill>
                <a:highlight>
                  <a:schemeClr val="lt1"/>
                </a:highlight>
                <a:latin typeface="Courier New"/>
                <a:ea typeface="Courier New"/>
                <a:cs typeface="Courier New"/>
                <a:sym typeface="Courier New"/>
              </a:rPr>
              <a:t>Debug</a:t>
            </a:r>
            <a:r>
              <a:rPr lang="es-419" sz="1700">
                <a:solidFill>
                  <a:srgbClr val="CCCCCC"/>
                </a:solidFill>
                <a:highlight>
                  <a:schemeClr val="lt1"/>
                </a:highlight>
                <a:latin typeface="Courier New"/>
                <a:ea typeface="Courier New"/>
                <a:cs typeface="Courier New"/>
                <a:sym typeface="Courier New"/>
              </a:rPr>
              <a:t>, </a:t>
            </a:r>
            <a:r>
              <a:rPr lang="es-419" sz="1700">
                <a:solidFill>
                  <a:srgbClr val="4EC9B0"/>
                </a:solidFill>
                <a:highlight>
                  <a:schemeClr val="lt1"/>
                </a:highlight>
                <a:latin typeface="Courier New"/>
                <a:ea typeface="Courier New"/>
                <a:cs typeface="Courier New"/>
                <a:sym typeface="Courier New"/>
              </a:rPr>
              <a:t>Clone</a:t>
            </a:r>
            <a:r>
              <a:rPr lang="es-419" sz="1700">
                <a:solidFill>
                  <a:srgbClr val="CCCCCC"/>
                </a:solidFill>
                <a:highlight>
                  <a:schemeClr val="lt1"/>
                </a:highlight>
                <a:latin typeface="Courier New"/>
                <a:ea typeface="Courier New"/>
                <a:cs typeface="Courier New"/>
                <a:sym typeface="Courier New"/>
              </a:rPr>
              <a:t>, </a:t>
            </a:r>
            <a:r>
              <a:rPr lang="es-419" sz="1700">
                <a:solidFill>
                  <a:srgbClr val="D4D4D4"/>
                </a:solidFill>
                <a:highlight>
                  <a:schemeClr val="lt1"/>
                </a:highlight>
                <a:latin typeface="Courier New"/>
                <a:ea typeface="Courier New"/>
                <a:cs typeface="Courier New"/>
                <a:sym typeface="Courier New"/>
              </a:rPr>
              <a:t>...</a:t>
            </a:r>
            <a:r>
              <a:rPr lang="es-419" sz="1700">
                <a:solidFill>
                  <a:srgbClr val="CCCCCC"/>
                </a:solidFill>
                <a:highlight>
                  <a:schemeClr val="lt1"/>
                </a:highlight>
                <a:latin typeface="Courier New"/>
                <a:ea typeface="Courier New"/>
                <a:cs typeface="Courier New"/>
                <a:sym typeface="Courier New"/>
              </a:rPr>
              <a:t>)]</a:t>
            </a:r>
            <a:endParaRPr sz="1700">
              <a:solidFill>
                <a:srgbClr val="CCCCCC"/>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700">
                <a:solidFill>
                  <a:srgbClr val="CCCCCC"/>
                </a:solidFill>
                <a:highlight>
                  <a:schemeClr val="lt1"/>
                </a:highlight>
                <a:latin typeface="Courier New"/>
                <a:ea typeface="Courier New"/>
                <a:cs typeface="Courier New"/>
                <a:sym typeface="Courier New"/>
              </a:rPr>
              <a:t>#[</a:t>
            </a:r>
            <a:r>
              <a:rPr lang="es-419" sz="1700">
                <a:solidFill>
                  <a:srgbClr val="DCDCAA"/>
                </a:solidFill>
                <a:highlight>
                  <a:schemeClr val="lt1"/>
                </a:highlight>
                <a:latin typeface="Courier New"/>
                <a:ea typeface="Courier New"/>
                <a:cs typeface="Courier New"/>
                <a:sym typeface="Courier New"/>
              </a:rPr>
              <a:t>test</a:t>
            </a:r>
            <a:r>
              <a:rPr lang="es-419" sz="1700">
                <a:solidFill>
                  <a:srgbClr val="CCCCCC"/>
                </a:solidFill>
                <a:highlight>
                  <a:schemeClr val="lt1"/>
                </a:highlight>
                <a:latin typeface="Courier New"/>
                <a:ea typeface="Courier New"/>
                <a:cs typeface="Courier New"/>
                <a:sym typeface="Courier New"/>
              </a:rPr>
              <a:t>]</a:t>
            </a:r>
            <a:endParaRPr sz="2300">
              <a:highlight>
                <a:schemeClr val="lt1"/>
              </a:highlight>
              <a:latin typeface="Roboto Slab"/>
              <a:ea typeface="Roboto Slab"/>
              <a:cs typeface="Roboto Slab"/>
              <a:sym typeface="Roboto Slab"/>
            </a:endParaRPr>
          </a:p>
          <a:p>
            <a:pPr indent="0" lvl="0" marL="0" rtl="0" algn="l">
              <a:lnSpc>
                <a:spcPct val="150000"/>
              </a:lnSpc>
              <a:spcBef>
                <a:spcPts val="0"/>
              </a:spcBef>
              <a:spcAft>
                <a:spcPts val="0"/>
              </a:spcAft>
              <a:buNone/>
            </a:pPr>
            <a:r>
              <a:rPr lang="es-419" sz="1500">
                <a:latin typeface="Roboto Slab"/>
                <a:ea typeface="Roboto Slab"/>
                <a:cs typeface="Roboto Slab"/>
                <a:sym typeface="Roboto Slab"/>
              </a:rPr>
              <a:t>Los atributos internos, escritos con ! después de #, se aplican al elemento dentro del cual se declara el atributo. Los atributos externos, por el contrario, se aplican a lo que sigue al atributo.</a:t>
            </a:r>
            <a:endParaRPr sz="1600">
              <a:solidFill>
                <a:srgbClr val="A2C4C9"/>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600" u="sng">
                <a:solidFill>
                  <a:schemeClr val="hlink"/>
                </a:solidFill>
                <a:highlight>
                  <a:schemeClr val="lt1"/>
                </a:highlight>
                <a:latin typeface="Courier New"/>
                <a:ea typeface="Courier New"/>
                <a:cs typeface="Courier New"/>
                <a:sym typeface="Courier New"/>
                <a:hlinkClick r:id="rId3"/>
              </a:rPr>
              <a:t>https://doc.rust-lang.org/reference/attributes.html#built-in-attributes-index</a:t>
            </a:r>
            <a:br>
              <a:rPr lang="es-419" sz="1600">
                <a:solidFill>
                  <a:srgbClr val="A2C4C9"/>
                </a:solidFill>
                <a:highlight>
                  <a:schemeClr val="lt1"/>
                </a:highlight>
                <a:latin typeface="Courier New"/>
                <a:ea typeface="Courier New"/>
                <a:cs typeface="Courier New"/>
                <a:sym typeface="Courier New"/>
              </a:rPr>
            </a:br>
            <a:endParaRPr sz="1600">
              <a:solidFill>
                <a:srgbClr val="A2C4C9"/>
              </a:solidFill>
              <a:highlight>
                <a:schemeClr val="lt1"/>
              </a:highlight>
              <a:latin typeface="Courier New"/>
              <a:ea typeface="Courier New"/>
              <a:cs typeface="Courier New"/>
              <a:sym typeface="Courier New"/>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75"/>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419"/>
              <a:t>Concurrencia</a:t>
            </a:r>
            <a:endParaRPr/>
          </a:p>
        </p:txBody>
      </p:sp>
      <p:sp>
        <p:nvSpPr>
          <p:cNvPr id="449" name="Google Shape;449;p75"/>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7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a:highlight>
                  <a:schemeClr val="lt1"/>
                </a:highlight>
              </a:rPr>
              <a:t>Concurrencia</a:t>
            </a:r>
            <a:endParaRPr>
              <a:highlight>
                <a:schemeClr val="lt1"/>
              </a:highlight>
            </a:endParaRPr>
          </a:p>
        </p:txBody>
      </p:sp>
      <p:sp>
        <p:nvSpPr>
          <p:cNvPr id="455" name="Google Shape;455;p76"/>
          <p:cNvSpPr txBox="1"/>
          <p:nvPr>
            <p:ph idx="1" type="body"/>
          </p:nvPr>
        </p:nvSpPr>
        <p:spPr>
          <a:xfrm>
            <a:off x="387900" y="1352024"/>
            <a:ext cx="8368200" cy="3078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419" sz="1600">
                <a:highlight>
                  <a:schemeClr val="lt1"/>
                </a:highlight>
              </a:rPr>
              <a:t>Manejar la programación concurrente de manera segura y eficiente es otro de los principales objetivos de Rust. Tanto la programación concurrente, donde diferentes partes de un programa se ejecutan de forma independiente, y la programación paralela, donde diferentes partes de un programa se ejecutan al mismo tiempo, son cada vez más importantes a medida que más computadoras aprovechan sus múltiples procesadores. </a:t>
            </a:r>
            <a:endParaRPr sz="1600">
              <a:highlight>
                <a:schemeClr val="lt1"/>
              </a:highlight>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7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a:highlight>
                  <a:schemeClr val="lt1"/>
                </a:highlight>
              </a:rPr>
              <a:t>Concurrencia: creando hilos</a:t>
            </a:r>
            <a:endParaRPr>
              <a:highlight>
                <a:schemeClr val="lt1"/>
              </a:highlight>
            </a:endParaRPr>
          </a:p>
        </p:txBody>
      </p:sp>
      <p:sp>
        <p:nvSpPr>
          <p:cNvPr id="461" name="Google Shape;461;p77"/>
          <p:cNvSpPr txBox="1"/>
          <p:nvPr>
            <p:ph idx="1" type="body"/>
          </p:nvPr>
        </p:nvSpPr>
        <p:spPr>
          <a:xfrm>
            <a:off x="387900" y="1352024"/>
            <a:ext cx="8368200" cy="3078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419" sz="1100">
                <a:solidFill>
                  <a:srgbClr val="569CD6"/>
                </a:solidFill>
                <a:highlight>
                  <a:srgbClr val="1F1F1F"/>
                </a:highlight>
                <a:latin typeface="Courier New"/>
                <a:ea typeface="Courier New"/>
                <a:cs typeface="Courier New"/>
                <a:sym typeface="Courier New"/>
              </a:rPr>
              <a:t>use</a:t>
            </a:r>
            <a:r>
              <a:rPr lang="es-419" sz="1100">
                <a:solidFill>
                  <a:srgbClr val="CCCCCC"/>
                </a:solidFill>
                <a:highlight>
                  <a:srgbClr val="1F1F1F"/>
                </a:highlight>
                <a:latin typeface="Courier New"/>
                <a:ea typeface="Courier New"/>
                <a:cs typeface="Courier New"/>
                <a:sym typeface="Courier New"/>
              </a:rPr>
              <a:t> </a:t>
            </a:r>
            <a:r>
              <a:rPr lang="es-419" sz="1100">
                <a:solidFill>
                  <a:srgbClr val="4EC9B0"/>
                </a:solidFill>
                <a:highlight>
                  <a:srgbClr val="1F1F1F"/>
                </a:highlight>
                <a:latin typeface="Courier New"/>
                <a:ea typeface="Courier New"/>
                <a:cs typeface="Courier New"/>
                <a:sym typeface="Courier New"/>
              </a:rPr>
              <a:t>std</a:t>
            </a:r>
            <a:r>
              <a:rPr lang="es-419" sz="1100">
                <a:solidFill>
                  <a:srgbClr val="D4D4D4"/>
                </a:solidFill>
                <a:highlight>
                  <a:srgbClr val="1F1F1F"/>
                </a:highlight>
                <a:latin typeface="Courier New"/>
                <a:ea typeface="Courier New"/>
                <a:cs typeface="Courier New"/>
                <a:sym typeface="Courier New"/>
              </a:rPr>
              <a:t>::</a:t>
            </a:r>
            <a:r>
              <a:rPr lang="es-419" sz="1100">
                <a:solidFill>
                  <a:srgbClr val="4EC9B0"/>
                </a:solidFill>
                <a:highlight>
                  <a:srgbClr val="1F1F1F"/>
                </a:highlight>
                <a:latin typeface="Courier New"/>
                <a:ea typeface="Courier New"/>
                <a:cs typeface="Courier New"/>
                <a:sym typeface="Courier New"/>
              </a:rPr>
              <a:t>thread</a:t>
            </a:r>
            <a:r>
              <a:rPr lang="es-419" sz="1100">
                <a:solidFill>
                  <a:srgbClr val="CCCCCC"/>
                </a:solidFill>
                <a:highlight>
                  <a:srgbClr val="1F1F1F"/>
                </a:highlight>
                <a:latin typeface="Courier New"/>
                <a:ea typeface="Courier New"/>
                <a:cs typeface="Courier New"/>
                <a:sym typeface="Courier New"/>
              </a:rPr>
              <a:t>;</a:t>
            </a:r>
            <a:endParaRPr sz="11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100">
                <a:solidFill>
                  <a:srgbClr val="569CD6"/>
                </a:solidFill>
                <a:highlight>
                  <a:srgbClr val="1F1F1F"/>
                </a:highlight>
                <a:latin typeface="Courier New"/>
                <a:ea typeface="Courier New"/>
                <a:cs typeface="Courier New"/>
                <a:sym typeface="Courier New"/>
              </a:rPr>
              <a:t>use</a:t>
            </a:r>
            <a:r>
              <a:rPr lang="es-419" sz="1100">
                <a:solidFill>
                  <a:srgbClr val="CCCCCC"/>
                </a:solidFill>
                <a:highlight>
                  <a:srgbClr val="1F1F1F"/>
                </a:highlight>
                <a:latin typeface="Courier New"/>
                <a:ea typeface="Courier New"/>
                <a:cs typeface="Courier New"/>
                <a:sym typeface="Courier New"/>
              </a:rPr>
              <a:t> </a:t>
            </a:r>
            <a:r>
              <a:rPr lang="es-419" sz="1100">
                <a:solidFill>
                  <a:srgbClr val="4EC9B0"/>
                </a:solidFill>
                <a:highlight>
                  <a:srgbClr val="1F1F1F"/>
                </a:highlight>
                <a:latin typeface="Courier New"/>
                <a:ea typeface="Courier New"/>
                <a:cs typeface="Courier New"/>
                <a:sym typeface="Courier New"/>
              </a:rPr>
              <a:t>std</a:t>
            </a:r>
            <a:r>
              <a:rPr lang="es-419" sz="1100">
                <a:solidFill>
                  <a:srgbClr val="D4D4D4"/>
                </a:solidFill>
                <a:highlight>
                  <a:srgbClr val="1F1F1F"/>
                </a:highlight>
                <a:latin typeface="Courier New"/>
                <a:ea typeface="Courier New"/>
                <a:cs typeface="Courier New"/>
                <a:sym typeface="Courier New"/>
              </a:rPr>
              <a:t>::</a:t>
            </a:r>
            <a:r>
              <a:rPr lang="es-419" sz="1100">
                <a:solidFill>
                  <a:srgbClr val="4EC9B0"/>
                </a:solidFill>
                <a:highlight>
                  <a:srgbClr val="1F1F1F"/>
                </a:highlight>
                <a:latin typeface="Courier New"/>
                <a:ea typeface="Courier New"/>
                <a:cs typeface="Courier New"/>
                <a:sym typeface="Courier New"/>
              </a:rPr>
              <a:t>time</a:t>
            </a:r>
            <a:r>
              <a:rPr lang="es-419" sz="1100">
                <a:solidFill>
                  <a:srgbClr val="D4D4D4"/>
                </a:solidFill>
                <a:highlight>
                  <a:srgbClr val="1F1F1F"/>
                </a:highlight>
                <a:latin typeface="Courier New"/>
                <a:ea typeface="Courier New"/>
                <a:cs typeface="Courier New"/>
                <a:sym typeface="Courier New"/>
              </a:rPr>
              <a:t>::</a:t>
            </a:r>
            <a:r>
              <a:rPr lang="es-419" sz="1100">
                <a:solidFill>
                  <a:srgbClr val="4EC9B0"/>
                </a:solidFill>
                <a:highlight>
                  <a:srgbClr val="1F1F1F"/>
                </a:highlight>
                <a:latin typeface="Courier New"/>
                <a:ea typeface="Courier New"/>
                <a:cs typeface="Courier New"/>
                <a:sym typeface="Courier New"/>
              </a:rPr>
              <a:t>Duration</a:t>
            </a:r>
            <a:r>
              <a:rPr lang="es-419" sz="1100">
                <a:solidFill>
                  <a:srgbClr val="CCCCCC"/>
                </a:solidFill>
                <a:highlight>
                  <a:srgbClr val="1F1F1F"/>
                </a:highlight>
                <a:latin typeface="Courier New"/>
                <a:ea typeface="Courier New"/>
                <a:cs typeface="Courier New"/>
                <a:sym typeface="Courier New"/>
              </a:rPr>
              <a:t>;</a:t>
            </a:r>
            <a:endParaRPr sz="11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100">
                <a:solidFill>
                  <a:srgbClr val="569CD6"/>
                </a:solidFill>
                <a:highlight>
                  <a:srgbClr val="1F1F1F"/>
                </a:highlight>
                <a:latin typeface="Courier New"/>
                <a:ea typeface="Courier New"/>
                <a:cs typeface="Courier New"/>
                <a:sym typeface="Courier New"/>
              </a:rPr>
              <a:t>fn</a:t>
            </a:r>
            <a:r>
              <a:rPr lang="es-419" sz="1100">
                <a:solidFill>
                  <a:srgbClr val="CCCCCC"/>
                </a:solidFill>
                <a:highlight>
                  <a:srgbClr val="1F1F1F"/>
                </a:highlight>
                <a:latin typeface="Courier New"/>
                <a:ea typeface="Courier New"/>
                <a:cs typeface="Courier New"/>
                <a:sym typeface="Courier New"/>
              </a:rPr>
              <a:t> </a:t>
            </a:r>
            <a:r>
              <a:rPr lang="es-419" sz="1100">
                <a:solidFill>
                  <a:srgbClr val="DCDCAA"/>
                </a:solidFill>
                <a:highlight>
                  <a:srgbClr val="1F1F1F"/>
                </a:highlight>
                <a:latin typeface="Courier New"/>
                <a:ea typeface="Courier New"/>
                <a:cs typeface="Courier New"/>
                <a:sym typeface="Courier New"/>
              </a:rPr>
              <a:t>main</a:t>
            </a:r>
            <a:r>
              <a:rPr lang="es-419" sz="1100">
                <a:solidFill>
                  <a:srgbClr val="CCCCCC"/>
                </a:solidFill>
                <a:highlight>
                  <a:srgbClr val="1F1F1F"/>
                </a:highlight>
                <a:latin typeface="Courier New"/>
                <a:ea typeface="Courier New"/>
                <a:cs typeface="Courier New"/>
                <a:sym typeface="Courier New"/>
              </a:rPr>
              <a:t>() {</a:t>
            </a:r>
            <a:endParaRPr sz="11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100">
                <a:solidFill>
                  <a:srgbClr val="CCCCCC"/>
                </a:solidFill>
                <a:highlight>
                  <a:srgbClr val="1F1F1F"/>
                </a:highlight>
                <a:latin typeface="Courier New"/>
                <a:ea typeface="Courier New"/>
                <a:cs typeface="Courier New"/>
                <a:sym typeface="Courier New"/>
              </a:rPr>
              <a:t>   </a:t>
            </a:r>
            <a:r>
              <a:rPr lang="es-419" sz="1100">
                <a:solidFill>
                  <a:srgbClr val="4EC9B0"/>
                </a:solidFill>
                <a:highlight>
                  <a:srgbClr val="1F1F1F"/>
                </a:highlight>
                <a:latin typeface="Courier New"/>
                <a:ea typeface="Courier New"/>
                <a:cs typeface="Courier New"/>
                <a:sym typeface="Courier New"/>
              </a:rPr>
              <a:t>thread</a:t>
            </a:r>
            <a:r>
              <a:rPr lang="es-419" sz="1100">
                <a:solidFill>
                  <a:srgbClr val="D4D4D4"/>
                </a:solidFill>
                <a:highlight>
                  <a:srgbClr val="1F1F1F"/>
                </a:highlight>
                <a:latin typeface="Courier New"/>
                <a:ea typeface="Courier New"/>
                <a:cs typeface="Courier New"/>
                <a:sym typeface="Courier New"/>
              </a:rPr>
              <a:t>::</a:t>
            </a:r>
            <a:r>
              <a:rPr lang="es-419" sz="1100">
                <a:solidFill>
                  <a:srgbClr val="DCDCAA"/>
                </a:solidFill>
                <a:highlight>
                  <a:srgbClr val="1F1F1F"/>
                </a:highlight>
                <a:latin typeface="Courier New"/>
                <a:ea typeface="Courier New"/>
                <a:cs typeface="Courier New"/>
                <a:sym typeface="Courier New"/>
              </a:rPr>
              <a:t>spawn</a:t>
            </a:r>
            <a:r>
              <a:rPr lang="es-419" sz="1100">
                <a:solidFill>
                  <a:srgbClr val="CCCCCC"/>
                </a:solidFill>
                <a:highlight>
                  <a:srgbClr val="1F1F1F"/>
                </a:highlight>
                <a:latin typeface="Courier New"/>
                <a:ea typeface="Courier New"/>
                <a:cs typeface="Courier New"/>
                <a:sym typeface="Courier New"/>
              </a:rPr>
              <a:t>(</a:t>
            </a:r>
            <a:r>
              <a:rPr lang="es-419" sz="1100">
                <a:solidFill>
                  <a:srgbClr val="D4D4D4"/>
                </a:solidFill>
                <a:highlight>
                  <a:srgbClr val="1F1F1F"/>
                </a:highlight>
                <a:latin typeface="Courier New"/>
                <a:ea typeface="Courier New"/>
                <a:cs typeface="Courier New"/>
                <a:sym typeface="Courier New"/>
              </a:rPr>
              <a:t>||</a:t>
            </a:r>
            <a:r>
              <a:rPr lang="es-419" sz="1100">
                <a:solidFill>
                  <a:srgbClr val="CCCCCC"/>
                </a:solidFill>
                <a:highlight>
                  <a:srgbClr val="1F1F1F"/>
                </a:highlight>
                <a:latin typeface="Courier New"/>
                <a:ea typeface="Courier New"/>
                <a:cs typeface="Courier New"/>
                <a:sym typeface="Courier New"/>
              </a:rPr>
              <a:t>{</a:t>
            </a:r>
            <a:endParaRPr sz="11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100">
                <a:solidFill>
                  <a:srgbClr val="CCCCCC"/>
                </a:solidFill>
                <a:highlight>
                  <a:srgbClr val="1F1F1F"/>
                </a:highlight>
                <a:latin typeface="Courier New"/>
                <a:ea typeface="Courier New"/>
                <a:cs typeface="Courier New"/>
                <a:sym typeface="Courier New"/>
              </a:rPr>
              <a:t>       </a:t>
            </a:r>
            <a:r>
              <a:rPr lang="es-419" sz="1100">
                <a:solidFill>
                  <a:srgbClr val="569CD6"/>
                </a:solidFill>
                <a:highlight>
                  <a:srgbClr val="1F1F1F"/>
                </a:highlight>
                <a:latin typeface="Courier New"/>
                <a:ea typeface="Courier New"/>
                <a:cs typeface="Courier New"/>
                <a:sym typeface="Courier New"/>
              </a:rPr>
              <a:t>println!</a:t>
            </a:r>
            <a:r>
              <a:rPr lang="es-419" sz="1100">
                <a:solidFill>
                  <a:srgbClr val="CCCCCC"/>
                </a:solidFill>
                <a:highlight>
                  <a:srgbClr val="1F1F1F"/>
                </a:highlight>
                <a:latin typeface="Courier New"/>
                <a:ea typeface="Courier New"/>
                <a:cs typeface="Courier New"/>
                <a:sym typeface="Courier New"/>
              </a:rPr>
              <a:t>(</a:t>
            </a:r>
            <a:r>
              <a:rPr lang="es-419" sz="1100">
                <a:solidFill>
                  <a:srgbClr val="CE9178"/>
                </a:solidFill>
                <a:highlight>
                  <a:srgbClr val="1F1F1F"/>
                </a:highlight>
                <a:latin typeface="Courier New"/>
                <a:ea typeface="Courier New"/>
                <a:cs typeface="Courier New"/>
                <a:sym typeface="Courier New"/>
              </a:rPr>
              <a:t>"Soy el hijo #1"</a:t>
            </a:r>
            <a:r>
              <a:rPr lang="es-419" sz="1100">
                <a:solidFill>
                  <a:srgbClr val="CCCCCC"/>
                </a:solidFill>
                <a:highlight>
                  <a:srgbClr val="1F1F1F"/>
                </a:highlight>
                <a:latin typeface="Courier New"/>
                <a:ea typeface="Courier New"/>
                <a:cs typeface="Courier New"/>
                <a:sym typeface="Courier New"/>
              </a:rPr>
              <a:t>);</a:t>
            </a:r>
            <a:endParaRPr sz="11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100">
                <a:solidFill>
                  <a:srgbClr val="CCCCCC"/>
                </a:solidFill>
                <a:highlight>
                  <a:srgbClr val="1F1F1F"/>
                </a:highlight>
                <a:latin typeface="Courier New"/>
                <a:ea typeface="Courier New"/>
                <a:cs typeface="Courier New"/>
                <a:sym typeface="Courier New"/>
              </a:rPr>
              <a:t>   });</a:t>
            </a:r>
            <a:endParaRPr sz="11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100">
                <a:solidFill>
                  <a:srgbClr val="CCCCCC"/>
                </a:solidFill>
                <a:highlight>
                  <a:srgbClr val="1F1F1F"/>
                </a:highlight>
                <a:latin typeface="Courier New"/>
                <a:ea typeface="Courier New"/>
                <a:cs typeface="Courier New"/>
                <a:sym typeface="Courier New"/>
              </a:rPr>
              <a:t>   </a:t>
            </a:r>
            <a:r>
              <a:rPr lang="es-419" sz="1100">
                <a:solidFill>
                  <a:srgbClr val="4EC9B0"/>
                </a:solidFill>
                <a:highlight>
                  <a:srgbClr val="1F1F1F"/>
                </a:highlight>
                <a:latin typeface="Courier New"/>
                <a:ea typeface="Courier New"/>
                <a:cs typeface="Courier New"/>
                <a:sym typeface="Courier New"/>
              </a:rPr>
              <a:t>thread</a:t>
            </a:r>
            <a:r>
              <a:rPr lang="es-419" sz="1100">
                <a:solidFill>
                  <a:srgbClr val="D4D4D4"/>
                </a:solidFill>
                <a:highlight>
                  <a:srgbClr val="1F1F1F"/>
                </a:highlight>
                <a:latin typeface="Courier New"/>
                <a:ea typeface="Courier New"/>
                <a:cs typeface="Courier New"/>
                <a:sym typeface="Courier New"/>
              </a:rPr>
              <a:t>::</a:t>
            </a:r>
            <a:r>
              <a:rPr lang="es-419" sz="1100">
                <a:solidFill>
                  <a:srgbClr val="DCDCAA"/>
                </a:solidFill>
                <a:highlight>
                  <a:srgbClr val="1F1F1F"/>
                </a:highlight>
                <a:latin typeface="Courier New"/>
                <a:ea typeface="Courier New"/>
                <a:cs typeface="Courier New"/>
                <a:sym typeface="Courier New"/>
              </a:rPr>
              <a:t>spawn</a:t>
            </a:r>
            <a:r>
              <a:rPr lang="es-419" sz="1100">
                <a:solidFill>
                  <a:srgbClr val="CCCCCC"/>
                </a:solidFill>
                <a:highlight>
                  <a:srgbClr val="1F1F1F"/>
                </a:highlight>
                <a:latin typeface="Courier New"/>
                <a:ea typeface="Courier New"/>
                <a:cs typeface="Courier New"/>
                <a:sym typeface="Courier New"/>
              </a:rPr>
              <a:t>(</a:t>
            </a:r>
            <a:r>
              <a:rPr lang="es-419" sz="1100">
                <a:solidFill>
                  <a:srgbClr val="D4D4D4"/>
                </a:solidFill>
                <a:highlight>
                  <a:srgbClr val="1F1F1F"/>
                </a:highlight>
                <a:latin typeface="Courier New"/>
                <a:ea typeface="Courier New"/>
                <a:cs typeface="Courier New"/>
                <a:sym typeface="Courier New"/>
              </a:rPr>
              <a:t>||</a:t>
            </a:r>
            <a:r>
              <a:rPr lang="es-419" sz="1100">
                <a:solidFill>
                  <a:srgbClr val="CCCCCC"/>
                </a:solidFill>
                <a:highlight>
                  <a:srgbClr val="1F1F1F"/>
                </a:highlight>
                <a:latin typeface="Courier New"/>
                <a:ea typeface="Courier New"/>
                <a:cs typeface="Courier New"/>
                <a:sym typeface="Courier New"/>
              </a:rPr>
              <a:t>{</a:t>
            </a:r>
            <a:endParaRPr sz="11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100">
                <a:solidFill>
                  <a:srgbClr val="CCCCCC"/>
                </a:solidFill>
                <a:highlight>
                  <a:srgbClr val="1F1F1F"/>
                </a:highlight>
                <a:latin typeface="Courier New"/>
                <a:ea typeface="Courier New"/>
                <a:cs typeface="Courier New"/>
                <a:sym typeface="Courier New"/>
              </a:rPr>
              <a:t>       </a:t>
            </a:r>
            <a:r>
              <a:rPr lang="es-419" sz="1100">
                <a:solidFill>
                  <a:srgbClr val="569CD6"/>
                </a:solidFill>
                <a:highlight>
                  <a:srgbClr val="1F1F1F"/>
                </a:highlight>
                <a:latin typeface="Courier New"/>
                <a:ea typeface="Courier New"/>
                <a:cs typeface="Courier New"/>
                <a:sym typeface="Courier New"/>
              </a:rPr>
              <a:t>println!</a:t>
            </a:r>
            <a:r>
              <a:rPr lang="es-419" sz="1100">
                <a:solidFill>
                  <a:srgbClr val="CCCCCC"/>
                </a:solidFill>
                <a:highlight>
                  <a:srgbClr val="1F1F1F"/>
                </a:highlight>
                <a:latin typeface="Courier New"/>
                <a:ea typeface="Courier New"/>
                <a:cs typeface="Courier New"/>
                <a:sym typeface="Courier New"/>
              </a:rPr>
              <a:t>(</a:t>
            </a:r>
            <a:r>
              <a:rPr lang="es-419" sz="1100">
                <a:solidFill>
                  <a:srgbClr val="CE9178"/>
                </a:solidFill>
                <a:highlight>
                  <a:srgbClr val="1F1F1F"/>
                </a:highlight>
                <a:latin typeface="Courier New"/>
                <a:ea typeface="Courier New"/>
                <a:cs typeface="Courier New"/>
                <a:sym typeface="Courier New"/>
              </a:rPr>
              <a:t>"Soy el hijo #2"</a:t>
            </a:r>
            <a:r>
              <a:rPr lang="es-419" sz="1100">
                <a:solidFill>
                  <a:srgbClr val="CCCCCC"/>
                </a:solidFill>
                <a:highlight>
                  <a:srgbClr val="1F1F1F"/>
                </a:highlight>
                <a:latin typeface="Courier New"/>
                <a:ea typeface="Courier New"/>
                <a:cs typeface="Courier New"/>
                <a:sym typeface="Courier New"/>
              </a:rPr>
              <a:t>);</a:t>
            </a:r>
            <a:endParaRPr sz="11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100">
                <a:solidFill>
                  <a:srgbClr val="CCCCCC"/>
                </a:solidFill>
                <a:highlight>
                  <a:srgbClr val="1F1F1F"/>
                </a:highlight>
                <a:latin typeface="Courier New"/>
                <a:ea typeface="Courier New"/>
                <a:cs typeface="Courier New"/>
                <a:sym typeface="Courier New"/>
              </a:rPr>
              <a:t>   });</a:t>
            </a:r>
            <a:endParaRPr sz="11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100">
                <a:solidFill>
                  <a:srgbClr val="CCCCCC"/>
                </a:solidFill>
                <a:highlight>
                  <a:srgbClr val="1F1F1F"/>
                </a:highlight>
                <a:latin typeface="Courier New"/>
                <a:ea typeface="Courier New"/>
                <a:cs typeface="Courier New"/>
                <a:sym typeface="Courier New"/>
              </a:rPr>
              <a:t>   </a:t>
            </a:r>
            <a:r>
              <a:rPr lang="es-419" sz="1100">
                <a:solidFill>
                  <a:srgbClr val="4EC9B0"/>
                </a:solidFill>
                <a:highlight>
                  <a:srgbClr val="1F1F1F"/>
                </a:highlight>
                <a:latin typeface="Courier New"/>
                <a:ea typeface="Courier New"/>
                <a:cs typeface="Courier New"/>
                <a:sym typeface="Courier New"/>
              </a:rPr>
              <a:t>thread</a:t>
            </a:r>
            <a:r>
              <a:rPr lang="es-419" sz="1100">
                <a:solidFill>
                  <a:srgbClr val="D4D4D4"/>
                </a:solidFill>
                <a:highlight>
                  <a:srgbClr val="1F1F1F"/>
                </a:highlight>
                <a:latin typeface="Courier New"/>
                <a:ea typeface="Courier New"/>
                <a:cs typeface="Courier New"/>
                <a:sym typeface="Courier New"/>
              </a:rPr>
              <a:t>::</a:t>
            </a:r>
            <a:r>
              <a:rPr lang="es-419" sz="1100">
                <a:solidFill>
                  <a:srgbClr val="DCDCAA"/>
                </a:solidFill>
                <a:highlight>
                  <a:srgbClr val="1F1F1F"/>
                </a:highlight>
                <a:latin typeface="Courier New"/>
                <a:ea typeface="Courier New"/>
                <a:cs typeface="Courier New"/>
                <a:sym typeface="Courier New"/>
              </a:rPr>
              <a:t>sleep</a:t>
            </a:r>
            <a:r>
              <a:rPr lang="es-419" sz="1100">
                <a:solidFill>
                  <a:srgbClr val="CCCCCC"/>
                </a:solidFill>
                <a:highlight>
                  <a:srgbClr val="1F1F1F"/>
                </a:highlight>
                <a:latin typeface="Courier New"/>
                <a:ea typeface="Courier New"/>
                <a:cs typeface="Courier New"/>
                <a:sym typeface="Courier New"/>
              </a:rPr>
              <a:t>(</a:t>
            </a:r>
            <a:r>
              <a:rPr lang="es-419" sz="1100">
                <a:solidFill>
                  <a:srgbClr val="4EC9B0"/>
                </a:solidFill>
                <a:highlight>
                  <a:srgbClr val="1F1F1F"/>
                </a:highlight>
                <a:latin typeface="Courier New"/>
                <a:ea typeface="Courier New"/>
                <a:cs typeface="Courier New"/>
                <a:sym typeface="Courier New"/>
              </a:rPr>
              <a:t>Duration</a:t>
            </a:r>
            <a:r>
              <a:rPr lang="es-419" sz="1100">
                <a:solidFill>
                  <a:srgbClr val="D4D4D4"/>
                </a:solidFill>
                <a:highlight>
                  <a:srgbClr val="1F1F1F"/>
                </a:highlight>
                <a:latin typeface="Courier New"/>
                <a:ea typeface="Courier New"/>
                <a:cs typeface="Courier New"/>
                <a:sym typeface="Courier New"/>
              </a:rPr>
              <a:t>::</a:t>
            </a:r>
            <a:r>
              <a:rPr lang="es-419" sz="1100">
                <a:solidFill>
                  <a:srgbClr val="DCDCAA"/>
                </a:solidFill>
                <a:highlight>
                  <a:srgbClr val="1F1F1F"/>
                </a:highlight>
                <a:latin typeface="Courier New"/>
                <a:ea typeface="Courier New"/>
                <a:cs typeface="Courier New"/>
                <a:sym typeface="Courier New"/>
              </a:rPr>
              <a:t>from_millis</a:t>
            </a:r>
            <a:r>
              <a:rPr lang="es-419" sz="1100">
                <a:solidFill>
                  <a:srgbClr val="CCCCCC"/>
                </a:solidFill>
                <a:highlight>
                  <a:srgbClr val="1F1F1F"/>
                </a:highlight>
                <a:latin typeface="Courier New"/>
                <a:ea typeface="Courier New"/>
                <a:cs typeface="Courier New"/>
                <a:sym typeface="Courier New"/>
              </a:rPr>
              <a:t>(</a:t>
            </a:r>
            <a:r>
              <a:rPr lang="es-419" sz="1100">
                <a:solidFill>
                  <a:srgbClr val="B5CEA8"/>
                </a:solidFill>
                <a:highlight>
                  <a:srgbClr val="1F1F1F"/>
                </a:highlight>
                <a:latin typeface="Courier New"/>
                <a:ea typeface="Courier New"/>
                <a:cs typeface="Courier New"/>
                <a:sym typeface="Courier New"/>
              </a:rPr>
              <a:t>500</a:t>
            </a:r>
            <a:r>
              <a:rPr lang="es-419" sz="1100">
                <a:solidFill>
                  <a:srgbClr val="CCCCCC"/>
                </a:solidFill>
                <a:highlight>
                  <a:srgbClr val="1F1F1F"/>
                </a:highlight>
                <a:latin typeface="Courier New"/>
                <a:ea typeface="Courier New"/>
                <a:cs typeface="Courier New"/>
                <a:sym typeface="Courier New"/>
              </a:rPr>
              <a:t>));</a:t>
            </a:r>
            <a:endParaRPr sz="11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100">
                <a:solidFill>
                  <a:srgbClr val="CCCCCC"/>
                </a:solidFill>
                <a:highlight>
                  <a:srgbClr val="1F1F1F"/>
                </a:highlight>
                <a:latin typeface="Courier New"/>
                <a:ea typeface="Courier New"/>
                <a:cs typeface="Courier New"/>
                <a:sym typeface="Courier New"/>
              </a:rPr>
              <a:t>   </a:t>
            </a:r>
            <a:r>
              <a:rPr lang="es-419" sz="1100">
                <a:solidFill>
                  <a:srgbClr val="569CD6"/>
                </a:solidFill>
                <a:highlight>
                  <a:srgbClr val="1F1F1F"/>
                </a:highlight>
                <a:latin typeface="Courier New"/>
                <a:ea typeface="Courier New"/>
                <a:cs typeface="Courier New"/>
                <a:sym typeface="Courier New"/>
              </a:rPr>
              <a:t>println!</a:t>
            </a:r>
            <a:r>
              <a:rPr lang="es-419" sz="1100">
                <a:solidFill>
                  <a:srgbClr val="CCCCCC"/>
                </a:solidFill>
                <a:highlight>
                  <a:srgbClr val="1F1F1F"/>
                </a:highlight>
                <a:latin typeface="Courier New"/>
                <a:ea typeface="Courier New"/>
                <a:cs typeface="Courier New"/>
                <a:sym typeface="Courier New"/>
              </a:rPr>
              <a:t>(</a:t>
            </a:r>
            <a:r>
              <a:rPr lang="es-419" sz="1100">
                <a:solidFill>
                  <a:srgbClr val="CE9178"/>
                </a:solidFill>
                <a:highlight>
                  <a:srgbClr val="1F1F1F"/>
                </a:highlight>
                <a:latin typeface="Courier New"/>
                <a:ea typeface="Courier New"/>
                <a:cs typeface="Courier New"/>
                <a:sym typeface="Courier New"/>
              </a:rPr>
              <a:t>"soy el principal!"</a:t>
            </a:r>
            <a:r>
              <a:rPr lang="es-419" sz="1100">
                <a:solidFill>
                  <a:srgbClr val="CCCCCC"/>
                </a:solidFill>
                <a:highlight>
                  <a:srgbClr val="1F1F1F"/>
                </a:highlight>
                <a:latin typeface="Courier New"/>
                <a:ea typeface="Courier New"/>
                <a:cs typeface="Courier New"/>
                <a:sym typeface="Courier New"/>
              </a:rPr>
              <a:t>);</a:t>
            </a:r>
            <a:endParaRPr sz="11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100">
                <a:solidFill>
                  <a:srgbClr val="CCCCCC"/>
                </a:solidFill>
                <a:highlight>
                  <a:srgbClr val="1F1F1F"/>
                </a:highlight>
                <a:latin typeface="Courier New"/>
                <a:ea typeface="Courier New"/>
                <a:cs typeface="Courier New"/>
                <a:sym typeface="Courier New"/>
              </a:rPr>
              <a:t>}</a:t>
            </a:r>
            <a:endParaRPr>
              <a:solidFill>
                <a:srgbClr val="A2C4C9"/>
              </a:solidFill>
              <a:highlight>
                <a:schemeClr val="lt1"/>
              </a:highlight>
              <a:latin typeface="Courier New"/>
              <a:ea typeface="Courier New"/>
              <a:cs typeface="Courier New"/>
              <a:sym typeface="Courier New"/>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7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a:highlight>
                  <a:schemeClr val="lt1"/>
                </a:highlight>
              </a:rPr>
              <a:t>Concurrencia: creando hilos</a:t>
            </a:r>
            <a:endParaRPr>
              <a:highlight>
                <a:schemeClr val="lt1"/>
              </a:highlight>
            </a:endParaRPr>
          </a:p>
        </p:txBody>
      </p:sp>
      <p:sp>
        <p:nvSpPr>
          <p:cNvPr id="467" name="Google Shape;467;p78"/>
          <p:cNvSpPr txBox="1"/>
          <p:nvPr>
            <p:ph idx="1" type="body"/>
          </p:nvPr>
        </p:nvSpPr>
        <p:spPr>
          <a:xfrm>
            <a:off x="387900" y="1352024"/>
            <a:ext cx="8368200" cy="3078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419" sz="1100">
                <a:solidFill>
                  <a:srgbClr val="569CD6"/>
                </a:solidFill>
                <a:highlight>
                  <a:srgbClr val="1F1F1F"/>
                </a:highlight>
                <a:latin typeface="Courier New"/>
                <a:ea typeface="Courier New"/>
                <a:cs typeface="Courier New"/>
                <a:sym typeface="Courier New"/>
              </a:rPr>
              <a:t>use</a:t>
            </a:r>
            <a:r>
              <a:rPr lang="es-419" sz="1100">
                <a:solidFill>
                  <a:srgbClr val="CCCCCC"/>
                </a:solidFill>
                <a:highlight>
                  <a:srgbClr val="1F1F1F"/>
                </a:highlight>
                <a:latin typeface="Courier New"/>
                <a:ea typeface="Courier New"/>
                <a:cs typeface="Courier New"/>
                <a:sym typeface="Courier New"/>
              </a:rPr>
              <a:t> </a:t>
            </a:r>
            <a:r>
              <a:rPr lang="es-419" sz="1100">
                <a:solidFill>
                  <a:srgbClr val="4EC9B0"/>
                </a:solidFill>
                <a:highlight>
                  <a:srgbClr val="1F1F1F"/>
                </a:highlight>
                <a:latin typeface="Courier New"/>
                <a:ea typeface="Courier New"/>
                <a:cs typeface="Courier New"/>
                <a:sym typeface="Courier New"/>
              </a:rPr>
              <a:t>std</a:t>
            </a:r>
            <a:r>
              <a:rPr lang="es-419" sz="1100">
                <a:solidFill>
                  <a:srgbClr val="D4D4D4"/>
                </a:solidFill>
                <a:highlight>
                  <a:srgbClr val="1F1F1F"/>
                </a:highlight>
                <a:latin typeface="Courier New"/>
                <a:ea typeface="Courier New"/>
                <a:cs typeface="Courier New"/>
                <a:sym typeface="Courier New"/>
              </a:rPr>
              <a:t>::</a:t>
            </a:r>
            <a:r>
              <a:rPr lang="es-419" sz="1100">
                <a:solidFill>
                  <a:srgbClr val="4EC9B0"/>
                </a:solidFill>
                <a:highlight>
                  <a:srgbClr val="1F1F1F"/>
                </a:highlight>
                <a:latin typeface="Courier New"/>
                <a:ea typeface="Courier New"/>
                <a:cs typeface="Courier New"/>
                <a:sym typeface="Courier New"/>
              </a:rPr>
              <a:t>thread</a:t>
            </a:r>
            <a:r>
              <a:rPr lang="es-419" sz="1100">
                <a:solidFill>
                  <a:srgbClr val="CCCCCC"/>
                </a:solidFill>
                <a:highlight>
                  <a:srgbClr val="1F1F1F"/>
                </a:highlight>
                <a:latin typeface="Courier New"/>
                <a:ea typeface="Courier New"/>
                <a:cs typeface="Courier New"/>
                <a:sym typeface="Courier New"/>
              </a:rPr>
              <a:t>;</a:t>
            </a:r>
            <a:endParaRPr sz="11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100">
                <a:solidFill>
                  <a:srgbClr val="569CD6"/>
                </a:solidFill>
                <a:highlight>
                  <a:srgbClr val="1F1F1F"/>
                </a:highlight>
                <a:latin typeface="Courier New"/>
                <a:ea typeface="Courier New"/>
                <a:cs typeface="Courier New"/>
                <a:sym typeface="Courier New"/>
              </a:rPr>
              <a:t>fn</a:t>
            </a:r>
            <a:r>
              <a:rPr lang="es-419" sz="1100">
                <a:solidFill>
                  <a:srgbClr val="CCCCCC"/>
                </a:solidFill>
                <a:highlight>
                  <a:srgbClr val="1F1F1F"/>
                </a:highlight>
                <a:latin typeface="Courier New"/>
                <a:ea typeface="Courier New"/>
                <a:cs typeface="Courier New"/>
                <a:sym typeface="Courier New"/>
              </a:rPr>
              <a:t> </a:t>
            </a:r>
            <a:r>
              <a:rPr lang="es-419" sz="1100">
                <a:solidFill>
                  <a:srgbClr val="DCDCAA"/>
                </a:solidFill>
                <a:highlight>
                  <a:srgbClr val="1F1F1F"/>
                </a:highlight>
                <a:latin typeface="Courier New"/>
                <a:ea typeface="Courier New"/>
                <a:cs typeface="Courier New"/>
                <a:sym typeface="Courier New"/>
              </a:rPr>
              <a:t>main</a:t>
            </a:r>
            <a:r>
              <a:rPr lang="es-419" sz="1100">
                <a:solidFill>
                  <a:srgbClr val="CCCCCC"/>
                </a:solidFill>
                <a:highlight>
                  <a:srgbClr val="1F1F1F"/>
                </a:highlight>
                <a:latin typeface="Courier New"/>
                <a:ea typeface="Courier New"/>
                <a:cs typeface="Courier New"/>
                <a:sym typeface="Courier New"/>
              </a:rPr>
              <a:t>() {</a:t>
            </a:r>
            <a:endParaRPr sz="11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100">
                <a:solidFill>
                  <a:srgbClr val="CCCCCC"/>
                </a:solidFill>
                <a:highlight>
                  <a:srgbClr val="1F1F1F"/>
                </a:highlight>
                <a:latin typeface="Courier New"/>
                <a:ea typeface="Courier New"/>
                <a:cs typeface="Courier New"/>
                <a:sym typeface="Courier New"/>
              </a:rPr>
              <a:t>   </a:t>
            </a:r>
            <a:r>
              <a:rPr lang="es-419" sz="1100">
                <a:solidFill>
                  <a:srgbClr val="569CD6"/>
                </a:solidFill>
                <a:highlight>
                  <a:srgbClr val="1F1F1F"/>
                </a:highlight>
                <a:latin typeface="Courier New"/>
                <a:ea typeface="Courier New"/>
                <a:cs typeface="Courier New"/>
                <a:sym typeface="Courier New"/>
              </a:rPr>
              <a:t>let</a:t>
            </a:r>
            <a:r>
              <a:rPr lang="es-419" sz="1100">
                <a:solidFill>
                  <a:srgbClr val="CCCCCC"/>
                </a:solidFill>
                <a:highlight>
                  <a:srgbClr val="1F1F1F"/>
                </a:highlight>
                <a:latin typeface="Courier New"/>
                <a:ea typeface="Courier New"/>
                <a:cs typeface="Courier New"/>
                <a:sym typeface="Courier New"/>
              </a:rPr>
              <a:t> </a:t>
            </a:r>
            <a:r>
              <a:rPr lang="es-419" sz="1100">
                <a:solidFill>
                  <a:srgbClr val="9CDCFE"/>
                </a:solidFill>
                <a:highlight>
                  <a:srgbClr val="1F1F1F"/>
                </a:highlight>
                <a:latin typeface="Courier New"/>
                <a:ea typeface="Courier New"/>
                <a:cs typeface="Courier New"/>
                <a:sym typeface="Courier New"/>
              </a:rPr>
              <a:t>handle1</a:t>
            </a:r>
            <a:r>
              <a:rPr lang="es-419" sz="1100">
                <a:solidFill>
                  <a:srgbClr val="CCCCCC"/>
                </a:solidFill>
                <a:highlight>
                  <a:srgbClr val="1F1F1F"/>
                </a:highlight>
                <a:latin typeface="Courier New"/>
                <a:ea typeface="Courier New"/>
                <a:cs typeface="Courier New"/>
                <a:sym typeface="Courier New"/>
              </a:rPr>
              <a:t> </a:t>
            </a:r>
            <a:r>
              <a:rPr lang="es-419" sz="1100">
                <a:solidFill>
                  <a:srgbClr val="D4D4D4"/>
                </a:solidFill>
                <a:highlight>
                  <a:srgbClr val="1F1F1F"/>
                </a:highlight>
                <a:latin typeface="Courier New"/>
                <a:ea typeface="Courier New"/>
                <a:cs typeface="Courier New"/>
                <a:sym typeface="Courier New"/>
              </a:rPr>
              <a:t>=</a:t>
            </a:r>
            <a:r>
              <a:rPr lang="es-419" sz="1100">
                <a:solidFill>
                  <a:srgbClr val="CCCCCC"/>
                </a:solidFill>
                <a:highlight>
                  <a:srgbClr val="1F1F1F"/>
                </a:highlight>
                <a:latin typeface="Courier New"/>
                <a:ea typeface="Courier New"/>
                <a:cs typeface="Courier New"/>
                <a:sym typeface="Courier New"/>
              </a:rPr>
              <a:t> </a:t>
            </a:r>
            <a:r>
              <a:rPr lang="es-419" sz="1100">
                <a:solidFill>
                  <a:srgbClr val="4EC9B0"/>
                </a:solidFill>
                <a:highlight>
                  <a:srgbClr val="1F1F1F"/>
                </a:highlight>
                <a:latin typeface="Courier New"/>
                <a:ea typeface="Courier New"/>
                <a:cs typeface="Courier New"/>
                <a:sym typeface="Courier New"/>
              </a:rPr>
              <a:t>thread</a:t>
            </a:r>
            <a:r>
              <a:rPr lang="es-419" sz="1100">
                <a:solidFill>
                  <a:srgbClr val="D4D4D4"/>
                </a:solidFill>
                <a:highlight>
                  <a:srgbClr val="1F1F1F"/>
                </a:highlight>
                <a:latin typeface="Courier New"/>
                <a:ea typeface="Courier New"/>
                <a:cs typeface="Courier New"/>
                <a:sym typeface="Courier New"/>
              </a:rPr>
              <a:t>::</a:t>
            </a:r>
            <a:r>
              <a:rPr lang="es-419" sz="1100">
                <a:solidFill>
                  <a:srgbClr val="DCDCAA"/>
                </a:solidFill>
                <a:highlight>
                  <a:srgbClr val="1F1F1F"/>
                </a:highlight>
                <a:latin typeface="Courier New"/>
                <a:ea typeface="Courier New"/>
                <a:cs typeface="Courier New"/>
                <a:sym typeface="Courier New"/>
              </a:rPr>
              <a:t>spawn</a:t>
            </a:r>
            <a:r>
              <a:rPr lang="es-419" sz="1100">
                <a:solidFill>
                  <a:srgbClr val="CCCCCC"/>
                </a:solidFill>
                <a:highlight>
                  <a:srgbClr val="1F1F1F"/>
                </a:highlight>
                <a:latin typeface="Courier New"/>
                <a:ea typeface="Courier New"/>
                <a:cs typeface="Courier New"/>
                <a:sym typeface="Courier New"/>
              </a:rPr>
              <a:t>(</a:t>
            </a:r>
            <a:r>
              <a:rPr lang="es-419" sz="1100">
                <a:solidFill>
                  <a:srgbClr val="D4D4D4"/>
                </a:solidFill>
                <a:highlight>
                  <a:srgbClr val="1F1F1F"/>
                </a:highlight>
                <a:latin typeface="Courier New"/>
                <a:ea typeface="Courier New"/>
                <a:cs typeface="Courier New"/>
                <a:sym typeface="Courier New"/>
              </a:rPr>
              <a:t>||</a:t>
            </a:r>
            <a:r>
              <a:rPr lang="es-419" sz="1100">
                <a:solidFill>
                  <a:srgbClr val="CCCCCC"/>
                </a:solidFill>
                <a:highlight>
                  <a:srgbClr val="1F1F1F"/>
                </a:highlight>
                <a:latin typeface="Courier New"/>
                <a:ea typeface="Courier New"/>
                <a:cs typeface="Courier New"/>
                <a:sym typeface="Courier New"/>
              </a:rPr>
              <a:t>{</a:t>
            </a:r>
            <a:endParaRPr sz="11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100">
                <a:solidFill>
                  <a:srgbClr val="CCCCCC"/>
                </a:solidFill>
                <a:highlight>
                  <a:srgbClr val="1F1F1F"/>
                </a:highlight>
                <a:latin typeface="Courier New"/>
                <a:ea typeface="Courier New"/>
                <a:cs typeface="Courier New"/>
                <a:sym typeface="Courier New"/>
              </a:rPr>
              <a:t>       </a:t>
            </a:r>
            <a:r>
              <a:rPr lang="es-419" sz="1100">
                <a:solidFill>
                  <a:srgbClr val="569CD6"/>
                </a:solidFill>
                <a:highlight>
                  <a:srgbClr val="1F1F1F"/>
                </a:highlight>
                <a:latin typeface="Courier New"/>
                <a:ea typeface="Courier New"/>
                <a:cs typeface="Courier New"/>
                <a:sym typeface="Courier New"/>
              </a:rPr>
              <a:t>println!</a:t>
            </a:r>
            <a:r>
              <a:rPr lang="es-419" sz="1100">
                <a:solidFill>
                  <a:srgbClr val="CCCCCC"/>
                </a:solidFill>
                <a:highlight>
                  <a:srgbClr val="1F1F1F"/>
                </a:highlight>
                <a:latin typeface="Courier New"/>
                <a:ea typeface="Courier New"/>
                <a:cs typeface="Courier New"/>
                <a:sym typeface="Courier New"/>
              </a:rPr>
              <a:t>(</a:t>
            </a:r>
            <a:r>
              <a:rPr lang="es-419" sz="1100">
                <a:solidFill>
                  <a:srgbClr val="CE9178"/>
                </a:solidFill>
                <a:highlight>
                  <a:srgbClr val="1F1F1F"/>
                </a:highlight>
                <a:latin typeface="Courier New"/>
                <a:ea typeface="Courier New"/>
                <a:cs typeface="Courier New"/>
                <a:sym typeface="Courier New"/>
              </a:rPr>
              <a:t>"Soy el hijo #1"</a:t>
            </a:r>
            <a:r>
              <a:rPr lang="es-419" sz="1100">
                <a:solidFill>
                  <a:srgbClr val="CCCCCC"/>
                </a:solidFill>
                <a:highlight>
                  <a:srgbClr val="1F1F1F"/>
                </a:highlight>
                <a:latin typeface="Courier New"/>
                <a:ea typeface="Courier New"/>
                <a:cs typeface="Courier New"/>
                <a:sym typeface="Courier New"/>
              </a:rPr>
              <a:t>);</a:t>
            </a:r>
            <a:endParaRPr sz="11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100">
                <a:solidFill>
                  <a:srgbClr val="CCCCCC"/>
                </a:solidFill>
                <a:highlight>
                  <a:srgbClr val="1F1F1F"/>
                </a:highlight>
                <a:latin typeface="Courier New"/>
                <a:ea typeface="Courier New"/>
                <a:cs typeface="Courier New"/>
                <a:sym typeface="Courier New"/>
              </a:rPr>
              <a:t>   });</a:t>
            </a:r>
            <a:endParaRPr sz="11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100">
                <a:solidFill>
                  <a:srgbClr val="CCCCCC"/>
                </a:solidFill>
                <a:highlight>
                  <a:srgbClr val="1F1F1F"/>
                </a:highlight>
                <a:latin typeface="Courier New"/>
                <a:ea typeface="Courier New"/>
                <a:cs typeface="Courier New"/>
                <a:sym typeface="Courier New"/>
              </a:rPr>
              <a:t>   </a:t>
            </a:r>
            <a:r>
              <a:rPr lang="es-419" sz="1100">
                <a:solidFill>
                  <a:srgbClr val="569CD6"/>
                </a:solidFill>
                <a:highlight>
                  <a:srgbClr val="1F1F1F"/>
                </a:highlight>
                <a:latin typeface="Courier New"/>
                <a:ea typeface="Courier New"/>
                <a:cs typeface="Courier New"/>
                <a:sym typeface="Courier New"/>
              </a:rPr>
              <a:t>let</a:t>
            </a:r>
            <a:r>
              <a:rPr lang="es-419" sz="1100">
                <a:solidFill>
                  <a:srgbClr val="CCCCCC"/>
                </a:solidFill>
                <a:highlight>
                  <a:srgbClr val="1F1F1F"/>
                </a:highlight>
                <a:latin typeface="Courier New"/>
                <a:ea typeface="Courier New"/>
                <a:cs typeface="Courier New"/>
                <a:sym typeface="Courier New"/>
              </a:rPr>
              <a:t> </a:t>
            </a:r>
            <a:r>
              <a:rPr lang="es-419" sz="1100">
                <a:solidFill>
                  <a:srgbClr val="9CDCFE"/>
                </a:solidFill>
                <a:highlight>
                  <a:srgbClr val="1F1F1F"/>
                </a:highlight>
                <a:latin typeface="Courier New"/>
                <a:ea typeface="Courier New"/>
                <a:cs typeface="Courier New"/>
                <a:sym typeface="Courier New"/>
              </a:rPr>
              <a:t>handle2</a:t>
            </a:r>
            <a:r>
              <a:rPr lang="es-419" sz="1100">
                <a:solidFill>
                  <a:srgbClr val="CCCCCC"/>
                </a:solidFill>
                <a:highlight>
                  <a:srgbClr val="1F1F1F"/>
                </a:highlight>
                <a:latin typeface="Courier New"/>
                <a:ea typeface="Courier New"/>
                <a:cs typeface="Courier New"/>
                <a:sym typeface="Courier New"/>
              </a:rPr>
              <a:t> </a:t>
            </a:r>
            <a:r>
              <a:rPr lang="es-419" sz="1100">
                <a:solidFill>
                  <a:srgbClr val="D4D4D4"/>
                </a:solidFill>
                <a:highlight>
                  <a:srgbClr val="1F1F1F"/>
                </a:highlight>
                <a:latin typeface="Courier New"/>
                <a:ea typeface="Courier New"/>
                <a:cs typeface="Courier New"/>
                <a:sym typeface="Courier New"/>
              </a:rPr>
              <a:t>=</a:t>
            </a:r>
            <a:r>
              <a:rPr lang="es-419" sz="1100">
                <a:solidFill>
                  <a:srgbClr val="CCCCCC"/>
                </a:solidFill>
                <a:highlight>
                  <a:srgbClr val="1F1F1F"/>
                </a:highlight>
                <a:latin typeface="Courier New"/>
                <a:ea typeface="Courier New"/>
                <a:cs typeface="Courier New"/>
                <a:sym typeface="Courier New"/>
              </a:rPr>
              <a:t> </a:t>
            </a:r>
            <a:r>
              <a:rPr lang="es-419" sz="1100">
                <a:solidFill>
                  <a:srgbClr val="4EC9B0"/>
                </a:solidFill>
                <a:highlight>
                  <a:srgbClr val="1F1F1F"/>
                </a:highlight>
                <a:latin typeface="Courier New"/>
                <a:ea typeface="Courier New"/>
                <a:cs typeface="Courier New"/>
                <a:sym typeface="Courier New"/>
              </a:rPr>
              <a:t>thread</a:t>
            </a:r>
            <a:r>
              <a:rPr lang="es-419" sz="1100">
                <a:solidFill>
                  <a:srgbClr val="D4D4D4"/>
                </a:solidFill>
                <a:highlight>
                  <a:srgbClr val="1F1F1F"/>
                </a:highlight>
                <a:latin typeface="Courier New"/>
                <a:ea typeface="Courier New"/>
                <a:cs typeface="Courier New"/>
                <a:sym typeface="Courier New"/>
              </a:rPr>
              <a:t>::</a:t>
            </a:r>
            <a:r>
              <a:rPr lang="es-419" sz="1100">
                <a:solidFill>
                  <a:srgbClr val="DCDCAA"/>
                </a:solidFill>
                <a:highlight>
                  <a:srgbClr val="1F1F1F"/>
                </a:highlight>
                <a:latin typeface="Courier New"/>
                <a:ea typeface="Courier New"/>
                <a:cs typeface="Courier New"/>
                <a:sym typeface="Courier New"/>
              </a:rPr>
              <a:t>spawn</a:t>
            </a:r>
            <a:r>
              <a:rPr lang="es-419" sz="1100">
                <a:solidFill>
                  <a:srgbClr val="CCCCCC"/>
                </a:solidFill>
                <a:highlight>
                  <a:srgbClr val="1F1F1F"/>
                </a:highlight>
                <a:latin typeface="Courier New"/>
                <a:ea typeface="Courier New"/>
                <a:cs typeface="Courier New"/>
                <a:sym typeface="Courier New"/>
              </a:rPr>
              <a:t>(</a:t>
            </a:r>
            <a:r>
              <a:rPr lang="es-419" sz="1100">
                <a:solidFill>
                  <a:srgbClr val="D4D4D4"/>
                </a:solidFill>
                <a:highlight>
                  <a:srgbClr val="1F1F1F"/>
                </a:highlight>
                <a:latin typeface="Courier New"/>
                <a:ea typeface="Courier New"/>
                <a:cs typeface="Courier New"/>
                <a:sym typeface="Courier New"/>
              </a:rPr>
              <a:t>||</a:t>
            </a:r>
            <a:r>
              <a:rPr lang="es-419" sz="1100">
                <a:solidFill>
                  <a:srgbClr val="CCCCCC"/>
                </a:solidFill>
                <a:highlight>
                  <a:srgbClr val="1F1F1F"/>
                </a:highlight>
                <a:latin typeface="Courier New"/>
                <a:ea typeface="Courier New"/>
                <a:cs typeface="Courier New"/>
                <a:sym typeface="Courier New"/>
              </a:rPr>
              <a:t>{</a:t>
            </a:r>
            <a:endParaRPr sz="11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100">
                <a:solidFill>
                  <a:srgbClr val="CCCCCC"/>
                </a:solidFill>
                <a:highlight>
                  <a:srgbClr val="1F1F1F"/>
                </a:highlight>
                <a:latin typeface="Courier New"/>
                <a:ea typeface="Courier New"/>
                <a:cs typeface="Courier New"/>
                <a:sym typeface="Courier New"/>
              </a:rPr>
              <a:t>       </a:t>
            </a:r>
            <a:r>
              <a:rPr lang="es-419" sz="1100">
                <a:solidFill>
                  <a:srgbClr val="569CD6"/>
                </a:solidFill>
                <a:highlight>
                  <a:srgbClr val="1F1F1F"/>
                </a:highlight>
                <a:latin typeface="Courier New"/>
                <a:ea typeface="Courier New"/>
                <a:cs typeface="Courier New"/>
                <a:sym typeface="Courier New"/>
              </a:rPr>
              <a:t>println!</a:t>
            </a:r>
            <a:r>
              <a:rPr lang="es-419" sz="1100">
                <a:solidFill>
                  <a:srgbClr val="CCCCCC"/>
                </a:solidFill>
                <a:highlight>
                  <a:srgbClr val="1F1F1F"/>
                </a:highlight>
                <a:latin typeface="Courier New"/>
                <a:ea typeface="Courier New"/>
                <a:cs typeface="Courier New"/>
                <a:sym typeface="Courier New"/>
              </a:rPr>
              <a:t>(</a:t>
            </a:r>
            <a:r>
              <a:rPr lang="es-419" sz="1100">
                <a:solidFill>
                  <a:srgbClr val="CE9178"/>
                </a:solidFill>
                <a:highlight>
                  <a:srgbClr val="1F1F1F"/>
                </a:highlight>
                <a:latin typeface="Courier New"/>
                <a:ea typeface="Courier New"/>
                <a:cs typeface="Courier New"/>
                <a:sym typeface="Courier New"/>
              </a:rPr>
              <a:t>"Soy el hijo #2"</a:t>
            </a:r>
            <a:r>
              <a:rPr lang="es-419" sz="1100">
                <a:solidFill>
                  <a:srgbClr val="CCCCCC"/>
                </a:solidFill>
                <a:highlight>
                  <a:srgbClr val="1F1F1F"/>
                </a:highlight>
                <a:latin typeface="Courier New"/>
                <a:ea typeface="Courier New"/>
                <a:cs typeface="Courier New"/>
                <a:sym typeface="Courier New"/>
              </a:rPr>
              <a:t>);</a:t>
            </a:r>
            <a:endParaRPr sz="11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100">
                <a:solidFill>
                  <a:srgbClr val="CCCCCC"/>
                </a:solidFill>
                <a:highlight>
                  <a:srgbClr val="1F1F1F"/>
                </a:highlight>
                <a:latin typeface="Courier New"/>
                <a:ea typeface="Courier New"/>
                <a:cs typeface="Courier New"/>
                <a:sym typeface="Courier New"/>
              </a:rPr>
              <a:t>   });</a:t>
            </a:r>
            <a:endParaRPr sz="11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100">
                <a:solidFill>
                  <a:srgbClr val="CCCCCC"/>
                </a:solidFill>
                <a:highlight>
                  <a:srgbClr val="1F1F1F"/>
                </a:highlight>
                <a:latin typeface="Courier New"/>
                <a:ea typeface="Courier New"/>
                <a:cs typeface="Courier New"/>
                <a:sym typeface="Courier New"/>
              </a:rPr>
              <a:t>   </a:t>
            </a:r>
            <a:r>
              <a:rPr lang="es-419" sz="1100">
                <a:solidFill>
                  <a:srgbClr val="569CD6"/>
                </a:solidFill>
                <a:highlight>
                  <a:srgbClr val="1F1F1F"/>
                </a:highlight>
                <a:latin typeface="Courier New"/>
                <a:ea typeface="Courier New"/>
                <a:cs typeface="Courier New"/>
                <a:sym typeface="Courier New"/>
              </a:rPr>
              <a:t>println!</a:t>
            </a:r>
            <a:r>
              <a:rPr lang="es-419" sz="1100">
                <a:solidFill>
                  <a:srgbClr val="CCCCCC"/>
                </a:solidFill>
                <a:highlight>
                  <a:srgbClr val="1F1F1F"/>
                </a:highlight>
                <a:latin typeface="Courier New"/>
                <a:ea typeface="Courier New"/>
                <a:cs typeface="Courier New"/>
                <a:sym typeface="Courier New"/>
              </a:rPr>
              <a:t>(</a:t>
            </a:r>
            <a:r>
              <a:rPr lang="es-419" sz="1100">
                <a:solidFill>
                  <a:srgbClr val="CE9178"/>
                </a:solidFill>
                <a:highlight>
                  <a:srgbClr val="1F1F1F"/>
                </a:highlight>
                <a:latin typeface="Courier New"/>
                <a:ea typeface="Courier New"/>
                <a:cs typeface="Courier New"/>
                <a:sym typeface="Courier New"/>
              </a:rPr>
              <a:t>"soy el principal!"</a:t>
            </a:r>
            <a:r>
              <a:rPr lang="es-419" sz="1100">
                <a:solidFill>
                  <a:srgbClr val="CCCCCC"/>
                </a:solidFill>
                <a:highlight>
                  <a:srgbClr val="1F1F1F"/>
                </a:highlight>
                <a:latin typeface="Courier New"/>
                <a:ea typeface="Courier New"/>
                <a:cs typeface="Courier New"/>
                <a:sym typeface="Courier New"/>
              </a:rPr>
              <a:t>);</a:t>
            </a:r>
            <a:endParaRPr sz="11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100">
                <a:solidFill>
                  <a:srgbClr val="CCCCCC"/>
                </a:solidFill>
                <a:highlight>
                  <a:srgbClr val="1F1F1F"/>
                </a:highlight>
                <a:latin typeface="Courier New"/>
                <a:ea typeface="Courier New"/>
                <a:cs typeface="Courier New"/>
                <a:sym typeface="Courier New"/>
              </a:rPr>
              <a:t>   </a:t>
            </a:r>
            <a:r>
              <a:rPr lang="es-419" sz="1100">
                <a:solidFill>
                  <a:srgbClr val="9CDCFE"/>
                </a:solidFill>
                <a:highlight>
                  <a:srgbClr val="1F1F1F"/>
                </a:highlight>
                <a:latin typeface="Courier New"/>
                <a:ea typeface="Courier New"/>
                <a:cs typeface="Courier New"/>
                <a:sym typeface="Courier New"/>
              </a:rPr>
              <a:t>handle1</a:t>
            </a:r>
            <a:r>
              <a:rPr lang="es-419" sz="1100">
                <a:solidFill>
                  <a:srgbClr val="D4D4D4"/>
                </a:solidFill>
                <a:highlight>
                  <a:srgbClr val="1F1F1F"/>
                </a:highlight>
                <a:latin typeface="Courier New"/>
                <a:ea typeface="Courier New"/>
                <a:cs typeface="Courier New"/>
                <a:sym typeface="Courier New"/>
              </a:rPr>
              <a:t>.</a:t>
            </a:r>
            <a:r>
              <a:rPr lang="es-419" sz="1100">
                <a:solidFill>
                  <a:srgbClr val="DCDCAA"/>
                </a:solidFill>
                <a:highlight>
                  <a:srgbClr val="1F1F1F"/>
                </a:highlight>
                <a:latin typeface="Courier New"/>
                <a:ea typeface="Courier New"/>
                <a:cs typeface="Courier New"/>
                <a:sym typeface="Courier New"/>
              </a:rPr>
              <a:t>join</a:t>
            </a:r>
            <a:r>
              <a:rPr lang="es-419" sz="1100">
                <a:solidFill>
                  <a:srgbClr val="CCCCCC"/>
                </a:solidFill>
                <a:highlight>
                  <a:srgbClr val="1F1F1F"/>
                </a:highlight>
                <a:latin typeface="Courier New"/>
                <a:ea typeface="Courier New"/>
                <a:cs typeface="Courier New"/>
                <a:sym typeface="Courier New"/>
              </a:rPr>
              <a:t>()</a:t>
            </a:r>
            <a:r>
              <a:rPr lang="es-419" sz="1100">
                <a:solidFill>
                  <a:srgbClr val="D4D4D4"/>
                </a:solidFill>
                <a:highlight>
                  <a:srgbClr val="1F1F1F"/>
                </a:highlight>
                <a:latin typeface="Courier New"/>
                <a:ea typeface="Courier New"/>
                <a:cs typeface="Courier New"/>
                <a:sym typeface="Courier New"/>
              </a:rPr>
              <a:t>.</a:t>
            </a:r>
            <a:r>
              <a:rPr lang="es-419" sz="1100">
                <a:solidFill>
                  <a:srgbClr val="DCDCAA"/>
                </a:solidFill>
                <a:highlight>
                  <a:srgbClr val="1F1F1F"/>
                </a:highlight>
                <a:latin typeface="Courier New"/>
                <a:ea typeface="Courier New"/>
                <a:cs typeface="Courier New"/>
                <a:sym typeface="Courier New"/>
              </a:rPr>
              <a:t>unwrap</a:t>
            </a:r>
            <a:r>
              <a:rPr lang="es-419" sz="1100">
                <a:solidFill>
                  <a:srgbClr val="CCCCCC"/>
                </a:solidFill>
                <a:highlight>
                  <a:srgbClr val="1F1F1F"/>
                </a:highlight>
                <a:latin typeface="Courier New"/>
                <a:ea typeface="Courier New"/>
                <a:cs typeface="Courier New"/>
                <a:sym typeface="Courier New"/>
              </a:rPr>
              <a:t>();</a:t>
            </a:r>
            <a:endParaRPr sz="11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100">
                <a:solidFill>
                  <a:srgbClr val="CCCCCC"/>
                </a:solidFill>
                <a:highlight>
                  <a:srgbClr val="1F1F1F"/>
                </a:highlight>
                <a:latin typeface="Courier New"/>
                <a:ea typeface="Courier New"/>
                <a:cs typeface="Courier New"/>
                <a:sym typeface="Courier New"/>
              </a:rPr>
              <a:t>   </a:t>
            </a:r>
            <a:r>
              <a:rPr lang="es-419" sz="1100">
                <a:solidFill>
                  <a:srgbClr val="9CDCFE"/>
                </a:solidFill>
                <a:highlight>
                  <a:srgbClr val="1F1F1F"/>
                </a:highlight>
                <a:latin typeface="Courier New"/>
                <a:ea typeface="Courier New"/>
                <a:cs typeface="Courier New"/>
                <a:sym typeface="Courier New"/>
              </a:rPr>
              <a:t>handle2</a:t>
            </a:r>
            <a:r>
              <a:rPr lang="es-419" sz="1100">
                <a:solidFill>
                  <a:srgbClr val="D4D4D4"/>
                </a:solidFill>
                <a:highlight>
                  <a:srgbClr val="1F1F1F"/>
                </a:highlight>
                <a:latin typeface="Courier New"/>
                <a:ea typeface="Courier New"/>
                <a:cs typeface="Courier New"/>
                <a:sym typeface="Courier New"/>
              </a:rPr>
              <a:t>.</a:t>
            </a:r>
            <a:r>
              <a:rPr lang="es-419" sz="1100">
                <a:solidFill>
                  <a:srgbClr val="DCDCAA"/>
                </a:solidFill>
                <a:highlight>
                  <a:srgbClr val="1F1F1F"/>
                </a:highlight>
                <a:latin typeface="Courier New"/>
                <a:ea typeface="Courier New"/>
                <a:cs typeface="Courier New"/>
                <a:sym typeface="Courier New"/>
              </a:rPr>
              <a:t>join</a:t>
            </a:r>
            <a:r>
              <a:rPr lang="es-419" sz="1100">
                <a:solidFill>
                  <a:srgbClr val="CCCCCC"/>
                </a:solidFill>
                <a:highlight>
                  <a:srgbClr val="1F1F1F"/>
                </a:highlight>
                <a:latin typeface="Courier New"/>
                <a:ea typeface="Courier New"/>
                <a:cs typeface="Courier New"/>
                <a:sym typeface="Courier New"/>
              </a:rPr>
              <a:t>()</a:t>
            </a:r>
            <a:r>
              <a:rPr lang="es-419" sz="1100">
                <a:solidFill>
                  <a:srgbClr val="D4D4D4"/>
                </a:solidFill>
                <a:highlight>
                  <a:srgbClr val="1F1F1F"/>
                </a:highlight>
                <a:latin typeface="Courier New"/>
                <a:ea typeface="Courier New"/>
                <a:cs typeface="Courier New"/>
                <a:sym typeface="Courier New"/>
              </a:rPr>
              <a:t>.</a:t>
            </a:r>
            <a:r>
              <a:rPr lang="es-419" sz="1100">
                <a:solidFill>
                  <a:srgbClr val="DCDCAA"/>
                </a:solidFill>
                <a:highlight>
                  <a:srgbClr val="1F1F1F"/>
                </a:highlight>
                <a:latin typeface="Courier New"/>
                <a:ea typeface="Courier New"/>
                <a:cs typeface="Courier New"/>
                <a:sym typeface="Courier New"/>
              </a:rPr>
              <a:t>unwrap</a:t>
            </a:r>
            <a:r>
              <a:rPr lang="es-419" sz="1100">
                <a:solidFill>
                  <a:srgbClr val="CCCCCC"/>
                </a:solidFill>
                <a:highlight>
                  <a:srgbClr val="1F1F1F"/>
                </a:highlight>
                <a:latin typeface="Courier New"/>
                <a:ea typeface="Courier New"/>
                <a:cs typeface="Courier New"/>
                <a:sym typeface="Courier New"/>
              </a:rPr>
              <a:t>();</a:t>
            </a:r>
            <a:endParaRPr sz="11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100">
                <a:solidFill>
                  <a:srgbClr val="CCCCCC"/>
                </a:solidFill>
                <a:highlight>
                  <a:srgbClr val="1F1F1F"/>
                </a:highlight>
                <a:latin typeface="Courier New"/>
                <a:ea typeface="Courier New"/>
                <a:cs typeface="Courier New"/>
                <a:sym typeface="Courier New"/>
              </a:rPr>
              <a:t>}</a:t>
            </a:r>
            <a:endParaRPr sz="1400">
              <a:solidFill>
                <a:srgbClr val="569CD6"/>
              </a:solidFill>
              <a:highlight>
                <a:srgbClr val="1F1F1F"/>
              </a:highlight>
              <a:latin typeface="Courier New"/>
              <a:ea typeface="Courier New"/>
              <a:cs typeface="Courier New"/>
              <a:sym typeface="Courier New"/>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7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a:highlight>
                  <a:schemeClr val="lt1"/>
                </a:highlight>
              </a:rPr>
              <a:t>Concurrencia: compartiendo data</a:t>
            </a:r>
            <a:endParaRPr>
              <a:highlight>
                <a:schemeClr val="lt1"/>
              </a:highlight>
            </a:endParaRPr>
          </a:p>
        </p:txBody>
      </p:sp>
      <p:sp>
        <p:nvSpPr>
          <p:cNvPr id="473" name="Google Shape;473;p79"/>
          <p:cNvSpPr txBox="1"/>
          <p:nvPr>
            <p:ph idx="1" type="body"/>
          </p:nvPr>
        </p:nvSpPr>
        <p:spPr>
          <a:xfrm>
            <a:off x="387900" y="1352024"/>
            <a:ext cx="8368200" cy="3078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419" sz="1100">
                <a:solidFill>
                  <a:srgbClr val="569CD6"/>
                </a:solidFill>
                <a:highlight>
                  <a:srgbClr val="1F1F1F"/>
                </a:highlight>
                <a:latin typeface="Courier New"/>
                <a:ea typeface="Courier New"/>
                <a:cs typeface="Courier New"/>
                <a:sym typeface="Courier New"/>
              </a:rPr>
              <a:t>use</a:t>
            </a:r>
            <a:r>
              <a:rPr lang="es-419" sz="1100">
                <a:solidFill>
                  <a:srgbClr val="CCCCCC"/>
                </a:solidFill>
                <a:highlight>
                  <a:srgbClr val="1F1F1F"/>
                </a:highlight>
                <a:latin typeface="Courier New"/>
                <a:ea typeface="Courier New"/>
                <a:cs typeface="Courier New"/>
                <a:sym typeface="Courier New"/>
              </a:rPr>
              <a:t> </a:t>
            </a:r>
            <a:r>
              <a:rPr lang="es-419" sz="1100">
                <a:solidFill>
                  <a:srgbClr val="4EC9B0"/>
                </a:solidFill>
                <a:highlight>
                  <a:srgbClr val="1F1F1F"/>
                </a:highlight>
                <a:latin typeface="Courier New"/>
                <a:ea typeface="Courier New"/>
                <a:cs typeface="Courier New"/>
                <a:sym typeface="Courier New"/>
              </a:rPr>
              <a:t>std</a:t>
            </a:r>
            <a:r>
              <a:rPr lang="es-419" sz="1100">
                <a:solidFill>
                  <a:srgbClr val="D4D4D4"/>
                </a:solidFill>
                <a:highlight>
                  <a:srgbClr val="1F1F1F"/>
                </a:highlight>
                <a:latin typeface="Courier New"/>
                <a:ea typeface="Courier New"/>
                <a:cs typeface="Courier New"/>
                <a:sym typeface="Courier New"/>
              </a:rPr>
              <a:t>::</a:t>
            </a:r>
            <a:r>
              <a:rPr lang="es-419" sz="1100">
                <a:solidFill>
                  <a:srgbClr val="4EC9B0"/>
                </a:solidFill>
                <a:highlight>
                  <a:srgbClr val="1F1F1F"/>
                </a:highlight>
                <a:latin typeface="Courier New"/>
                <a:ea typeface="Courier New"/>
                <a:cs typeface="Courier New"/>
                <a:sym typeface="Courier New"/>
              </a:rPr>
              <a:t>thread</a:t>
            </a:r>
            <a:r>
              <a:rPr lang="es-419" sz="1100">
                <a:solidFill>
                  <a:srgbClr val="CCCCCC"/>
                </a:solidFill>
                <a:highlight>
                  <a:srgbClr val="1F1F1F"/>
                </a:highlight>
                <a:latin typeface="Courier New"/>
                <a:ea typeface="Courier New"/>
                <a:cs typeface="Courier New"/>
                <a:sym typeface="Courier New"/>
              </a:rPr>
              <a:t>;</a:t>
            </a:r>
            <a:endParaRPr sz="11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100">
                <a:solidFill>
                  <a:srgbClr val="569CD6"/>
                </a:solidFill>
                <a:highlight>
                  <a:srgbClr val="1F1F1F"/>
                </a:highlight>
                <a:latin typeface="Courier New"/>
                <a:ea typeface="Courier New"/>
                <a:cs typeface="Courier New"/>
                <a:sym typeface="Courier New"/>
              </a:rPr>
              <a:t>fn</a:t>
            </a:r>
            <a:r>
              <a:rPr lang="es-419" sz="1100">
                <a:solidFill>
                  <a:srgbClr val="CCCCCC"/>
                </a:solidFill>
                <a:highlight>
                  <a:srgbClr val="1F1F1F"/>
                </a:highlight>
                <a:latin typeface="Courier New"/>
                <a:ea typeface="Courier New"/>
                <a:cs typeface="Courier New"/>
                <a:sym typeface="Courier New"/>
              </a:rPr>
              <a:t> </a:t>
            </a:r>
            <a:r>
              <a:rPr lang="es-419" sz="1100">
                <a:solidFill>
                  <a:srgbClr val="DCDCAA"/>
                </a:solidFill>
                <a:highlight>
                  <a:srgbClr val="1F1F1F"/>
                </a:highlight>
                <a:latin typeface="Courier New"/>
                <a:ea typeface="Courier New"/>
                <a:cs typeface="Courier New"/>
                <a:sym typeface="Courier New"/>
              </a:rPr>
              <a:t>main</a:t>
            </a:r>
            <a:r>
              <a:rPr lang="es-419" sz="1100">
                <a:solidFill>
                  <a:srgbClr val="CCCCCC"/>
                </a:solidFill>
                <a:highlight>
                  <a:srgbClr val="1F1F1F"/>
                </a:highlight>
                <a:latin typeface="Courier New"/>
                <a:ea typeface="Courier New"/>
                <a:cs typeface="Courier New"/>
                <a:sym typeface="Courier New"/>
              </a:rPr>
              <a:t>() {</a:t>
            </a:r>
            <a:endParaRPr sz="11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100">
                <a:solidFill>
                  <a:srgbClr val="CCCCCC"/>
                </a:solidFill>
                <a:highlight>
                  <a:srgbClr val="1F1F1F"/>
                </a:highlight>
                <a:latin typeface="Courier New"/>
                <a:ea typeface="Courier New"/>
                <a:cs typeface="Courier New"/>
                <a:sym typeface="Courier New"/>
              </a:rPr>
              <a:t>   </a:t>
            </a:r>
            <a:r>
              <a:rPr lang="es-419" sz="1100">
                <a:solidFill>
                  <a:srgbClr val="569CD6"/>
                </a:solidFill>
                <a:highlight>
                  <a:srgbClr val="1F1F1F"/>
                </a:highlight>
                <a:latin typeface="Courier New"/>
                <a:ea typeface="Courier New"/>
                <a:cs typeface="Courier New"/>
                <a:sym typeface="Courier New"/>
              </a:rPr>
              <a:t>let</a:t>
            </a:r>
            <a:r>
              <a:rPr lang="es-419" sz="1100">
                <a:solidFill>
                  <a:srgbClr val="CCCCCC"/>
                </a:solidFill>
                <a:highlight>
                  <a:srgbClr val="1F1F1F"/>
                </a:highlight>
                <a:latin typeface="Courier New"/>
                <a:ea typeface="Courier New"/>
                <a:cs typeface="Courier New"/>
                <a:sym typeface="Courier New"/>
              </a:rPr>
              <a:t> </a:t>
            </a:r>
            <a:r>
              <a:rPr lang="es-419" sz="1100">
                <a:solidFill>
                  <a:srgbClr val="9CDCFE"/>
                </a:solidFill>
                <a:highlight>
                  <a:srgbClr val="1F1F1F"/>
                </a:highlight>
                <a:latin typeface="Courier New"/>
                <a:ea typeface="Courier New"/>
                <a:cs typeface="Courier New"/>
                <a:sym typeface="Courier New"/>
              </a:rPr>
              <a:t>data</a:t>
            </a:r>
            <a:r>
              <a:rPr lang="es-419" sz="1100">
                <a:solidFill>
                  <a:srgbClr val="CCCCCC"/>
                </a:solidFill>
                <a:highlight>
                  <a:srgbClr val="1F1F1F"/>
                </a:highlight>
                <a:latin typeface="Courier New"/>
                <a:ea typeface="Courier New"/>
                <a:cs typeface="Courier New"/>
                <a:sym typeface="Courier New"/>
              </a:rPr>
              <a:t> </a:t>
            </a:r>
            <a:r>
              <a:rPr lang="es-419" sz="1100">
                <a:solidFill>
                  <a:srgbClr val="D4D4D4"/>
                </a:solidFill>
                <a:highlight>
                  <a:srgbClr val="1F1F1F"/>
                </a:highlight>
                <a:latin typeface="Courier New"/>
                <a:ea typeface="Courier New"/>
                <a:cs typeface="Courier New"/>
                <a:sym typeface="Courier New"/>
              </a:rPr>
              <a:t>=</a:t>
            </a:r>
            <a:r>
              <a:rPr lang="es-419" sz="1100">
                <a:solidFill>
                  <a:srgbClr val="CCCCCC"/>
                </a:solidFill>
                <a:highlight>
                  <a:srgbClr val="1F1F1F"/>
                </a:highlight>
                <a:latin typeface="Courier New"/>
                <a:ea typeface="Courier New"/>
                <a:cs typeface="Courier New"/>
                <a:sym typeface="Courier New"/>
              </a:rPr>
              <a:t> </a:t>
            </a:r>
            <a:r>
              <a:rPr lang="es-419" sz="1100">
                <a:solidFill>
                  <a:srgbClr val="CE9178"/>
                </a:solidFill>
                <a:highlight>
                  <a:srgbClr val="1F1F1F"/>
                </a:highlight>
                <a:latin typeface="Courier New"/>
                <a:ea typeface="Courier New"/>
                <a:cs typeface="Courier New"/>
                <a:sym typeface="Courier New"/>
              </a:rPr>
              <a:t>"Sem Rust!"</a:t>
            </a:r>
            <a:r>
              <a:rPr lang="es-419" sz="1100">
                <a:solidFill>
                  <a:srgbClr val="D4D4D4"/>
                </a:solidFill>
                <a:highlight>
                  <a:srgbClr val="1F1F1F"/>
                </a:highlight>
                <a:latin typeface="Courier New"/>
                <a:ea typeface="Courier New"/>
                <a:cs typeface="Courier New"/>
                <a:sym typeface="Courier New"/>
              </a:rPr>
              <a:t>.</a:t>
            </a:r>
            <a:r>
              <a:rPr lang="es-419" sz="1100">
                <a:solidFill>
                  <a:srgbClr val="DCDCAA"/>
                </a:solidFill>
                <a:highlight>
                  <a:srgbClr val="1F1F1F"/>
                </a:highlight>
                <a:latin typeface="Courier New"/>
                <a:ea typeface="Courier New"/>
                <a:cs typeface="Courier New"/>
                <a:sym typeface="Courier New"/>
              </a:rPr>
              <a:t>to_string</a:t>
            </a:r>
            <a:r>
              <a:rPr lang="es-419" sz="1100">
                <a:solidFill>
                  <a:srgbClr val="CCCCCC"/>
                </a:solidFill>
                <a:highlight>
                  <a:srgbClr val="1F1F1F"/>
                </a:highlight>
                <a:latin typeface="Courier New"/>
                <a:ea typeface="Courier New"/>
                <a:cs typeface="Courier New"/>
                <a:sym typeface="Courier New"/>
              </a:rPr>
              <a:t>();</a:t>
            </a:r>
            <a:endParaRPr sz="11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100">
                <a:solidFill>
                  <a:srgbClr val="CCCCCC"/>
                </a:solidFill>
                <a:highlight>
                  <a:srgbClr val="1F1F1F"/>
                </a:highlight>
                <a:latin typeface="Courier New"/>
                <a:ea typeface="Courier New"/>
                <a:cs typeface="Courier New"/>
                <a:sym typeface="Courier New"/>
              </a:rPr>
              <a:t>   </a:t>
            </a:r>
            <a:r>
              <a:rPr lang="es-419" sz="1100">
                <a:solidFill>
                  <a:srgbClr val="569CD6"/>
                </a:solidFill>
                <a:highlight>
                  <a:srgbClr val="1F1F1F"/>
                </a:highlight>
                <a:latin typeface="Courier New"/>
                <a:ea typeface="Courier New"/>
                <a:cs typeface="Courier New"/>
                <a:sym typeface="Courier New"/>
              </a:rPr>
              <a:t>let</a:t>
            </a:r>
            <a:r>
              <a:rPr lang="es-419" sz="1100">
                <a:solidFill>
                  <a:srgbClr val="CCCCCC"/>
                </a:solidFill>
                <a:highlight>
                  <a:srgbClr val="1F1F1F"/>
                </a:highlight>
                <a:latin typeface="Courier New"/>
                <a:ea typeface="Courier New"/>
                <a:cs typeface="Courier New"/>
                <a:sym typeface="Courier New"/>
              </a:rPr>
              <a:t> </a:t>
            </a:r>
            <a:r>
              <a:rPr lang="es-419" sz="1100">
                <a:solidFill>
                  <a:srgbClr val="9CDCFE"/>
                </a:solidFill>
                <a:highlight>
                  <a:srgbClr val="1F1F1F"/>
                </a:highlight>
                <a:latin typeface="Courier New"/>
                <a:ea typeface="Courier New"/>
                <a:cs typeface="Courier New"/>
                <a:sym typeface="Courier New"/>
              </a:rPr>
              <a:t>handle</a:t>
            </a:r>
            <a:r>
              <a:rPr lang="es-419" sz="1100">
                <a:solidFill>
                  <a:srgbClr val="CCCCCC"/>
                </a:solidFill>
                <a:highlight>
                  <a:srgbClr val="1F1F1F"/>
                </a:highlight>
                <a:latin typeface="Courier New"/>
                <a:ea typeface="Courier New"/>
                <a:cs typeface="Courier New"/>
                <a:sym typeface="Courier New"/>
              </a:rPr>
              <a:t> </a:t>
            </a:r>
            <a:r>
              <a:rPr lang="es-419" sz="1100">
                <a:solidFill>
                  <a:srgbClr val="D4D4D4"/>
                </a:solidFill>
                <a:highlight>
                  <a:srgbClr val="1F1F1F"/>
                </a:highlight>
                <a:latin typeface="Courier New"/>
                <a:ea typeface="Courier New"/>
                <a:cs typeface="Courier New"/>
                <a:sym typeface="Courier New"/>
              </a:rPr>
              <a:t>=</a:t>
            </a:r>
            <a:r>
              <a:rPr lang="es-419" sz="1100">
                <a:solidFill>
                  <a:srgbClr val="CCCCCC"/>
                </a:solidFill>
                <a:highlight>
                  <a:srgbClr val="1F1F1F"/>
                </a:highlight>
                <a:latin typeface="Courier New"/>
                <a:ea typeface="Courier New"/>
                <a:cs typeface="Courier New"/>
                <a:sym typeface="Courier New"/>
              </a:rPr>
              <a:t> </a:t>
            </a:r>
            <a:r>
              <a:rPr lang="es-419" sz="1100">
                <a:solidFill>
                  <a:srgbClr val="4EC9B0"/>
                </a:solidFill>
                <a:highlight>
                  <a:srgbClr val="1F1F1F"/>
                </a:highlight>
                <a:latin typeface="Courier New"/>
                <a:ea typeface="Courier New"/>
                <a:cs typeface="Courier New"/>
                <a:sym typeface="Courier New"/>
              </a:rPr>
              <a:t>thread</a:t>
            </a:r>
            <a:r>
              <a:rPr lang="es-419" sz="1100">
                <a:solidFill>
                  <a:srgbClr val="D4D4D4"/>
                </a:solidFill>
                <a:highlight>
                  <a:srgbClr val="1F1F1F"/>
                </a:highlight>
                <a:latin typeface="Courier New"/>
                <a:ea typeface="Courier New"/>
                <a:cs typeface="Courier New"/>
                <a:sym typeface="Courier New"/>
              </a:rPr>
              <a:t>::</a:t>
            </a:r>
            <a:r>
              <a:rPr lang="es-419" sz="1100">
                <a:solidFill>
                  <a:srgbClr val="DCDCAA"/>
                </a:solidFill>
                <a:highlight>
                  <a:srgbClr val="1F1F1F"/>
                </a:highlight>
                <a:latin typeface="Courier New"/>
                <a:ea typeface="Courier New"/>
                <a:cs typeface="Courier New"/>
                <a:sym typeface="Courier New"/>
              </a:rPr>
              <a:t>spawn</a:t>
            </a:r>
            <a:r>
              <a:rPr lang="es-419" sz="1100">
                <a:solidFill>
                  <a:srgbClr val="CCCCCC"/>
                </a:solidFill>
                <a:highlight>
                  <a:srgbClr val="1F1F1F"/>
                </a:highlight>
                <a:latin typeface="Courier New"/>
                <a:ea typeface="Courier New"/>
                <a:cs typeface="Courier New"/>
                <a:sym typeface="Courier New"/>
              </a:rPr>
              <a:t>(</a:t>
            </a:r>
            <a:r>
              <a:rPr lang="es-419" sz="1100">
                <a:solidFill>
                  <a:srgbClr val="D4D4D4"/>
                </a:solidFill>
                <a:highlight>
                  <a:srgbClr val="1F1F1F"/>
                </a:highlight>
                <a:latin typeface="Courier New"/>
                <a:ea typeface="Courier New"/>
                <a:cs typeface="Courier New"/>
                <a:sym typeface="Courier New"/>
              </a:rPr>
              <a:t>||</a:t>
            </a:r>
            <a:r>
              <a:rPr lang="es-419" sz="1100">
                <a:solidFill>
                  <a:srgbClr val="CCCCCC"/>
                </a:solidFill>
                <a:highlight>
                  <a:srgbClr val="1F1F1F"/>
                </a:highlight>
                <a:latin typeface="Courier New"/>
                <a:ea typeface="Courier New"/>
                <a:cs typeface="Courier New"/>
                <a:sym typeface="Courier New"/>
              </a:rPr>
              <a:t>{</a:t>
            </a:r>
            <a:endParaRPr sz="11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100">
                <a:solidFill>
                  <a:srgbClr val="CCCCCC"/>
                </a:solidFill>
                <a:highlight>
                  <a:srgbClr val="1F1F1F"/>
                </a:highlight>
                <a:latin typeface="Courier New"/>
                <a:ea typeface="Courier New"/>
                <a:cs typeface="Courier New"/>
                <a:sym typeface="Courier New"/>
              </a:rPr>
              <a:t>       </a:t>
            </a:r>
            <a:r>
              <a:rPr lang="es-419" sz="1100">
                <a:solidFill>
                  <a:srgbClr val="569CD6"/>
                </a:solidFill>
                <a:highlight>
                  <a:srgbClr val="1F1F1F"/>
                </a:highlight>
                <a:latin typeface="Courier New"/>
                <a:ea typeface="Courier New"/>
                <a:cs typeface="Courier New"/>
                <a:sym typeface="Courier New"/>
              </a:rPr>
              <a:t>println!</a:t>
            </a:r>
            <a:r>
              <a:rPr lang="es-419" sz="1100">
                <a:solidFill>
                  <a:srgbClr val="CCCCCC"/>
                </a:solidFill>
                <a:highlight>
                  <a:srgbClr val="1F1F1F"/>
                </a:highlight>
                <a:latin typeface="Courier New"/>
                <a:ea typeface="Courier New"/>
                <a:cs typeface="Courier New"/>
                <a:sym typeface="Courier New"/>
              </a:rPr>
              <a:t>(</a:t>
            </a:r>
            <a:r>
              <a:rPr lang="es-419" sz="1100">
                <a:solidFill>
                  <a:srgbClr val="CE9178"/>
                </a:solidFill>
                <a:highlight>
                  <a:srgbClr val="1F1F1F"/>
                </a:highlight>
                <a:latin typeface="Courier New"/>
                <a:ea typeface="Courier New"/>
                <a:cs typeface="Courier New"/>
                <a:sym typeface="Courier New"/>
              </a:rPr>
              <a:t>"Soy el hijo #1 </a:t>
            </a:r>
            <a:r>
              <a:rPr lang="es-419" sz="1100">
                <a:solidFill>
                  <a:srgbClr val="569CD6"/>
                </a:solidFill>
                <a:highlight>
                  <a:srgbClr val="1F1F1F"/>
                </a:highlight>
                <a:latin typeface="Courier New"/>
                <a:ea typeface="Courier New"/>
                <a:cs typeface="Courier New"/>
                <a:sym typeface="Courier New"/>
              </a:rPr>
              <a:t>{}</a:t>
            </a:r>
            <a:r>
              <a:rPr lang="es-419" sz="1100">
                <a:solidFill>
                  <a:srgbClr val="CE9178"/>
                </a:solidFill>
                <a:highlight>
                  <a:srgbClr val="1F1F1F"/>
                </a:highlight>
                <a:latin typeface="Courier New"/>
                <a:ea typeface="Courier New"/>
                <a:cs typeface="Courier New"/>
                <a:sym typeface="Courier New"/>
              </a:rPr>
              <a:t>"</a:t>
            </a:r>
            <a:r>
              <a:rPr lang="es-419" sz="1100">
                <a:solidFill>
                  <a:srgbClr val="CCCCCC"/>
                </a:solidFill>
                <a:highlight>
                  <a:srgbClr val="1F1F1F"/>
                </a:highlight>
                <a:latin typeface="Courier New"/>
                <a:ea typeface="Courier New"/>
                <a:cs typeface="Courier New"/>
                <a:sym typeface="Courier New"/>
              </a:rPr>
              <a:t>, </a:t>
            </a:r>
            <a:r>
              <a:rPr lang="es-419" sz="1100">
                <a:solidFill>
                  <a:srgbClr val="9CDCFE"/>
                </a:solidFill>
                <a:highlight>
                  <a:srgbClr val="1F1F1F"/>
                </a:highlight>
                <a:latin typeface="Courier New"/>
                <a:ea typeface="Courier New"/>
                <a:cs typeface="Courier New"/>
                <a:sym typeface="Courier New"/>
              </a:rPr>
              <a:t>data</a:t>
            </a:r>
            <a:r>
              <a:rPr lang="es-419" sz="1100">
                <a:solidFill>
                  <a:srgbClr val="CCCCCC"/>
                </a:solidFill>
                <a:highlight>
                  <a:srgbClr val="1F1F1F"/>
                </a:highlight>
                <a:latin typeface="Courier New"/>
                <a:ea typeface="Courier New"/>
                <a:cs typeface="Courier New"/>
                <a:sym typeface="Courier New"/>
              </a:rPr>
              <a:t>);</a:t>
            </a:r>
            <a:endParaRPr sz="11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100">
                <a:solidFill>
                  <a:srgbClr val="CCCCCC"/>
                </a:solidFill>
                <a:highlight>
                  <a:srgbClr val="1F1F1F"/>
                </a:highlight>
                <a:latin typeface="Courier New"/>
                <a:ea typeface="Courier New"/>
                <a:cs typeface="Courier New"/>
                <a:sym typeface="Courier New"/>
              </a:rPr>
              <a:t>   });</a:t>
            </a:r>
            <a:endParaRPr sz="11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100">
                <a:solidFill>
                  <a:srgbClr val="CCCCCC"/>
                </a:solidFill>
                <a:highlight>
                  <a:srgbClr val="1F1F1F"/>
                </a:highlight>
                <a:latin typeface="Courier New"/>
                <a:ea typeface="Courier New"/>
                <a:cs typeface="Courier New"/>
                <a:sym typeface="Courier New"/>
              </a:rPr>
              <a:t>   </a:t>
            </a:r>
            <a:r>
              <a:rPr lang="es-419" sz="1100">
                <a:solidFill>
                  <a:srgbClr val="569CD6"/>
                </a:solidFill>
                <a:highlight>
                  <a:srgbClr val="1F1F1F"/>
                </a:highlight>
                <a:latin typeface="Courier New"/>
                <a:ea typeface="Courier New"/>
                <a:cs typeface="Courier New"/>
                <a:sym typeface="Courier New"/>
              </a:rPr>
              <a:t>println!</a:t>
            </a:r>
            <a:r>
              <a:rPr lang="es-419" sz="1100">
                <a:solidFill>
                  <a:srgbClr val="CCCCCC"/>
                </a:solidFill>
                <a:highlight>
                  <a:srgbClr val="1F1F1F"/>
                </a:highlight>
                <a:latin typeface="Courier New"/>
                <a:ea typeface="Courier New"/>
                <a:cs typeface="Courier New"/>
                <a:sym typeface="Courier New"/>
              </a:rPr>
              <a:t>(</a:t>
            </a:r>
            <a:r>
              <a:rPr lang="es-419" sz="1100">
                <a:solidFill>
                  <a:srgbClr val="CE9178"/>
                </a:solidFill>
                <a:highlight>
                  <a:srgbClr val="1F1F1F"/>
                </a:highlight>
                <a:latin typeface="Courier New"/>
                <a:ea typeface="Courier New"/>
                <a:cs typeface="Courier New"/>
                <a:sym typeface="Courier New"/>
              </a:rPr>
              <a:t>"soy el principal! </a:t>
            </a:r>
            <a:r>
              <a:rPr lang="es-419" sz="1100">
                <a:solidFill>
                  <a:srgbClr val="569CD6"/>
                </a:solidFill>
                <a:highlight>
                  <a:srgbClr val="1F1F1F"/>
                </a:highlight>
                <a:latin typeface="Courier New"/>
                <a:ea typeface="Courier New"/>
                <a:cs typeface="Courier New"/>
                <a:sym typeface="Courier New"/>
              </a:rPr>
              <a:t>{}</a:t>
            </a:r>
            <a:r>
              <a:rPr lang="es-419" sz="1100">
                <a:solidFill>
                  <a:srgbClr val="CE9178"/>
                </a:solidFill>
                <a:highlight>
                  <a:srgbClr val="1F1F1F"/>
                </a:highlight>
                <a:latin typeface="Courier New"/>
                <a:ea typeface="Courier New"/>
                <a:cs typeface="Courier New"/>
                <a:sym typeface="Courier New"/>
              </a:rPr>
              <a:t>"</a:t>
            </a:r>
            <a:r>
              <a:rPr lang="es-419" sz="1100">
                <a:solidFill>
                  <a:srgbClr val="CCCCCC"/>
                </a:solidFill>
                <a:highlight>
                  <a:srgbClr val="1F1F1F"/>
                </a:highlight>
                <a:latin typeface="Courier New"/>
                <a:ea typeface="Courier New"/>
                <a:cs typeface="Courier New"/>
                <a:sym typeface="Courier New"/>
              </a:rPr>
              <a:t>, </a:t>
            </a:r>
            <a:r>
              <a:rPr lang="es-419" sz="1100">
                <a:solidFill>
                  <a:srgbClr val="9CDCFE"/>
                </a:solidFill>
                <a:highlight>
                  <a:srgbClr val="1F1F1F"/>
                </a:highlight>
                <a:latin typeface="Courier New"/>
                <a:ea typeface="Courier New"/>
                <a:cs typeface="Courier New"/>
                <a:sym typeface="Courier New"/>
              </a:rPr>
              <a:t>data</a:t>
            </a:r>
            <a:r>
              <a:rPr lang="es-419" sz="1100">
                <a:solidFill>
                  <a:srgbClr val="CCCCCC"/>
                </a:solidFill>
                <a:highlight>
                  <a:srgbClr val="1F1F1F"/>
                </a:highlight>
                <a:latin typeface="Courier New"/>
                <a:ea typeface="Courier New"/>
                <a:cs typeface="Courier New"/>
                <a:sym typeface="Courier New"/>
              </a:rPr>
              <a:t>);</a:t>
            </a:r>
            <a:endParaRPr sz="11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100">
                <a:solidFill>
                  <a:srgbClr val="CCCCCC"/>
                </a:solidFill>
                <a:highlight>
                  <a:srgbClr val="1F1F1F"/>
                </a:highlight>
                <a:latin typeface="Courier New"/>
                <a:ea typeface="Courier New"/>
                <a:cs typeface="Courier New"/>
                <a:sym typeface="Courier New"/>
              </a:rPr>
              <a:t>   </a:t>
            </a:r>
            <a:r>
              <a:rPr lang="es-419" sz="1100">
                <a:solidFill>
                  <a:srgbClr val="9CDCFE"/>
                </a:solidFill>
                <a:highlight>
                  <a:srgbClr val="1F1F1F"/>
                </a:highlight>
                <a:latin typeface="Courier New"/>
                <a:ea typeface="Courier New"/>
                <a:cs typeface="Courier New"/>
                <a:sym typeface="Courier New"/>
              </a:rPr>
              <a:t>handle</a:t>
            </a:r>
            <a:r>
              <a:rPr lang="es-419" sz="1100">
                <a:solidFill>
                  <a:srgbClr val="D4D4D4"/>
                </a:solidFill>
                <a:highlight>
                  <a:srgbClr val="1F1F1F"/>
                </a:highlight>
                <a:latin typeface="Courier New"/>
                <a:ea typeface="Courier New"/>
                <a:cs typeface="Courier New"/>
                <a:sym typeface="Courier New"/>
              </a:rPr>
              <a:t>.</a:t>
            </a:r>
            <a:r>
              <a:rPr lang="es-419" sz="1100">
                <a:solidFill>
                  <a:srgbClr val="DCDCAA"/>
                </a:solidFill>
                <a:highlight>
                  <a:srgbClr val="1F1F1F"/>
                </a:highlight>
                <a:latin typeface="Courier New"/>
                <a:ea typeface="Courier New"/>
                <a:cs typeface="Courier New"/>
                <a:sym typeface="Courier New"/>
              </a:rPr>
              <a:t>join</a:t>
            </a:r>
            <a:r>
              <a:rPr lang="es-419" sz="1100">
                <a:solidFill>
                  <a:srgbClr val="CCCCCC"/>
                </a:solidFill>
                <a:highlight>
                  <a:srgbClr val="1F1F1F"/>
                </a:highlight>
                <a:latin typeface="Courier New"/>
                <a:ea typeface="Courier New"/>
                <a:cs typeface="Courier New"/>
                <a:sym typeface="Courier New"/>
              </a:rPr>
              <a:t>()</a:t>
            </a:r>
            <a:r>
              <a:rPr lang="es-419" sz="1100">
                <a:solidFill>
                  <a:srgbClr val="D4D4D4"/>
                </a:solidFill>
                <a:highlight>
                  <a:srgbClr val="1F1F1F"/>
                </a:highlight>
                <a:latin typeface="Courier New"/>
                <a:ea typeface="Courier New"/>
                <a:cs typeface="Courier New"/>
                <a:sym typeface="Courier New"/>
              </a:rPr>
              <a:t>.</a:t>
            </a:r>
            <a:r>
              <a:rPr lang="es-419" sz="1100">
                <a:solidFill>
                  <a:srgbClr val="DCDCAA"/>
                </a:solidFill>
                <a:highlight>
                  <a:srgbClr val="1F1F1F"/>
                </a:highlight>
                <a:latin typeface="Courier New"/>
                <a:ea typeface="Courier New"/>
                <a:cs typeface="Courier New"/>
                <a:sym typeface="Courier New"/>
              </a:rPr>
              <a:t>unwrap</a:t>
            </a:r>
            <a:r>
              <a:rPr lang="es-419" sz="1100">
                <a:solidFill>
                  <a:srgbClr val="CCCCCC"/>
                </a:solidFill>
                <a:highlight>
                  <a:srgbClr val="1F1F1F"/>
                </a:highlight>
                <a:latin typeface="Courier New"/>
                <a:ea typeface="Courier New"/>
                <a:cs typeface="Courier New"/>
                <a:sym typeface="Courier New"/>
              </a:rPr>
              <a:t>();</a:t>
            </a:r>
            <a:endParaRPr sz="11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100">
                <a:solidFill>
                  <a:srgbClr val="CCCCCC"/>
                </a:solidFill>
                <a:highlight>
                  <a:srgbClr val="1F1F1F"/>
                </a:highlight>
                <a:latin typeface="Courier New"/>
                <a:ea typeface="Courier New"/>
                <a:cs typeface="Courier New"/>
                <a:sym typeface="Courier New"/>
              </a:rPr>
              <a:t>}</a:t>
            </a:r>
            <a:endParaRPr sz="1400">
              <a:solidFill>
                <a:srgbClr val="569CD6"/>
              </a:solidFill>
              <a:highlight>
                <a:srgbClr val="1F1F1F"/>
              </a:highlight>
              <a:latin typeface="Courier New"/>
              <a:ea typeface="Courier New"/>
              <a:cs typeface="Courier New"/>
              <a:sym typeface="Courier New"/>
            </a:endParaRPr>
          </a:p>
        </p:txBody>
      </p:sp>
      <p:pic>
        <p:nvPicPr>
          <p:cNvPr id="474" name="Google Shape;474;p79"/>
          <p:cNvPicPr preferRelativeResize="0"/>
          <p:nvPr/>
        </p:nvPicPr>
        <p:blipFill>
          <a:blip r:embed="rId3">
            <a:alphaModFix/>
          </a:blip>
          <a:stretch>
            <a:fillRect/>
          </a:stretch>
        </p:blipFill>
        <p:spPr>
          <a:xfrm>
            <a:off x="2081000" y="3569252"/>
            <a:ext cx="6866652" cy="861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4"/>
                                        </p:tgtEl>
                                        <p:attrNameLst>
                                          <p:attrName>style.visibility</p:attrName>
                                        </p:attrNameLst>
                                      </p:cBhvr>
                                      <p:to>
                                        <p:strVal val="visible"/>
                                      </p:to>
                                    </p:set>
                                    <p:animEffect filter="fade" transition="in">
                                      <p:cBhvr>
                                        <p:cTn dur="1000"/>
                                        <p:tgtEl>
                                          <p:spTgt spid="4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8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a:highlight>
                  <a:schemeClr val="lt1"/>
                </a:highlight>
              </a:rPr>
              <a:t>Concurrencia: </a:t>
            </a:r>
            <a:r>
              <a:rPr lang="es-419">
                <a:highlight>
                  <a:schemeClr val="lt1"/>
                </a:highlight>
              </a:rPr>
              <a:t>compartiendo data</a:t>
            </a:r>
            <a:endParaRPr>
              <a:highlight>
                <a:schemeClr val="lt1"/>
              </a:highlight>
            </a:endParaRPr>
          </a:p>
        </p:txBody>
      </p:sp>
      <p:sp>
        <p:nvSpPr>
          <p:cNvPr id="480" name="Google Shape;480;p80"/>
          <p:cNvSpPr txBox="1"/>
          <p:nvPr>
            <p:ph idx="1" type="body"/>
          </p:nvPr>
        </p:nvSpPr>
        <p:spPr>
          <a:xfrm>
            <a:off x="387900" y="1352024"/>
            <a:ext cx="8368200" cy="3078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419" sz="1000">
                <a:solidFill>
                  <a:srgbClr val="569CD6"/>
                </a:solidFill>
                <a:highlight>
                  <a:srgbClr val="1F1F1F"/>
                </a:highlight>
                <a:latin typeface="Courier New"/>
                <a:ea typeface="Courier New"/>
                <a:cs typeface="Courier New"/>
                <a:sym typeface="Courier New"/>
              </a:rPr>
              <a:t>use</a:t>
            </a:r>
            <a:r>
              <a:rPr lang="es-419" sz="1000">
                <a:solidFill>
                  <a:srgbClr val="CCCCCC"/>
                </a:solidFill>
                <a:highlight>
                  <a:srgbClr val="1F1F1F"/>
                </a:highlight>
                <a:latin typeface="Courier New"/>
                <a:ea typeface="Courier New"/>
                <a:cs typeface="Courier New"/>
                <a:sym typeface="Courier New"/>
              </a:rPr>
              <a:t> </a:t>
            </a:r>
            <a:r>
              <a:rPr lang="es-419" sz="1000">
                <a:solidFill>
                  <a:srgbClr val="4EC9B0"/>
                </a:solidFill>
                <a:highlight>
                  <a:srgbClr val="1F1F1F"/>
                </a:highlight>
                <a:latin typeface="Courier New"/>
                <a:ea typeface="Courier New"/>
                <a:cs typeface="Courier New"/>
                <a:sym typeface="Courier New"/>
              </a:rPr>
              <a:t>std</a:t>
            </a:r>
            <a:r>
              <a:rPr lang="es-419" sz="1000">
                <a:solidFill>
                  <a:srgbClr val="D4D4D4"/>
                </a:solidFill>
                <a:highlight>
                  <a:srgbClr val="1F1F1F"/>
                </a:highlight>
                <a:latin typeface="Courier New"/>
                <a:ea typeface="Courier New"/>
                <a:cs typeface="Courier New"/>
                <a:sym typeface="Courier New"/>
              </a:rPr>
              <a:t>::</a:t>
            </a:r>
            <a:r>
              <a:rPr lang="es-419" sz="1000">
                <a:solidFill>
                  <a:srgbClr val="4EC9B0"/>
                </a:solidFill>
                <a:highlight>
                  <a:srgbClr val="1F1F1F"/>
                </a:highlight>
                <a:latin typeface="Courier New"/>
                <a:ea typeface="Courier New"/>
                <a:cs typeface="Courier New"/>
                <a:sym typeface="Courier New"/>
              </a:rPr>
              <a:t>thread</a:t>
            </a:r>
            <a:r>
              <a:rPr lang="es-419" sz="1000">
                <a:solidFill>
                  <a:srgbClr val="CCCCCC"/>
                </a:solidFill>
                <a:highlight>
                  <a:srgbClr val="1F1F1F"/>
                </a:highlight>
                <a:latin typeface="Courier New"/>
                <a:ea typeface="Courier New"/>
                <a:cs typeface="Courier New"/>
                <a:sym typeface="Courier New"/>
              </a:rPr>
              <a:t>;</a:t>
            </a:r>
            <a:endParaRPr sz="10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000">
                <a:solidFill>
                  <a:srgbClr val="569CD6"/>
                </a:solidFill>
                <a:highlight>
                  <a:srgbClr val="1F1F1F"/>
                </a:highlight>
                <a:latin typeface="Courier New"/>
                <a:ea typeface="Courier New"/>
                <a:cs typeface="Courier New"/>
                <a:sym typeface="Courier New"/>
              </a:rPr>
              <a:t>fn</a:t>
            </a:r>
            <a:r>
              <a:rPr lang="es-419" sz="1000">
                <a:solidFill>
                  <a:srgbClr val="CCCCCC"/>
                </a:solidFill>
                <a:highlight>
                  <a:srgbClr val="1F1F1F"/>
                </a:highlight>
                <a:latin typeface="Courier New"/>
                <a:ea typeface="Courier New"/>
                <a:cs typeface="Courier New"/>
                <a:sym typeface="Courier New"/>
              </a:rPr>
              <a:t> </a:t>
            </a:r>
            <a:r>
              <a:rPr lang="es-419" sz="1000">
                <a:solidFill>
                  <a:srgbClr val="DCDCAA"/>
                </a:solidFill>
                <a:highlight>
                  <a:srgbClr val="1F1F1F"/>
                </a:highlight>
                <a:latin typeface="Courier New"/>
                <a:ea typeface="Courier New"/>
                <a:cs typeface="Courier New"/>
                <a:sym typeface="Courier New"/>
              </a:rPr>
              <a:t>main</a:t>
            </a:r>
            <a:r>
              <a:rPr lang="es-419" sz="1000">
                <a:solidFill>
                  <a:srgbClr val="CCCCCC"/>
                </a:solidFill>
                <a:highlight>
                  <a:srgbClr val="1F1F1F"/>
                </a:highlight>
                <a:latin typeface="Courier New"/>
                <a:ea typeface="Courier New"/>
                <a:cs typeface="Courier New"/>
                <a:sym typeface="Courier New"/>
              </a:rPr>
              <a:t>(){</a:t>
            </a:r>
            <a:endParaRPr sz="10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000">
                <a:solidFill>
                  <a:srgbClr val="CCCCCC"/>
                </a:solidFill>
                <a:highlight>
                  <a:srgbClr val="1F1F1F"/>
                </a:highlight>
                <a:latin typeface="Courier New"/>
                <a:ea typeface="Courier New"/>
                <a:cs typeface="Courier New"/>
                <a:sym typeface="Courier New"/>
              </a:rPr>
              <a:t>  </a:t>
            </a:r>
            <a:r>
              <a:rPr lang="es-419" sz="1000">
                <a:solidFill>
                  <a:srgbClr val="569CD6"/>
                </a:solidFill>
                <a:highlight>
                  <a:srgbClr val="1F1F1F"/>
                </a:highlight>
                <a:latin typeface="Courier New"/>
                <a:ea typeface="Courier New"/>
                <a:cs typeface="Courier New"/>
                <a:sym typeface="Courier New"/>
              </a:rPr>
              <a:t>let</a:t>
            </a:r>
            <a:r>
              <a:rPr lang="es-419" sz="1000">
                <a:solidFill>
                  <a:srgbClr val="CCCCCC"/>
                </a:solidFill>
                <a:highlight>
                  <a:srgbClr val="1F1F1F"/>
                </a:highlight>
                <a:latin typeface="Courier New"/>
                <a:ea typeface="Courier New"/>
                <a:cs typeface="Courier New"/>
                <a:sym typeface="Courier New"/>
              </a:rPr>
              <a:t> </a:t>
            </a:r>
            <a:r>
              <a:rPr lang="es-419" sz="1000">
                <a:solidFill>
                  <a:srgbClr val="9CDCFE"/>
                </a:solidFill>
                <a:highlight>
                  <a:srgbClr val="1F1F1F"/>
                </a:highlight>
                <a:latin typeface="Courier New"/>
                <a:ea typeface="Courier New"/>
                <a:cs typeface="Courier New"/>
                <a:sym typeface="Courier New"/>
              </a:rPr>
              <a:t>data</a:t>
            </a:r>
            <a:r>
              <a:rPr lang="es-419" sz="1000">
                <a:solidFill>
                  <a:srgbClr val="CCCCCC"/>
                </a:solidFill>
                <a:highlight>
                  <a:srgbClr val="1F1F1F"/>
                </a:highlight>
                <a:latin typeface="Courier New"/>
                <a:ea typeface="Courier New"/>
                <a:cs typeface="Courier New"/>
                <a:sym typeface="Courier New"/>
              </a:rPr>
              <a:t> </a:t>
            </a:r>
            <a:r>
              <a:rPr lang="es-419" sz="1000">
                <a:solidFill>
                  <a:srgbClr val="D4D4D4"/>
                </a:solidFill>
                <a:highlight>
                  <a:srgbClr val="1F1F1F"/>
                </a:highlight>
                <a:latin typeface="Courier New"/>
                <a:ea typeface="Courier New"/>
                <a:cs typeface="Courier New"/>
                <a:sym typeface="Courier New"/>
              </a:rPr>
              <a:t>=</a:t>
            </a:r>
            <a:r>
              <a:rPr lang="es-419" sz="1000">
                <a:solidFill>
                  <a:srgbClr val="CCCCCC"/>
                </a:solidFill>
                <a:highlight>
                  <a:srgbClr val="1F1F1F"/>
                </a:highlight>
                <a:latin typeface="Courier New"/>
                <a:ea typeface="Courier New"/>
                <a:cs typeface="Courier New"/>
                <a:sym typeface="Courier New"/>
              </a:rPr>
              <a:t> </a:t>
            </a:r>
            <a:r>
              <a:rPr lang="es-419" sz="1000">
                <a:solidFill>
                  <a:srgbClr val="CE9178"/>
                </a:solidFill>
                <a:highlight>
                  <a:srgbClr val="1F1F1F"/>
                </a:highlight>
                <a:latin typeface="Courier New"/>
                <a:ea typeface="Courier New"/>
                <a:cs typeface="Courier New"/>
                <a:sym typeface="Courier New"/>
              </a:rPr>
              <a:t>"Sem Rust!"</a:t>
            </a:r>
            <a:r>
              <a:rPr lang="es-419" sz="1000">
                <a:solidFill>
                  <a:srgbClr val="D4D4D4"/>
                </a:solidFill>
                <a:highlight>
                  <a:srgbClr val="1F1F1F"/>
                </a:highlight>
                <a:latin typeface="Courier New"/>
                <a:ea typeface="Courier New"/>
                <a:cs typeface="Courier New"/>
                <a:sym typeface="Courier New"/>
              </a:rPr>
              <a:t>.</a:t>
            </a:r>
            <a:r>
              <a:rPr lang="es-419" sz="1000">
                <a:solidFill>
                  <a:srgbClr val="DCDCAA"/>
                </a:solidFill>
                <a:highlight>
                  <a:srgbClr val="1F1F1F"/>
                </a:highlight>
                <a:latin typeface="Courier New"/>
                <a:ea typeface="Courier New"/>
                <a:cs typeface="Courier New"/>
                <a:sym typeface="Courier New"/>
              </a:rPr>
              <a:t>to_string</a:t>
            </a:r>
            <a:r>
              <a:rPr lang="es-419" sz="1000">
                <a:solidFill>
                  <a:srgbClr val="CCCCCC"/>
                </a:solidFill>
                <a:highlight>
                  <a:srgbClr val="1F1F1F"/>
                </a:highlight>
                <a:latin typeface="Courier New"/>
                <a:ea typeface="Courier New"/>
                <a:cs typeface="Courier New"/>
                <a:sym typeface="Courier New"/>
              </a:rPr>
              <a:t>();</a:t>
            </a:r>
            <a:endParaRPr sz="10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000">
                <a:solidFill>
                  <a:srgbClr val="CCCCCC"/>
                </a:solidFill>
                <a:highlight>
                  <a:srgbClr val="1F1F1F"/>
                </a:highlight>
                <a:latin typeface="Courier New"/>
                <a:ea typeface="Courier New"/>
                <a:cs typeface="Courier New"/>
                <a:sym typeface="Courier New"/>
              </a:rPr>
              <a:t>  </a:t>
            </a:r>
            <a:r>
              <a:rPr lang="es-419" sz="1000">
                <a:solidFill>
                  <a:srgbClr val="569CD6"/>
                </a:solidFill>
                <a:highlight>
                  <a:srgbClr val="1F1F1F"/>
                </a:highlight>
                <a:latin typeface="Courier New"/>
                <a:ea typeface="Courier New"/>
                <a:cs typeface="Courier New"/>
                <a:sym typeface="Courier New"/>
              </a:rPr>
              <a:t>let</a:t>
            </a:r>
            <a:r>
              <a:rPr lang="es-419" sz="1000">
                <a:solidFill>
                  <a:srgbClr val="CCCCCC"/>
                </a:solidFill>
                <a:highlight>
                  <a:srgbClr val="1F1F1F"/>
                </a:highlight>
                <a:latin typeface="Courier New"/>
                <a:ea typeface="Courier New"/>
                <a:cs typeface="Courier New"/>
                <a:sym typeface="Courier New"/>
              </a:rPr>
              <a:t> </a:t>
            </a:r>
            <a:r>
              <a:rPr lang="es-419" sz="1000">
                <a:solidFill>
                  <a:srgbClr val="9CDCFE"/>
                </a:solidFill>
                <a:highlight>
                  <a:srgbClr val="1F1F1F"/>
                </a:highlight>
                <a:latin typeface="Courier New"/>
                <a:ea typeface="Courier New"/>
                <a:cs typeface="Courier New"/>
                <a:sym typeface="Courier New"/>
              </a:rPr>
              <a:t>handle</a:t>
            </a:r>
            <a:r>
              <a:rPr lang="es-419" sz="1000">
                <a:solidFill>
                  <a:srgbClr val="CCCCCC"/>
                </a:solidFill>
                <a:highlight>
                  <a:srgbClr val="1F1F1F"/>
                </a:highlight>
                <a:latin typeface="Courier New"/>
                <a:ea typeface="Courier New"/>
                <a:cs typeface="Courier New"/>
                <a:sym typeface="Courier New"/>
              </a:rPr>
              <a:t> </a:t>
            </a:r>
            <a:r>
              <a:rPr lang="es-419" sz="1000">
                <a:solidFill>
                  <a:srgbClr val="D4D4D4"/>
                </a:solidFill>
                <a:highlight>
                  <a:srgbClr val="1F1F1F"/>
                </a:highlight>
                <a:latin typeface="Courier New"/>
                <a:ea typeface="Courier New"/>
                <a:cs typeface="Courier New"/>
                <a:sym typeface="Courier New"/>
              </a:rPr>
              <a:t>=</a:t>
            </a:r>
            <a:r>
              <a:rPr lang="es-419" sz="1000">
                <a:solidFill>
                  <a:srgbClr val="CCCCCC"/>
                </a:solidFill>
                <a:highlight>
                  <a:srgbClr val="1F1F1F"/>
                </a:highlight>
                <a:latin typeface="Courier New"/>
                <a:ea typeface="Courier New"/>
                <a:cs typeface="Courier New"/>
                <a:sym typeface="Courier New"/>
              </a:rPr>
              <a:t> </a:t>
            </a:r>
            <a:r>
              <a:rPr lang="es-419" sz="1000">
                <a:solidFill>
                  <a:srgbClr val="4EC9B0"/>
                </a:solidFill>
                <a:highlight>
                  <a:srgbClr val="1F1F1F"/>
                </a:highlight>
                <a:latin typeface="Courier New"/>
                <a:ea typeface="Courier New"/>
                <a:cs typeface="Courier New"/>
                <a:sym typeface="Courier New"/>
              </a:rPr>
              <a:t>thread</a:t>
            </a:r>
            <a:r>
              <a:rPr lang="es-419" sz="1000">
                <a:solidFill>
                  <a:srgbClr val="D4D4D4"/>
                </a:solidFill>
                <a:highlight>
                  <a:srgbClr val="1F1F1F"/>
                </a:highlight>
                <a:latin typeface="Courier New"/>
                <a:ea typeface="Courier New"/>
                <a:cs typeface="Courier New"/>
                <a:sym typeface="Courier New"/>
              </a:rPr>
              <a:t>::</a:t>
            </a:r>
            <a:r>
              <a:rPr lang="es-419" sz="1000">
                <a:solidFill>
                  <a:srgbClr val="DCDCAA"/>
                </a:solidFill>
                <a:highlight>
                  <a:srgbClr val="1F1F1F"/>
                </a:highlight>
                <a:latin typeface="Courier New"/>
                <a:ea typeface="Courier New"/>
                <a:cs typeface="Courier New"/>
                <a:sym typeface="Courier New"/>
              </a:rPr>
              <a:t>spawn</a:t>
            </a:r>
            <a:r>
              <a:rPr lang="es-419" sz="1000">
                <a:solidFill>
                  <a:srgbClr val="CCCCCC"/>
                </a:solidFill>
                <a:highlight>
                  <a:srgbClr val="1F1F1F"/>
                </a:highlight>
                <a:latin typeface="Courier New"/>
                <a:ea typeface="Courier New"/>
                <a:cs typeface="Courier New"/>
                <a:sym typeface="Courier New"/>
              </a:rPr>
              <a:t>(</a:t>
            </a:r>
            <a:r>
              <a:rPr lang="es-419" sz="1000">
                <a:solidFill>
                  <a:srgbClr val="569CD6"/>
                </a:solidFill>
                <a:highlight>
                  <a:srgbClr val="1F1F1F"/>
                </a:highlight>
                <a:latin typeface="Courier New"/>
                <a:ea typeface="Courier New"/>
                <a:cs typeface="Courier New"/>
                <a:sym typeface="Courier New"/>
              </a:rPr>
              <a:t>move</a:t>
            </a:r>
            <a:r>
              <a:rPr lang="es-419" sz="1000">
                <a:solidFill>
                  <a:srgbClr val="CCCCCC"/>
                </a:solidFill>
                <a:highlight>
                  <a:srgbClr val="1F1F1F"/>
                </a:highlight>
                <a:latin typeface="Courier New"/>
                <a:ea typeface="Courier New"/>
                <a:cs typeface="Courier New"/>
                <a:sym typeface="Courier New"/>
              </a:rPr>
              <a:t> </a:t>
            </a:r>
            <a:r>
              <a:rPr lang="es-419" sz="1000">
                <a:solidFill>
                  <a:srgbClr val="D4D4D4"/>
                </a:solidFill>
                <a:highlight>
                  <a:srgbClr val="1F1F1F"/>
                </a:highlight>
                <a:latin typeface="Courier New"/>
                <a:ea typeface="Courier New"/>
                <a:cs typeface="Courier New"/>
                <a:sym typeface="Courier New"/>
              </a:rPr>
              <a:t>||</a:t>
            </a:r>
            <a:r>
              <a:rPr lang="es-419" sz="1000">
                <a:solidFill>
                  <a:srgbClr val="CCCCCC"/>
                </a:solidFill>
                <a:highlight>
                  <a:srgbClr val="1F1F1F"/>
                </a:highlight>
                <a:latin typeface="Courier New"/>
                <a:ea typeface="Courier New"/>
                <a:cs typeface="Courier New"/>
                <a:sym typeface="Courier New"/>
              </a:rPr>
              <a:t>{</a:t>
            </a:r>
            <a:endParaRPr sz="10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000">
                <a:solidFill>
                  <a:srgbClr val="CCCCCC"/>
                </a:solidFill>
                <a:highlight>
                  <a:srgbClr val="1F1F1F"/>
                </a:highlight>
                <a:latin typeface="Courier New"/>
                <a:ea typeface="Courier New"/>
                <a:cs typeface="Courier New"/>
                <a:sym typeface="Courier New"/>
              </a:rPr>
              <a:t>       </a:t>
            </a:r>
            <a:r>
              <a:rPr lang="es-419" sz="1000">
                <a:solidFill>
                  <a:srgbClr val="569CD6"/>
                </a:solidFill>
                <a:highlight>
                  <a:srgbClr val="1F1F1F"/>
                </a:highlight>
                <a:latin typeface="Courier New"/>
                <a:ea typeface="Courier New"/>
                <a:cs typeface="Courier New"/>
                <a:sym typeface="Courier New"/>
              </a:rPr>
              <a:t>println!</a:t>
            </a:r>
            <a:r>
              <a:rPr lang="es-419" sz="1000">
                <a:solidFill>
                  <a:srgbClr val="CCCCCC"/>
                </a:solidFill>
                <a:highlight>
                  <a:srgbClr val="1F1F1F"/>
                </a:highlight>
                <a:latin typeface="Courier New"/>
                <a:ea typeface="Courier New"/>
                <a:cs typeface="Courier New"/>
                <a:sym typeface="Courier New"/>
              </a:rPr>
              <a:t>(</a:t>
            </a:r>
            <a:r>
              <a:rPr lang="es-419" sz="1000">
                <a:solidFill>
                  <a:srgbClr val="CE9178"/>
                </a:solidFill>
                <a:highlight>
                  <a:srgbClr val="1F1F1F"/>
                </a:highlight>
                <a:latin typeface="Courier New"/>
                <a:ea typeface="Courier New"/>
                <a:cs typeface="Courier New"/>
                <a:sym typeface="Courier New"/>
              </a:rPr>
              <a:t>"Soy el hijo #1 </a:t>
            </a:r>
            <a:r>
              <a:rPr lang="es-419" sz="1000">
                <a:solidFill>
                  <a:srgbClr val="569CD6"/>
                </a:solidFill>
                <a:highlight>
                  <a:srgbClr val="1F1F1F"/>
                </a:highlight>
                <a:latin typeface="Courier New"/>
                <a:ea typeface="Courier New"/>
                <a:cs typeface="Courier New"/>
                <a:sym typeface="Courier New"/>
              </a:rPr>
              <a:t>{}</a:t>
            </a:r>
            <a:r>
              <a:rPr lang="es-419" sz="1000">
                <a:solidFill>
                  <a:srgbClr val="CE9178"/>
                </a:solidFill>
                <a:highlight>
                  <a:srgbClr val="1F1F1F"/>
                </a:highlight>
                <a:latin typeface="Courier New"/>
                <a:ea typeface="Courier New"/>
                <a:cs typeface="Courier New"/>
                <a:sym typeface="Courier New"/>
              </a:rPr>
              <a:t>"</a:t>
            </a:r>
            <a:r>
              <a:rPr lang="es-419" sz="1000">
                <a:solidFill>
                  <a:srgbClr val="CCCCCC"/>
                </a:solidFill>
                <a:highlight>
                  <a:srgbClr val="1F1F1F"/>
                </a:highlight>
                <a:latin typeface="Courier New"/>
                <a:ea typeface="Courier New"/>
                <a:cs typeface="Courier New"/>
                <a:sym typeface="Courier New"/>
              </a:rPr>
              <a:t>, </a:t>
            </a:r>
            <a:r>
              <a:rPr lang="es-419" sz="1000">
                <a:solidFill>
                  <a:srgbClr val="9CDCFE"/>
                </a:solidFill>
                <a:highlight>
                  <a:srgbClr val="1F1F1F"/>
                </a:highlight>
                <a:latin typeface="Courier New"/>
                <a:ea typeface="Courier New"/>
                <a:cs typeface="Courier New"/>
                <a:sym typeface="Courier New"/>
              </a:rPr>
              <a:t>data</a:t>
            </a:r>
            <a:r>
              <a:rPr lang="es-419" sz="1000">
                <a:solidFill>
                  <a:srgbClr val="CCCCCC"/>
                </a:solidFill>
                <a:highlight>
                  <a:srgbClr val="1F1F1F"/>
                </a:highlight>
                <a:latin typeface="Courier New"/>
                <a:ea typeface="Courier New"/>
                <a:cs typeface="Courier New"/>
                <a:sym typeface="Courier New"/>
              </a:rPr>
              <a:t>);</a:t>
            </a:r>
            <a:endParaRPr sz="10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000">
                <a:solidFill>
                  <a:srgbClr val="CCCCCC"/>
                </a:solidFill>
                <a:highlight>
                  <a:srgbClr val="1F1F1F"/>
                </a:highlight>
                <a:latin typeface="Courier New"/>
                <a:ea typeface="Courier New"/>
                <a:cs typeface="Courier New"/>
                <a:sym typeface="Courier New"/>
              </a:rPr>
              <a:t>  });</a:t>
            </a:r>
            <a:endParaRPr sz="10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000">
                <a:solidFill>
                  <a:srgbClr val="CCCCCC"/>
                </a:solidFill>
                <a:highlight>
                  <a:srgbClr val="1F1F1F"/>
                </a:highlight>
                <a:latin typeface="Courier New"/>
                <a:ea typeface="Courier New"/>
                <a:cs typeface="Courier New"/>
                <a:sym typeface="Courier New"/>
              </a:rPr>
              <a:t>  </a:t>
            </a:r>
            <a:r>
              <a:rPr lang="es-419" sz="1000">
                <a:solidFill>
                  <a:srgbClr val="569CD6"/>
                </a:solidFill>
                <a:highlight>
                  <a:srgbClr val="1F1F1F"/>
                </a:highlight>
                <a:latin typeface="Courier New"/>
                <a:ea typeface="Courier New"/>
                <a:cs typeface="Courier New"/>
                <a:sym typeface="Courier New"/>
              </a:rPr>
              <a:t>println!</a:t>
            </a:r>
            <a:r>
              <a:rPr lang="es-419" sz="1000">
                <a:solidFill>
                  <a:srgbClr val="CCCCCC"/>
                </a:solidFill>
                <a:highlight>
                  <a:srgbClr val="1F1F1F"/>
                </a:highlight>
                <a:latin typeface="Courier New"/>
                <a:ea typeface="Courier New"/>
                <a:cs typeface="Courier New"/>
                <a:sym typeface="Courier New"/>
              </a:rPr>
              <a:t>(</a:t>
            </a:r>
            <a:r>
              <a:rPr lang="es-419" sz="1000">
                <a:solidFill>
                  <a:srgbClr val="CE9178"/>
                </a:solidFill>
                <a:highlight>
                  <a:srgbClr val="1F1F1F"/>
                </a:highlight>
                <a:latin typeface="Courier New"/>
                <a:ea typeface="Courier New"/>
                <a:cs typeface="Courier New"/>
                <a:sym typeface="Courier New"/>
              </a:rPr>
              <a:t>"soy el principal! </a:t>
            </a:r>
            <a:r>
              <a:rPr lang="es-419" sz="1000">
                <a:solidFill>
                  <a:srgbClr val="569CD6"/>
                </a:solidFill>
                <a:highlight>
                  <a:srgbClr val="1F1F1F"/>
                </a:highlight>
                <a:latin typeface="Courier New"/>
                <a:ea typeface="Courier New"/>
                <a:cs typeface="Courier New"/>
                <a:sym typeface="Courier New"/>
              </a:rPr>
              <a:t>{}</a:t>
            </a:r>
            <a:r>
              <a:rPr lang="es-419" sz="1000">
                <a:solidFill>
                  <a:srgbClr val="CE9178"/>
                </a:solidFill>
                <a:highlight>
                  <a:srgbClr val="1F1F1F"/>
                </a:highlight>
                <a:latin typeface="Courier New"/>
                <a:ea typeface="Courier New"/>
                <a:cs typeface="Courier New"/>
                <a:sym typeface="Courier New"/>
              </a:rPr>
              <a:t>"</a:t>
            </a:r>
            <a:r>
              <a:rPr lang="es-419" sz="1000">
                <a:solidFill>
                  <a:srgbClr val="CCCCCC"/>
                </a:solidFill>
                <a:highlight>
                  <a:srgbClr val="1F1F1F"/>
                </a:highlight>
                <a:latin typeface="Courier New"/>
                <a:ea typeface="Courier New"/>
                <a:cs typeface="Courier New"/>
                <a:sym typeface="Courier New"/>
              </a:rPr>
              <a:t>, </a:t>
            </a:r>
            <a:r>
              <a:rPr lang="es-419" sz="1000">
                <a:solidFill>
                  <a:srgbClr val="9CDCFE"/>
                </a:solidFill>
                <a:highlight>
                  <a:srgbClr val="1F1F1F"/>
                </a:highlight>
                <a:latin typeface="Courier New"/>
                <a:ea typeface="Courier New"/>
                <a:cs typeface="Courier New"/>
                <a:sym typeface="Courier New"/>
              </a:rPr>
              <a:t>data</a:t>
            </a:r>
            <a:r>
              <a:rPr lang="es-419" sz="1000">
                <a:solidFill>
                  <a:srgbClr val="CCCCCC"/>
                </a:solidFill>
                <a:highlight>
                  <a:srgbClr val="1F1F1F"/>
                </a:highlight>
                <a:latin typeface="Courier New"/>
                <a:ea typeface="Courier New"/>
                <a:cs typeface="Courier New"/>
                <a:sym typeface="Courier New"/>
              </a:rPr>
              <a:t>);</a:t>
            </a:r>
            <a:endParaRPr sz="10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000">
                <a:solidFill>
                  <a:srgbClr val="CCCCCC"/>
                </a:solidFill>
                <a:highlight>
                  <a:srgbClr val="1F1F1F"/>
                </a:highlight>
                <a:latin typeface="Courier New"/>
                <a:ea typeface="Courier New"/>
                <a:cs typeface="Courier New"/>
                <a:sym typeface="Courier New"/>
              </a:rPr>
              <a:t>  </a:t>
            </a:r>
            <a:r>
              <a:rPr lang="es-419" sz="1000">
                <a:solidFill>
                  <a:srgbClr val="9CDCFE"/>
                </a:solidFill>
                <a:highlight>
                  <a:srgbClr val="1F1F1F"/>
                </a:highlight>
                <a:latin typeface="Courier New"/>
                <a:ea typeface="Courier New"/>
                <a:cs typeface="Courier New"/>
                <a:sym typeface="Courier New"/>
              </a:rPr>
              <a:t>handle</a:t>
            </a:r>
            <a:r>
              <a:rPr lang="es-419" sz="1000">
                <a:solidFill>
                  <a:srgbClr val="D4D4D4"/>
                </a:solidFill>
                <a:highlight>
                  <a:srgbClr val="1F1F1F"/>
                </a:highlight>
                <a:latin typeface="Courier New"/>
                <a:ea typeface="Courier New"/>
                <a:cs typeface="Courier New"/>
                <a:sym typeface="Courier New"/>
              </a:rPr>
              <a:t>.</a:t>
            </a:r>
            <a:r>
              <a:rPr lang="es-419" sz="1000">
                <a:solidFill>
                  <a:srgbClr val="DCDCAA"/>
                </a:solidFill>
                <a:highlight>
                  <a:srgbClr val="1F1F1F"/>
                </a:highlight>
                <a:latin typeface="Courier New"/>
                <a:ea typeface="Courier New"/>
                <a:cs typeface="Courier New"/>
                <a:sym typeface="Courier New"/>
              </a:rPr>
              <a:t>join</a:t>
            </a:r>
            <a:r>
              <a:rPr lang="es-419" sz="1000">
                <a:solidFill>
                  <a:srgbClr val="CCCCCC"/>
                </a:solidFill>
                <a:highlight>
                  <a:srgbClr val="1F1F1F"/>
                </a:highlight>
                <a:latin typeface="Courier New"/>
                <a:ea typeface="Courier New"/>
                <a:cs typeface="Courier New"/>
                <a:sym typeface="Courier New"/>
              </a:rPr>
              <a:t>()</a:t>
            </a:r>
            <a:r>
              <a:rPr lang="es-419" sz="1000">
                <a:solidFill>
                  <a:srgbClr val="D4D4D4"/>
                </a:solidFill>
                <a:highlight>
                  <a:srgbClr val="1F1F1F"/>
                </a:highlight>
                <a:latin typeface="Courier New"/>
                <a:ea typeface="Courier New"/>
                <a:cs typeface="Courier New"/>
                <a:sym typeface="Courier New"/>
              </a:rPr>
              <a:t>.</a:t>
            </a:r>
            <a:r>
              <a:rPr lang="es-419" sz="1000">
                <a:solidFill>
                  <a:srgbClr val="DCDCAA"/>
                </a:solidFill>
                <a:highlight>
                  <a:srgbClr val="1F1F1F"/>
                </a:highlight>
                <a:latin typeface="Courier New"/>
                <a:ea typeface="Courier New"/>
                <a:cs typeface="Courier New"/>
                <a:sym typeface="Courier New"/>
              </a:rPr>
              <a:t>unwrap</a:t>
            </a:r>
            <a:r>
              <a:rPr lang="es-419" sz="1000">
                <a:solidFill>
                  <a:srgbClr val="CCCCCC"/>
                </a:solidFill>
                <a:highlight>
                  <a:srgbClr val="1F1F1F"/>
                </a:highlight>
                <a:latin typeface="Courier New"/>
                <a:ea typeface="Courier New"/>
                <a:cs typeface="Courier New"/>
                <a:sym typeface="Courier New"/>
              </a:rPr>
              <a:t>();</a:t>
            </a:r>
            <a:endParaRPr sz="10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000">
                <a:solidFill>
                  <a:srgbClr val="CCCCCC"/>
                </a:solidFill>
                <a:highlight>
                  <a:srgbClr val="1F1F1F"/>
                </a:highlight>
                <a:latin typeface="Courier New"/>
                <a:ea typeface="Courier New"/>
                <a:cs typeface="Courier New"/>
                <a:sym typeface="Courier New"/>
              </a:rPr>
              <a:t>}</a:t>
            </a:r>
            <a:endParaRPr sz="10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100">
              <a:solidFill>
                <a:srgbClr val="569CD6"/>
              </a:solidFill>
              <a:highlight>
                <a:srgbClr val="1F1F1F"/>
              </a:highlight>
              <a:latin typeface="Courier New"/>
              <a:ea typeface="Courier New"/>
              <a:cs typeface="Courier New"/>
              <a:sym typeface="Courier New"/>
            </a:endParaRPr>
          </a:p>
        </p:txBody>
      </p:sp>
      <p:pic>
        <p:nvPicPr>
          <p:cNvPr id="481" name="Google Shape;481;p80"/>
          <p:cNvPicPr preferRelativeResize="0"/>
          <p:nvPr/>
        </p:nvPicPr>
        <p:blipFill>
          <a:blip r:embed="rId3">
            <a:alphaModFix/>
          </a:blip>
          <a:stretch>
            <a:fillRect/>
          </a:stretch>
        </p:blipFill>
        <p:spPr>
          <a:xfrm>
            <a:off x="1887000" y="3380028"/>
            <a:ext cx="7036549" cy="1317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1"/>
                                        </p:tgtEl>
                                        <p:attrNameLst>
                                          <p:attrName>style.visibility</p:attrName>
                                        </p:attrNameLst>
                                      </p:cBhvr>
                                      <p:to>
                                        <p:strVal val="visible"/>
                                      </p:to>
                                    </p:set>
                                    <p:animEffect filter="fade" transition="in">
                                      <p:cBhvr>
                                        <p:cTn dur="1"/>
                                        <p:tgtEl>
                                          <p:spTgt spid="4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8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a:highlight>
                  <a:schemeClr val="lt1"/>
                </a:highlight>
              </a:rPr>
              <a:t>Concurrencia: </a:t>
            </a:r>
            <a:r>
              <a:rPr lang="es-419">
                <a:highlight>
                  <a:schemeClr val="lt1"/>
                </a:highlight>
              </a:rPr>
              <a:t>compartiendo data</a:t>
            </a:r>
            <a:endParaRPr>
              <a:highlight>
                <a:schemeClr val="lt1"/>
              </a:highlight>
            </a:endParaRPr>
          </a:p>
        </p:txBody>
      </p:sp>
      <p:sp>
        <p:nvSpPr>
          <p:cNvPr id="487" name="Google Shape;487;p81"/>
          <p:cNvSpPr txBox="1"/>
          <p:nvPr>
            <p:ph idx="1" type="body"/>
          </p:nvPr>
        </p:nvSpPr>
        <p:spPr>
          <a:xfrm>
            <a:off x="387900" y="1352024"/>
            <a:ext cx="8368200" cy="3078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419" sz="1000">
                <a:solidFill>
                  <a:srgbClr val="569CD6"/>
                </a:solidFill>
                <a:highlight>
                  <a:srgbClr val="1F1F1F"/>
                </a:highlight>
                <a:latin typeface="Courier New"/>
                <a:ea typeface="Courier New"/>
                <a:cs typeface="Courier New"/>
                <a:sym typeface="Courier New"/>
              </a:rPr>
              <a:t>use</a:t>
            </a:r>
            <a:r>
              <a:rPr lang="es-419" sz="1000">
                <a:solidFill>
                  <a:srgbClr val="CCCCCC"/>
                </a:solidFill>
                <a:highlight>
                  <a:srgbClr val="1F1F1F"/>
                </a:highlight>
                <a:latin typeface="Courier New"/>
                <a:ea typeface="Courier New"/>
                <a:cs typeface="Courier New"/>
                <a:sym typeface="Courier New"/>
              </a:rPr>
              <a:t> </a:t>
            </a:r>
            <a:r>
              <a:rPr lang="es-419" sz="1000">
                <a:solidFill>
                  <a:srgbClr val="4EC9B0"/>
                </a:solidFill>
                <a:highlight>
                  <a:srgbClr val="1F1F1F"/>
                </a:highlight>
                <a:latin typeface="Courier New"/>
                <a:ea typeface="Courier New"/>
                <a:cs typeface="Courier New"/>
                <a:sym typeface="Courier New"/>
              </a:rPr>
              <a:t>std</a:t>
            </a:r>
            <a:r>
              <a:rPr lang="es-419" sz="1000">
                <a:solidFill>
                  <a:srgbClr val="D4D4D4"/>
                </a:solidFill>
                <a:highlight>
                  <a:srgbClr val="1F1F1F"/>
                </a:highlight>
                <a:latin typeface="Courier New"/>
                <a:ea typeface="Courier New"/>
                <a:cs typeface="Courier New"/>
                <a:sym typeface="Courier New"/>
              </a:rPr>
              <a:t>::</a:t>
            </a:r>
            <a:r>
              <a:rPr lang="es-419" sz="1000">
                <a:solidFill>
                  <a:srgbClr val="4EC9B0"/>
                </a:solidFill>
                <a:highlight>
                  <a:srgbClr val="1F1F1F"/>
                </a:highlight>
                <a:latin typeface="Courier New"/>
                <a:ea typeface="Courier New"/>
                <a:cs typeface="Courier New"/>
                <a:sym typeface="Courier New"/>
              </a:rPr>
              <a:t>thread</a:t>
            </a:r>
            <a:r>
              <a:rPr lang="es-419" sz="1000">
                <a:solidFill>
                  <a:srgbClr val="CCCCCC"/>
                </a:solidFill>
                <a:highlight>
                  <a:srgbClr val="1F1F1F"/>
                </a:highlight>
                <a:latin typeface="Courier New"/>
                <a:ea typeface="Courier New"/>
                <a:cs typeface="Courier New"/>
                <a:sym typeface="Courier New"/>
              </a:rPr>
              <a:t>;</a:t>
            </a:r>
            <a:endParaRPr sz="10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000">
                <a:solidFill>
                  <a:srgbClr val="569CD6"/>
                </a:solidFill>
                <a:highlight>
                  <a:srgbClr val="1F1F1F"/>
                </a:highlight>
                <a:latin typeface="Courier New"/>
                <a:ea typeface="Courier New"/>
                <a:cs typeface="Courier New"/>
                <a:sym typeface="Courier New"/>
              </a:rPr>
              <a:t>use</a:t>
            </a:r>
            <a:r>
              <a:rPr lang="es-419" sz="1000">
                <a:solidFill>
                  <a:srgbClr val="CCCCCC"/>
                </a:solidFill>
                <a:highlight>
                  <a:srgbClr val="1F1F1F"/>
                </a:highlight>
                <a:latin typeface="Courier New"/>
                <a:ea typeface="Courier New"/>
                <a:cs typeface="Courier New"/>
                <a:sym typeface="Courier New"/>
              </a:rPr>
              <a:t> </a:t>
            </a:r>
            <a:r>
              <a:rPr lang="es-419" sz="1000">
                <a:solidFill>
                  <a:srgbClr val="4EC9B0"/>
                </a:solidFill>
                <a:highlight>
                  <a:srgbClr val="1F1F1F"/>
                </a:highlight>
                <a:latin typeface="Courier New"/>
                <a:ea typeface="Courier New"/>
                <a:cs typeface="Courier New"/>
                <a:sym typeface="Courier New"/>
              </a:rPr>
              <a:t>std</a:t>
            </a:r>
            <a:r>
              <a:rPr lang="es-419" sz="1000">
                <a:solidFill>
                  <a:srgbClr val="D4D4D4"/>
                </a:solidFill>
                <a:highlight>
                  <a:srgbClr val="1F1F1F"/>
                </a:highlight>
                <a:latin typeface="Courier New"/>
                <a:ea typeface="Courier New"/>
                <a:cs typeface="Courier New"/>
                <a:sym typeface="Courier New"/>
              </a:rPr>
              <a:t>::</a:t>
            </a:r>
            <a:r>
              <a:rPr lang="es-419" sz="1000">
                <a:solidFill>
                  <a:srgbClr val="4EC9B0"/>
                </a:solidFill>
                <a:highlight>
                  <a:srgbClr val="1F1F1F"/>
                </a:highlight>
                <a:latin typeface="Courier New"/>
                <a:ea typeface="Courier New"/>
                <a:cs typeface="Courier New"/>
                <a:sym typeface="Courier New"/>
              </a:rPr>
              <a:t>sync</a:t>
            </a:r>
            <a:r>
              <a:rPr lang="es-419" sz="1000">
                <a:solidFill>
                  <a:srgbClr val="D4D4D4"/>
                </a:solidFill>
                <a:highlight>
                  <a:srgbClr val="1F1F1F"/>
                </a:highlight>
                <a:latin typeface="Courier New"/>
                <a:ea typeface="Courier New"/>
                <a:cs typeface="Courier New"/>
                <a:sym typeface="Courier New"/>
              </a:rPr>
              <a:t>::</a:t>
            </a:r>
            <a:r>
              <a:rPr lang="es-419" sz="1000">
                <a:solidFill>
                  <a:srgbClr val="CCCCCC"/>
                </a:solidFill>
                <a:highlight>
                  <a:srgbClr val="1F1F1F"/>
                </a:highlight>
                <a:latin typeface="Courier New"/>
                <a:ea typeface="Courier New"/>
                <a:cs typeface="Courier New"/>
                <a:sym typeface="Courier New"/>
              </a:rPr>
              <a:t>{</a:t>
            </a:r>
            <a:r>
              <a:rPr lang="es-419" sz="1000">
                <a:solidFill>
                  <a:srgbClr val="4EC9B0"/>
                </a:solidFill>
                <a:highlight>
                  <a:srgbClr val="1F1F1F"/>
                </a:highlight>
                <a:latin typeface="Courier New"/>
                <a:ea typeface="Courier New"/>
                <a:cs typeface="Courier New"/>
                <a:sym typeface="Courier New"/>
              </a:rPr>
              <a:t>Arc</a:t>
            </a:r>
            <a:r>
              <a:rPr lang="es-419" sz="1000">
                <a:solidFill>
                  <a:srgbClr val="CCCCCC"/>
                </a:solidFill>
                <a:highlight>
                  <a:srgbClr val="1F1F1F"/>
                </a:highlight>
                <a:latin typeface="Courier New"/>
                <a:ea typeface="Courier New"/>
                <a:cs typeface="Courier New"/>
                <a:sym typeface="Courier New"/>
              </a:rPr>
              <a:t>,</a:t>
            </a:r>
            <a:r>
              <a:rPr lang="es-419" sz="1000">
                <a:solidFill>
                  <a:srgbClr val="4EC9B0"/>
                </a:solidFill>
                <a:highlight>
                  <a:srgbClr val="1F1F1F"/>
                </a:highlight>
                <a:latin typeface="Courier New"/>
                <a:ea typeface="Courier New"/>
                <a:cs typeface="Courier New"/>
                <a:sym typeface="Courier New"/>
              </a:rPr>
              <a:t>Mutex</a:t>
            </a:r>
            <a:r>
              <a:rPr lang="es-419" sz="1000">
                <a:solidFill>
                  <a:srgbClr val="CCCCCC"/>
                </a:solidFill>
                <a:highlight>
                  <a:srgbClr val="1F1F1F"/>
                </a:highlight>
                <a:latin typeface="Courier New"/>
                <a:ea typeface="Courier New"/>
                <a:cs typeface="Courier New"/>
                <a:sym typeface="Courier New"/>
              </a:rPr>
              <a:t>};</a:t>
            </a:r>
            <a:endParaRPr sz="10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000">
                <a:solidFill>
                  <a:srgbClr val="569CD6"/>
                </a:solidFill>
                <a:highlight>
                  <a:srgbClr val="1F1F1F"/>
                </a:highlight>
                <a:latin typeface="Courier New"/>
                <a:ea typeface="Courier New"/>
                <a:cs typeface="Courier New"/>
                <a:sym typeface="Courier New"/>
              </a:rPr>
              <a:t>fn</a:t>
            </a:r>
            <a:r>
              <a:rPr lang="es-419" sz="1000">
                <a:solidFill>
                  <a:srgbClr val="CCCCCC"/>
                </a:solidFill>
                <a:highlight>
                  <a:srgbClr val="1F1F1F"/>
                </a:highlight>
                <a:latin typeface="Courier New"/>
                <a:ea typeface="Courier New"/>
                <a:cs typeface="Courier New"/>
                <a:sym typeface="Courier New"/>
              </a:rPr>
              <a:t> </a:t>
            </a:r>
            <a:r>
              <a:rPr lang="es-419" sz="1000">
                <a:solidFill>
                  <a:srgbClr val="DCDCAA"/>
                </a:solidFill>
                <a:highlight>
                  <a:srgbClr val="1F1F1F"/>
                </a:highlight>
                <a:latin typeface="Courier New"/>
                <a:ea typeface="Courier New"/>
                <a:cs typeface="Courier New"/>
                <a:sym typeface="Courier New"/>
              </a:rPr>
              <a:t>main</a:t>
            </a:r>
            <a:r>
              <a:rPr lang="es-419" sz="1000">
                <a:solidFill>
                  <a:srgbClr val="CCCCCC"/>
                </a:solidFill>
                <a:highlight>
                  <a:srgbClr val="1F1F1F"/>
                </a:highlight>
                <a:latin typeface="Courier New"/>
                <a:ea typeface="Courier New"/>
                <a:cs typeface="Courier New"/>
                <a:sym typeface="Courier New"/>
              </a:rPr>
              <a:t>(){</a:t>
            </a:r>
            <a:endParaRPr sz="10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000">
                <a:solidFill>
                  <a:srgbClr val="CCCCCC"/>
                </a:solidFill>
                <a:highlight>
                  <a:srgbClr val="1F1F1F"/>
                </a:highlight>
                <a:latin typeface="Courier New"/>
                <a:ea typeface="Courier New"/>
                <a:cs typeface="Courier New"/>
                <a:sym typeface="Courier New"/>
              </a:rPr>
              <a:t>  </a:t>
            </a:r>
            <a:r>
              <a:rPr lang="es-419" sz="1000">
                <a:solidFill>
                  <a:srgbClr val="569CD6"/>
                </a:solidFill>
                <a:highlight>
                  <a:srgbClr val="1F1F1F"/>
                </a:highlight>
                <a:latin typeface="Courier New"/>
                <a:ea typeface="Courier New"/>
                <a:cs typeface="Courier New"/>
                <a:sym typeface="Courier New"/>
              </a:rPr>
              <a:t>let</a:t>
            </a:r>
            <a:r>
              <a:rPr lang="es-419" sz="1000">
                <a:solidFill>
                  <a:srgbClr val="CCCCCC"/>
                </a:solidFill>
                <a:highlight>
                  <a:srgbClr val="1F1F1F"/>
                </a:highlight>
                <a:latin typeface="Courier New"/>
                <a:ea typeface="Courier New"/>
                <a:cs typeface="Courier New"/>
                <a:sym typeface="Courier New"/>
              </a:rPr>
              <a:t> </a:t>
            </a:r>
            <a:r>
              <a:rPr lang="es-419" sz="1000">
                <a:solidFill>
                  <a:srgbClr val="9CDCFE"/>
                </a:solidFill>
                <a:highlight>
                  <a:srgbClr val="1F1F1F"/>
                </a:highlight>
                <a:latin typeface="Courier New"/>
                <a:ea typeface="Courier New"/>
                <a:cs typeface="Courier New"/>
                <a:sym typeface="Courier New"/>
              </a:rPr>
              <a:t>data</a:t>
            </a:r>
            <a:r>
              <a:rPr lang="es-419" sz="1000">
                <a:solidFill>
                  <a:srgbClr val="CCCCCC"/>
                </a:solidFill>
                <a:highlight>
                  <a:srgbClr val="1F1F1F"/>
                </a:highlight>
                <a:latin typeface="Courier New"/>
                <a:ea typeface="Courier New"/>
                <a:cs typeface="Courier New"/>
                <a:sym typeface="Courier New"/>
              </a:rPr>
              <a:t> </a:t>
            </a:r>
            <a:r>
              <a:rPr lang="es-419" sz="1000">
                <a:solidFill>
                  <a:srgbClr val="D4D4D4"/>
                </a:solidFill>
                <a:highlight>
                  <a:srgbClr val="1F1F1F"/>
                </a:highlight>
                <a:latin typeface="Courier New"/>
                <a:ea typeface="Courier New"/>
                <a:cs typeface="Courier New"/>
                <a:sym typeface="Courier New"/>
              </a:rPr>
              <a:t>=</a:t>
            </a:r>
            <a:r>
              <a:rPr lang="es-419" sz="1000">
                <a:solidFill>
                  <a:srgbClr val="CCCCCC"/>
                </a:solidFill>
                <a:highlight>
                  <a:srgbClr val="1F1F1F"/>
                </a:highlight>
                <a:latin typeface="Courier New"/>
                <a:ea typeface="Courier New"/>
                <a:cs typeface="Courier New"/>
                <a:sym typeface="Courier New"/>
              </a:rPr>
              <a:t> </a:t>
            </a:r>
            <a:r>
              <a:rPr lang="es-419" sz="1000">
                <a:solidFill>
                  <a:srgbClr val="4EC9B0"/>
                </a:solidFill>
                <a:highlight>
                  <a:srgbClr val="1F1F1F"/>
                </a:highlight>
                <a:latin typeface="Courier New"/>
                <a:ea typeface="Courier New"/>
                <a:cs typeface="Courier New"/>
                <a:sym typeface="Courier New"/>
              </a:rPr>
              <a:t>Mutex</a:t>
            </a:r>
            <a:r>
              <a:rPr lang="es-419" sz="1000">
                <a:solidFill>
                  <a:srgbClr val="D4D4D4"/>
                </a:solidFill>
                <a:highlight>
                  <a:srgbClr val="1F1F1F"/>
                </a:highlight>
                <a:latin typeface="Courier New"/>
                <a:ea typeface="Courier New"/>
                <a:cs typeface="Courier New"/>
                <a:sym typeface="Courier New"/>
              </a:rPr>
              <a:t>::</a:t>
            </a:r>
            <a:r>
              <a:rPr lang="es-419" sz="1000">
                <a:solidFill>
                  <a:srgbClr val="DCDCAA"/>
                </a:solidFill>
                <a:highlight>
                  <a:srgbClr val="1F1F1F"/>
                </a:highlight>
                <a:latin typeface="Courier New"/>
                <a:ea typeface="Courier New"/>
                <a:cs typeface="Courier New"/>
                <a:sym typeface="Courier New"/>
              </a:rPr>
              <a:t>new</a:t>
            </a:r>
            <a:r>
              <a:rPr lang="es-419" sz="1000">
                <a:solidFill>
                  <a:srgbClr val="CCCCCC"/>
                </a:solidFill>
                <a:highlight>
                  <a:srgbClr val="1F1F1F"/>
                </a:highlight>
                <a:latin typeface="Courier New"/>
                <a:ea typeface="Courier New"/>
                <a:cs typeface="Courier New"/>
                <a:sym typeface="Courier New"/>
              </a:rPr>
              <a:t>(</a:t>
            </a:r>
            <a:r>
              <a:rPr lang="es-419" sz="1000">
                <a:solidFill>
                  <a:srgbClr val="CE9178"/>
                </a:solidFill>
                <a:highlight>
                  <a:srgbClr val="1F1F1F"/>
                </a:highlight>
                <a:latin typeface="Courier New"/>
                <a:ea typeface="Courier New"/>
                <a:cs typeface="Courier New"/>
                <a:sym typeface="Courier New"/>
              </a:rPr>
              <a:t>"Sem Rust!"</a:t>
            </a:r>
            <a:r>
              <a:rPr lang="es-419" sz="1000">
                <a:solidFill>
                  <a:srgbClr val="D4D4D4"/>
                </a:solidFill>
                <a:highlight>
                  <a:srgbClr val="1F1F1F"/>
                </a:highlight>
                <a:latin typeface="Courier New"/>
                <a:ea typeface="Courier New"/>
                <a:cs typeface="Courier New"/>
                <a:sym typeface="Courier New"/>
              </a:rPr>
              <a:t>.</a:t>
            </a:r>
            <a:r>
              <a:rPr lang="es-419" sz="1000">
                <a:solidFill>
                  <a:srgbClr val="DCDCAA"/>
                </a:solidFill>
                <a:highlight>
                  <a:srgbClr val="1F1F1F"/>
                </a:highlight>
                <a:latin typeface="Courier New"/>
                <a:ea typeface="Courier New"/>
                <a:cs typeface="Courier New"/>
                <a:sym typeface="Courier New"/>
              </a:rPr>
              <a:t>to_string</a:t>
            </a:r>
            <a:r>
              <a:rPr lang="es-419" sz="1000">
                <a:solidFill>
                  <a:srgbClr val="CCCCCC"/>
                </a:solidFill>
                <a:highlight>
                  <a:srgbClr val="1F1F1F"/>
                </a:highlight>
                <a:latin typeface="Courier New"/>
                <a:ea typeface="Courier New"/>
                <a:cs typeface="Courier New"/>
                <a:sym typeface="Courier New"/>
              </a:rPr>
              <a:t>());</a:t>
            </a:r>
            <a:endParaRPr sz="10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000">
                <a:solidFill>
                  <a:srgbClr val="CCCCCC"/>
                </a:solidFill>
                <a:highlight>
                  <a:srgbClr val="1F1F1F"/>
                </a:highlight>
                <a:latin typeface="Courier New"/>
                <a:ea typeface="Courier New"/>
                <a:cs typeface="Courier New"/>
                <a:sym typeface="Courier New"/>
              </a:rPr>
              <a:t>  </a:t>
            </a:r>
            <a:r>
              <a:rPr lang="es-419" sz="1000">
                <a:solidFill>
                  <a:srgbClr val="569CD6"/>
                </a:solidFill>
                <a:highlight>
                  <a:srgbClr val="1F1F1F"/>
                </a:highlight>
                <a:latin typeface="Courier New"/>
                <a:ea typeface="Courier New"/>
                <a:cs typeface="Courier New"/>
                <a:sym typeface="Courier New"/>
              </a:rPr>
              <a:t>let</a:t>
            </a:r>
            <a:r>
              <a:rPr lang="es-419" sz="1000">
                <a:solidFill>
                  <a:srgbClr val="CCCCCC"/>
                </a:solidFill>
                <a:highlight>
                  <a:srgbClr val="1F1F1F"/>
                </a:highlight>
                <a:latin typeface="Courier New"/>
                <a:ea typeface="Courier New"/>
                <a:cs typeface="Courier New"/>
                <a:sym typeface="Courier New"/>
              </a:rPr>
              <a:t> </a:t>
            </a:r>
            <a:r>
              <a:rPr lang="es-419" sz="1000">
                <a:solidFill>
                  <a:srgbClr val="9CDCFE"/>
                </a:solidFill>
                <a:highlight>
                  <a:srgbClr val="1F1F1F"/>
                </a:highlight>
                <a:latin typeface="Courier New"/>
                <a:ea typeface="Courier New"/>
                <a:cs typeface="Courier New"/>
                <a:sym typeface="Courier New"/>
              </a:rPr>
              <a:t>data_arc</a:t>
            </a:r>
            <a:r>
              <a:rPr lang="es-419" sz="1000">
                <a:solidFill>
                  <a:srgbClr val="CCCCCC"/>
                </a:solidFill>
                <a:highlight>
                  <a:srgbClr val="1F1F1F"/>
                </a:highlight>
                <a:latin typeface="Courier New"/>
                <a:ea typeface="Courier New"/>
                <a:cs typeface="Courier New"/>
                <a:sym typeface="Courier New"/>
              </a:rPr>
              <a:t> </a:t>
            </a:r>
            <a:r>
              <a:rPr lang="es-419" sz="1000">
                <a:solidFill>
                  <a:srgbClr val="D4D4D4"/>
                </a:solidFill>
                <a:highlight>
                  <a:srgbClr val="1F1F1F"/>
                </a:highlight>
                <a:latin typeface="Courier New"/>
                <a:ea typeface="Courier New"/>
                <a:cs typeface="Courier New"/>
                <a:sym typeface="Courier New"/>
              </a:rPr>
              <a:t>=</a:t>
            </a:r>
            <a:r>
              <a:rPr lang="es-419" sz="1000">
                <a:solidFill>
                  <a:srgbClr val="CCCCCC"/>
                </a:solidFill>
                <a:highlight>
                  <a:srgbClr val="1F1F1F"/>
                </a:highlight>
                <a:latin typeface="Courier New"/>
                <a:ea typeface="Courier New"/>
                <a:cs typeface="Courier New"/>
                <a:sym typeface="Courier New"/>
              </a:rPr>
              <a:t> </a:t>
            </a:r>
            <a:r>
              <a:rPr lang="es-419" sz="1000">
                <a:solidFill>
                  <a:srgbClr val="4EC9B0"/>
                </a:solidFill>
                <a:highlight>
                  <a:srgbClr val="1F1F1F"/>
                </a:highlight>
                <a:latin typeface="Courier New"/>
                <a:ea typeface="Courier New"/>
                <a:cs typeface="Courier New"/>
                <a:sym typeface="Courier New"/>
              </a:rPr>
              <a:t>Arc</a:t>
            </a:r>
            <a:r>
              <a:rPr lang="es-419" sz="1000">
                <a:solidFill>
                  <a:srgbClr val="D4D4D4"/>
                </a:solidFill>
                <a:highlight>
                  <a:srgbClr val="1F1F1F"/>
                </a:highlight>
                <a:latin typeface="Courier New"/>
                <a:ea typeface="Courier New"/>
                <a:cs typeface="Courier New"/>
                <a:sym typeface="Courier New"/>
              </a:rPr>
              <a:t>::</a:t>
            </a:r>
            <a:r>
              <a:rPr lang="es-419" sz="1000">
                <a:solidFill>
                  <a:srgbClr val="DCDCAA"/>
                </a:solidFill>
                <a:highlight>
                  <a:srgbClr val="1F1F1F"/>
                </a:highlight>
                <a:latin typeface="Courier New"/>
                <a:ea typeface="Courier New"/>
                <a:cs typeface="Courier New"/>
                <a:sym typeface="Courier New"/>
              </a:rPr>
              <a:t>new</a:t>
            </a:r>
            <a:r>
              <a:rPr lang="es-419" sz="1000">
                <a:solidFill>
                  <a:srgbClr val="CCCCCC"/>
                </a:solidFill>
                <a:highlight>
                  <a:srgbClr val="1F1F1F"/>
                </a:highlight>
                <a:latin typeface="Courier New"/>
                <a:ea typeface="Courier New"/>
                <a:cs typeface="Courier New"/>
                <a:sym typeface="Courier New"/>
              </a:rPr>
              <a:t>(</a:t>
            </a:r>
            <a:r>
              <a:rPr lang="es-419" sz="1000">
                <a:solidFill>
                  <a:srgbClr val="9CDCFE"/>
                </a:solidFill>
                <a:highlight>
                  <a:srgbClr val="1F1F1F"/>
                </a:highlight>
                <a:latin typeface="Courier New"/>
                <a:ea typeface="Courier New"/>
                <a:cs typeface="Courier New"/>
                <a:sym typeface="Courier New"/>
              </a:rPr>
              <a:t>data</a:t>
            </a:r>
            <a:r>
              <a:rPr lang="es-419" sz="1000">
                <a:solidFill>
                  <a:srgbClr val="CCCCCC"/>
                </a:solidFill>
                <a:highlight>
                  <a:srgbClr val="1F1F1F"/>
                </a:highlight>
                <a:latin typeface="Courier New"/>
                <a:ea typeface="Courier New"/>
                <a:cs typeface="Courier New"/>
                <a:sym typeface="Courier New"/>
              </a:rPr>
              <a:t>);</a:t>
            </a:r>
            <a:endParaRPr sz="10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000">
                <a:solidFill>
                  <a:srgbClr val="CCCCCC"/>
                </a:solidFill>
                <a:highlight>
                  <a:srgbClr val="1F1F1F"/>
                </a:highlight>
                <a:latin typeface="Courier New"/>
                <a:ea typeface="Courier New"/>
                <a:cs typeface="Courier New"/>
                <a:sym typeface="Courier New"/>
              </a:rPr>
              <a:t>  </a:t>
            </a:r>
            <a:r>
              <a:rPr lang="es-419" sz="1000">
                <a:solidFill>
                  <a:srgbClr val="569CD6"/>
                </a:solidFill>
                <a:highlight>
                  <a:srgbClr val="1F1F1F"/>
                </a:highlight>
                <a:latin typeface="Courier New"/>
                <a:ea typeface="Courier New"/>
                <a:cs typeface="Courier New"/>
                <a:sym typeface="Courier New"/>
              </a:rPr>
              <a:t>let</a:t>
            </a:r>
            <a:r>
              <a:rPr lang="es-419" sz="1000">
                <a:solidFill>
                  <a:srgbClr val="CCCCCC"/>
                </a:solidFill>
                <a:highlight>
                  <a:srgbClr val="1F1F1F"/>
                </a:highlight>
                <a:latin typeface="Courier New"/>
                <a:ea typeface="Courier New"/>
                <a:cs typeface="Courier New"/>
                <a:sym typeface="Courier New"/>
              </a:rPr>
              <a:t> </a:t>
            </a:r>
            <a:r>
              <a:rPr lang="es-419" sz="1000">
                <a:solidFill>
                  <a:srgbClr val="9CDCFE"/>
                </a:solidFill>
                <a:highlight>
                  <a:srgbClr val="1F1F1F"/>
                </a:highlight>
                <a:latin typeface="Courier New"/>
                <a:ea typeface="Courier New"/>
                <a:cs typeface="Courier New"/>
                <a:sym typeface="Courier New"/>
              </a:rPr>
              <a:t>data_c1</a:t>
            </a:r>
            <a:r>
              <a:rPr lang="es-419" sz="1000">
                <a:solidFill>
                  <a:srgbClr val="CCCCCC"/>
                </a:solidFill>
                <a:highlight>
                  <a:srgbClr val="1F1F1F"/>
                </a:highlight>
                <a:latin typeface="Courier New"/>
                <a:ea typeface="Courier New"/>
                <a:cs typeface="Courier New"/>
                <a:sym typeface="Courier New"/>
              </a:rPr>
              <a:t> </a:t>
            </a:r>
            <a:r>
              <a:rPr lang="es-419" sz="1000">
                <a:solidFill>
                  <a:srgbClr val="D4D4D4"/>
                </a:solidFill>
                <a:highlight>
                  <a:srgbClr val="1F1F1F"/>
                </a:highlight>
                <a:latin typeface="Courier New"/>
                <a:ea typeface="Courier New"/>
                <a:cs typeface="Courier New"/>
                <a:sym typeface="Courier New"/>
              </a:rPr>
              <a:t>=</a:t>
            </a:r>
            <a:r>
              <a:rPr lang="es-419" sz="1000">
                <a:solidFill>
                  <a:srgbClr val="CCCCCC"/>
                </a:solidFill>
                <a:highlight>
                  <a:srgbClr val="1F1F1F"/>
                </a:highlight>
                <a:latin typeface="Courier New"/>
                <a:ea typeface="Courier New"/>
                <a:cs typeface="Courier New"/>
                <a:sym typeface="Courier New"/>
              </a:rPr>
              <a:t> </a:t>
            </a:r>
            <a:r>
              <a:rPr lang="es-419" sz="1000">
                <a:solidFill>
                  <a:srgbClr val="9CDCFE"/>
                </a:solidFill>
                <a:highlight>
                  <a:srgbClr val="1F1F1F"/>
                </a:highlight>
                <a:latin typeface="Courier New"/>
                <a:ea typeface="Courier New"/>
                <a:cs typeface="Courier New"/>
                <a:sym typeface="Courier New"/>
              </a:rPr>
              <a:t>data_arc</a:t>
            </a:r>
            <a:r>
              <a:rPr lang="es-419" sz="1000">
                <a:solidFill>
                  <a:srgbClr val="D4D4D4"/>
                </a:solidFill>
                <a:highlight>
                  <a:srgbClr val="1F1F1F"/>
                </a:highlight>
                <a:latin typeface="Courier New"/>
                <a:ea typeface="Courier New"/>
                <a:cs typeface="Courier New"/>
                <a:sym typeface="Courier New"/>
              </a:rPr>
              <a:t>.</a:t>
            </a:r>
            <a:r>
              <a:rPr lang="es-419" sz="1000">
                <a:solidFill>
                  <a:srgbClr val="DCDCAA"/>
                </a:solidFill>
                <a:highlight>
                  <a:srgbClr val="1F1F1F"/>
                </a:highlight>
                <a:latin typeface="Courier New"/>
                <a:ea typeface="Courier New"/>
                <a:cs typeface="Courier New"/>
                <a:sym typeface="Courier New"/>
              </a:rPr>
              <a:t>clone</a:t>
            </a:r>
            <a:r>
              <a:rPr lang="es-419" sz="1000">
                <a:solidFill>
                  <a:srgbClr val="CCCCCC"/>
                </a:solidFill>
                <a:highlight>
                  <a:srgbClr val="1F1F1F"/>
                </a:highlight>
                <a:latin typeface="Courier New"/>
                <a:ea typeface="Courier New"/>
                <a:cs typeface="Courier New"/>
                <a:sym typeface="Courier New"/>
              </a:rPr>
              <a:t>();</a:t>
            </a:r>
            <a:endParaRPr sz="10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000">
                <a:solidFill>
                  <a:srgbClr val="CCCCCC"/>
                </a:solidFill>
                <a:highlight>
                  <a:srgbClr val="1F1F1F"/>
                </a:highlight>
                <a:latin typeface="Courier New"/>
                <a:ea typeface="Courier New"/>
                <a:cs typeface="Courier New"/>
                <a:sym typeface="Courier New"/>
              </a:rPr>
              <a:t>  </a:t>
            </a:r>
            <a:r>
              <a:rPr lang="es-419" sz="1000">
                <a:solidFill>
                  <a:srgbClr val="569CD6"/>
                </a:solidFill>
                <a:highlight>
                  <a:srgbClr val="1F1F1F"/>
                </a:highlight>
                <a:latin typeface="Courier New"/>
                <a:ea typeface="Courier New"/>
                <a:cs typeface="Courier New"/>
                <a:sym typeface="Courier New"/>
              </a:rPr>
              <a:t>let</a:t>
            </a:r>
            <a:r>
              <a:rPr lang="es-419" sz="1000">
                <a:solidFill>
                  <a:srgbClr val="CCCCCC"/>
                </a:solidFill>
                <a:highlight>
                  <a:srgbClr val="1F1F1F"/>
                </a:highlight>
                <a:latin typeface="Courier New"/>
                <a:ea typeface="Courier New"/>
                <a:cs typeface="Courier New"/>
                <a:sym typeface="Courier New"/>
              </a:rPr>
              <a:t> </a:t>
            </a:r>
            <a:r>
              <a:rPr lang="es-419" sz="1000">
                <a:solidFill>
                  <a:srgbClr val="9CDCFE"/>
                </a:solidFill>
                <a:highlight>
                  <a:srgbClr val="1F1F1F"/>
                </a:highlight>
                <a:latin typeface="Courier New"/>
                <a:ea typeface="Courier New"/>
                <a:cs typeface="Courier New"/>
                <a:sym typeface="Courier New"/>
              </a:rPr>
              <a:t>handle</a:t>
            </a:r>
            <a:r>
              <a:rPr lang="es-419" sz="1000">
                <a:solidFill>
                  <a:srgbClr val="CCCCCC"/>
                </a:solidFill>
                <a:highlight>
                  <a:srgbClr val="1F1F1F"/>
                </a:highlight>
                <a:latin typeface="Courier New"/>
                <a:ea typeface="Courier New"/>
                <a:cs typeface="Courier New"/>
                <a:sym typeface="Courier New"/>
              </a:rPr>
              <a:t> </a:t>
            </a:r>
            <a:r>
              <a:rPr lang="es-419" sz="1000">
                <a:solidFill>
                  <a:srgbClr val="D4D4D4"/>
                </a:solidFill>
                <a:highlight>
                  <a:srgbClr val="1F1F1F"/>
                </a:highlight>
                <a:latin typeface="Courier New"/>
                <a:ea typeface="Courier New"/>
                <a:cs typeface="Courier New"/>
                <a:sym typeface="Courier New"/>
              </a:rPr>
              <a:t>=</a:t>
            </a:r>
            <a:r>
              <a:rPr lang="es-419" sz="1000">
                <a:solidFill>
                  <a:srgbClr val="CCCCCC"/>
                </a:solidFill>
                <a:highlight>
                  <a:srgbClr val="1F1F1F"/>
                </a:highlight>
                <a:latin typeface="Courier New"/>
                <a:ea typeface="Courier New"/>
                <a:cs typeface="Courier New"/>
                <a:sym typeface="Courier New"/>
              </a:rPr>
              <a:t> </a:t>
            </a:r>
            <a:r>
              <a:rPr lang="es-419" sz="1000">
                <a:solidFill>
                  <a:srgbClr val="4EC9B0"/>
                </a:solidFill>
                <a:highlight>
                  <a:srgbClr val="1F1F1F"/>
                </a:highlight>
                <a:latin typeface="Courier New"/>
                <a:ea typeface="Courier New"/>
                <a:cs typeface="Courier New"/>
                <a:sym typeface="Courier New"/>
              </a:rPr>
              <a:t>thread</a:t>
            </a:r>
            <a:r>
              <a:rPr lang="es-419" sz="1000">
                <a:solidFill>
                  <a:srgbClr val="D4D4D4"/>
                </a:solidFill>
                <a:highlight>
                  <a:srgbClr val="1F1F1F"/>
                </a:highlight>
                <a:latin typeface="Courier New"/>
                <a:ea typeface="Courier New"/>
                <a:cs typeface="Courier New"/>
                <a:sym typeface="Courier New"/>
              </a:rPr>
              <a:t>::</a:t>
            </a:r>
            <a:r>
              <a:rPr lang="es-419" sz="1000">
                <a:solidFill>
                  <a:srgbClr val="DCDCAA"/>
                </a:solidFill>
                <a:highlight>
                  <a:srgbClr val="1F1F1F"/>
                </a:highlight>
                <a:latin typeface="Courier New"/>
                <a:ea typeface="Courier New"/>
                <a:cs typeface="Courier New"/>
                <a:sym typeface="Courier New"/>
              </a:rPr>
              <a:t>spawn</a:t>
            </a:r>
            <a:r>
              <a:rPr lang="es-419" sz="1000">
                <a:solidFill>
                  <a:srgbClr val="CCCCCC"/>
                </a:solidFill>
                <a:highlight>
                  <a:srgbClr val="1F1F1F"/>
                </a:highlight>
                <a:latin typeface="Courier New"/>
                <a:ea typeface="Courier New"/>
                <a:cs typeface="Courier New"/>
                <a:sym typeface="Courier New"/>
              </a:rPr>
              <a:t>(</a:t>
            </a:r>
            <a:r>
              <a:rPr lang="es-419" sz="1000">
                <a:solidFill>
                  <a:srgbClr val="569CD6"/>
                </a:solidFill>
                <a:highlight>
                  <a:srgbClr val="1F1F1F"/>
                </a:highlight>
                <a:latin typeface="Courier New"/>
                <a:ea typeface="Courier New"/>
                <a:cs typeface="Courier New"/>
                <a:sym typeface="Courier New"/>
              </a:rPr>
              <a:t>move</a:t>
            </a:r>
            <a:r>
              <a:rPr lang="es-419" sz="1000">
                <a:solidFill>
                  <a:srgbClr val="CCCCCC"/>
                </a:solidFill>
                <a:highlight>
                  <a:srgbClr val="1F1F1F"/>
                </a:highlight>
                <a:latin typeface="Courier New"/>
                <a:ea typeface="Courier New"/>
                <a:cs typeface="Courier New"/>
                <a:sym typeface="Courier New"/>
              </a:rPr>
              <a:t> </a:t>
            </a:r>
            <a:r>
              <a:rPr lang="es-419" sz="1000">
                <a:solidFill>
                  <a:srgbClr val="D4D4D4"/>
                </a:solidFill>
                <a:highlight>
                  <a:srgbClr val="1F1F1F"/>
                </a:highlight>
                <a:latin typeface="Courier New"/>
                <a:ea typeface="Courier New"/>
                <a:cs typeface="Courier New"/>
                <a:sym typeface="Courier New"/>
              </a:rPr>
              <a:t>||</a:t>
            </a:r>
            <a:r>
              <a:rPr lang="es-419" sz="1000">
                <a:solidFill>
                  <a:srgbClr val="CCCCCC"/>
                </a:solidFill>
                <a:highlight>
                  <a:srgbClr val="1F1F1F"/>
                </a:highlight>
                <a:latin typeface="Courier New"/>
                <a:ea typeface="Courier New"/>
                <a:cs typeface="Courier New"/>
                <a:sym typeface="Courier New"/>
              </a:rPr>
              <a:t>{</a:t>
            </a:r>
            <a:endParaRPr sz="10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000">
                <a:solidFill>
                  <a:srgbClr val="CCCCCC"/>
                </a:solidFill>
                <a:highlight>
                  <a:srgbClr val="1F1F1F"/>
                </a:highlight>
                <a:latin typeface="Courier New"/>
                <a:ea typeface="Courier New"/>
                <a:cs typeface="Courier New"/>
                <a:sym typeface="Courier New"/>
              </a:rPr>
              <a:t>       </a:t>
            </a:r>
            <a:r>
              <a:rPr lang="es-419" sz="1000">
                <a:solidFill>
                  <a:srgbClr val="569CD6"/>
                </a:solidFill>
                <a:highlight>
                  <a:srgbClr val="1F1F1F"/>
                </a:highlight>
                <a:latin typeface="Courier New"/>
                <a:ea typeface="Courier New"/>
                <a:cs typeface="Courier New"/>
                <a:sym typeface="Courier New"/>
              </a:rPr>
              <a:t>let</a:t>
            </a:r>
            <a:r>
              <a:rPr lang="es-419" sz="1000">
                <a:solidFill>
                  <a:srgbClr val="CCCCCC"/>
                </a:solidFill>
                <a:highlight>
                  <a:srgbClr val="1F1F1F"/>
                </a:highlight>
                <a:latin typeface="Courier New"/>
                <a:ea typeface="Courier New"/>
                <a:cs typeface="Courier New"/>
                <a:sym typeface="Courier New"/>
              </a:rPr>
              <a:t> </a:t>
            </a:r>
            <a:r>
              <a:rPr lang="es-419" sz="1000">
                <a:solidFill>
                  <a:srgbClr val="9CDCFE"/>
                </a:solidFill>
                <a:highlight>
                  <a:srgbClr val="1F1F1F"/>
                </a:highlight>
                <a:latin typeface="Courier New"/>
                <a:ea typeface="Courier New"/>
                <a:cs typeface="Courier New"/>
                <a:sym typeface="Courier New"/>
              </a:rPr>
              <a:t>data_h</a:t>
            </a:r>
            <a:r>
              <a:rPr lang="es-419" sz="1000">
                <a:solidFill>
                  <a:srgbClr val="CCCCCC"/>
                </a:solidFill>
                <a:highlight>
                  <a:srgbClr val="1F1F1F"/>
                </a:highlight>
                <a:latin typeface="Courier New"/>
                <a:ea typeface="Courier New"/>
                <a:cs typeface="Courier New"/>
                <a:sym typeface="Courier New"/>
              </a:rPr>
              <a:t> </a:t>
            </a:r>
            <a:r>
              <a:rPr lang="es-419" sz="1000">
                <a:solidFill>
                  <a:srgbClr val="D4D4D4"/>
                </a:solidFill>
                <a:highlight>
                  <a:srgbClr val="1F1F1F"/>
                </a:highlight>
                <a:latin typeface="Courier New"/>
                <a:ea typeface="Courier New"/>
                <a:cs typeface="Courier New"/>
                <a:sym typeface="Courier New"/>
              </a:rPr>
              <a:t>=</a:t>
            </a:r>
            <a:r>
              <a:rPr lang="es-419" sz="1000">
                <a:solidFill>
                  <a:srgbClr val="CCCCCC"/>
                </a:solidFill>
                <a:highlight>
                  <a:srgbClr val="1F1F1F"/>
                </a:highlight>
                <a:latin typeface="Courier New"/>
                <a:ea typeface="Courier New"/>
                <a:cs typeface="Courier New"/>
                <a:sym typeface="Courier New"/>
              </a:rPr>
              <a:t> </a:t>
            </a:r>
            <a:r>
              <a:rPr lang="es-419" sz="1000">
                <a:solidFill>
                  <a:srgbClr val="9CDCFE"/>
                </a:solidFill>
                <a:highlight>
                  <a:srgbClr val="1F1F1F"/>
                </a:highlight>
                <a:latin typeface="Courier New"/>
                <a:ea typeface="Courier New"/>
                <a:cs typeface="Courier New"/>
                <a:sym typeface="Courier New"/>
              </a:rPr>
              <a:t>data_c1</a:t>
            </a:r>
            <a:r>
              <a:rPr lang="es-419" sz="1000">
                <a:solidFill>
                  <a:srgbClr val="D4D4D4"/>
                </a:solidFill>
                <a:highlight>
                  <a:srgbClr val="1F1F1F"/>
                </a:highlight>
                <a:latin typeface="Courier New"/>
                <a:ea typeface="Courier New"/>
                <a:cs typeface="Courier New"/>
                <a:sym typeface="Courier New"/>
              </a:rPr>
              <a:t>.</a:t>
            </a:r>
            <a:r>
              <a:rPr lang="es-419" sz="1000">
                <a:solidFill>
                  <a:srgbClr val="DCDCAA"/>
                </a:solidFill>
                <a:highlight>
                  <a:srgbClr val="1F1F1F"/>
                </a:highlight>
                <a:latin typeface="Courier New"/>
                <a:ea typeface="Courier New"/>
                <a:cs typeface="Courier New"/>
                <a:sym typeface="Courier New"/>
              </a:rPr>
              <a:t>lock</a:t>
            </a:r>
            <a:r>
              <a:rPr lang="es-419" sz="1000">
                <a:solidFill>
                  <a:srgbClr val="CCCCCC"/>
                </a:solidFill>
                <a:highlight>
                  <a:srgbClr val="1F1F1F"/>
                </a:highlight>
                <a:latin typeface="Courier New"/>
                <a:ea typeface="Courier New"/>
                <a:cs typeface="Courier New"/>
                <a:sym typeface="Courier New"/>
              </a:rPr>
              <a:t>()</a:t>
            </a:r>
            <a:r>
              <a:rPr lang="es-419" sz="1000">
                <a:solidFill>
                  <a:srgbClr val="D4D4D4"/>
                </a:solidFill>
                <a:highlight>
                  <a:srgbClr val="1F1F1F"/>
                </a:highlight>
                <a:latin typeface="Courier New"/>
                <a:ea typeface="Courier New"/>
                <a:cs typeface="Courier New"/>
                <a:sym typeface="Courier New"/>
              </a:rPr>
              <a:t>.</a:t>
            </a:r>
            <a:r>
              <a:rPr lang="es-419" sz="1000">
                <a:solidFill>
                  <a:srgbClr val="DCDCAA"/>
                </a:solidFill>
                <a:highlight>
                  <a:srgbClr val="1F1F1F"/>
                </a:highlight>
                <a:latin typeface="Courier New"/>
                <a:ea typeface="Courier New"/>
                <a:cs typeface="Courier New"/>
                <a:sym typeface="Courier New"/>
              </a:rPr>
              <a:t>unwrap</a:t>
            </a:r>
            <a:r>
              <a:rPr lang="es-419" sz="1000">
                <a:solidFill>
                  <a:srgbClr val="CCCCCC"/>
                </a:solidFill>
                <a:highlight>
                  <a:srgbClr val="1F1F1F"/>
                </a:highlight>
                <a:latin typeface="Courier New"/>
                <a:ea typeface="Courier New"/>
                <a:cs typeface="Courier New"/>
                <a:sym typeface="Courier New"/>
              </a:rPr>
              <a:t>();</a:t>
            </a:r>
            <a:endParaRPr sz="10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000">
                <a:solidFill>
                  <a:srgbClr val="CCCCCC"/>
                </a:solidFill>
                <a:highlight>
                  <a:srgbClr val="1F1F1F"/>
                </a:highlight>
                <a:latin typeface="Courier New"/>
                <a:ea typeface="Courier New"/>
                <a:cs typeface="Courier New"/>
                <a:sym typeface="Courier New"/>
              </a:rPr>
              <a:t>       </a:t>
            </a:r>
            <a:r>
              <a:rPr lang="es-419" sz="1000">
                <a:solidFill>
                  <a:srgbClr val="569CD6"/>
                </a:solidFill>
                <a:highlight>
                  <a:srgbClr val="1F1F1F"/>
                </a:highlight>
                <a:latin typeface="Courier New"/>
                <a:ea typeface="Courier New"/>
                <a:cs typeface="Courier New"/>
                <a:sym typeface="Courier New"/>
              </a:rPr>
              <a:t>println!</a:t>
            </a:r>
            <a:r>
              <a:rPr lang="es-419" sz="1000">
                <a:solidFill>
                  <a:srgbClr val="CCCCCC"/>
                </a:solidFill>
                <a:highlight>
                  <a:srgbClr val="1F1F1F"/>
                </a:highlight>
                <a:latin typeface="Courier New"/>
                <a:ea typeface="Courier New"/>
                <a:cs typeface="Courier New"/>
                <a:sym typeface="Courier New"/>
              </a:rPr>
              <a:t>(</a:t>
            </a:r>
            <a:r>
              <a:rPr lang="es-419" sz="1000">
                <a:solidFill>
                  <a:srgbClr val="CE9178"/>
                </a:solidFill>
                <a:highlight>
                  <a:srgbClr val="1F1F1F"/>
                </a:highlight>
                <a:latin typeface="Courier New"/>
                <a:ea typeface="Courier New"/>
                <a:cs typeface="Courier New"/>
                <a:sym typeface="Courier New"/>
              </a:rPr>
              <a:t>"Soy el hijo #1 </a:t>
            </a:r>
            <a:r>
              <a:rPr lang="es-419" sz="1000">
                <a:solidFill>
                  <a:srgbClr val="569CD6"/>
                </a:solidFill>
                <a:highlight>
                  <a:srgbClr val="1F1F1F"/>
                </a:highlight>
                <a:latin typeface="Courier New"/>
                <a:ea typeface="Courier New"/>
                <a:cs typeface="Courier New"/>
                <a:sym typeface="Courier New"/>
              </a:rPr>
              <a:t>{}</a:t>
            </a:r>
            <a:r>
              <a:rPr lang="es-419" sz="1000">
                <a:solidFill>
                  <a:srgbClr val="CE9178"/>
                </a:solidFill>
                <a:highlight>
                  <a:srgbClr val="1F1F1F"/>
                </a:highlight>
                <a:latin typeface="Courier New"/>
                <a:ea typeface="Courier New"/>
                <a:cs typeface="Courier New"/>
                <a:sym typeface="Courier New"/>
              </a:rPr>
              <a:t>"</a:t>
            </a:r>
            <a:r>
              <a:rPr lang="es-419" sz="1000">
                <a:solidFill>
                  <a:srgbClr val="CCCCCC"/>
                </a:solidFill>
                <a:highlight>
                  <a:srgbClr val="1F1F1F"/>
                </a:highlight>
                <a:latin typeface="Courier New"/>
                <a:ea typeface="Courier New"/>
                <a:cs typeface="Courier New"/>
                <a:sym typeface="Courier New"/>
              </a:rPr>
              <a:t>, </a:t>
            </a:r>
            <a:r>
              <a:rPr lang="es-419" sz="1000">
                <a:solidFill>
                  <a:srgbClr val="D4D4D4"/>
                </a:solidFill>
                <a:highlight>
                  <a:srgbClr val="1F1F1F"/>
                </a:highlight>
                <a:latin typeface="Courier New"/>
                <a:ea typeface="Courier New"/>
                <a:cs typeface="Courier New"/>
                <a:sym typeface="Courier New"/>
              </a:rPr>
              <a:t>*</a:t>
            </a:r>
            <a:r>
              <a:rPr lang="es-419" sz="1000">
                <a:solidFill>
                  <a:srgbClr val="9CDCFE"/>
                </a:solidFill>
                <a:highlight>
                  <a:srgbClr val="1F1F1F"/>
                </a:highlight>
                <a:latin typeface="Courier New"/>
                <a:ea typeface="Courier New"/>
                <a:cs typeface="Courier New"/>
                <a:sym typeface="Courier New"/>
              </a:rPr>
              <a:t>data_h</a:t>
            </a:r>
            <a:r>
              <a:rPr lang="es-419" sz="1000">
                <a:solidFill>
                  <a:srgbClr val="CCCCCC"/>
                </a:solidFill>
                <a:highlight>
                  <a:srgbClr val="1F1F1F"/>
                </a:highlight>
                <a:latin typeface="Courier New"/>
                <a:ea typeface="Courier New"/>
                <a:cs typeface="Courier New"/>
                <a:sym typeface="Courier New"/>
              </a:rPr>
              <a:t>);</a:t>
            </a:r>
            <a:endParaRPr sz="10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000">
                <a:solidFill>
                  <a:srgbClr val="CCCCCC"/>
                </a:solidFill>
                <a:highlight>
                  <a:srgbClr val="1F1F1F"/>
                </a:highlight>
                <a:latin typeface="Courier New"/>
                <a:ea typeface="Courier New"/>
                <a:cs typeface="Courier New"/>
                <a:sym typeface="Courier New"/>
              </a:rPr>
              <a:t>  });</a:t>
            </a:r>
            <a:endParaRPr sz="10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000">
                <a:solidFill>
                  <a:srgbClr val="CCCCCC"/>
                </a:solidFill>
                <a:highlight>
                  <a:srgbClr val="1F1F1F"/>
                </a:highlight>
                <a:latin typeface="Courier New"/>
                <a:ea typeface="Courier New"/>
                <a:cs typeface="Courier New"/>
                <a:sym typeface="Courier New"/>
              </a:rPr>
              <a:t>  </a:t>
            </a:r>
            <a:r>
              <a:rPr lang="es-419" sz="1000">
                <a:solidFill>
                  <a:srgbClr val="569CD6"/>
                </a:solidFill>
                <a:highlight>
                  <a:srgbClr val="1F1F1F"/>
                </a:highlight>
                <a:latin typeface="Courier New"/>
                <a:ea typeface="Courier New"/>
                <a:cs typeface="Courier New"/>
                <a:sym typeface="Courier New"/>
              </a:rPr>
              <a:t>println!</a:t>
            </a:r>
            <a:r>
              <a:rPr lang="es-419" sz="1000">
                <a:solidFill>
                  <a:srgbClr val="CCCCCC"/>
                </a:solidFill>
                <a:highlight>
                  <a:srgbClr val="1F1F1F"/>
                </a:highlight>
                <a:latin typeface="Courier New"/>
                <a:ea typeface="Courier New"/>
                <a:cs typeface="Courier New"/>
                <a:sym typeface="Courier New"/>
              </a:rPr>
              <a:t>(</a:t>
            </a:r>
            <a:r>
              <a:rPr lang="es-419" sz="1000">
                <a:solidFill>
                  <a:srgbClr val="CE9178"/>
                </a:solidFill>
                <a:highlight>
                  <a:srgbClr val="1F1F1F"/>
                </a:highlight>
                <a:latin typeface="Courier New"/>
                <a:ea typeface="Courier New"/>
                <a:cs typeface="Courier New"/>
                <a:sym typeface="Courier New"/>
              </a:rPr>
              <a:t>"soy el principal! </a:t>
            </a:r>
            <a:r>
              <a:rPr lang="es-419" sz="1000">
                <a:solidFill>
                  <a:srgbClr val="569CD6"/>
                </a:solidFill>
                <a:highlight>
                  <a:srgbClr val="1F1F1F"/>
                </a:highlight>
                <a:latin typeface="Courier New"/>
                <a:ea typeface="Courier New"/>
                <a:cs typeface="Courier New"/>
                <a:sym typeface="Courier New"/>
              </a:rPr>
              <a:t>{}</a:t>
            </a:r>
            <a:r>
              <a:rPr lang="es-419" sz="1000">
                <a:solidFill>
                  <a:srgbClr val="CE9178"/>
                </a:solidFill>
                <a:highlight>
                  <a:srgbClr val="1F1F1F"/>
                </a:highlight>
                <a:latin typeface="Courier New"/>
                <a:ea typeface="Courier New"/>
                <a:cs typeface="Courier New"/>
                <a:sym typeface="Courier New"/>
              </a:rPr>
              <a:t>"</a:t>
            </a:r>
            <a:r>
              <a:rPr lang="es-419" sz="1000">
                <a:solidFill>
                  <a:srgbClr val="CCCCCC"/>
                </a:solidFill>
                <a:highlight>
                  <a:srgbClr val="1F1F1F"/>
                </a:highlight>
                <a:latin typeface="Courier New"/>
                <a:ea typeface="Courier New"/>
                <a:cs typeface="Courier New"/>
                <a:sym typeface="Courier New"/>
              </a:rPr>
              <a:t>,</a:t>
            </a:r>
            <a:r>
              <a:rPr lang="es-419" sz="1000">
                <a:solidFill>
                  <a:srgbClr val="D4D4D4"/>
                </a:solidFill>
                <a:highlight>
                  <a:srgbClr val="1F1F1F"/>
                </a:highlight>
                <a:latin typeface="Courier New"/>
                <a:ea typeface="Courier New"/>
                <a:cs typeface="Courier New"/>
                <a:sym typeface="Courier New"/>
              </a:rPr>
              <a:t>*</a:t>
            </a:r>
            <a:r>
              <a:rPr lang="es-419" sz="1000">
                <a:solidFill>
                  <a:srgbClr val="9CDCFE"/>
                </a:solidFill>
                <a:highlight>
                  <a:srgbClr val="1F1F1F"/>
                </a:highlight>
                <a:latin typeface="Courier New"/>
                <a:ea typeface="Courier New"/>
                <a:cs typeface="Courier New"/>
                <a:sym typeface="Courier New"/>
              </a:rPr>
              <a:t>data_arc</a:t>
            </a:r>
            <a:r>
              <a:rPr lang="es-419" sz="1000">
                <a:solidFill>
                  <a:srgbClr val="D4D4D4"/>
                </a:solidFill>
                <a:highlight>
                  <a:srgbClr val="1F1F1F"/>
                </a:highlight>
                <a:latin typeface="Courier New"/>
                <a:ea typeface="Courier New"/>
                <a:cs typeface="Courier New"/>
                <a:sym typeface="Courier New"/>
              </a:rPr>
              <a:t>.</a:t>
            </a:r>
            <a:r>
              <a:rPr lang="es-419" sz="1000">
                <a:solidFill>
                  <a:srgbClr val="DCDCAA"/>
                </a:solidFill>
                <a:highlight>
                  <a:srgbClr val="1F1F1F"/>
                </a:highlight>
                <a:latin typeface="Courier New"/>
                <a:ea typeface="Courier New"/>
                <a:cs typeface="Courier New"/>
                <a:sym typeface="Courier New"/>
              </a:rPr>
              <a:t>lock</a:t>
            </a:r>
            <a:r>
              <a:rPr lang="es-419" sz="1000">
                <a:solidFill>
                  <a:srgbClr val="CCCCCC"/>
                </a:solidFill>
                <a:highlight>
                  <a:srgbClr val="1F1F1F"/>
                </a:highlight>
                <a:latin typeface="Courier New"/>
                <a:ea typeface="Courier New"/>
                <a:cs typeface="Courier New"/>
                <a:sym typeface="Courier New"/>
              </a:rPr>
              <a:t>()</a:t>
            </a:r>
            <a:r>
              <a:rPr lang="es-419" sz="1000">
                <a:solidFill>
                  <a:srgbClr val="D4D4D4"/>
                </a:solidFill>
                <a:highlight>
                  <a:srgbClr val="1F1F1F"/>
                </a:highlight>
                <a:latin typeface="Courier New"/>
                <a:ea typeface="Courier New"/>
                <a:cs typeface="Courier New"/>
                <a:sym typeface="Courier New"/>
              </a:rPr>
              <a:t>.</a:t>
            </a:r>
            <a:r>
              <a:rPr lang="es-419" sz="1000">
                <a:solidFill>
                  <a:srgbClr val="DCDCAA"/>
                </a:solidFill>
                <a:highlight>
                  <a:srgbClr val="1F1F1F"/>
                </a:highlight>
                <a:latin typeface="Courier New"/>
                <a:ea typeface="Courier New"/>
                <a:cs typeface="Courier New"/>
                <a:sym typeface="Courier New"/>
              </a:rPr>
              <a:t>unwrap</a:t>
            </a:r>
            <a:r>
              <a:rPr lang="es-419" sz="1000">
                <a:solidFill>
                  <a:srgbClr val="CCCCCC"/>
                </a:solidFill>
                <a:highlight>
                  <a:srgbClr val="1F1F1F"/>
                </a:highlight>
                <a:latin typeface="Courier New"/>
                <a:ea typeface="Courier New"/>
                <a:cs typeface="Courier New"/>
                <a:sym typeface="Courier New"/>
              </a:rPr>
              <a:t>());</a:t>
            </a:r>
            <a:endParaRPr sz="10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000">
                <a:solidFill>
                  <a:srgbClr val="CCCCCC"/>
                </a:solidFill>
                <a:highlight>
                  <a:srgbClr val="1F1F1F"/>
                </a:highlight>
                <a:latin typeface="Courier New"/>
                <a:ea typeface="Courier New"/>
                <a:cs typeface="Courier New"/>
                <a:sym typeface="Courier New"/>
              </a:rPr>
              <a:t>  </a:t>
            </a:r>
            <a:r>
              <a:rPr lang="es-419" sz="1000">
                <a:solidFill>
                  <a:srgbClr val="9CDCFE"/>
                </a:solidFill>
                <a:highlight>
                  <a:srgbClr val="1F1F1F"/>
                </a:highlight>
                <a:latin typeface="Courier New"/>
                <a:ea typeface="Courier New"/>
                <a:cs typeface="Courier New"/>
                <a:sym typeface="Courier New"/>
              </a:rPr>
              <a:t>handle</a:t>
            </a:r>
            <a:r>
              <a:rPr lang="es-419" sz="1000">
                <a:solidFill>
                  <a:srgbClr val="D4D4D4"/>
                </a:solidFill>
                <a:highlight>
                  <a:srgbClr val="1F1F1F"/>
                </a:highlight>
                <a:latin typeface="Courier New"/>
                <a:ea typeface="Courier New"/>
                <a:cs typeface="Courier New"/>
                <a:sym typeface="Courier New"/>
              </a:rPr>
              <a:t>.</a:t>
            </a:r>
            <a:r>
              <a:rPr lang="es-419" sz="1000">
                <a:solidFill>
                  <a:srgbClr val="DCDCAA"/>
                </a:solidFill>
                <a:highlight>
                  <a:srgbClr val="1F1F1F"/>
                </a:highlight>
                <a:latin typeface="Courier New"/>
                <a:ea typeface="Courier New"/>
                <a:cs typeface="Courier New"/>
                <a:sym typeface="Courier New"/>
              </a:rPr>
              <a:t>join</a:t>
            </a:r>
            <a:r>
              <a:rPr lang="es-419" sz="1000">
                <a:solidFill>
                  <a:srgbClr val="CCCCCC"/>
                </a:solidFill>
                <a:highlight>
                  <a:srgbClr val="1F1F1F"/>
                </a:highlight>
                <a:latin typeface="Courier New"/>
                <a:ea typeface="Courier New"/>
                <a:cs typeface="Courier New"/>
                <a:sym typeface="Courier New"/>
              </a:rPr>
              <a:t>()</a:t>
            </a:r>
            <a:r>
              <a:rPr lang="es-419" sz="1000">
                <a:solidFill>
                  <a:srgbClr val="D4D4D4"/>
                </a:solidFill>
                <a:highlight>
                  <a:srgbClr val="1F1F1F"/>
                </a:highlight>
                <a:latin typeface="Courier New"/>
                <a:ea typeface="Courier New"/>
                <a:cs typeface="Courier New"/>
                <a:sym typeface="Courier New"/>
              </a:rPr>
              <a:t>.</a:t>
            </a:r>
            <a:r>
              <a:rPr lang="es-419" sz="1000">
                <a:solidFill>
                  <a:srgbClr val="DCDCAA"/>
                </a:solidFill>
                <a:highlight>
                  <a:srgbClr val="1F1F1F"/>
                </a:highlight>
                <a:latin typeface="Courier New"/>
                <a:ea typeface="Courier New"/>
                <a:cs typeface="Courier New"/>
                <a:sym typeface="Courier New"/>
              </a:rPr>
              <a:t>unwrap</a:t>
            </a:r>
            <a:r>
              <a:rPr lang="es-419" sz="1000">
                <a:solidFill>
                  <a:srgbClr val="CCCCCC"/>
                </a:solidFill>
                <a:highlight>
                  <a:srgbClr val="1F1F1F"/>
                </a:highlight>
                <a:latin typeface="Courier New"/>
                <a:ea typeface="Courier New"/>
                <a:cs typeface="Courier New"/>
                <a:sym typeface="Courier New"/>
              </a:rPr>
              <a:t>();</a:t>
            </a:r>
            <a:endParaRPr sz="10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000">
                <a:solidFill>
                  <a:srgbClr val="CCCCCC"/>
                </a:solidFill>
                <a:highlight>
                  <a:srgbClr val="1F1F1F"/>
                </a:highlight>
                <a:latin typeface="Courier New"/>
                <a:ea typeface="Courier New"/>
                <a:cs typeface="Courier New"/>
                <a:sym typeface="Courier New"/>
              </a:rPr>
              <a:t>}</a:t>
            </a:r>
            <a:endParaRPr sz="1100">
              <a:solidFill>
                <a:srgbClr val="569CD6"/>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100">
              <a:solidFill>
                <a:srgbClr val="569CD6"/>
              </a:solidFill>
              <a:highlight>
                <a:srgbClr val="1F1F1F"/>
              </a:highlight>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sz="3500"/>
              <a:t>Smart Pointers: Box&lt;T&gt;</a:t>
            </a:r>
            <a:endParaRPr sz="3500"/>
          </a:p>
        </p:txBody>
      </p:sp>
      <p:sp>
        <p:nvSpPr>
          <p:cNvPr id="101" name="Google Shape;101;p19"/>
          <p:cNvSpPr txBox="1"/>
          <p:nvPr>
            <p:ph idx="1" type="body"/>
          </p:nvPr>
        </p:nvSpPr>
        <p:spPr>
          <a:xfrm>
            <a:off x="387900" y="1352024"/>
            <a:ext cx="8368200" cy="3078900"/>
          </a:xfrm>
          <a:prstGeom prst="rect">
            <a:avLst/>
          </a:prstGeom>
        </p:spPr>
        <p:txBody>
          <a:bodyPr anchorCtr="0" anchor="t" bIns="91425" lIns="91425" spcFirstLastPara="1" rIns="91425" wrap="square" tIns="91425">
            <a:normAutofit fontScale="25000" lnSpcReduction="20000"/>
          </a:bodyPr>
          <a:lstStyle/>
          <a:p>
            <a:pPr indent="0" lvl="0" marL="0" rtl="0" algn="l">
              <a:lnSpc>
                <a:spcPct val="150000"/>
              </a:lnSpc>
              <a:spcBef>
                <a:spcPts val="0"/>
              </a:spcBef>
              <a:spcAft>
                <a:spcPts val="0"/>
              </a:spcAft>
              <a:buNone/>
            </a:pPr>
            <a:r>
              <a:rPr lang="es-419" sz="5600">
                <a:solidFill>
                  <a:srgbClr val="569CD6"/>
                </a:solidFill>
                <a:highlight>
                  <a:srgbClr val="1E1E1E"/>
                </a:highlight>
                <a:latin typeface="Courier New"/>
                <a:ea typeface="Courier New"/>
                <a:cs typeface="Courier New"/>
                <a:sym typeface="Courier New"/>
              </a:rPr>
              <a:t>fn</a:t>
            </a:r>
            <a:r>
              <a:rPr lang="es-419" sz="5600">
                <a:solidFill>
                  <a:srgbClr val="D4D4D4"/>
                </a:solidFill>
                <a:highlight>
                  <a:srgbClr val="1E1E1E"/>
                </a:highlight>
                <a:latin typeface="Courier New"/>
                <a:ea typeface="Courier New"/>
                <a:cs typeface="Courier New"/>
                <a:sym typeface="Courier New"/>
              </a:rPr>
              <a:t> </a:t>
            </a:r>
            <a:r>
              <a:rPr lang="es-419" sz="5600">
                <a:solidFill>
                  <a:srgbClr val="DCDCAA"/>
                </a:solidFill>
                <a:highlight>
                  <a:srgbClr val="1E1E1E"/>
                </a:highlight>
                <a:latin typeface="Courier New"/>
                <a:ea typeface="Courier New"/>
                <a:cs typeface="Courier New"/>
                <a:sym typeface="Courier New"/>
              </a:rPr>
              <a:t>main</a:t>
            </a:r>
            <a:r>
              <a:rPr lang="es-419" sz="5600">
                <a:solidFill>
                  <a:srgbClr val="D4D4D4"/>
                </a:solidFill>
                <a:highlight>
                  <a:srgbClr val="1E1E1E"/>
                </a:highlight>
                <a:latin typeface="Courier New"/>
                <a:ea typeface="Courier New"/>
                <a:cs typeface="Courier New"/>
                <a:sym typeface="Courier New"/>
              </a:rPr>
              <a:t>() {</a:t>
            </a:r>
            <a:endParaRPr sz="56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5600">
                <a:solidFill>
                  <a:srgbClr val="D4D4D4"/>
                </a:solidFill>
                <a:highlight>
                  <a:srgbClr val="1E1E1E"/>
                </a:highlight>
                <a:latin typeface="Courier New"/>
                <a:ea typeface="Courier New"/>
                <a:cs typeface="Courier New"/>
                <a:sym typeface="Courier New"/>
              </a:rPr>
              <a:t>   </a:t>
            </a:r>
            <a:r>
              <a:rPr lang="es-419" sz="5600">
                <a:solidFill>
                  <a:srgbClr val="569CD6"/>
                </a:solidFill>
                <a:highlight>
                  <a:srgbClr val="1E1E1E"/>
                </a:highlight>
                <a:latin typeface="Courier New"/>
                <a:ea typeface="Courier New"/>
                <a:cs typeface="Courier New"/>
                <a:sym typeface="Courier New"/>
              </a:rPr>
              <a:t>let</a:t>
            </a:r>
            <a:r>
              <a:rPr lang="es-419" sz="5600">
                <a:solidFill>
                  <a:srgbClr val="D4D4D4"/>
                </a:solidFill>
                <a:highlight>
                  <a:srgbClr val="1E1E1E"/>
                </a:highlight>
                <a:latin typeface="Courier New"/>
                <a:ea typeface="Courier New"/>
                <a:cs typeface="Courier New"/>
                <a:sym typeface="Courier New"/>
              </a:rPr>
              <a:t> </a:t>
            </a:r>
            <a:r>
              <a:rPr lang="es-419" sz="5600">
                <a:solidFill>
                  <a:srgbClr val="9CDCFE"/>
                </a:solidFill>
                <a:highlight>
                  <a:srgbClr val="1E1E1E"/>
                </a:highlight>
                <a:latin typeface="Courier New"/>
                <a:ea typeface="Courier New"/>
                <a:cs typeface="Courier New"/>
                <a:sym typeface="Courier New"/>
              </a:rPr>
              <a:t>caja</a:t>
            </a:r>
            <a:r>
              <a:rPr lang="es-419" sz="5600">
                <a:solidFill>
                  <a:srgbClr val="D4D4D4"/>
                </a:solidFill>
                <a:highlight>
                  <a:srgbClr val="1E1E1E"/>
                </a:highlight>
                <a:latin typeface="Courier New"/>
                <a:ea typeface="Courier New"/>
                <a:cs typeface="Courier New"/>
                <a:sym typeface="Courier New"/>
              </a:rPr>
              <a:t> = </a:t>
            </a:r>
            <a:r>
              <a:rPr lang="es-419" sz="5600">
                <a:solidFill>
                  <a:srgbClr val="4EC9B0"/>
                </a:solidFill>
                <a:highlight>
                  <a:srgbClr val="1E1E1E"/>
                </a:highlight>
                <a:latin typeface="Courier New"/>
                <a:ea typeface="Courier New"/>
                <a:cs typeface="Courier New"/>
                <a:sym typeface="Courier New"/>
              </a:rPr>
              <a:t>Box</a:t>
            </a:r>
            <a:r>
              <a:rPr lang="es-419" sz="5600">
                <a:solidFill>
                  <a:srgbClr val="D4D4D4"/>
                </a:solidFill>
                <a:highlight>
                  <a:srgbClr val="1E1E1E"/>
                </a:highlight>
                <a:latin typeface="Courier New"/>
                <a:ea typeface="Courier New"/>
                <a:cs typeface="Courier New"/>
                <a:sym typeface="Courier New"/>
              </a:rPr>
              <a:t>::</a:t>
            </a:r>
            <a:r>
              <a:rPr lang="es-419" sz="5600">
                <a:solidFill>
                  <a:srgbClr val="DCDCAA"/>
                </a:solidFill>
                <a:highlight>
                  <a:srgbClr val="1E1E1E"/>
                </a:highlight>
                <a:latin typeface="Courier New"/>
                <a:ea typeface="Courier New"/>
                <a:cs typeface="Courier New"/>
                <a:sym typeface="Courier New"/>
              </a:rPr>
              <a:t>new</a:t>
            </a:r>
            <a:r>
              <a:rPr lang="es-419" sz="5600">
                <a:solidFill>
                  <a:srgbClr val="D4D4D4"/>
                </a:solidFill>
                <a:highlight>
                  <a:srgbClr val="1E1E1E"/>
                </a:highlight>
                <a:latin typeface="Courier New"/>
                <a:ea typeface="Courier New"/>
                <a:cs typeface="Courier New"/>
                <a:sym typeface="Courier New"/>
              </a:rPr>
              <a:t>(</a:t>
            </a:r>
            <a:r>
              <a:rPr lang="es-419" sz="5600">
                <a:solidFill>
                  <a:srgbClr val="B5CEA8"/>
                </a:solidFill>
                <a:highlight>
                  <a:srgbClr val="1E1E1E"/>
                </a:highlight>
                <a:latin typeface="Courier New"/>
                <a:ea typeface="Courier New"/>
                <a:cs typeface="Courier New"/>
                <a:sym typeface="Courier New"/>
              </a:rPr>
              <a:t>5</a:t>
            </a:r>
            <a:r>
              <a:rPr lang="es-419" sz="5600">
                <a:solidFill>
                  <a:srgbClr val="D4D4D4"/>
                </a:solidFill>
                <a:highlight>
                  <a:srgbClr val="1E1E1E"/>
                </a:highlight>
                <a:latin typeface="Courier New"/>
                <a:ea typeface="Courier New"/>
                <a:cs typeface="Courier New"/>
                <a:sym typeface="Courier New"/>
              </a:rPr>
              <a:t>);</a:t>
            </a:r>
            <a:endParaRPr sz="56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5600">
                <a:solidFill>
                  <a:srgbClr val="D4D4D4"/>
                </a:solidFill>
                <a:highlight>
                  <a:srgbClr val="1E1E1E"/>
                </a:highlight>
                <a:latin typeface="Courier New"/>
                <a:ea typeface="Courier New"/>
                <a:cs typeface="Courier New"/>
                <a:sym typeface="Courier New"/>
              </a:rPr>
              <a:t>   </a:t>
            </a:r>
            <a:r>
              <a:rPr lang="es-419" sz="5600">
                <a:solidFill>
                  <a:srgbClr val="C586C0"/>
                </a:solidFill>
                <a:highlight>
                  <a:srgbClr val="1E1E1E"/>
                </a:highlight>
                <a:latin typeface="Courier New"/>
                <a:ea typeface="Courier New"/>
                <a:cs typeface="Courier New"/>
                <a:sym typeface="Courier New"/>
              </a:rPr>
              <a:t>if</a:t>
            </a:r>
            <a:r>
              <a:rPr lang="es-419" sz="5600">
                <a:solidFill>
                  <a:srgbClr val="D4D4D4"/>
                </a:solidFill>
                <a:highlight>
                  <a:srgbClr val="1E1E1E"/>
                </a:highlight>
                <a:latin typeface="Courier New"/>
                <a:ea typeface="Courier New"/>
                <a:cs typeface="Courier New"/>
                <a:sym typeface="Courier New"/>
              </a:rPr>
              <a:t> *</a:t>
            </a:r>
            <a:r>
              <a:rPr lang="es-419" sz="5600">
                <a:solidFill>
                  <a:srgbClr val="9CDCFE"/>
                </a:solidFill>
                <a:highlight>
                  <a:srgbClr val="1E1E1E"/>
                </a:highlight>
                <a:latin typeface="Courier New"/>
                <a:ea typeface="Courier New"/>
                <a:cs typeface="Courier New"/>
                <a:sym typeface="Courier New"/>
              </a:rPr>
              <a:t>caja</a:t>
            </a:r>
            <a:r>
              <a:rPr lang="es-419" sz="5600">
                <a:solidFill>
                  <a:srgbClr val="D4D4D4"/>
                </a:solidFill>
                <a:highlight>
                  <a:srgbClr val="1E1E1E"/>
                </a:highlight>
                <a:latin typeface="Courier New"/>
                <a:ea typeface="Courier New"/>
                <a:cs typeface="Courier New"/>
                <a:sym typeface="Courier New"/>
              </a:rPr>
              <a:t> == </a:t>
            </a:r>
            <a:r>
              <a:rPr lang="es-419" sz="5600">
                <a:solidFill>
                  <a:srgbClr val="B5CEA8"/>
                </a:solidFill>
                <a:highlight>
                  <a:srgbClr val="1E1E1E"/>
                </a:highlight>
                <a:latin typeface="Courier New"/>
                <a:ea typeface="Courier New"/>
                <a:cs typeface="Courier New"/>
                <a:sym typeface="Courier New"/>
              </a:rPr>
              <a:t>5</a:t>
            </a:r>
            <a:r>
              <a:rPr lang="es-419" sz="5600">
                <a:solidFill>
                  <a:srgbClr val="D4D4D4"/>
                </a:solidFill>
                <a:highlight>
                  <a:srgbClr val="1E1E1E"/>
                </a:highlight>
                <a:latin typeface="Courier New"/>
                <a:ea typeface="Courier New"/>
                <a:cs typeface="Courier New"/>
                <a:sym typeface="Courier New"/>
              </a:rPr>
              <a:t>{</a:t>
            </a:r>
            <a:endParaRPr sz="56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5600">
                <a:solidFill>
                  <a:srgbClr val="D4D4D4"/>
                </a:solidFill>
                <a:highlight>
                  <a:srgbClr val="1E1E1E"/>
                </a:highlight>
                <a:latin typeface="Courier New"/>
                <a:ea typeface="Courier New"/>
                <a:cs typeface="Courier New"/>
                <a:sym typeface="Courier New"/>
              </a:rPr>
              <a:t>       </a:t>
            </a:r>
            <a:r>
              <a:rPr lang="es-419" sz="5600">
                <a:solidFill>
                  <a:srgbClr val="569CD6"/>
                </a:solidFill>
                <a:highlight>
                  <a:srgbClr val="1E1E1E"/>
                </a:highlight>
                <a:latin typeface="Courier New"/>
                <a:ea typeface="Courier New"/>
                <a:cs typeface="Courier New"/>
                <a:sym typeface="Courier New"/>
              </a:rPr>
              <a:t>println!</a:t>
            </a:r>
            <a:r>
              <a:rPr lang="es-419" sz="5600">
                <a:solidFill>
                  <a:srgbClr val="D4D4D4"/>
                </a:solidFill>
                <a:highlight>
                  <a:srgbClr val="1E1E1E"/>
                </a:highlight>
                <a:latin typeface="Courier New"/>
                <a:ea typeface="Courier New"/>
                <a:cs typeface="Courier New"/>
                <a:sym typeface="Courier New"/>
              </a:rPr>
              <a:t>(</a:t>
            </a:r>
            <a:r>
              <a:rPr lang="es-419" sz="5600">
                <a:solidFill>
                  <a:srgbClr val="CE9178"/>
                </a:solidFill>
                <a:highlight>
                  <a:srgbClr val="1E1E1E"/>
                </a:highlight>
                <a:latin typeface="Courier New"/>
                <a:ea typeface="Courier New"/>
                <a:cs typeface="Courier New"/>
                <a:sym typeface="Courier New"/>
              </a:rPr>
              <a:t>"es cinco!"</a:t>
            </a:r>
            <a:r>
              <a:rPr lang="es-419" sz="5600">
                <a:solidFill>
                  <a:srgbClr val="D4D4D4"/>
                </a:solidFill>
                <a:highlight>
                  <a:srgbClr val="1E1E1E"/>
                </a:highlight>
                <a:latin typeface="Courier New"/>
                <a:ea typeface="Courier New"/>
                <a:cs typeface="Courier New"/>
                <a:sym typeface="Courier New"/>
              </a:rPr>
              <a:t>);</a:t>
            </a:r>
            <a:endParaRPr sz="56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5600">
                <a:solidFill>
                  <a:srgbClr val="D4D4D4"/>
                </a:solidFill>
                <a:highlight>
                  <a:srgbClr val="1E1E1E"/>
                </a:highlight>
                <a:latin typeface="Courier New"/>
                <a:ea typeface="Courier New"/>
                <a:cs typeface="Courier New"/>
                <a:sym typeface="Courier New"/>
              </a:rPr>
              <a:t>   }</a:t>
            </a:r>
            <a:endParaRPr sz="56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5600">
                <a:solidFill>
                  <a:srgbClr val="D4D4D4"/>
                </a:solidFill>
                <a:highlight>
                  <a:srgbClr val="1E1E1E"/>
                </a:highlight>
                <a:latin typeface="Courier New"/>
                <a:ea typeface="Courier New"/>
                <a:cs typeface="Courier New"/>
                <a:sym typeface="Courier New"/>
              </a:rPr>
              <a:t>}</a:t>
            </a:r>
            <a:endParaRPr sz="5600">
              <a:solidFill>
                <a:srgbClr val="569CD6"/>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560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sz="5600">
              <a:solidFill>
                <a:srgbClr val="F3F3F3"/>
              </a:solidFill>
            </a:endParaRPr>
          </a:p>
          <a:p>
            <a:pPr indent="0" lvl="0" marL="0" rtl="0" algn="l">
              <a:spcBef>
                <a:spcPts val="1200"/>
              </a:spcBef>
              <a:spcAft>
                <a:spcPts val="0"/>
              </a:spcAft>
              <a:buNone/>
            </a:pPr>
            <a:r>
              <a:t/>
            </a:r>
            <a:endParaRPr sz="5600">
              <a:solidFill>
                <a:srgbClr val="F3F3F3"/>
              </a:solidFill>
            </a:endParaRPr>
          </a:p>
          <a:p>
            <a:pPr indent="0" lvl="0" marL="457200" rtl="0" algn="l">
              <a:spcBef>
                <a:spcPts val="1200"/>
              </a:spcBef>
              <a:spcAft>
                <a:spcPts val="0"/>
              </a:spcAft>
              <a:buNone/>
            </a:pPr>
            <a:r>
              <a:t/>
            </a:r>
            <a:endParaRPr sz="5600">
              <a:solidFill>
                <a:srgbClr val="F3F3F3"/>
              </a:solidFill>
            </a:endParaRPr>
          </a:p>
          <a:p>
            <a:pPr indent="0" lvl="0" marL="457200" rtl="0" algn="l">
              <a:spcBef>
                <a:spcPts val="1200"/>
              </a:spcBef>
              <a:spcAft>
                <a:spcPts val="0"/>
              </a:spcAft>
              <a:buNone/>
            </a:pPr>
            <a:r>
              <a:t/>
            </a:r>
            <a:endParaRPr sz="5600">
              <a:solidFill>
                <a:srgbClr val="F3F3F3"/>
              </a:solidFill>
            </a:endParaRPr>
          </a:p>
          <a:p>
            <a:pPr indent="0" lvl="0" marL="457200" rtl="0" algn="l">
              <a:spcBef>
                <a:spcPts val="1200"/>
              </a:spcBef>
              <a:spcAft>
                <a:spcPts val="0"/>
              </a:spcAft>
              <a:buNone/>
            </a:pPr>
            <a:r>
              <a:t/>
            </a:r>
            <a:endParaRPr sz="5600">
              <a:solidFill>
                <a:srgbClr val="F3F3F3"/>
              </a:solidFill>
            </a:endParaRPr>
          </a:p>
          <a:p>
            <a:pPr indent="0" lvl="0" marL="0" rtl="0" algn="l">
              <a:spcBef>
                <a:spcPts val="1200"/>
              </a:spcBef>
              <a:spcAft>
                <a:spcPts val="0"/>
              </a:spcAft>
              <a:buNone/>
            </a:pPr>
            <a:r>
              <a:t/>
            </a:r>
            <a:endParaRPr sz="5600">
              <a:solidFill>
                <a:srgbClr val="F3F3F3"/>
              </a:solidFill>
            </a:endParaRPr>
          </a:p>
          <a:p>
            <a:pPr indent="0" lvl="0" marL="457200" rtl="0" algn="l">
              <a:spcBef>
                <a:spcPts val="1200"/>
              </a:spcBef>
              <a:spcAft>
                <a:spcPts val="0"/>
              </a:spcAft>
              <a:buNone/>
            </a:pPr>
            <a:r>
              <a:t/>
            </a:r>
            <a:endParaRPr sz="9600">
              <a:solidFill>
                <a:srgbClr val="F3F3F3"/>
              </a:solidFill>
            </a:endParaRPr>
          </a:p>
          <a:p>
            <a:pPr indent="0" lvl="0" marL="457200" rtl="0" algn="l">
              <a:spcBef>
                <a:spcPts val="1200"/>
              </a:spcBef>
              <a:spcAft>
                <a:spcPts val="0"/>
              </a:spcAft>
              <a:buNone/>
            </a:pPr>
            <a:r>
              <a:t/>
            </a:r>
            <a:endParaRPr sz="3000">
              <a:solidFill>
                <a:srgbClr val="F3F3F3"/>
              </a:solidFill>
            </a:endParaRPr>
          </a:p>
          <a:p>
            <a:pPr indent="0" lvl="0" marL="457200" rtl="0" algn="l">
              <a:spcBef>
                <a:spcPts val="1200"/>
              </a:spcBef>
              <a:spcAft>
                <a:spcPts val="0"/>
              </a:spcAft>
              <a:buNone/>
            </a:pPr>
            <a:r>
              <a:t/>
            </a:r>
            <a:endParaRPr sz="3000">
              <a:solidFill>
                <a:srgbClr val="F3F3F3"/>
              </a:solidFill>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8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a:highlight>
                  <a:schemeClr val="lt1"/>
                </a:highlight>
              </a:rPr>
              <a:t>Concurrencia: </a:t>
            </a:r>
            <a:r>
              <a:rPr lang="es-419">
                <a:highlight>
                  <a:schemeClr val="lt1"/>
                </a:highlight>
              </a:rPr>
              <a:t>compartiendo data</a:t>
            </a:r>
            <a:endParaRPr>
              <a:highlight>
                <a:schemeClr val="lt1"/>
              </a:highlight>
            </a:endParaRPr>
          </a:p>
        </p:txBody>
      </p:sp>
      <p:sp>
        <p:nvSpPr>
          <p:cNvPr id="493" name="Google Shape;493;p82"/>
          <p:cNvSpPr txBox="1"/>
          <p:nvPr>
            <p:ph idx="1" type="body"/>
          </p:nvPr>
        </p:nvSpPr>
        <p:spPr>
          <a:xfrm>
            <a:off x="387900" y="1352024"/>
            <a:ext cx="8368200" cy="3078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419" sz="900">
                <a:solidFill>
                  <a:srgbClr val="569CD6"/>
                </a:solidFill>
                <a:highlight>
                  <a:srgbClr val="1F1F1F"/>
                </a:highlight>
                <a:latin typeface="Courier New"/>
                <a:ea typeface="Courier New"/>
                <a:cs typeface="Courier New"/>
                <a:sym typeface="Courier New"/>
              </a:rPr>
              <a:t>use</a:t>
            </a:r>
            <a:r>
              <a:rPr lang="es-419" sz="900">
                <a:solidFill>
                  <a:srgbClr val="CCCCCC"/>
                </a:solidFill>
                <a:highlight>
                  <a:srgbClr val="1F1F1F"/>
                </a:highlight>
                <a:latin typeface="Courier New"/>
                <a:ea typeface="Courier New"/>
                <a:cs typeface="Courier New"/>
                <a:sym typeface="Courier New"/>
              </a:rPr>
              <a:t> </a:t>
            </a:r>
            <a:r>
              <a:rPr lang="es-419" sz="900">
                <a:solidFill>
                  <a:srgbClr val="4EC9B0"/>
                </a:solidFill>
                <a:highlight>
                  <a:srgbClr val="1F1F1F"/>
                </a:highlight>
                <a:latin typeface="Courier New"/>
                <a:ea typeface="Courier New"/>
                <a:cs typeface="Courier New"/>
                <a:sym typeface="Courier New"/>
              </a:rPr>
              <a:t>std</a:t>
            </a:r>
            <a:r>
              <a:rPr lang="es-419" sz="900">
                <a:solidFill>
                  <a:srgbClr val="D4D4D4"/>
                </a:solidFill>
                <a:highlight>
                  <a:srgbClr val="1F1F1F"/>
                </a:highlight>
                <a:latin typeface="Courier New"/>
                <a:ea typeface="Courier New"/>
                <a:cs typeface="Courier New"/>
                <a:sym typeface="Courier New"/>
              </a:rPr>
              <a:t>::</a:t>
            </a:r>
            <a:r>
              <a:rPr lang="es-419" sz="900">
                <a:solidFill>
                  <a:srgbClr val="4EC9B0"/>
                </a:solidFill>
                <a:highlight>
                  <a:srgbClr val="1F1F1F"/>
                </a:highlight>
                <a:latin typeface="Courier New"/>
                <a:ea typeface="Courier New"/>
                <a:cs typeface="Courier New"/>
                <a:sym typeface="Courier New"/>
              </a:rPr>
              <a:t>thread</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569CD6"/>
                </a:solidFill>
                <a:highlight>
                  <a:srgbClr val="1F1F1F"/>
                </a:highlight>
                <a:latin typeface="Courier New"/>
                <a:ea typeface="Courier New"/>
                <a:cs typeface="Courier New"/>
                <a:sym typeface="Courier New"/>
              </a:rPr>
              <a:t>use</a:t>
            </a:r>
            <a:r>
              <a:rPr lang="es-419" sz="900">
                <a:solidFill>
                  <a:srgbClr val="CCCCCC"/>
                </a:solidFill>
                <a:highlight>
                  <a:srgbClr val="1F1F1F"/>
                </a:highlight>
                <a:latin typeface="Courier New"/>
                <a:ea typeface="Courier New"/>
                <a:cs typeface="Courier New"/>
                <a:sym typeface="Courier New"/>
              </a:rPr>
              <a:t> </a:t>
            </a:r>
            <a:r>
              <a:rPr lang="es-419" sz="900">
                <a:solidFill>
                  <a:srgbClr val="4EC9B0"/>
                </a:solidFill>
                <a:highlight>
                  <a:srgbClr val="1F1F1F"/>
                </a:highlight>
                <a:latin typeface="Courier New"/>
                <a:ea typeface="Courier New"/>
                <a:cs typeface="Courier New"/>
                <a:sym typeface="Courier New"/>
              </a:rPr>
              <a:t>std</a:t>
            </a:r>
            <a:r>
              <a:rPr lang="es-419" sz="900">
                <a:solidFill>
                  <a:srgbClr val="D4D4D4"/>
                </a:solidFill>
                <a:highlight>
                  <a:srgbClr val="1F1F1F"/>
                </a:highlight>
                <a:latin typeface="Courier New"/>
                <a:ea typeface="Courier New"/>
                <a:cs typeface="Courier New"/>
                <a:sym typeface="Courier New"/>
              </a:rPr>
              <a:t>::</a:t>
            </a:r>
            <a:r>
              <a:rPr lang="es-419" sz="900">
                <a:solidFill>
                  <a:srgbClr val="4EC9B0"/>
                </a:solidFill>
                <a:highlight>
                  <a:srgbClr val="1F1F1F"/>
                </a:highlight>
                <a:latin typeface="Courier New"/>
                <a:ea typeface="Courier New"/>
                <a:cs typeface="Courier New"/>
                <a:sym typeface="Courier New"/>
              </a:rPr>
              <a:t>sync</a:t>
            </a:r>
            <a:r>
              <a:rPr lang="es-419" sz="900">
                <a:solidFill>
                  <a:srgbClr val="D4D4D4"/>
                </a:solidFill>
                <a:highlight>
                  <a:srgbClr val="1F1F1F"/>
                </a:highlight>
                <a:latin typeface="Courier New"/>
                <a:ea typeface="Courier New"/>
                <a:cs typeface="Courier New"/>
                <a:sym typeface="Courier New"/>
              </a:rPr>
              <a:t>::</a:t>
            </a:r>
            <a:r>
              <a:rPr lang="es-419" sz="900">
                <a:solidFill>
                  <a:srgbClr val="CCCCCC"/>
                </a:solidFill>
                <a:highlight>
                  <a:srgbClr val="1F1F1F"/>
                </a:highlight>
                <a:latin typeface="Courier New"/>
                <a:ea typeface="Courier New"/>
                <a:cs typeface="Courier New"/>
                <a:sym typeface="Courier New"/>
              </a:rPr>
              <a:t>{</a:t>
            </a:r>
            <a:r>
              <a:rPr lang="es-419" sz="900">
                <a:solidFill>
                  <a:srgbClr val="4EC9B0"/>
                </a:solidFill>
                <a:highlight>
                  <a:srgbClr val="1F1F1F"/>
                </a:highlight>
                <a:latin typeface="Courier New"/>
                <a:ea typeface="Courier New"/>
                <a:cs typeface="Courier New"/>
                <a:sym typeface="Courier New"/>
              </a:rPr>
              <a:t>Arc</a:t>
            </a:r>
            <a:r>
              <a:rPr lang="es-419" sz="900">
                <a:solidFill>
                  <a:srgbClr val="CCCCCC"/>
                </a:solidFill>
                <a:highlight>
                  <a:srgbClr val="1F1F1F"/>
                </a:highlight>
                <a:latin typeface="Courier New"/>
                <a:ea typeface="Courier New"/>
                <a:cs typeface="Courier New"/>
                <a:sym typeface="Courier New"/>
              </a:rPr>
              <a:t>,</a:t>
            </a:r>
            <a:r>
              <a:rPr lang="es-419" sz="900">
                <a:solidFill>
                  <a:srgbClr val="4EC9B0"/>
                </a:solidFill>
                <a:highlight>
                  <a:srgbClr val="1F1F1F"/>
                </a:highlight>
                <a:latin typeface="Courier New"/>
                <a:ea typeface="Courier New"/>
                <a:cs typeface="Courier New"/>
                <a:sym typeface="Courier New"/>
              </a:rPr>
              <a:t>Mutex</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569CD6"/>
                </a:solidFill>
                <a:highlight>
                  <a:srgbClr val="1F1F1F"/>
                </a:highlight>
                <a:latin typeface="Courier New"/>
                <a:ea typeface="Courier New"/>
                <a:cs typeface="Courier New"/>
                <a:sym typeface="Courier New"/>
              </a:rPr>
              <a:t>fn</a:t>
            </a:r>
            <a:r>
              <a:rPr lang="es-419" sz="900">
                <a:solidFill>
                  <a:srgbClr val="CCCCCC"/>
                </a:solidFill>
                <a:highlight>
                  <a:srgbClr val="1F1F1F"/>
                </a:highlight>
                <a:latin typeface="Courier New"/>
                <a:ea typeface="Courier New"/>
                <a:cs typeface="Courier New"/>
                <a:sym typeface="Courier New"/>
              </a:rPr>
              <a:t> </a:t>
            </a:r>
            <a:r>
              <a:rPr lang="es-419" sz="900">
                <a:solidFill>
                  <a:srgbClr val="DCDCAA"/>
                </a:solidFill>
                <a:highlight>
                  <a:srgbClr val="1F1F1F"/>
                </a:highlight>
                <a:latin typeface="Courier New"/>
                <a:ea typeface="Courier New"/>
                <a:cs typeface="Courier New"/>
                <a:sym typeface="Courier New"/>
              </a:rPr>
              <a:t>main</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let</a:t>
            </a:r>
            <a:r>
              <a:rPr lang="es-419" sz="900">
                <a:solidFill>
                  <a:srgbClr val="CCCCCC"/>
                </a:solidFill>
                <a:highlight>
                  <a:srgbClr val="1F1F1F"/>
                </a:highlight>
                <a:latin typeface="Courier New"/>
                <a:ea typeface="Courier New"/>
                <a:cs typeface="Courier New"/>
                <a:sym typeface="Courier New"/>
              </a:rPr>
              <a:t> </a:t>
            </a:r>
            <a:r>
              <a:rPr lang="es-419" sz="900">
                <a:solidFill>
                  <a:srgbClr val="9CDCFE"/>
                </a:solidFill>
                <a:highlight>
                  <a:srgbClr val="1F1F1F"/>
                </a:highlight>
                <a:latin typeface="Courier New"/>
                <a:ea typeface="Courier New"/>
                <a:cs typeface="Courier New"/>
                <a:sym typeface="Courier New"/>
              </a:rPr>
              <a:t>data</a:t>
            </a:r>
            <a:r>
              <a:rPr lang="es-419" sz="900">
                <a:solidFill>
                  <a:srgbClr val="CCCCCC"/>
                </a:solidFill>
                <a:highlight>
                  <a:srgbClr val="1F1F1F"/>
                </a:highlight>
                <a:latin typeface="Courier New"/>
                <a:ea typeface="Courier New"/>
                <a:cs typeface="Courier New"/>
                <a:sym typeface="Courier New"/>
              </a:rPr>
              <a:t> </a:t>
            </a:r>
            <a:r>
              <a:rPr lang="es-419" sz="900">
                <a:solidFill>
                  <a:srgbClr val="D4D4D4"/>
                </a:solidFill>
                <a:highlight>
                  <a:srgbClr val="1F1F1F"/>
                </a:highlight>
                <a:latin typeface="Courier New"/>
                <a:ea typeface="Courier New"/>
                <a:cs typeface="Courier New"/>
                <a:sym typeface="Courier New"/>
              </a:rPr>
              <a:t>=</a:t>
            </a:r>
            <a:r>
              <a:rPr lang="es-419" sz="900">
                <a:solidFill>
                  <a:srgbClr val="CCCCCC"/>
                </a:solidFill>
                <a:highlight>
                  <a:srgbClr val="1F1F1F"/>
                </a:highlight>
                <a:latin typeface="Courier New"/>
                <a:ea typeface="Courier New"/>
                <a:cs typeface="Courier New"/>
                <a:sym typeface="Courier New"/>
              </a:rPr>
              <a:t> </a:t>
            </a:r>
            <a:r>
              <a:rPr lang="es-419" sz="900">
                <a:solidFill>
                  <a:srgbClr val="4EC9B0"/>
                </a:solidFill>
                <a:highlight>
                  <a:srgbClr val="1F1F1F"/>
                </a:highlight>
                <a:latin typeface="Courier New"/>
                <a:ea typeface="Courier New"/>
                <a:cs typeface="Courier New"/>
                <a:sym typeface="Courier New"/>
              </a:rPr>
              <a:t>Mutex</a:t>
            </a:r>
            <a:r>
              <a:rPr lang="es-419" sz="900">
                <a:solidFill>
                  <a:srgbClr val="D4D4D4"/>
                </a:solidFill>
                <a:highlight>
                  <a:srgbClr val="1F1F1F"/>
                </a:highlight>
                <a:latin typeface="Courier New"/>
                <a:ea typeface="Courier New"/>
                <a:cs typeface="Courier New"/>
                <a:sym typeface="Courier New"/>
              </a:rPr>
              <a:t>::</a:t>
            </a:r>
            <a:r>
              <a:rPr lang="es-419" sz="900">
                <a:solidFill>
                  <a:srgbClr val="DCDCAA"/>
                </a:solidFill>
                <a:highlight>
                  <a:srgbClr val="1F1F1F"/>
                </a:highlight>
                <a:latin typeface="Courier New"/>
                <a:ea typeface="Courier New"/>
                <a:cs typeface="Courier New"/>
                <a:sym typeface="Courier New"/>
              </a:rPr>
              <a:t>new</a:t>
            </a:r>
            <a:r>
              <a:rPr lang="es-419" sz="900">
                <a:solidFill>
                  <a:srgbClr val="CCCCCC"/>
                </a:solidFill>
                <a:highlight>
                  <a:srgbClr val="1F1F1F"/>
                </a:highlight>
                <a:latin typeface="Courier New"/>
                <a:ea typeface="Courier New"/>
                <a:cs typeface="Courier New"/>
                <a:sym typeface="Courier New"/>
              </a:rPr>
              <a:t>(</a:t>
            </a:r>
            <a:r>
              <a:rPr lang="es-419" sz="900">
                <a:solidFill>
                  <a:srgbClr val="CE9178"/>
                </a:solidFill>
                <a:highlight>
                  <a:srgbClr val="1F1F1F"/>
                </a:highlight>
                <a:latin typeface="Courier New"/>
                <a:ea typeface="Courier New"/>
                <a:cs typeface="Courier New"/>
                <a:sym typeface="Courier New"/>
              </a:rPr>
              <a:t>"Sem Rust!"</a:t>
            </a:r>
            <a:r>
              <a:rPr lang="es-419" sz="900">
                <a:solidFill>
                  <a:srgbClr val="D4D4D4"/>
                </a:solidFill>
                <a:highlight>
                  <a:srgbClr val="1F1F1F"/>
                </a:highlight>
                <a:latin typeface="Courier New"/>
                <a:ea typeface="Courier New"/>
                <a:cs typeface="Courier New"/>
                <a:sym typeface="Courier New"/>
              </a:rPr>
              <a:t>.</a:t>
            </a:r>
            <a:r>
              <a:rPr lang="es-419" sz="900">
                <a:solidFill>
                  <a:srgbClr val="DCDCAA"/>
                </a:solidFill>
                <a:highlight>
                  <a:srgbClr val="1F1F1F"/>
                </a:highlight>
                <a:latin typeface="Courier New"/>
                <a:ea typeface="Courier New"/>
                <a:cs typeface="Courier New"/>
                <a:sym typeface="Courier New"/>
              </a:rPr>
              <a:t>to_string</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let</a:t>
            </a:r>
            <a:r>
              <a:rPr lang="es-419" sz="900">
                <a:solidFill>
                  <a:srgbClr val="CCCCCC"/>
                </a:solidFill>
                <a:highlight>
                  <a:srgbClr val="1F1F1F"/>
                </a:highlight>
                <a:latin typeface="Courier New"/>
                <a:ea typeface="Courier New"/>
                <a:cs typeface="Courier New"/>
                <a:sym typeface="Courier New"/>
              </a:rPr>
              <a:t> </a:t>
            </a:r>
            <a:r>
              <a:rPr lang="es-419" sz="900">
                <a:solidFill>
                  <a:srgbClr val="9CDCFE"/>
                </a:solidFill>
                <a:highlight>
                  <a:srgbClr val="1F1F1F"/>
                </a:highlight>
                <a:latin typeface="Courier New"/>
                <a:ea typeface="Courier New"/>
                <a:cs typeface="Courier New"/>
                <a:sym typeface="Courier New"/>
              </a:rPr>
              <a:t>data_arc</a:t>
            </a:r>
            <a:r>
              <a:rPr lang="es-419" sz="900">
                <a:solidFill>
                  <a:srgbClr val="CCCCCC"/>
                </a:solidFill>
                <a:highlight>
                  <a:srgbClr val="1F1F1F"/>
                </a:highlight>
                <a:latin typeface="Courier New"/>
                <a:ea typeface="Courier New"/>
                <a:cs typeface="Courier New"/>
                <a:sym typeface="Courier New"/>
              </a:rPr>
              <a:t> </a:t>
            </a:r>
            <a:r>
              <a:rPr lang="es-419" sz="900">
                <a:solidFill>
                  <a:srgbClr val="D4D4D4"/>
                </a:solidFill>
                <a:highlight>
                  <a:srgbClr val="1F1F1F"/>
                </a:highlight>
                <a:latin typeface="Courier New"/>
                <a:ea typeface="Courier New"/>
                <a:cs typeface="Courier New"/>
                <a:sym typeface="Courier New"/>
              </a:rPr>
              <a:t>=</a:t>
            </a:r>
            <a:r>
              <a:rPr lang="es-419" sz="900">
                <a:solidFill>
                  <a:srgbClr val="CCCCCC"/>
                </a:solidFill>
                <a:highlight>
                  <a:srgbClr val="1F1F1F"/>
                </a:highlight>
                <a:latin typeface="Courier New"/>
                <a:ea typeface="Courier New"/>
                <a:cs typeface="Courier New"/>
                <a:sym typeface="Courier New"/>
              </a:rPr>
              <a:t> </a:t>
            </a:r>
            <a:r>
              <a:rPr lang="es-419" sz="900">
                <a:solidFill>
                  <a:srgbClr val="4EC9B0"/>
                </a:solidFill>
                <a:highlight>
                  <a:srgbClr val="1F1F1F"/>
                </a:highlight>
                <a:latin typeface="Courier New"/>
                <a:ea typeface="Courier New"/>
                <a:cs typeface="Courier New"/>
                <a:sym typeface="Courier New"/>
              </a:rPr>
              <a:t>Arc</a:t>
            </a:r>
            <a:r>
              <a:rPr lang="es-419" sz="900">
                <a:solidFill>
                  <a:srgbClr val="D4D4D4"/>
                </a:solidFill>
                <a:highlight>
                  <a:srgbClr val="1F1F1F"/>
                </a:highlight>
                <a:latin typeface="Courier New"/>
                <a:ea typeface="Courier New"/>
                <a:cs typeface="Courier New"/>
                <a:sym typeface="Courier New"/>
              </a:rPr>
              <a:t>::</a:t>
            </a:r>
            <a:r>
              <a:rPr lang="es-419" sz="900">
                <a:solidFill>
                  <a:srgbClr val="DCDCAA"/>
                </a:solidFill>
                <a:highlight>
                  <a:srgbClr val="1F1F1F"/>
                </a:highlight>
                <a:latin typeface="Courier New"/>
                <a:ea typeface="Courier New"/>
                <a:cs typeface="Courier New"/>
                <a:sym typeface="Courier New"/>
              </a:rPr>
              <a:t>new</a:t>
            </a:r>
            <a:r>
              <a:rPr lang="es-419" sz="900">
                <a:solidFill>
                  <a:srgbClr val="CCCCCC"/>
                </a:solidFill>
                <a:highlight>
                  <a:srgbClr val="1F1F1F"/>
                </a:highlight>
                <a:latin typeface="Courier New"/>
                <a:ea typeface="Courier New"/>
                <a:cs typeface="Courier New"/>
                <a:sym typeface="Courier New"/>
              </a:rPr>
              <a:t>(</a:t>
            </a:r>
            <a:r>
              <a:rPr lang="es-419" sz="900">
                <a:solidFill>
                  <a:srgbClr val="9CDCFE"/>
                </a:solidFill>
                <a:highlight>
                  <a:srgbClr val="1F1F1F"/>
                </a:highlight>
                <a:latin typeface="Courier New"/>
                <a:ea typeface="Courier New"/>
                <a:cs typeface="Courier New"/>
                <a:sym typeface="Courier New"/>
              </a:rPr>
              <a:t>data</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let</a:t>
            </a:r>
            <a:r>
              <a:rPr lang="es-419" sz="900">
                <a:solidFill>
                  <a:srgbClr val="CCCCCC"/>
                </a:solidFill>
                <a:highlight>
                  <a:srgbClr val="1F1F1F"/>
                </a:highlight>
                <a:latin typeface="Courier New"/>
                <a:ea typeface="Courier New"/>
                <a:cs typeface="Courier New"/>
                <a:sym typeface="Courier New"/>
              </a:rPr>
              <a:t> </a:t>
            </a:r>
            <a:r>
              <a:rPr lang="es-419" sz="900">
                <a:solidFill>
                  <a:srgbClr val="9CDCFE"/>
                </a:solidFill>
                <a:highlight>
                  <a:srgbClr val="1F1F1F"/>
                </a:highlight>
                <a:latin typeface="Courier New"/>
                <a:ea typeface="Courier New"/>
                <a:cs typeface="Courier New"/>
                <a:sym typeface="Courier New"/>
              </a:rPr>
              <a:t>data_c1</a:t>
            </a:r>
            <a:r>
              <a:rPr lang="es-419" sz="900">
                <a:solidFill>
                  <a:srgbClr val="CCCCCC"/>
                </a:solidFill>
                <a:highlight>
                  <a:srgbClr val="1F1F1F"/>
                </a:highlight>
                <a:latin typeface="Courier New"/>
                <a:ea typeface="Courier New"/>
                <a:cs typeface="Courier New"/>
                <a:sym typeface="Courier New"/>
              </a:rPr>
              <a:t> </a:t>
            </a:r>
            <a:r>
              <a:rPr lang="es-419" sz="900">
                <a:solidFill>
                  <a:srgbClr val="D4D4D4"/>
                </a:solidFill>
                <a:highlight>
                  <a:srgbClr val="1F1F1F"/>
                </a:highlight>
                <a:latin typeface="Courier New"/>
                <a:ea typeface="Courier New"/>
                <a:cs typeface="Courier New"/>
                <a:sym typeface="Courier New"/>
              </a:rPr>
              <a:t>=</a:t>
            </a:r>
            <a:r>
              <a:rPr lang="es-419" sz="900">
                <a:solidFill>
                  <a:srgbClr val="CCCCCC"/>
                </a:solidFill>
                <a:highlight>
                  <a:srgbClr val="1F1F1F"/>
                </a:highlight>
                <a:latin typeface="Courier New"/>
                <a:ea typeface="Courier New"/>
                <a:cs typeface="Courier New"/>
                <a:sym typeface="Courier New"/>
              </a:rPr>
              <a:t> </a:t>
            </a:r>
            <a:r>
              <a:rPr lang="es-419" sz="900">
                <a:solidFill>
                  <a:srgbClr val="9CDCFE"/>
                </a:solidFill>
                <a:highlight>
                  <a:srgbClr val="1F1F1F"/>
                </a:highlight>
                <a:latin typeface="Courier New"/>
                <a:ea typeface="Courier New"/>
                <a:cs typeface="Courier New"/>
                <a:sym typeface="Courier New"/>
              </a:rPr>
              <a:t>data_arc</a:t>
            </a:r>
            <a:r>
              <a:rPr lang="es-419" sz="900">
                <a:solidFill>
                  <a:srgbClr val="D4D4D4"/>
                </a:solidFill>
                <a:highlight>
                  <a:srgbClr val="1F1F1F"/>
                </a:highlight>
                <a:latin typeface="Courier New"/>
                <a:ea typeface="Courier New"/>
                <a:cs typeface="Courier New"/>
                <a:sym typeface="Courier New"/>
              </a:rPr>
              <a:t>.</a:t>
            </a:r>
            <a:r>
              <a:rPr lang="es-419" sz="900">
                <a:solidFill>
                  <a:srgbClr val="DCDCAA"/>
                </a:solidFill>
                <a:highlight>
                  <a:srgbClr val="1F1F1F"/>
                </a:highlight>
                <a:latin typeface="Courier New"/>
                <a:ea typeface="Courier New"/>
                <a:cs typeface="Courier New"/>
                <a:sym typeface="Courier New"/>
              </a:rPr>
              <a:t>clone</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let</a:t>
            </a:r>
            <a:r>
              <a:rPr lang="es-419" sz="900">
                <a:solidFill>
                  <a:srgbClr val="CCCCCC"/>
                </a:solidFill>
                <a:highlight>
                  <a:srgbClr val="1F1F1F"/>
                </a:highlight>
                <a:latin typeface="Courier New"/>
                <a:ea typeface="Courier New"/>
                <a:cs typeface="Courier New"/>
                <a:sym typeface="Courier New"/>
              </a:rPr>
              <a:t> </a:t>
            </a:r>
            <a:r>
              <a:rPr lang="es-419" sz="900">
                <a:solidFill>
                  <a:srgbClr val="9CDCFE"/>
                </a:solidFill>
                <a:highlight>
                  <a:srgbClr val="1F1F1F"/>
                </a:highlight>
                <a:latin typeface="Courier New"/>
                <a:ea typeface="Courier New"/>
                <a:cs typeface="Courier New"/>
                <a:sym typeface="Courier New"/>
              </a:rPr>
              <a:t>handle</a:t>
            </a:r>
            <a:r>
              <a:rPr lang="es-419" sz="900">
                <a:solidFill>
                  <a:srgbClr val="CCCCCC"/>
                </a:solidFill>
                <a:highlight>
                  <a:srgbClr val="1F1F1F"/>
                </a:highlight>
                <a:latin typeface="Courier New"/>
                <a:ea typeface="Courier New"/>
                <a:cs typeface="Courier New"/>
                <a:sym typeface="Courier New"/>
              </a:rPr>
              <a:t> </a:t>
            </a:r>
            <a:r>
              <a:rPr lang="es-419" sz="900">
                <a:solidFill>
                  <a:srgbClr val="D4D4D4"/>
                </a:solidFill>
                <a:highlight>
                  <a:srgbClr val="1F1F1F"/>
                </a:highlight>
                <a:latin typeface="Courier New"/>
                <a:ea typeface="Courier New"/>
                <a:cs typeface="Courier New"/>
                <a:sym typeface="Courier New"/>
              </a:rPr>
              <a:t>=</a:t>
            </a:r>
            <a:r>
              <a:rPr lang="es-419" sz="900">
                <a:solidFill>
                  <a:srgbClr val="CCCCCC"/>
                </a:solidFill>
                <a:highlight>
                  <a:srgbClr val="1F1F1F"/>
                </a:highlight>
                <a:latin typeface="Courier New"/>
                <a:ea typeface="Courier New"/>
                <a:cs typeface="Courier New"/>
                <a:sym typeface="Courier New"/>
              </a:rPr>
              <a:t> </a:t>
            </a:r>
            <a:r>
              <a:rPr lang="es-419" sz="900">
                <a:solidFill>
                  <a:srgbClr val="4EC9B0"/>
                </a:solidFill>
                <a:highlight>
                  <a:srgbClr val="1F1F1F"/>
                </a:highlight>
                <a:latin typeface="Courier New"/>
                <a:ea typeface="Courier New"/>
                <a:cs typeface="Courier New"/>
                <a:sym typeface="Courier New"/>
              </a:rPr>
              <a:t>thread</a:t>
            </a:r>
            <a:r>
              <a:rPr lang="es-419" sz="900">
                <a:solidFill>
                  <a:srgbClr val="D4D4D4"/>
                </a:solidFill>
                <a:highlight>
                  <a:srgbClr val="1F1F1F"/>
                </a:highlight>
                <a:latin typeface="Courier New"/>
                <a:ea typeface="Courier New"/>
                <a:cs typeface="Courier New"/>
                <a:sym typeface="Courier New"/>
              </a:rPr>
              <a:t>::</a:t>
            </a:r>
            <a:r>
              <a:rPr lang="es-419" sz="900">
                <a:solidFill>
                  <a:srgbClr val="DCDCAA"/>
                </a:solidFill>
                <a:highlight>
                  <a:srgbClr val="1F1F1F"/>
                </a:highlight>
                <a:latin typeface="Courier New"/>
                <a:ea typeface="Courier New"/>
                <a:cs typeface="Courier New"/>
                <a:sym typeface="Courier New"/>
              </a:rPr>
              <a:t>spawn</a:t>
            </a:r>
            <a:r>
              <a:rPr lang="es-419" sz="900">
                <a:solidFill>
                  <a:srgbClr val="CCCCCC"/>
                </a:solidFill>
                <a:highlight>
                  <a:srgbClr val="1F1F1F"/>
                </a:highlight>
                <a:latin typeface="Courier New"/>
                <a:ea typeface="Courier New"/>
                <a:cs typeface="Courier New"/>
                <a:sym typeface="Courier New"/>
              </a:rPr>
              <a:t>(</a:t>
            </a:r>
            <a:r>
              <a:rPr lang="es-419" sz="900">
                <a:solidFill>
                  <a:srgbClr val="569CD6"/>
                </a:solidFill>
                <a:highlight>
                  <a:srgbClr val="1F1F1F"/>
                </a:highlight>
                <a:latin typeface="Courier New"/>
                <a:ea typeface="Courier New"/>
                <a:cs typeface="Courier New"/>
                <a:sym typeface="Courier New"/>
              </a:rPr>
              <a:t>move</a:t>
            </a:r>
            <a:r>
              <a:rPr lang="es-419" sz="900">
                <a:solidFill>
                  <a:srgbClr val="CCCCCC"/>
                </a:solidFill>
                <a:highlight>
                  <a:srgbClr val="1F1F1F"/>
                </a:highlight>
                <a:latin typeface="Courier New"/>
                <a:ea typeface="Courier New"/>
                <a:cs typeface="Courier New"/>
                <a:sym typeface="Courier New"/>
              </a:rPr>
              <a:t> </a:t>
            </a:r>
            <a:r>
              <a:rPr lang="es-419" sz="900">
                <a:solidFill>
                  <a:srgbClr val="D4D4D4"/>
                </a:solidFill>
                <a:highlight>
                  <a:srgbClr val="1F1F1F"/>
                </a:highlight>
                <a:latin typeface="Courier New"/>
                <a:ea typeface="Courier New"/>
                <a:cs typeface="Courier New"/>
                <a:sym typeface="Courier New"/>
              </a:rPr>
              <a:t>||</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let</a:t>
            </a: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mut</a:t>
            </a:r>
            <a:r>
              <a:rPr lang="es-419" sz="900">
                <a:solidFill>
                  <a:srgbClr val="CCCCCC"/>
                </a:solidFill>
                <a:highlight>
                  <a:srgbClr val="1F1F1F"/>
                </a:highlight>
                <a:latin typeface="Courier New"/>
                <a:ea typeface="Courier New"/>
                <a:cs typeface="Courier New"/>
                <a:sym typeface="Courier New"/>
              </a:rPr>
              <a:t> </a:t>
            </a:r>
            <a:r>
              <a:rPr lang="es-419" sz="900" u="sng">
                <a:solidFill>
                  <a:srgbClr val="9CDCFE"/>
                </a:solidFill>
                <a:highlight>
                  <a:srgbClr val="1F1F1F"/>
                </a:highlight>
                <a:latin typeface="Courier New"/>
                <a:ea typeface="Courier New"/>
                <a:cs typeface="Courier New"/>
                <a:sym typeface="Courier New"/>
              </a:rPr>
              <a:t>data_h</a:t>
            </a:r>
            <a:r>
              <a:rPr lang="es-419" sz="900">
                <a:solidFill>
                  <a:srgbClr val="CCCCCC"/>
                </a:solidFill>
                <a:highlight>
                  <a:srgbClr val="1F1F1F"/>
                </a:highlight>
                <a:latin typeface="Courier New"/>
                <a:ea typeface="Courier New"/>
                <a:cs typeface="Courier New"/>
                <a:sym typeface="Courier New"/>
              </a:rPr>
              <a:t> </a:t>
            </a:r>
            <a:r>
              <a:rPr lang="es-419" sz="900">
                <a:solidFill>
                  <a:srgbClr val="D4D4D4"/>
                </a:solidFill>
                <a:highlight>
                  <a:srgbClr val="1F1F1F"/>
                </a:highlight>
                <a:latin typeface="Courier New"/>
                <a:ea typeface="Courier New"/>
                <a:cs typeface="Courier New"/>
                <a:sym typeface="Courier New"/>
              </a:rPr>
              <a:t>=</a:t>
            </a:r>
            <a:r>
              <a:rPr lang="es-419" sz="900">
                <a:solidFill>
                  <a:srgbClr val="CCCCCC"/>
                </a:solidFill>
                <a:highlight>
                  <a:srgbClr val="1F1F1F"/>
                </a:highlight>
                <a:latin typeface="Courier New"/>
                <a:ea typeface="Courier New"/>
                <a:cs typeface="Courier New"/>
                <a:sym typeface="Courier New"/>
              </a:rPr>
              <a:t> </a:t>
            </a:r>
            <a:r>
              <a:rPr lang="es-419" sz="900">
                <a:solidFill>
                  <a:srgbClr val="9CDCFE"/>
                </a:solidFill>
                <a:highlight>
                  <a:srgbClr val="1F1F1F"/>
                </a:highlight>
                <a:latin typeface="Courier New"/>
                <a:ea typeface="Courier New"/>
                <a:cs typeface="Courier New"/>
                <a:sym typeface="Courier New"/>
              </a:rPr>
              <a:t>data_c1</a:t>
            </a:r>
            <a:r>
              <a:rPr lang="es-419" sz="900">
                <a:solidFill>
                  <a:srgbClr val="D4D4D4"/>
                </a:solidFill>
                <a:highlight>
                  <a:srgbClr val="1F1F1F"/>
                </a:highlight>
                <a:latin typeface="Courier New"/>
                <a:ea typeface="Courier New"/>
                <a:cs typeface="Courier New"/>
                <a:sym typeface="Courier New"/>
              </a:rPr>
              <a:t>.</a:t>
            </a:r>
            <a:r>
              <a:rPr lang="es-419" sz="900">
                <a:solidFill>
                  <a:srgbClr val="DCDCAA"/>
                </a:solidFill>
                <a:highlight>
                  <a:srgbClr val="1F1F1F"/>
                </a:highlight>
                <a:latin typeface="Courier New"/>
                <a:ea typeface="Courier New"/>
                <a:cs typeface="Courier New"/>
                <a:sym typeface="Courier New"/>
              </a:rPr>
              <a:t>lock</a:t>
            </a:r>
            <a:r>
              <a:rPr lang="es-419" sz="900">
                <a:solidFill>
                  <a:srgbClr val="CCCCCC"/>
                </a:solidFill>
                <a:highlight>
                  <a:srgbClr val="1F1F1F"/>
                </a:highlight>
                <a:latin typeface="Courier New"/>
                <a:ea typeface="Courier New"/>
                <a:cs typeface="Courier New"/>
                <a:sym typeface="Courier New"/>
              </a:rPr>
              <a:t>()</a:t>
            </a:r>
            <a:r>
              <a:rPr lang="es-419" sz="900">
                <a:solidFill>
                  <a:srgbClr val="D4D4D4"/>
                </a:solidFill>
                <a:highlight>
                  <a:srgbClr val="1F1F1F"/>
                </a:highlight>
                <a:latin typeface="Courier New"/>
                <a:ea typeface="Courier New"/>
                <a:cs typeface="Courier New"/>
                <a:sym typeface="Courier New"/>
              </a:rPr>
              <a:t>.</a:t>
            </a:r>
            <a:r>
              <a:rPr lang="es-419" sz="900">
                <a:solidFill>
                  <a:srgbClr val="DCDCAA"/>
                </a:solidFill>
                <a:highlight>
                  <a:srgbClr val="1F1F1F"/>
                </a:highlight>
                <a:latin typeface="Courier New"/>
                <a:ea typeface="Courier New"/>
                <a:cs typeface="Courier New"/>
                <a:sym typeface="Courier New"/>
              </a:rPr>
              <a:t>unwrap</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D4D4D4"/>
                </a:solidFill>
                <a:highlight>
                  <a:srgbClr val="1F1F1F"/>
                </a:highlight>
                <a:latin typeface="Courier New"/>
                <a:ea typeface="Courier New"/>
                <a:cs typeface="Courier New"/>
                <a:sym typeface="Courier New"/>
              </a:rPr>
              <a:t>*</a:t>
            </a:r>
            <a:r>
              <a:rPr lang="es-419" sz="900" u="sng">
                <a:solidFill>
                  <a:srgbClr val="9CDCFE"/>
                </a:solidFill>
                <a:highlight>
                  <a:srgbClr val="1F1F1F"/>
                </a:highlight>
                <a:latin typeface="Courier New"/>
                <a:ea typeface="Courier New"/>
                <a:cs typeface="Courier New"/>
                <a:sym typeface="Courier New"/>
              </a:rPr>
              <a:t>data_h</a:t>
            </a:r>
            <a:r>
              <a:rPr lang="es-419" sz="900">
                <a:solidFill>
                  <a:srgbClr val="CCCCCC"/>
                </a:solidFill>
                <a:highlight>
                  <a:srgbClr val="1F1F1F"/>
                </a:highlight>
                <a:latin typeface="Courier New"/>
                <a:ea typeface="Courier New"/>
                <a:cs typeface="Courier New"/>
                <a:sym typeface="Courier New"/>
              </a:rPr>
              <a:t> </a:t>
            </a:r>
            <a:r>
              <a:rPr lang="es-419" sz="900">
                <a:solidFill>
                  <a:srgbClr val="D4D4D4"/>
                </a:solidFill>
                <a:highlight>
                  <a:srgbClr val="1F1F1F"/>
                </a:highlight>
                <a:latin typeface="Courier New"/>
                <a:ea typeface="Courier New"/>
                <a:cs typeface="Courier New"/>
                <a:sym typeface="Courier New"/>
              </a:rPr>
              <a:t>=</a:t>
            </a:r>
            <a:r>
              <a:rPr lang="es-419" sz="900">
                <a:solidFill>
                  <a:srgbClr val="CCCCCC"/>
                </a:solidFill>
                <a:highlight>
                  <a:srgbClr val="1F1F1F"/>
                </a:highlight>
                <a:latin typeface="Courier New"/>
                <a:ea typeface="Courier New"/>
                <a:cs typeface="Courier New"/>
                <a:sym typeface="Courier New"/>
              </a:rPr>
              <a:t> </a:t>
            </a:r>
            <a:r>
              <a:rPr lang="es-419" sz="900">
                <a:solidFill>
                  <a:srgbClr val="4EC9B0"/>
                </a:solidFill>
                <a:highlight>
                  <a:srgbClr val="1F1F1F"/>
                </a:highlight>
                <a:latin typeface="Courier New"/>
                <a:ea typeface="Courier New"/>
                <a:cs typeface="Courier New"/>
                <a:sym typeface="Courier New"/>
              </a:rPr>
              <a:t>String</a:t>
            </a:r>
            <a:r>
              <a:rPr lang="es-419" sz="900">
                <a:solidFill>
                  <a:srgbClr val="D4D4D4"/>
                </a:solidFill>
                <a:highlight>
                  <a:srgbClr val="1F1F1F"/>
                </a:highlight>
                <a:latin typeface="Courier New"/>
                <a:ea typeface="Courier New"/>
                <a:cs typeface="Courier New"/>
                <a:sym typeface="Courier New"/>
              </a:rPr>
              <a:t>::</a:t>
            </a:r>
            <a:r>
              <a:rPr lang="es-419" sz="900">
                <a:solidFill>
                  <a:srgbClr val="DCDCAA"/>
                </a:solidFill>
                <a:highlight>
                  <a:srgbClr val="1F1F1F"/>
                </a:highlight>
                <a:latin typeface="Courier New"/>
                <a:ea typeface="Courier New"/>
                <a:cs typeface="Courier New"/>
                <a:sym typeface="Courier New"/>
              </a:rPr>
              <a:t>from</a:t>
            </a:r>
            <a:r>
              <a:rPr lang="es-419" sz="900">
                <a:solidFill>
                  <a:srgbClr val="CCCCCC"/>
                </a:solidFill>
                <a:highlight>
                  <a:srgbClr val="1F1F1F"/>
                </a:highlight>
                <a:latin typeface="Courier New"/>
                <a:ea typeface="Courier New"/>
                <a:cs typeface="Courier New"/>
                <a:sym typeface="Courier New"/>
              </a:rPr>
              <a:t>(</a:t>
            </a:r>
            <a:r>
              <a:rPr lang="es-419" sz="900">
                <a:solidFill>
                  <a:srgbClr val="CE9178"/>
                </a:solidFill>
                <a:highlight>
                  <a:srgbClr val="1F1F1F"/>
                </a:highlight>
                <a:latin typeface="Courier New"/>
                <a:ea typeface="Courier New"/>
                <a:cs typeface="Courier New"/>
                <a:sym typeface="Courier New"/>
              </a:rPr>
              <a:t>"Seminario de Rust!"</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println!</a:t>
            </a:r>
            <a:r>
              <a:rPr lang="es-419" sz="900">
                <a:solidFill>
                  <a:srgbClr val="CCCCCC"/>
                </a:solidFill>
                <a:highlight>
                  <a:srgbClr val="1F1F1F"/>
                </a:highlight>
                <a:latin typeface="Courier New"/>
                <a:ea typeface="Courier New"/>
                <a:cs typeface="Courier New"/>
                <a:sym typeface="Courier New"/>
              </a:rPr>
              <a:t>(</a:t>
            </a:r>
            <a:r>
              <a:rPr lang="es-419" sz="900">
                <a:solidFill>
                  <a:srgbClr val="CE9178"/>
                </a:solidFill>
                <a:highlight>
                  <a:srgbClr val="1F1F1F"/>
                </a:highlight>
                <a:latin typeface="Courier New"/>
                <a:ea typeface="Courier New"/>
                <a:cs typeface="Courier New"/>
                <a:sym typeface="Courier New"/>
              </a:rPr>
              <a:t>"Soy el hijo #1 </a:t>
            </a:r>
            <a:r>
              <a:rPr lang="es-419" sz="900">
                <a:solidFill>
                  <a:srgbClr val="569CD6"/>
                </a:solidFill>
                <a:highlight>
                  <a:srgbClr val="1F1F1F"/>
                </a:highlight>
                <a:latin typeface="Courier New"/>
                <a:ea typeface="Courier New"/>
                <a:cs typeface="Courier New"/>
                <a:sym typeface="Courier New"/>
              </a:rPr>
              <a:t>{}</a:t>
            </a:r>
            <a:r>
              <a:rPr lang="es-419" sz="900">
                <a:solidFill>
                  <a:srgbClr val="CE9178"/>
                </a:solidFill>
                <a:highlight>
                  <a:srgbClr val="1F1F1F"/>
                </a:highlight>
                <a:latin typeface="Courier New"/>
                <a:ea typeface="Courier New"/>
                <a:cs typeface="Courier New"/>
                <a:sym typeface="Courier New"/>
              </a:rPr>
              <a:t>"</a:t>
            </a:r>
            <a:r>
              <a:rPr lang="es-419" sz="900">
                <a:solidFill>
                  <a:srgbClr val="CCCCCC"/>
                </a:solidFill>
                <a:highlight>
                  <a:srgbClr val="1F1F1F"/>
                </a:highlight>
                <a:latin typeface="Courier New"/>
                <a:ea typeface="Courier New"/>
                <a:cs typeface="Courier New"/>
                <a:sym typeface="Courier New"/>
              </a:rPr>
              <a:t>, </a:t>
            </a:r>
            <a:r>
              <a:rPr lang="es-419" sz="900">
                <a:solidFill>
                  <a:srgbClr val="D4D4D4"/>
                </a:solidFill>
                <a:highlight>
                  <a:srgbClr val="1F1F1F"/>
                </a:highlight>
                <a:latin typeface="Courier New"/>
                <a:ea typeface="Courier New"/>
                <a:cs typeface="Courier New"/>
                <a:sym typeface="Courier New"/>
              </a:rPr>
              <a:t>*</a:t>
            </a:r>
            <a:r>
              <a:rPr lang="es-419" sz="900" u="sng">
                <a:solidFill>
                  <a:srgbClr val="9CDCFE"/>
                </a:solidFill>
                <a:highlight>
                  <a:srgbClr val="1F1F1F"/>
                </a:highlight>
                <a:latin typeface="Courier New"/>
                <a:ea typeface="Courier New"/>
                <a:cs typeface="Courier New"/>
                <a:sym typeface="Courier New"/>
              </a:rPr>
              <a:t>data_h</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9CDCFE"/>
                </a:solidFill>
                <a:highlight>
                  <a:srgbClr val="1F1F1F"/>
                </a:highlight>
                <a:latin typeface="Courier New"/>
                <a:ea typeface="Courier New"/>
                <a:cs typeface="Courier New"/>
                <a:sym typeface="Courier New"/>
              </a:rPr>
              <a:t>handle</a:t>
            </a:r>
            <a:r>
              <a:rPr lang="es-419" sz="900">
                <a:solidFill>
                  <a:srgbClr val="D4D4D4"/>
                </a:solidFill>
                <a:highlight>
                  <a:srgbClr val="1F1F1F"/>
                </a:highlight>
                <a:latin typeface="Courier New"/>
                <a:ea typeface="Courier New"/>
                <a:cs typeface="Courier New"/>
                <a:sym typeface="Courier New"/>
              </a:rPr>
              <a:t>.</a:t>
            </a:r>
            <a:r>
              <a:rPr lang="es-419" sz="900">
                <a:solidFill>
                  <a:srgbClr val="DCDCAA"/>
                </a:solidFill>
                <a:highlight>
                  <a:srgbClr val="1F1F1F"/>
                </a:highlight>
                <a:latin typeface="Courier New"/>
                <a:ea typeface="Courier New"/>
                <a:cs typeface="Courier New"/>
                <a:sym typeface="Courier New"/>
              </a:rPr>
              <a:t>join</a:t>
            </a:r>
            <a:r>
              <a:rPr lang="es-419" sz="900">
                <a:solidFill>
                  <a:srgbClr val="CCCCCC"/>
                </a:solidFill>
                <a:highlight>
                  <a:srgbClr val="1F1F1F"/>
                </a:highlight>
                <a:latin typeface="Courier New"/>
                <a:ea typeface="Courier New"/>
                <a:cs typeface="Courier New"/>
                <a:sym typeface="Courier New"/>
              </a:rPr>
              <a:t>()</a:t>
            </a:r>
            <a:r>
              <a:rPr lang="es-419" sz="900">
                <a:solidFill>
                  <a:srgbClr val="D4D4D4"/>
                </a:solidFill>
                <a:highlight>
                  <a:srgbClr val="1F1F1F"/>
                </a:highlight>
                <a:latin typeface="Courier New"/>
                <a:ea typeface="Courier New"/>
                <a:cs typeface="Courier New"/>
                <a:sym typeface="Courier New"/>
              </a:rPr>
              <a:t>.</a:t>
            </a:r>
            <a:r>
              <a:rPr lang="es-419" sz="900">
                <a:solidFill>
                  <a:srgbClr val="DCDCAA"/>
                </a:solidFill>
                <a:highlight>
                  <a:srgbClr val="1F1F1F"/>
                </a:highlight>
                <a:latin typeface="Courier New"/>
                <a:ea typeface="Courier New"/>
                <a:cs typeface="Courier New"/>
                <a:sym typeface="Courier New"/>
              </a:rPr>
              <a:t>unwrap</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println!</a:t>
            </a:r>
            <a:r>
              <a:rPr lang="es-419" sz="900">
                <a:solidFill>
                  <a:srgbClr val="CCCCCC"/>
                </a:solidFill>
                <a:highlight>
                  <a:srgbClr val="1F1F1F"/>
                </a:highlight>
                <a:latin typeface="Courier New"/>
                <a:ea typeface="Courier New"/>
                <a:cs typeface="Courier New"/>
                <a:sym typeface="Courier New"/>
              </a:rPr>
              <a:t>(</a:t>
            </a:r>
            <a:r>
              <a:rPr lang="es-419" sz="900">
                <a:solidFill>
                  <a:srgbClr val="CE9178"/>
                </a:solidFill>
                <a:highlight>
                  <a:srgbClr val="1F1F1F"/>
                </a:highlight>
                <a:latin typeface="Courier New"/>
                <a:ea typeface="Courier New"/>
                <a:cs typeface="Courier New"/>
                <a:sym typeface="Courier New"/>
              </a:rPr>
              <a:t>"soy el principal! </a:t>
            </a:r>
            <a:r>
              <a:rPr lang="es-419" sz="900">
                <a:solidFill>
                  <a:srgbClr val="569CD6"/>
                </a:solidFill>
                <a:highlight>
                  <a:srgbClr val="1F1F1F"/>
                </a:highlight>
                <a:latin typeface="Courier New"/>
                <a:ea typeface="Courier New"/>
                <a:cs typeface="Courier New"/>
                <a:sym typeface="Courier New"/>
              </a:rPr>
              <a:t>{}</a:t>
            </a:r>
            <a:r>
              <a:rPr lang="es-419" sz="900">
                <a:solidFill>
                  <a:srgbClr val="CE9178"/>
                </a:solidFill>
                <a:highlight>
                  <a:srgbClr val="1F1F1F"/>
                </a:highlight>
                <a:latin typeface="Courier New"/>
                <a:ea typeface="Courier New"/>
                <a:cs typeface="Courier New"/>
                <a:sym typeface="Courier New"/>
              </a:rPr>
              <a:t>"</a:t>
            </a:r>
            <a:r>
              <a:rPr lang="es-419" sz="900">
                <a:solidFill>
                  <a:srgbClr val="CCCCCC"/>
                </a:solidFill>
                <a:highlight>
                  <a:srgbClr val="1F1F1F"/>
                </a:highlight>
                <a:latin typeface="Courier New"/>
                <a:ea typeface="Courier New"/>
                <a:cs typeface="Courier New"/>
                <a:sym typeface="Courier New"/>
              </a:rPr>
              <a:t>,</a:t>
            </a:r>
            <a:r>
              <a:rPr lang="es-419" sz="900">
                <a:solidFill>
                  <a:srgbClr val="D4D4D4"/>
                </a:solidFill>
                <a:highlight>
                  <a:srgbClr val="1F1F1F"/>
                </a:highlight>
                <a:latin typeface="Courier New"/>
                <a:ea typeface="Courier New"/>
                <a:cs typeface="Courier New"/>
                <a:sym typeface="Courier New"/>
              </a:rPr>
              <a:t>*</a:t>
            </a:r>
            <a:r>
              <a:rPr lang="es-419" sz="900">
                <a:solidFill>
                  <a:srgbClr val="9CDCFE"/>
                </a:solidFill>
                <a:highlight>
                  <a:srgbClr val="1F1F1F"/>
                </a:highlight>
                <a:latin typeface="Courier New"/>
                <a:ea typeface="Courier New"/>
                <a:cs typeface="Courier New"/>
                <a:sym typeface="Courier New"/>
              </a:rPr>
              <a:t>data_arc</a:t>
            </a:r>
            <a:r>
              <a:rPr lang="es-419" sz="900">
                <a:solidFill>
                  <a:srgbClr val="D4D4D4"/>
                </a:solidFill>
                <a:highlight>
                  <a:srgbClr val="1F1F1F"/>
                </a:highlight>
                <a:latin typeface="Courier New"/>
                <a:ea typeface="Courier New"/>
                <a:cs typeface="Courier New"/>
                <a:sym typeface="Courier New"/>
              </a:rPr>
              <a:t>.</a:t>
            </a:r>
            <a:r>
              <a:rPr lang="es-419" sz="900">
                <a:solidFill>
                  <a:srgbClr val="DCDCAA"/>
                </a:solidFill>
                <a:highlight>
                  <a:srgbClr val="1F1F1F"/>
                </a:highlight>
                <a:latin typeface="Courier New"/>
                <a:ea typeface="Courier New"/>
                <a:cs typeface="Courier New"/>
                <a:sym typeface="Courier New"/>
              </a:rPr>
              <a:t>lock</a:t>
            </a:r>
            <a:r>
              <a:rPr lang="es-419" sz="900">
                <a:solidFill>
                  <a:srgbClr val="CCCCCC"/>
                </a:solidFill>
                <a:highlight>
                  <a:srgbClr val="1F1F1F"/>
                </a:highlight>
                <a:latin typeface="Courier New"/>
                <a:ea typeface="Courier New"/>
                <a:cs typeface="Courier New"/>
                <a:sym typeface="Courier New"/>
              </a:rPr>
              <a:t>()</a:t>
            </a:r>
            <a:r>
              <a:rPr lang="es-419" sz="900">
                <a:solidFill>
                  <a:srgbClr val="D4D4D4"/>
                </a:solidFill>
                <a:highlight>
                  <a:srgbClr val="1F1F1F"/>
                </a:highlight>
                <a:latin typeface="Courier New"/>
                <a:ea typeface="Courier New"/>
                <a:cs typeface="Courier New"/>
                <a:sym typeface="Courier New"/>
              </a:rPr>
              <a:t>.</a:t>
            </a:r>
            <a:r>
              <a:rPr lang="es-419" sz="900">
                <a:solidFill>
                  <a:srgbClr val="DCDCAA"/>
                </a:solidFill>
                <a:highlight>
                  <a:srgbClr val="1F1F1F"/>
                </a:highlight>
                <a:latin typeface="Courier New"/>
                <a:ea typeface="Courier New"/>
                <a:cs typeface="Courier New"/>
                <a:sym typeface="Courier New"/>
              </a:rPr>
              <a:t>unwrap</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a:t>
            </a:r>
            <a:endParaRPr sz="1000">
              <a:solidFill>
                <a:srgbClr val="569CD6"/>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100">
              <a:solidFill>
                <a:srgbClr val="569CD6"/>
              </a:solidFill>
              <a:highlight>
                <a:srgbClr val="1F1F1F"/>
              </a:highlight>
              <a:latin typeface="Courier New"/>
              <a:ea typeface="Courier New"/>
              <a:cs typeface="Courier New"/>
              <a:sym typeface="Courier New"/>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8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a:highlight>
                  <a:schemeClr val="lt1"/>
                </a:highlight>
              </a:rPr>
              <a:t>Concurrencia: </a:t>
            </a:r>
            <a:r>
              <a:rPr lang="es-419">
                <a:highlight>
                  <a:schemeClr val="lt1"/>
                </a:highlight>
              </a:rPr>
              <a:t>envío</a:t>
            </a:r>
            <a:r>
              <a:rPr lang="es-419">
                <a:highlight>
                  <a:schemeClr val="lt1"/>
                </a:highlight>
              </a:rPr>
              <a:t> de mensajes entre hilos</a:t>
            </a:r>
            <a:endParaRPr>
              <a:highlight>
                <a:schemeClr val="lt1"/>
              </a:highlight>
            </a:endParaRPr>
          </a:p>
        </p:txBody>
      </p:sp>
      <p:sp>
        <p:nvSpPr>
          <p:cNvPr id="499" name="Google Shape;499;p83"/>
          <p:cNvSpPr txBox="1"/>
          <p:nvPr>
            <p:ph idx="1" type="body"/>
          </p:nvPr>
        </p:nvSpPr>
        <p:spPr>
          <a:xfrm>
            <a:off x="387900" y="1352024"/>
            <a:ext cx="8368200" cy="3078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419" sz="1100">
                <a:solidFill>
                  <a:srgbClr val="569CD6"/>
                </a:solidFill>
                <a:highlight>
                  <a:srgbClr val="1F1F1F"/>
                </a:highlight>
                <a:latin typeface="Courier New"/>
                <a:ea typeface="Courier New"/>
                <a:cs typeface="Courier New"/>
                <a:sym typeface="Courier New"/>
              </a:rPr>
              <a:t>use</a:t>
            </a:r>
            <a:r>
              <a:rPr lang="es-419" sz="1100">
                <a:solidFill>
                  <a:srgbClr val="CCCCCC"/>
                </a:solidFill>
                <a:highlight>
                  <a:srgbClr val="1F1F1F"/>
                </a:highlight>
                <a:latin typeface="Courier New"/>
                <a:ea typeface="Courier New"/>
                <a:cs typeface="Courier New"/>
                <a:sym typeface="Courier New"/>
              </a:rPr>
              <a:t> </a:t>
            </a:r>
            <a:r>
              <a:rPr lang="es-419" sz="1100">
                <a:solidFill>
                  <a:srgbClr val="4EC9B0"/>
                </a:solidFill>
                <a:highlight>
                  <a:srgbClr val="1F1F1F"/>
                </a:highlight>
                <a:latin typeface="Courier New"/>
                <a:ea typeface="Courier New"/>
                <a:cs typeface="Courier New"/>
                <a:sym typeface="Courier New"/>
              </a:rPr>
              <a:t>std</a:t>
            </a:r>
            <a:r>
              <a:rPr lang="es-419" sz="1100">
                <a:solidFill>
                  <a:srgbClr val="D4D4D4"/>
                </a:solidFill>
                <a:highlight>
                  <a:srgbClr val="1F1F1F"/>
                </a:highlight>
                <a:latin typeface="Courier New"/>
                <a:ea typeface="Courier New"/>
                <a:cs typeface="Courier New"/>
                <a:sym typeface="Courier New"/>
              </a:rPr>
              <a:t>::</a:t>
            </a:r>
            <a:r>
              <a:rPr lang="es-419" sz="1100">
                <a:solidFill>
                  <a:srgbClr val="4EC9B0"/>
                </a:solidFill>
                <a:highlight>
                  <a:srgbClr val="1F1F1F"/>
                </a:highlight>
                <a:latin typeface="Courier New"/>
                <a:ea typeface="Courier New"/>
                <a:cs typeface="Courier New"/>
                <a:sym typeface="Courier New"/>
              </a:rPr>
              <a:t>thread</a:t>
            </a:r>
            <a:r>
              <a:rPr lang="es-419" sz="1100">
                <a:solidFill>
                  <a:srgbClr val="CCCCCC"/>
                </a:solidFill>
                <a:highlight>
                  <a:srgbClr val="1F1F1F"/>
                </a:highlight>
                <a:latin typeface="Courier New"/>
                <a:ea typeface="Courier New"/>
                <a:cs typeface="Courier New"/>
                <a:sym typeface="Courier New"/>
              </a:rPr>
              <a:t>;</a:t>
            </a:r>
            <a:endParaRPr sz="11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100">
                <a:solidFill>
                  <a:srgbClr val="569CD6"/>
                </a:solidFill>
                <a:highlight>
                  <a:srgbClr val="1F1F1F"/>
                </a:highlight>
                <a:latin typeface="Courier New"/>
                <a:ea typeface="Courier New"/>
                <a:cs typeface="Courier New"/>
                <a:sym typeface="Courier New"/>
              </a:rPr>
              <a:t>use</a:t>
            </a:r>
            <a:r>
              <a:rPr lang="es-419" sz="1100">
                <a:solidFill>
                  <a:srgbClr val="CCCCCC"/>
                </a:solidFill>
                <a:highlight>
                  <a:srgbClr val="1F1F1F"/>
                </a:highlight>
                <a:latin typeface="Courier New"/>
                <a:ea typeface="Courier New"/>
                <a:cs typeface="Courier New"/>
                <a:sym typeface="Courier New"/>
              </a:rPr>
              <a:t> </a:t>
            </a:r>
            <a:r>
              <a:rPr lang="es-419" sz="1100">
                <a:solidFill>
                  <a:srgbClr val="4EC9B0"/>
                </a:solidFill>
                <a:highlight>
                  <a:srgbClr val="1F1F1F"/>
                </a:highlight>
                <a:latin typeface="Courier New"/>
                <a:ea typeface="Courier New"/>
                <a:cs typeface="Courier New"/>
                <a:sym typeface="Courier New"/>
              </a:rPr>
              <a:t>std</a:t>
            </a:r>
            <a:r>
              <a:rPr lang="es-419" sz="1100">
                <a:solidFill>
                  <a:srgbClr val="D4D4D4"/>
                </a:solidFill>
                <a:highlight>
                  <a:srgbClr val="1F1F1F"/>
                </a:highlight>
                <a:latin typeface="Courier New"/>
                <a:ea typeface="Courier New"/>
                <a:cs typeface="Courier New"/>
                <a:sym typeface="Courier New"/>
              </a:rPr>
              <a:t>::</a:t>
            </a:r>
            <a:r>
              <a:rPr lang="es-419" sz="1100">
                <a:solidFill>
                  <a:srgbClr val="4EC9B0"/>
                </a:solidFill>
                <a:highlight>
                  <a:srgbClr val="1F1F1F"/>
                </a:highlight>
                <a:latin typeface="Courier New"/>
                <a:ea typeface="Courier New"/>
                <a:cs typeface="Courier New"/>
                <a:sym typeface="Courier New"/>
              </a:rPr>
              <a:t>sync</a:t>
            </a:r>
            <a:r>
              <a:rPr lang="es-419" sz="1100">
                <a:solidFill>
                  <a:srgbClr val="D4D4D4"/>
                </a:solidFill>
                <a:highlight>
                  <a:srgbClr val="1F1F1F"/>
                </a:highlight>
                <a:latin typeface="Courier New"/>
                <a:ea typeface="Courier New"/>
                <a:cs typeface="Courier New"/>
                <a:sym typeface="Courier New"/>
              </a:rPr>
              <a:t>::</a:t>
            </a:r>
            <a:r>
              <a:rPr lang="es-419" sz="1100">
                <a:solidFill>
                  <a:srgbClr val="4EC9B0"/>
                </a:solidFill>
                <a:highlight>
                  <a:srgbClr val="1F1F1F"/>
                </a:highlight>
                <a:latin typeface="Courier New"/>
                <a:ea typeface="Courier New"/>
                <a:cs typeface="Courier New"/>
                <a:sym typeface="Courier New"/>
              </a:rPr>
              <a:t>mpsc</a:t>
            </a:r>
            <a:r>
              <a:rPr lang="es-419" sz="1100">
                <a:solidFill>
                  <a:srgbClr val="CCCCCC"/>
                </a:solidFill>
                <a:highlight>
                  <a:srgbClr val="1F1F1F"/>
                </a:highlight>
                <a:latin typeface="Courier New"/>
                <a:ea typeface="Courier New"/>
                <a:cs typeface="Courier New"/>
                <a:sym typeface="Courier New"/>
              </a:rPr>
              <a:t>;</a:t>
            </a:r>
            <a:endParaRPr sz="11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100">
                <a:solidFill>
                  <a:srgbClr val="569CD6"/>
                </a:solidFill>
                <a:highlight>
                  <a:srgbClr val="1F1F1F"/>
                </a:highlight>
                <a:latin typeface="Courier New"/>
                <a:ea typeface="Courier New"/>
                <a:cs typeface="Courier New"/>
                <a:sym typeface="Courier New"/>
              </a:rPr>
              <a:t>fn</a:t>
            </a:r>
            <a:r>
              <a:rPr lang="es-419" sz="1100">
                <a:solidFill>
                  <a:srgbClr val="CCCCCC"/>
                </a:solidFill>
                <a:highlight>
                  <a:srgbClr val="1F1F1F"/>
                </a:highlight>
                <a:latin typeface="Courier New"/>
                <a:ea typeface="Courier New"/>
                <a:cs typeface="Courier New"/>
                <a:sym typeface="Courier New"/>
              </a:rPr>
              <a:t> </a:t>
            </a:r>
            <a:r>
              <a:rPr lang="es-419" sz="1100">
                <a:solidFill>
                  <a:srgbClr val="DCDCAA"/>
                </a:solidFill>
                <a:highlight>
                  <a:srgbClr val="1F1F1F"/>
                </a:highlight>
                <a:latin typeface="Courier New"/>
                <a:ea typeface="Courier New"/>
                <a:cs typeface="Courier New"/>
                <a:sym typeface="Courier New"/>
              </a:rPr>
              <a:t>main</a:t>
            </a:r>
            <a:r>
              <a:rPr lang="es-419" sz="1100">
                <a:solidFill>
                  <a:srgbClr val="CCCCCC"/>
                </a:solidFill>
                <a:highlight>
                  <a:srgbClr val="1F1F1F"/>
                </a:highlight>
                <a:latin typeface="Courier New"/>
                <a:ea typeface="Courier New"/>
                <a:cs typeface="Courier New"/>
                <a:sym typeface="Courier New"/>
              </a:rPr>
              <a:t>(){</a:t>
            </a:r>
            <a:endParaRPr sz="11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100">
                <a:solidFill>
                  <a:srgbClr val="CCCCCC"/>
                </a:solidFill>
                <a:highlight>
                  <a:srgbClr val="1F1F1F"/>
                </a:highlight>
                <a:latin typeface="Courier New"/>
                <a:ea typeface="Courier New"/>
                <a:cs typeface="Courier New"/>
                <a:sym typeface="Courier New"/>
              </a:rPr>
              <a:t>   </a:t>
            </a:r>
            <a:r>
              <a:rPr lang="es-419" sz="1100">
                <a:solidFill>
                  <a:srgbClr val="569CD6"/>
                </a:solidFill>
                <a:highlight>
                  <a:srgbClr val="1F1F1F"/>
                </a:highlight>
                <a:latin typeface="Courier New"/>
                <a:ea typeface="Courier New"/>
                <a:cs typeface="Courier New"/>
                <a:sym typeface="Courier New"/>
              </a:rPr>
              <a:t>let</a:t>
            </a:r>
            <a:r>
              <a:rPr lang="es-419" sz="1100">
                <a:solidFill>
                  <a:srgbClr val="CCCCCC"/>
                </a:solidFill>
                <a:highlight>
                  <a:srgbClr val="1F1F1F"/>
                </a:highlight>
                <a:latin typeface="Courier New"/>
                <a:ea typeface="Courier New"/>
                <a:cs typeface="Courier New"/>
                <a:sym typeface="Courier New"/>
              </a:rPr>
              <a:t> (</a:t>
            </a:r>
            <a:r>
              <a:rPr lang="es-419" sz="1100">
                <a:solidFill>
                  <a:srgbClr val="9CDCFE"/>
                </a:solidFill>
                <a:highlight>
                  <a:srgbClr val="1F1F1F"/>
                </a:highlight>
                <a:latin typeface="Courier New"/>
                <a:ea typeface="Courier New"/>
                <a:cs typeface="Courier New"/>
                <a:sym typeface="Courier New"/>
              </a:rPr>
              <a:t>tx</a:t>
            </a:r>
            <a:r>
              <a:rPr lang="es-419" sz="1100">
                <a:solidFill>
                  <a:srgbClr val="CCCCCC"/>
                </a:solidFill>
                <a:highlight>
                  <a:srgbClr val="1F1F1F"/>
                </a:highlight>
                <a:latin typeface="Courier New"/>
                <a:ea typeface="Courier New"/>
                <a:cs typeface="Courier New"/>
                <a:sym typeface="Courier New"/>
              </a:rPr>
              <a:t>, </a:t>
            </a:r>
            <a:r>
              <a:rPr lang="es-419" sz="1100">
                <a:solidFill>
                  <a:srgbClr val="9CDCFE"/>
                </a:solidFill>
                <a:highlight>
                  <a:srgbClr val="1F1F1F"/>
                </a:highlight>
                <a:latin typeface="Courier New"/>
                <a:ea typeface="Courier New"/>
                <a:cs typeface="Courier New"/>
                <a:sym typeface="Courier New"/>
              </a:rPr>
              <a:t>rx</a:t>
            </a:r>
            <a:r>
              <a:rPr lang="es-419" sz="1100">
                <a:solidFill>
                  <a:srgbClr val="CCCCCC"/>
                </a:solidFill>
                <a:highlight>
                  <a:srgbClr val="1F1F1F"/>
                </a:highlight>
                <a:latin typeface="Courier New"/>
                <a:ea typeface="Courier New"/>
                <a:cs typeface="Courier New"/>
                <a:sym typeface="Courier New"/>
              </a:rPr>
              <a:t>) </a:t>
            </a:r>
            <a:r>
              <a:rPr lang="es-419" sz="1100">
                <a:solidFill>
                  <a:srgbClr val="D4D4D4"/>
                </a:solidFill>
                <a:highlight>
                  <a:srgbClr val="1F1F1F"/>
                </a:highlight>
                <a:latin typeface="Courier New"/>
                <a:ea typeface="Courier New"/>
                <a:cs typeface="Courier New"/>
                <a:sym typeface="Courier New"/>
              </a:rPr>
              <a:t>=</a:t>
            </a:r>
            <a:r>
              <a:rPr lang="es-419" sz="1100">
                <a:solidFill>
                  <a:srgbClr val="CCCCCC"/>
                </a:solidFill>
                <a:highlight>
                  <a:srgbClr val="1F1F1F"/>
                </a:highlight>
                <a:latin typeface="Courier New"/>
                <a:ea typeface="Courier New"/>
                <a:cs typeface="Courier New"/>
                <a:sym typeface="Courier New"/>
              </a:rPr>
              <a:t> </a:t>
            </a:r>
            <a:r>
              <a:rPr lang="es-419" sz="1100">
                <a:solidFill>
                  <a:srgbClr val="4EC9B0"/>
                </a:solidFill>
                <a:highlight>
                  <a:srgbClr val="1F1F1F"/>
                </a:highlight>
                <a:latin typeface="Courier New"/>
                <a:ea typeface="Courier New"/>
                <a:cs typeface="Courier New"/>
                <a:sym typeface="Courier New"/>
              </a:rPr>
              <a:t>mpsc</a:t>
            </a:r>
            <a:r>
              <a:rPr lang="es-419" sz="1100">
                <a:solidFill>
                  <a:srgbClr val="D4D4D4"/>
                </a:solidFill>
                <a:highlight>
                  <a:srgbClr val="1F1F1F"/>
                </a:highlight>
                <a:latin typeface="Courier New"/>
                <a:ea typeface="Courier New"/>
                <a:cs typeface="Courier New"/>
                <a:sym typeface="Courier New"/>
              </a:rPr>
              <a:t>::</a:t>
            </a:r>
            <a:r>
              <a:rPr lang="es-419" sz="1100">
                <a:solidFill>
                  <a:srgbClr val="DCDCAA"/>
                </a:solidFill>
                <a:highlight>
                  <a:srgbClr val="1F1F1F"/>
                </a:highlight>
                <a:latin typeface="Courier New"/>
                <a:ea typeface="Courier New"/>
                <a:cs typeface="Courier New"/>
                <a:sym typeface="Courier New"/>
              </a:rPr>
              <a:t>channel</a:t>
            </a:r>
            <a:r>
              <a:rPr lang="es-419" sz="1100">
                <a:solidFill>
                  <a:srgbClr val="CCCCCC"/>
                </a:solidFill>
                <a:highlight>
                  <a:srgbClr val="1F1F1F"/>
                </a:highlight>
                <a:latin typeface="Courier New"/>
                <a:ea typeface="Courier New"/>
                <a:cs typeface="Courier New"/>
                <a:sym typeface="Courier New"/>
              </a:rPr>
              <a:t>();</a:t>
            </a:r>
            <a:endParaRPr sz="11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100">
                <a:solidFill>
                  <a:srgbClr val="CCCCCC"/>
                </a:solidFill>
                <a:highlight>
                  <a:srgbClr val="1F1F1F"/>
                </a:highlight>
                <a:latin typeface="Courier New"/>
                <a:ea typeface="Courier New"/>
                <a:cs typeface="Courier New"/>
                <a:sym typeface="Courier New"/>
              </a:rPr>
              <a:t>   </a:t>
            </a:r>
            <a:r>
              <a:rPr lang="es-419" sz="1100">
                <a:solidFill>
                  <a:srgbClr val="569CD6"/>
                </a:solidFill>
                <a:highlight>
                  <a:srgbClr val="1F1F1F"/>
                </a:highlight>
                <a:latin typeface="Courier New"/>
                <a:ea typeface="Courier New"/>
                <a:cs typeface="Courier New"/>
                <a:sym typeface="Courier New"/>
              </a:rPr>
              <a:t>let</a:t>
            </a:r>
            <a:r>
              <a:rPr lang="es-419" sz="1100">
                <a:solidFill>
                  <a:srgbClr val="CCCCCC"/>
                </a:solidFill>
                <a:highlight>
                  <a:srgbClr val="1F1F1F"/>
                </a:highlight>
                <a:latin typeface="Courier New"/>
                <a:ea typeface="Courier New"/>
                <a:cs typeface="Courier New"/>
                <a:sym typeface="Courier New"/>
              </a:rPr>
              <a:t> </a:t>
            </a:r>
            <a:r>
              <a:rPr lang="es-419" sz="1100">
                <a:solidFill>
                  <a:srgbClr val="9CDCFE"/>
                </a:solidFill>
                <a:highlight>
                  <a:srgbClr val="1F1F1F"/>
                </a:highlight>
                <a:latin typeface="Courier New"/>
                <a:ea typeface="Courier New"/>
                <a:cs typeface="Courier New"/>
                <a:sym typeface="Courier New"/>
              </a:rPr>
              <a:t>handle</a:t>
            </a:r>
            <a:r>
              <a:rPr lang="es-419" sz="1100">
                <a:solidFill>
                  <a:srgbClr val="CCCCCC"/>
                </a:solidFill>
                <a:highlight>
                  <a:srgbClr val="1F1F1F"/>
                </a:highlight>
                <a:latin typeface="Courier New"/>
                <a:ea typeface="Courier New"/>
                <a:cs typeface="Courier New"/>
                <a:sym typeface="Courier New"/>
              </a:rPr>
              <a:t> </a:t>
            </a:r>
            <a:r>
              <a:rPr lang="es-419" sz="1100">
                <a:solidFill>
                  <a:srgbClr val="D4D4D4"/>
                </a:solidFill>
                <a:highlight>
                  <a:srgbClr val="1F1F1F"/>
                </a:highlight>
                <a:latin typeface="Courier New"/>
                <a:ea typeface="Courier New"/>
                <a:cs typeface="Courier New"/>
                <a:sym typeface="Courier New"/>
              </a:rPr>
              <a:t>=</a:t>
            </a:r>
            <a:r>
              <a:rPr lang="es-419" sz="1100">
                <a:solidFill>
                  <a:srgbClr val="CCCCCC"/>
                </a:solidFill>
                <a:highlight>
                  <a:srgbClr val="1F1F1F"/>
                </a:highlight>
                <a:latin typeface="Courier New"/>
                <a:ea typeface="Courier New"/>
                <a:cs typeface="Courier New"/>
                <a:sym typeface="Courier New"/>
              </a:rPr>
              <a:t> </a:t>
            </a:r>
            <a:r>
              <a:rPr lang="es-419" sz="1100">
                <a:solidFill>
                  <a:srgbClr val="4EC9B0"/>
                </a:solidFill>
                <a:highlight>
                  <a:srgbClr val="1F1F1F"/>
                </a:highlight>
                <a:latin typeface="Courier New"/>
                <a:ea typeface="Courier New"/>
                <a:cs typeface="Courier New"/>
                <a:sym typeface="Courier New"/>
              </a:rPr>
              <a:t>thread</a:t>
            </a:r>
            <a:r>
              <a:rPr lang="es-419" sz="1100">
                <a:solidFill>
                  <a:srgbClr val="D4D4D4"/>
                </a:solidFill>
                <a:highlight>
                  <a:srgbClr val="1F1F1F"/>
                </a:highlight>
                <a:latin typeface="Courier New"/>
                <a:ea typeface="Courier New"/>
                <a:cs typeface="Courier New"/>
                <a:sym typeface="Courier New"/>
              </a:rPr>
              <a:t>::</a:t>
            </a:r>
            <a:r>
              <a:rPr lang="es-419" sz="1100">
                <a:solidFill>
                  <a:srgbClr val="DCDCAA"/>
                </a:solidFill>
                <a:highlight>
                  <a:srgbClr val="1F1F1F"/>
                </a:highlight>
                <a:latin typeface="Courier New"/>
                <a:ea typeface="Courier New"/>
                <a:cs typeface="Courier New"/>
                <a:sym typeface="Courier New"/>
              </a:rPr>
              <a:t>spawn</a:t>
            </a:r>
            <a:r>
              <a:rPr lang="es-419" sz="1100">
                <a:solidFill>
                  <a:srgbClr val="CCCCCC"/>
                </a:solidFill>
                <a:highlight>
                  <a:srgbClr val="1F1F1F"/>
                </a:highlight>
                <a:latin typeface="Courier New"/>
                <a:ea typeface="Courier New"/>
                <a:cs typeface="Courier New"/>
                <a:sym typeface="Courier New"/>
              </a:rPr>
              <a:t>(</a:t>
            </a:r>
            <a:r>
              <a:rPr lang="es-419" sz="1100">
                <a:solidFill>
                  <a:srgbClr val="569CD6"/>
                </a:solidFill>
                <a:highlight>
                  <a:srgbClr val="1F1F1F"/>
                </a:highlight>
                <a:latin typeface="Courier New"/>
                <a:ea typeface="Courier New"/>
                <a:cs typeface="Courier New"/>
                <a:sym typeface="Courier New"/>
              </a:rPr>
              <a:t>move</a:t>
            </a:r>
            <a:r>
              <a:rPr lang="es-419" sz="1100">
                <a:solidFill>
                  <a:srgbClr val="CCCCCC"/>
                </a:solidFill>
                <a:highlight>
                  <a:srgbClr val="1F1F1F"/>
                </a:highlight>
                <a:latin typeface="Courier New"/>
                <a:ea typeface="Courier New"/>
                <a:cs typeface="Courier New"/>
                <a:sym typeface="Courier New"/>
              </a:rPr>
              <a:t> </a:t>
            </a:r>
            <a:r>
              <a:rPr lang="es-419" sz="1100">
                <a:solidFill>
                  <a:srgbClr val="D4D4D4"/>
                </a:solidFill>
                <a:highlight>
                  <a:srgbClr val="1F1F1F"/>
                </a:highlight>
                <a:latin typeface="Courier New"/>
                <a:ea typeface="Courier New"/>
                <a:cs typeface="Courier New"/>
                <a:sym typeface="Courier New"/>
              </a:rPr>
              <a:t>||</a:t>
            </a:r>
            <a:r>
              <a:rPr lang="es-419" sz="1100">
                <a:solidFill>
                  <a:srgbClr val="CCCCCC"/>
                </a:solidFill>
                <a:highlight>
                  <a:srgbClr val="1F1F1F"/>
                </a:highlight>
                <a:latin typeface="Courier New"/>
                <a:ea typeface="Courier New"/>
                <a:cs typeface="Courier New"/>
                <a:sym typeface="Courier New"/>
              </a:rPr>
              <a:t>{</a:t>
            </a:r>
            <a:endParaRPr sz="11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100">
                <a:solidFill>
                  <a:srgbClr val="CCCCCC"/>
                </a:solidFill>
                <a:highlight>
                  <a:srgbClr val="1F1F1F"/>
                </a:highlight>
                <a:latin typeface="Courier New"/>
                <a:ea typeface="Courier New"/>
                <a:cs typeface="Courier New"/>
                <a:sym typeface="Courier New"/>
              </a:rPr>
              <a:t>       </a:t>
            </a:r>
            <a:r>
              <a:rPr lang="es-419" sz="1100">
                <a:solidFill>
                  <a:srgbClr val="569CD6"/>
                </a:solidFill>
                <a:highlight>
                  <a:srgbClr val="1F1F1F"/>
                </a:highlight>
                <a:latin typeface="Courier New"/>
                <a:ea typeface="Courier New"/>
                <a:cs typeface="Courier New"/>
                <a:sym typeface="Courier New"/>
              </a:rPr>
              <a:t>let</a:t>
            </a:r>
            <a:r>
              <a:rPr lang="es-419" sz="1100">
                <a:solidFill>
                  <a:srgbClr val="CCCCCC"/>
                </a:solidFill>
                <a:highlight>
                  <a:srgbClr val="1F1F1F"/>
                </a:highlight>
                <a:latin typeface="Courier New"/>
                <a:ea typeface="Courier New"/>
                <a:cs typeface="Courier New"/>
                <a:sym typeface="Courier New"/>
              </a:rPr>
              <a:t> </a:t>
            </a:r>
            <a:r>
              <a:rPr lang="es-419" sz="1100">
                <a:solidFill>
                  <a:srgbClr val="9CDCFE"/>
                </a:solidFill>
                <a:highlight>
                  <a:srgbClr val="1F1F1F"/>
                </a:highlight>
                <a:latin typeface="Courier New"/>
                <a:ea typeface="Courier New"/>
                <a:cs typeface="Courier New"/>
                <a:sym typeface="Courier New"/>
              </a:rPr>
              <a:t>data</a:t>
            </a:r>
            <a:r>
              <a:rPr lang="es-419" sz="1100">
                <a:solidFill>
                  <a:srgbClr val="D4D4D4"/>
                </a:solidFill>
                <a:highlight>
                  <a:srgbClr val="1F1F1F"/>
                </a:highlight>
                <a:latin typeface="Courier New"/>
                <a:ea typeface="Courier New"/>
                <a:cs typeface="Courier New"/>
                <a:sym typeface="Courier New"/>
              </a:rPr>
              <a:t>=</a:t>
            </a:r>
            <a:r>
              <a:rPr lang="es-419" sz="1100">
                <a:solidFill>
                  <a:srgbClr val="CCCCCC"/>
                </a:solidFill>
                <a:highlight>
                  <a:srgbClr val="1F1F1F"/>
                </a:highlight>
                <a:latin typeface="Courier New"/>
                <a:ea typeface="Courier New"/>
                <a:cs typeface="Courier New"/>
                <a:sym typeface="Courier New"/>
              </a:rPr>
              <a:t> </a:t>
            </a:r>
            <a:r>
              <a:rPr lang="es-419" sz="1100">
                <a:solidFill>
                  <a:srgbClr val="CE9178"/>
                </a:solidFill>
                <a:highlight>
                  <a:srgbClr val="1F1F1F"/>
                </a:highlight>
                <a:latin typeface="Courier New"/>
                <a:ea typeface="Courier New"/>
                <a:cs typeface="Courier New"/>
                <a:sym typeface="Courier New"/>
              </a:rPr>
              <a:t>"Seminario de Rust!"</a:t>
            </a:r>
            <a:r>
              <a:rPr lang="es-419" sz="1100">
                <a:solidFill>
                  <a:srgbClr val="CCCCCC"/>
                </a:solidFill>
                <a:highlight>
                  <a:srgbClr val="1F1F1F"/>
                </a:highlight>
                <a:latin typeface="Courier New"/>
                <a:ea typeface="Courier New"/>
                <a:cs typeface="Courier New"/>
                <a:sym typeface="Courier New"/>
              </a:rPr>
              <a:t>;</a:t>
            </a:r>
            <a:endParaRPr sz="11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100">
                <a:solidFill>
                  <a:srgbClr val="CCCCCC"/>
                </a:solidFill>
                <a:highlight>
                  <a:srgbClr val="1F1F1F"/>
                </a:highlight>
                <a:latin typeface="Courier New"/>
                <a:ea typeface="Courier New"/>
                <a:cs typeface="Courier New"/>
                <a:sym typeface="Courier New"/>
              </a:rPr>
              <a:t>       </a:t>
            </a:r>
            <a:r>
              <a:rPr lang="es-419" sz="1100">
                <a:solidFill>
                  <a:srgbClr val="9CDCFE"/>
                </a:solidFill>
                <a:highlight>
                  <a:srgbClr val="1F1F1F"/>
                </a:highlight>
                <a:latin typeface="Courier New"/>
                <a:ea typeface="Courier New"/>
                <a:cs typeface="Courier New"/>
                <a:sym typeface="Courier New"/>
              </a:rPr>
              <a:t>tx</a:t>
            </a:r>
            <a:r>
              <a:rPr lang="es-419" sz="1100">
                <a:solidFill>
                  <a:srgbClr val="D4D4D4"/>
                </a:solidFill>
                <a:highlight>
                  <a:srgbClr val="1F1F1F"/>
                </a:highlight>
                <a:latin typeface="Courier New"/>
                <a:ea typeface="Courier New"/>
                <a:cs typeface="Courier New"/>
                <a:sym typeface="Courier New"/>
              </a:rPr>
              <a:t>.</a:t>
            </a:r>
            <a:r>
              <a:rPr lang="es-419" sz="1100">
                <a:solidFill>
                  <a:srgbClr val="DCDCAA"/>
                </a:solidFill>
                <a:highlight>
                  <a:srgbClr val="1F1F1F"/>
                </a:highlight>
                <a:latin typeface="Courier New"/>
                <a:ea typeface="Courier New"/>
                <a:cs typeface="Courier New"/>
                <a:sym typeface="Courier New"/>
              </a:rPr>
              <a:t>send</a:t>
            </a:r>
            <a:r>
              <a:rPr lang="es-419" sz="1100">
                <a:solidFill>
                  <a:srgbClr val="CCCCCC"/>
                </a:solidFill>
                <a:highlight>
                  <a:srgbClr val="1F1F1F"/>
                </a:highlight>
                <a:latin typeface="Courier New"/>
                <a:ea typeface="Courier New"/>
                <a:cs typeface="Courier New"/>
                <a:sym typeface="Courier New"/>
              </a:rPr>
              <a:t>(</a:t>
            </a:r>
            <a:r>
              <a:rPr lang="es-419" sz="1100">
                <a:solidFill>
                  <a:srgbClr val="9CDCFE"/>
                </a:solidFill>
                <a:highlight>
                  <a:srgbClr val="1F1F1F"/>
                </a:highlight>
                <a:latin typeface="Courier New"/>
                <a:ea typeface="Courier New"/>
                <a:cs typeface="Courier New"/>
                <a:sym typeface="Courier New"/>
              </a:rPr>
              <a:t>data</a:t>
            </a:r>
            <a:r>
              <a:rPr lang="es-419" sz="1100">
                <a:solidFill>
                  <a:srgbClr val="CCCCCC"/>
                </a:solidFill>
                <a:highlight>
                  <a:srgbClr val="1F1F1F"/>
                </a:highlight>
                <a:latin typeface="Courier New"/>
                <a:ea typeface="Courier New"/>
                <a:cs typeface="Courier New"/>
                <a:sym typeface="Courier New"/>
              </a:rPr>
              <a:t>)</a:t>
            </a:r>
            <a:r>
              <a:rPr lang="es-419" sz="1100">
                <a:solidFill>
                  <a:srgbClr val="D4D4D4"/>
                </a:solidFill>
                <a:highlight>
                  <a:srgbClr val="1F1F1F"/>
                </a:highlight>
                <a:latin typeface="Courier New"/>
                <a:ea typeface="Courier New"/>
                <a:cs typeface="Courier New"/>
                <a:sym typeface="Courier New"/>
              </a:rPr>
              <a:t>.</a:t>
            </a:r>
            <a:r>
              <a:rPr lang="es-419" sz="1100">
                <a:solidFill>
                  <a:srgbClr val="DCDCAA"/>
                </a:solidFill>
                <a:highlight>
                  <a:srgbClr val="1F1F1F"/>
                </a:highlight>
                <a:latin typeface="Courier New"/>
                <a:ea typeface="Courier New"/>
                <a:cs typeface="Courier New"/>
                <a:sym typeface="Courier New"/>
              </a:rPr>
              <a:t>unwrap</a:t>
            </a:r>
            <a:r>
              <a:rPr lang="es-419" sz="1100">
                <a:solidFill>
                  <a:srgbClr val="CCCCCC"/>
                </a:solidFill>
                <a:highlight>
                  <a:srgbClr val="1F1F1F"/>
                </a:highlight>
                <a:latin typeface="Courier New"/>
                <a:ea typeface="Courier New"/>
                <a:cs typeface="Courier New"/>
                <a:sym typeface="Courier New"/>
              </a:rPr>
              <a:t>();</a:t>
            </a:r>
            <a:endParaRPr sz="11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100">
                <a:solidFill>
                  <a:srgbClr val="CCCCCC"/>
                </a:solidFill>
                <a:highlight>
                  <a:srgbClr val="1F1F1F"/>
                </a:highlight>
                <a:latin typeface="Courier New"/>
                <a:ea typeface="Courier New"/>
                <a:cs typeface="Courier New"/>
                <a:sym typeface="Courier New"/>
              </a:rPr>
              <a:t>  });</a:t>
            </a:r>
            <a:endParaRPr sz="11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100">
                <a:solidFill>
                  <a:srgbClr val="CCCCCC"/>
                </a:solidFill>
                <a:highlight>
                  <a:srgbClr val="1F1F1F"/>
                </a:highlight>
                <a:latin typeface="Courier New"/>
                <a:ea typeface="Courier New"/>
                <a:cs typeface="Courier New"/>
                <a:sym typeface="Courier New"/>
              </a:rPr>
              <a:t>  </a:t>
            </a:r>
            <a:r>
              <a:rPr lang="es-419" sz="1100">
                <a:solidFill>
                  <a:srgbClr val="9CDCFE"/>
                </a:solidFill>
                <a:highlight>
                  <a:srgbClr val="1F1F1F"/>
                </a:highlight>
                <a:latin typeface="Courier New"/>
                <a:ea typeface="Courier New"/>
                <a:cs typeface="Courier New"/>
                <a:sym typeface="Courier New"/>
              </a:rPr>
              <a:t>handle</a:t>
            </a:r>
            <a:r>
              <a:rPr lang="es-419" sz="1100">
                <a:solidFill>
                  <a:srgbClr val="D4D4D4"/>
                </a:solidFill>
                <a:highlight>
                  <a:srgbClr val="1F1F1F"/>
                </a:highlight>
                <a:latin typeface="Courier New"/>
                <a:ea typeface="Courier New"/>
                <a:cs typeface="Courier New"/>
                <a:sym typeface="Courier New"/>
              </a:rPr>
              <a:t>.</a:t>
            </a:r>
            <a:r>
              <a:rPr lang="es-419" sz="1100">
                <a:solidFill>
                  <a:srgbClr val="DCDCAA"/>
                </a:solidFill>
                <a:highlight>
                  <a:srgbClr val="1F1F1F"/>
                </a:highlight>
                <a:latin typeface="Courier New"/>
                <a:ea typeface="Courier New"/>
                <a:cs typeface="Courier New"/>
                <a:sym typeface="Courier New"/>
              </a:rPr>
              <a:t>join</a:t>
            </a:r>
            <a:r>
              <a:rPr lang="es-419" sz="1100">
                <a:solidFill>
                  <a:srgbClr val="CCCCCC"/>
                </a:solidFill>
                <a:highlight>
                  <a:srgbClr val="1F1F1F"/>
                </a:highlight>
                <a:latin typeface="Courier New"/>
                <a:ea typeface="Courier New"/>
                <a:cs typeface="Courier New"/>
                <a:sym typeface="Courier New"/>
              </a:rPr>
              <a:t>()</a:t>
            </a:r>
            <a:r>
              <a:rPr lang="es-419" sz="1100">
                <a:solidFill>
                  <a:srgbClr val="D4D4D4"/>
                </a:solidFill>
                <a:highlight>
                  <a:srgbClr val="1F1F1F"/>
                </a:highlight>
                <a:latin typeface="Courier New"/>
                <a:ea typeface="Courier New"/>
                <a:cs typeface="Courier New"/>
                <a:sym typeface="Courier New"/>
              </a:rPr>
              <a:t>.</a:t>
            </a:r>
            <a:r>
              <a:rPr lang="es-419" sz="1100">
                <a:solidFill>
                  <a:srgbClr val="DCDCAA"/>
                </a:solidFill>
                <a:highlight>
                  <a:srgbClr val="1F1F1F"/>
                </a:highlight>
                <a:latin typeface="Courier New"/>
                <a:ea typeface="Courier New"/>
                <a:cs typeface="Courier New"/>
                <a:sym typeface="Courier New"/>
              </a:rPr>
              <a:t>unwrap</a:t>
            </a:r>
            <a:r>
              <a:rPr lang="es-419" sz="1100">
                <a:solidFill>
                  <a:srgbClr val="CCCCCC"/>
                </a:solidFill>
                <a:highlight>
                  <a:srgbClr val="1F1F1F"/>
                </a:highlight>
                <a:latin typeface="Courier New"/>
                <a:ea typeface="Courier New"/>
                <a:cs typeface="Courier New"/>
                <a:sym typeface="Courier New"/>
              </a:rPr>
              <a:t>();</a:t>
            </a:r>
            <a:endParaRPr sz="11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100">
                <a:solidFill>
                  <a:srgbClr val="CCCCCC"/>
                </a:solidFill>
                <a:highlight>
                  <a:srgbClr val="1F1F1F"/>
                </a:highlight>
                <a:latin typeface="Courier New"/>
                <a:ea typeface="Courier New"/>
                <a:cs typeface="Courier New"/>
                <a:sym typeface="Courier New"/>
              </a:rPr>
              <a:t>  </a:t>
            </a:r>
            <a:r>
              <a:rPr lang="es-419" sz="1100">
                <a:solidFill>
                  <a:srgbClr val="569CD6"/>
                </a:solidFill>
                <a:highlight>
                  <a:srgbClr val="1F1F1F"/>
                </a:highlight>
                <a:latin typeface="Courier New"/>
                <a:ea typeface="Courier New"/>
                <a:cs typeface="Courier New"/>
                <a:sym typeface="Courier New"/>
              </a:rPr>
              <a:t>println!</a:t>
            </a:r>
            <a:r>
              <a:rPr lang="es-419" sz="1100">
                <a:solidFill>
                  <a:srgbClr val="CCCCCC"/>
                </a:solidFill>
                <a:highlight>
                  <a:srgbClr val="1F1F1F"/>
                </a:highlight>
                <a:latin typeface="Courier New"/>
                <a:ea typeface="Courier New"/>
                <a:cs typeface="Courier New"/>
                <a:sym typeface="Courier New"/>
              </a:rPr>
              <a:t>(</a:t>
            </a:r>
            <a:r>
              <a:rPr lang="es-419" sz="1100">
                <a:solidFill>
                  <a:srgbClr val="CE9178"/>
                </a:solidFill>
                <a:highlight>
                  <a:srgbClr val="1F1F1F"/>
                </a:highlight>
                <a:latin typeface="Courier New"/>
                <a:ea typeface="Courier New"/>
                <a:cs typeface="Courier New"/>
                <a:sym typeface="Courier New"/>
              </a:rPr>
              <a:t>"soy el principal! </a:t>
            </a:r>
            <a:r>
              <a:rPr lang="es-419" sz="1100">
                <a:solidFill>
                  <a:srgbClr val="569CD6"/>
                </a:solidFill>
                <a:highlight>
                  <a:srgbClr val="1F1F1F"/>
                </a:highlight>
                <a:latin typeface="Courier New"/>
                <a:ea typeface="Courier New"/>
                <a:cs typeface="Courier New"/>
                <a:sym typeface="Courier New"/>
              </a:rPr>
              <a:t>{}</a:t>
            </a:r>
            <a:r>
              <a:rPr lang="es-419" sz="1100">
                <a:solidFill>
                  <a:srgbClr val="CE9178"/>
                </a:solidFill>
                <a:highlight>
                  <a:srgbClr val="1F1F1F"/>
                </a:highlight>
                <a:latin typeface="Courier New"/>
                <a:ea typeface="Courier New"/>
                <a:cs typeface="Courier New"/>
                <a:sym typeface="Courier New"/>
              </a:rPr>
              <a:t>"</a:t>
            </a:r>
            <a:r>
              <a:rPr lang="es-419" sz="1100">
                <a:solidFill>
                  <a:srgbClr val="CCCCCC"/>
                </a:solidFill>
                <a:highlight>
                  <a:srgbClr val="1F1F1F"/>
                </a:highlight>
                <a:latin typeface="Courier New"/>
                <a:ea typeface="Courier New"/>
                <a:cs typeface="Courier New"/>
                <a:sym typeface="Courier New"/>
              </a:rPr>
              <a:t>,</a:t>
            </a:r>
            <a:r>
              <a:rPr lang="es-419" sz="1100">
                <a:solidFill>
                  <a:srgbClr val="9CDCFE"/>
                </a:solidFill>
                <a:highlight>
                  <a:srgbClr val="1F1F1F"/>
                </a:highlight>
                <a:latin typeface="Courier New"/>
                <a:ea typeface="Courier New"/>
                <a:cs typeface="Courier New"/>
                <a:sym typeface="Courier New"/>
              </a:rPr>
              <a:t>rx</a:t>
            </a:r>
            <a:r>
              <a:rPr lang="es-419" sz="1100">
                <a:solidFill>
                  <a:srgbClr val="D4D4D4"/>
                </a:solidFill>
                <a:highlight>
                  <a:srgbClr val="1F1F1F"/>
                </a:highlight>
                <a:latin typeface="Courier New"/>
                <a:ea typeface="Courier New"/>
                <a:cs typeface="Courier New"/>
                <a:sym typeface="Courier New"/>
              </a:rPr>
              <a:t>.</a:t>
            </a:r>
            <a:r>
              <a:rPr lang="es-419" sz="1100">
                <a:solidFill>
                  <a:srgbClr val="DCDCAA"/>
                </a:solidFill>
                <a:highlight>
                  <a:srgbClr val="1F1F1F"/>
                </a:highlight>
                <a:latin typeface="Courier New"/>
                <a:ea typeface="Courier New"/>
                <a:cs typeface="Courier New"/>
                <a:sym typeface="Courier New"/>
              </a:rPr>
              <a:t>recv</a:t>
            </a:r>
            <a:r>
              <a:rPr lang="es-419" sz="1100">
                <a:solidFill>
                  <a:srgbClr val="CCCCCC"/>
                </a:solidFill>
                <a:highlight>
                  <a:srgbClr val="1F1F1F"/>
                </a:highlight>
                <a:latin typeface="Courier New"/>
                <a:ea typeface="Courier New"/>
                <a:cs typeface="Courier New"/>
                <a:sym typeface="Courier New"/>
              </a:rPr>
              <a:t>()</a:t>
            </a:r>
            <a:r>
              <a:rPr lang="es-419" sz="1100">
                <a:solidFill>
                  <a:srgbClr val="D4D4D4"/>
                </a:solidFill>
                <a:highlight>
                  <a:srgbClr val="1F1F1F"/>
                </a:highlight>
                <a:latin typeface="Courier New"/>
                <a:ea typeface="Courier New"/>
                <a:cs typeface="Courier New"/>
                <a:sym typeface="Courier New"/>
              </a:rPr>
              <a:t>.</a:t>
            </a:r>
            <a:r>
              <a:rPr lang="es-419" sz="1100">
                <a:solidFill>
                  <a:srgbClr val="DCDCAA"/>
                </a:solidFill>
                <a:highlight>
                  <a:srgbClr val="1F1F1F"/>
                </a:highlight>
                <a:latin typeface="Courier New"/>
                <a:ea typeface="Courier New"/>
                <a:cs typeface="Courier New"/>
                <a:sym typeface="Courier New"/>
              </a:rPr>
              <a:t>unwrap</a:t>
            </a:r>
            <a:r>
              <a:rPr lang="es-419" sz="1100">
                <a:solidFill>
                  <a:srgbClr val="CCCCCC"/>
                </a:solidFill>
                <a:highlight>
                  <a:srgbClr val="1F1F1F"/>
                </a:highlight>
                <a:latin typeface="Courier New"/>
                <a:ea typeface="Courier New"/>
                <a:cs typeface="Courier New"/>
                <a:sym typeface="Courier New"/>
              </a:rPr>
              <a:t>());</a:t>
            </a:r>
            <a:endParaRPr sz="11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100">
                <a:solidFill>
                  <a:srgbClr val="CCCCCC"/>
                </a:solidFill>
                <a:highlight>
                  <a:srgbClr val="1F1F1F"/>
                </a:highlight>
                <a:latin typeface="Courier New"/>
                <a:ea typeface="Courier New"/>
                <a:cs typeface="Courier New"/>
                <a:sym typeface="Courier New"/>
              </a:rPr>
              <a:t>}</a:t>
            </a:r>
            <a:endParaRPr sz="11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569CD6"/>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100">
              <a:solidFill>
                <a:srgbClr val="569CD6"/>
              </a:solidFill>
              <a:highlight>
                <a:srgbClr val="1F1F1F"/>
              </a:highlight>
              <a:latin typeface="Courier New"/>
              <a:ea typeface="Courier New"/>
              <a:cs typeface="Courier New"/>
              <a:sym typeface="Courier New"/>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8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a:highlight>
                  <a:schemeClr val="lt1"/>
                </a:highlight>
              </a:rPr>
              <a:t>Concurrencia: envío de mensajes entre hilos</a:t>
            </a:r>
            <a:endParaRPr>
              <a:highlight>
                <a:schemeClr val="lt1"/>
              </a:highlight>
            </a:endParaRPr>
          </a:p>
        </p:txBody>
      </p:sp>
      <p:sp>
        <p:nvSpPr>
          <p:cNvPr id="505" name="Google Shape;505;p84"/>
          <p:cNvSpPr txBox="1"/>
          <p:nvPr>
            <p:ph idx="1" type="body"/>
          </p:nvPr>
        </p:nvSpPr>
        <p:spPr>
          <a:xfrm>
            <a:off x="387900" y="1352024"/>
            <a:ext cx="8368200" cy="3078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419" sz="900">
                <a:solidFill>
                  <a:srgbClr val="569CD6"/>
                </a:solidFill>
                <a:highlight>
                  <a:srgbClr val="1F1F1F"/>
                </a:highlight>
                <a:latin typeface="Courier New"/>
                <a:ea typeface="Courier New"/>
                <a:cs typeface="Courier New"/>
                <a:sym typeface="Courier New"/>
              </a:rPr>
              <a:t>use</a:t>
            </a:r>
            <a:r>
              <a:rPr lang="es-419" sz="900">
                <a:solidFill>
                  <a:srgbClr val="CCCCCC"/>
                </a:solidFill>
                <a:highlight>
                  <a:srgbClr val="1F1F1F"/>
                </a:highlight>
                <a:latin typeface="Courier New"/>
                <a:ea typeface="Courier New"/>
                <a:cs typeface="Courier New"/>
                <a:sym typeface="Courier New"/>
              </a:rPr>
              <a:t> </a:t>
            </a:r>
            <a:r>
              <a:rPr lang="es-419" sz="900">
                <a:solidFill>
                  <a:srgbClr val="4EC9B0"/>
                </a:solidFill>
                <a:highlight>
                  <a:srgbClr val="1F1F1F"/>
                </a:highlight>
                <a:latin typeface="Courier New"/>
                <a:ea typeface="Courier New"/>
                <a:cs typeface="Courier New"/>
                <a:sym typeface="Courier New"/>
              </a:rPr>
              <a:t>std</a:t>
            </a:r>
            <a:r>
              <a:rPr lang="es-419" sz="900">
                <a:solidFill>
                  <a:srgbClr val="D4D4D4"/>
                </a:solidFill>
                <a:highlight>
                  <a:srgbClr val="1F1F1F"/>
                </a:highlight>
                <a:latin typeface="Courier New"/>
                <a:ea typeface="Courier New"/>
                <a:cs typeface="Courier New"/>
                <a:sym typeface="Courier New"/>
              </a:rPr>
              <a:t>::</a:t>
            </a:r>
            <a:r>
              <a:rPr lang="es-419" sz="900">
                <a:solidFill>
                  <a:srgbClr val="4EC9B0"/>
                </a:solidFill>
                <a:highlight>
                  <a:srgbClr val="1F1F1F"/>
                </a:highlight>
                <a:latin typeface="Courier New"/>
                <a:ea typeface="Courier New"/>
                <a:cs typeface="Courier New"/>
                <a:sym typeface="Courier New"/>
              </a:rPr>
              <a:t>thread</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569CD6"/>
                </a:solidFill>
                <a:highlight>
                  <a:srgbClr val="1F1F1F"/>
                </a:highlight>
                <a:latin typeface="Courier New"/>
                <a:ea typeface="Courier New"/>
                <a:cs typeface="Courier New"/>
                <a:sym typeface="Courier New"/>
              </a:rPr>
              <a:t>use</a:t>
            </a:r>
            <a:r>
              <a:rPr lang="es-419" sz="900">
                <a:solidFill>
                  <a:srgbClr val="CCCCCC"/>
                </a:solidFill>
                <a:highlight>
                  <a:srgbClr val="1F1F1F"/>
                </a:highlight>
                <a:latin typeface="Courier New"/>
                <a:ea typeface="Courier New"/>
                <a:cs typeface="Courier New"/>
                <a:sym typeface="Courier New"/>
              </a:rPr>
              <a:t> </a:t>
            </a:r>
            <a:r>
              <a:rPr lang="es-419" sz="900">
                <a:solidFill>
                  <a:srgbClr val="4EC9B0"/>
                </a:solidFill>
                <a:highlight>
                  <a:srgbClr val="1F1F1F"/>
                </a:highlight>
                <a:latin typeface="Courier New"/>
                <a:ea typeface="Courier New"/>
                <a:cs typeface="Courier New"/>
                <a:sym typeface="Courier New"/>
              </a:rPr>
              <a:t>std</a:t>
            </a:r>
            <a:r>
              <a:rPr lang="es-419" sz="900">
                <a:solidFill>
                  <a:srgbClr val="D4D4D4"/>
                </a:solidFill>
                <a:highlight>
                  <a:srgbClr val="1F1F1F"/>
                </a:highlight>
                <a:latin typeface="Courier New"/>
                <a:ea typeface="Courier New"/>
                <a:cs typeface="Courier New"/>
                <a:sym typeface="Courier New"/>
              </a:rPr>
              <a:t>::</a:t>
            </a:r>
            <a:r>
              <a:rPr lang="es-419" sz="900">
                <a:solidFill>
                  <a:srgbClr val="4EC9B0"/>
                </a:solidFill>
                <a:highlight>
                  <a:srgbClr val="1F1F1F"/>
                </a:highlight>
                <a:latin typeface="Courier New"/>
                <a:ea typeface="Courier New"/>
                <a:cs typeface="Courier New"/>
                <a:sym typeface="Courier New"/>
              </a:rPr>
              <a:t>sync</a:t>
            </a:r>
            <a:r>
              <a:rPr lang="es-419" sz="900">
                <a:solidFill>
                  <a:srgbClr val="D4D4D4"/>
                </a:solidFill>
                <a:highlight>
                  <a:srgbClr val="1F1F1F"/>
                </a:highlight>
                <a:latin typeface="Courier New"/>
                <a:ea typeface="Courier New"/>
                <a:cs typeface="Courier New"/>
                <a:sym typeface="Courier New"/>
              </a:rPr>
              <a:t>::</a:t>
            </a:r>
            <a:r>
              <a:rPr lang="es-419" sz="900">
                <a:solidFill>
                  <a:srgbClr val="4EC9B0"/>
                </a:solidFill>
                <a:highlight>
                  <a:srgbClr val="1F1F1F"/>
                </a:highlight>
                <a:latin typeface="Courier New"/>
                <a:ea typeface="Courier New"/>
                <a:cs typeface="Courier New"/>
                <a:sym typeface="Courier New"/>
              </a:rPr>
              <a:t>mpsc</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569CD6"/>
                </a:solidFill>
                <a:highlight>
                  <a:srgbClr val="1F1F1F"/>
                </a:highlight>
                <a:latin typeface="Courier New"/>
                <a:ea typeface="Courier New"/>
                <a:cs typeface="Courier New"/>
                <a:sym typeface="Courier New"/>
              </a:rPr>
              <a:t>fn</a:t>
            </a:r>
            <a:r>
              <a:rPr lang="es-419" sz="900">
                <a:solidFill>
                  <a:srgbClr val="CCCCCC"/>
                </a:solidFill>
                <a:highlight>
                  <a:srgbClr val="1F1F1F"/>
                </a:highlight>
                <a:latin typeface="Courier New"/>
                <a:ea typeface="Courier New"/>
                <a:cs typeface="Courier New"/>
                <a:sym typeface="Courier New"/>
              </a:rPr>
              <a:t> </a:t>
            </a:r>
            <a:r>
              <a:rPr lang="es-419" sz="900">
                <a:solidFill>
                  <a:srgbClr val="DCDCAA"/>
                </a:solidFill>
                <a:highlight>
                  <a:srgbClr val="1F1F1F"/>
                </a:highlight>
                <a:latin typeface="Courier New"/>
                <a:ea typeface="Courier New"/>
                <a:cs typeface="Courier New"/>
                <a:sym typeface="Courier New"/>
              </a:rPr>
              <a:t>main</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let</a:t>
            </a:r>
            <a:r>
              <a:rPr lang="es-419" sz="900">
                <a:solidFill>
                  <a:srgbClr val="CCCCCC"/>
                </a:solidFill>
                <a:highlight>
                  <a:srgbClr val="1F1F1F"/>
                </a:highlight>
                <a:latin typeface="Courier New"/>
                <a:ea typeface="Courier New"/>
                <a:cs typeface="Courier New"/>
                <a:sym typeface="Courier New"/>
              </a:rPr>
              <a:t> (</a:t>
            </a:r>
            <a:r>
              <a:rPr lang="es-419" sz="900">
                <a:solidFill>
                  <a:srgbClr val="9CDCFE"/>
                </a:solidFill>
                <a:highlight>
                  <a:srgbClr val="1F1F1F"/>
                </a:highlight>
                <a:latin typeface="Courier New"/>
                <a:ea typeface="Courier New"/>
                <a:cs typeface="Courier New"/>
                <a:sym typeface="Courier New"/>
              </a:rPr>
              <a:t>tx</a:t>
            </a:r>
            <a:r>
              <a:rPr lang="es-419" sz="900">
                <a:solidFill>
                  <a:srgbClr val="CCCCCC"/>
                </a:solidFill>
                <a:highlight>
                  <a:srgbClr val="1F1F1F"/>
                </a:highlight>
                <a:latin typeface="Courier New"/>
                <a:ea typeface="Courier New"/>
                <a:cs typeface="Courier New"/>
                <a:sym typeface="Courier New"/>
              </a:rPr>
              <a:t>, </a:t>
            </a:r>
            <a:r>
              <a:rPr lang="es-419" sz="900">
                <a:solidFill>
                  <a:srgbClr val="9CDCFE"/>
                </a:solidFill>
                <a:highlight>
                  <a:srgbClr val="1F1F1F"/>
                </a:highlight>
                <a:latin typeface="Courier New"/>
                <a:ea typeface="Courier New"/>
                <a:cs typeface="Courier New"/>
                <a:sym typeface="Courier New"/>
              </a:rPr>
              <a:t>rx</a:t>
            </a:r>
            <a:r>
              <a:rPr lang="es-419" sz="900">
                <a:solidFill>
                  <a:srgbClr val="CCCCCC"/>
                </a:solidFill>
                <a:highlight>
                  <a:srgbClr val="1F1F1F"/>
                </a:highlight>
                <a:latin typeface="Courier New"/>
                <a:ea typeface="Courier New"/>
                <a:cs typeface="Courier New"/>
                <a:sym typeface="Courier New"/>
              </a:rPr>
              <a:t>) </a:t>
            </a:r>
            <a:r>
              <a:rPr lang="es-419" sz="900">
                <a:solidFill>
                  <a:srgbClr val="D4D4D4"/>
                </a:solidFill>
                <a:highlight>
                  <a:srgbClr val="1F1F1F"/>
                </a:highlight>
                <a:latin typeface="Courier New"/>
                <a:ea typeface="Courier New"/>
                <a:cs typeface="Courier New"/>
                <a:sym typeface="Courier New"/>
              </a:rPr>
              <a:t>=</a:t>
            </a:r>
            <a:r>
              <a:rPr lang="es-419" sz="900">
                <a:solidFill>
                  <a:srgbClr val="CCCCCC"/>
                </a:solidFill>
                <a:highlight>
                  <a:srgbClr val="1F1F1F"/>
                </a:highlight>
                <a:latin typeface="Courier New"/>
                <a:ea typeface="Courier New"/>
                <a:cs typeface="Courier New"/>
                <a:sym typeface="Courier New"/>
              </a:rPr>
              <a:t> </a:t>
            </a:r>
            <a:r>
              <a:rPr lang="es-419" sz="900">
                <a:solidFill>
                  <a:srgbClr val="4EC9B0"/>
                </a:solidFill>
                <a:highlight>
                  <a:srgbClr val="1F1F1F"/>
                </a:highlight>
                <a:latin typeface="Courier New"/>
                <a:ea typeface="Courier New"/>
                <a:cs typeface="Courier New"/>
                <a:sym typeface="Courier New"/>
              </a:rPr>
              <a:t>mpsc</a:t>
            </a:r>
            <a:r>
              <a:rPr lang="es-419" sz="900">
                <a:solidFill>
                  <a:srgbClr val="D4D4D4"/>
                </a:solidFill>
                <a:highlight>
                  <a:srgbClr val="1F1F1F"/>
                </a:highlight>
                <a:latin typeface="Courier New"/>
                <a:ea typeface="Courier New"/>
                <a:cs typeface="Courier New"/>
                <a:sym typeface="Courier New"/>
              </a:rPr>
              <a:t>::</a:t>
            </a:r>
            <a:r>
              <a:rPr lang="es-419" sz="900">
                <a:solidFill>
                  <a:srgbClr val="DCDCAA"/>
                </a:solidFill>
                <a:highlight>
                  <a:srgbClr val="1F1F1F"/>
                </a:highlight>
                <a:latin typeface="Courier New"/>
                <a:ea typeface="Courier New"/>
                <a:cs typeface="Courier New"/>
                <a:sym typeface="Courier New"/>
              </a:rPr>
              <a:t>channel</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let</a:t>
            </a:r>
            <a:r>
              <a:rPr lang="es-419" sz="900">
                <a:solidFill>
                  <a:srgbClr val="CCCCCC"/>
                </a:solidFill>
                <a:highlight>
                  <a:srgbClr val="1F1F1F"/>
                </a:highlight>
                <a:latin typeface="Courier New"/>
                <a:ea typeface="Courier New"/>
                <a:cs typeface="Courier New"/>
                <a:sym typeface="Courier New"/>
              </a:rPr>
              <a:t> </a:t>
            </a:r>
            <a:r>
              <a:rPr lang="es-419" sz="900">
                <a:solidFill>
                  <a:srgbClr val="9CDCFE"/>
                </a:solidFill>
                <a:highlight>
                  <a:srgbClr val="1F1F1F"/>
                </a:highlight>
                <a:latin typeface="Courier New"/>
                <a:ea typeface="Courier New"/>
                <a:cs typeface="Courier New"/>
                <a:sym typeface="Courier New"/>
              </a:rPr>
              <a:t>tx2</a:t>
            </a:r>
            <a:r>
              <a:rPr lang="es-419" sz="900">
                <a:solidFill>
                  <a:srgbClr val="CCCCCC"/>
                </a:solidFill>
                <a:highlight>
                  <a:srgbClr val="1F1F1F"/>
                </a:highlight>
                <a:latin typeface="Courier New"/>
                <a:ea typeface="Courier New"/>
                <a:cs typeface="Courier New"/>
                <a:sym typeface="Courier New"/>
              </a:rPr>
              <a:t> </a:t>
            </a:r>
            <a:r>
              <a:rPr lang="es-419" sz="900">
                <a:solidFill>
                  <a:srgbClr val="D4D4D4"/>
                </a:solidFill>
                <a:highlight>
                  <a:srgbClr val="1F1F1F"/>
                </a:highlight>
                <a:latin typeface="Courier New"/>
                <a:ea typeface="Courier New"/>
                <a:cs typeface="Courier New"/>
                <a:sym typeface="Courier New"/>
              </a:rPr>
              <a:t>=</a:t>
            </a:r>
            <a:r>
              <a:rPr lang="es-419" sz="900">
                <a:solidFill>
                  <a:srgbClr val="CCCCCC"/>
                </a:solidFill>
                <a:highlight>
                  <a:srgbClr val="1F1F1F"/>
                </a:highlight>
                <a:latin typeface="Courier New"/>
                <a:ea typeface="Courier New"/>
                <a:cs typeface="Courier New"/>
                <a:sym typeface="Courier New"/>
              </a:rPr>
              <a:t> </a:t>
            </a:r>
            <a:r>
              <a:rPr lang="es-419" sz="900">
                <a:solidFill>
                  <a:srgbClr val="9CDCFE"/>
                </a:solidFill>
                <a:highlight>
                  <a:srgbClr val="1F1F1F"/>
                </a:highlight>
                <a:latin typeface="Courier New"/>
                <a:ea typeface="Courier New"/>
                <a:cs typeface="Courier New"/>
                <a:sym typeface="Courier New"/>
              </a:rPr>
              <a:t>tx</a:t>
            </a:r>
            <a:r>
              <a:rPr lang="es-419" sz="900">
                <a:solidFill>
                  <a:srgbClr val="D4D4D4"/>
                </a:solidFill>
                <a:highlight>
                  <a:srgbClr val="1F1F1F"/>
                </a:highlight>
                <a:latin typeface="Courier New"/>
                <a:ea typeface="Courier New"/>
                <a:cs typeface="Courier New"/>
                <a:sym typeface="Courier New"/>
              </a:rPr>
              <a:t>.</a:t>
            </a:r>
            <a:r>
              <a:rPr lang="es-419" sz="900">
                <a:solidFill>
                  <a:srgbClr val="DCDCAA"/>
                </a:solidFill>
                <a:highlight>
                  <a:srgbClr val="1F1F1F"/>
                </a:highlight>
                <a:latin typeface="Courier New"/>
                <a:ea typeface="Courier New"/>
                <a:cs typeface="Courier New"/>
                <a:sym typeface="Courier New"/>
              </a:rPr>
              <a:t>clone</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4EC9B0"/>
                </a:solidFill>
                <a:highlight>
                  <a:srgbClr val="1F1F1F"/>
                </a:highlight>
                <a:latin typeface="Courier New"/>
                <a:ea typeface="Courier New"/>
                <a:cs typeface="Courier New"/>
                <a:sym typeface="Courier New"/>
              </a:rPr>
              <a:t>thread</a:t>
            </a:r>
            <a:r>
              <a:rPr lang="es-419" sz="900">
                <a:solidFill>
                  <a:srgbClr val="D4D4D4"/>
                </a:solidFill>
                <a:highlight>
                  <a:srgbClr val="1F1F1F"/>
                </a:highlight>
                <a:latin typeface="Courier New"/>
                <a:ea typeface="Courier New"/>
                <a:cs typeface="Courier New"/>
                <a:sym typeface="Courier New"/>
              </a:rPr>
              <a:t>::</a:t>
            </a:r>
            <a:r>
              <a:rPr lang="es-419" sz="900">
                <a:solidFill>
                  <a:srgbClr val="DCDCAA"/>
                </a:solidFill>
                <a:highlight>
                  <a:srgbClr val="1F1F1F"/>
                </a:highlight>
                <a:latin typeface="Courier New"/>
                <a:ea typeface="Courier New"/>
                <a:cs typeface="Courier New"/>
                <a:sym typeface="Courier New"/>
              </a:rPr>
              <a:t>spawn</a:t>
            </a:r>
            <a:r>
              <a:rPr lang="es-419" sz="900">
                <a:solidFill>
                  <a:srgbClr val="CCCCCC"/>
                </a:solidFill>
                <a:highlight>
                  <a:srgbClr val="1F1F1F"/>
                </a:highlight>
                <a:latin typeface="Courier New"/>
                <a:ea typeface="Courier New"/>
                <a:cs typeface="Courier New"/>
                <a:sym typeface="Courier New"/>
              </a:rPr>
              <a:t>(</a:t>
            </a:r>
            <a:r>
              <a:rPr lang="es-419" sz="900">
                <a:solidFill>
                  <a:srgbClr val="569CD6"/>
                </a:solidFill>
                <a:highlight>
                  <a:srgbClr val="1F1F1F"/>
                </a:highlight>
                <a:latin typeface="Courier New"/>
                <a:ea typeface="Courier New"/>
                <a:cs typeface="Courier New"/>
                <a:sym typeface="Courier New"/>
              </a:rPr>
              <a:t>move</a:t>
            </a:r>
            <a:r>
              <a:rPr lang="es-419" sz="900">
                <a:solidFill>
                  <a:srgbClr val="CCCCCC"/>
                </a:solidFill>
                <a:highlight>
                  <a:srgbClr val="1F1F1F"/>
                </a:highlight>
                <a:latin typeface="Courier New"/>
                <a:ea typeface="Courier New"/>
                <a:cs typeface="Courier New"/>
                <a:sym typeface="Courier New"/>
              </a:rPr>
              <a:t> </a:t>
            </a:r>
            <a:r>
              <a:rPr lang="es-419" sz="900">
                <a:solidFill>
                  <a:srgbClr val="D4D4D4"/>
                </a:solidFill>
                <a:highlight>
                  <a:srgbClr val="1F1F1F"/>
                </a:highlight>
                <a:latin typeface="Courier New"/>
                <a:ea typeface="Courier New"/>
                <a:cs typeface="Courier New"/>
                <a:sym typeface="Courier New"/>
              </a:rPr>
              <a:t>||</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let</a:t>
            </a:r>
            <a:r>
              <a:rPr lang="es-419" sz="900">
                <a:solidFill>
                  <a:srgbClr val="CCCCCC"/>
                </a:solidFill>
                <a:highlight>
                  <a:srgbClr val="1F1F1F"/>
                </a:highlight>
                <a:latin typeface="Courier New"/>
                <a:ea typeface="Courier New"/>
                <a:cs typeface="Courier New"/>
                <a:sym typeface="Courier New"/>
              </a:rPr>
              <a:t> </a:t>
            </a:r>
            <a:r>
              <a:rPr lang="es-419" sz="900">
                <a:solidFill>
                  <a:srgbClr val="9CDCFE"/>
                </a:solidFill>
                <a:highlight>
                  <a:srgbClr val="1F1F1F"/>
                </a:highlight>
                <a:latin typeface="Courier New"/>
                <a:ea typeface="Courier New"/>
                <a:cs typeface="Courier New"/>
                <a:sym typeface="Courier New"/>
              </a:rPr>
              <a:t>data</a:t>
            </a:r>
            <a:r>
              <a:rPr lang="es-419" sz="900">
                <a:solidFill>
                  <a:srgbClr val="D4D4D4"/>
                </a:solidFill>
                <a:highlight>
                  <a:srgbClr val="1F1F1F"/>
                </a:highlight>
                <a:latin typeface="Courier New"/>
                <a:ea typeface="Courier New"/>
                <a:cs typeface="Courier New"/>
                <a:sym typeface="Courier New"/>
              </a:rPr>
              <a:t>=</a:t>
            </a:r>
            <a:r>
              <a:rPr lang="es-419" sz="900">
                <a:solidFill>
                  <a:srgbClr val="CCCCCC"/>
                </a:solidFill>
                <a:highlight>
                  <a:srgbClr val="1F1F1F"/>
                </a:highlight>
                <a:latin typeface="Courier New"/>
                <a:ea typeface="Courier New"/>
                <a:cs typeface="Courier New"/>
                <a:sym typeface="Courier New"/>
              </a:rPr>
              <a:t> </a:t>
            </a:r>
            <a:r>
              <a:rPr lang="es-419" sz="900">
                <a:solidFill>
                  <a:srgbClr val="CE9178"/>
                </a:solidFill>
                <a:highlight>
                  <a:srgbClr val="1F1F1F"/>
                </a:highlight>
                <a:latin typeface="Courier New"/>
                <a:ea typeface="Courier New"/>
                <a:cs typeface="Courier New"/>
                <a:sym typeface="Courier New"/>
              </a:rPr>
              <a:t>"Seminario"</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9CDCFE"/>
                </a:solidFill>
                <a:highlight>
                  <a:srgbClr val="1F1F1F"/>
                </a:highlight>
                <a:latin typeface="Courier New"/>
                <a:ea typeface="Courier New"/>
                <a:cs typeface="Courier New"/>
                <a:sym typeface="Courier New"/>
              </a:rPr>
              <a:t>tx</a:t>
            </a:r>
            <a:r>
              <a:rPr lang="es-419" sz="900">
                <a:solidFill>
                  <a:srgbClr val="D4D4D4"/>
                </a:solidFill>
                <a:highlight>
                  <a:srgbClr val="1F1F1F"/>
                </a:highlight>
                <a:latin typeface="Courier New"/>
                <a:ea typeface="Courier New"/>
                <a:cs typeface="Courier New"/>
                <a:sym typeface="Courier New"/>
              </a:rPr>
              <a:t>.</a:t>
            </a:r>
            <a:r>
              <a:rPr lang="es-419" sz="900">
                <a:solidFill>
                  <a:srgbClr val="DCDCAA"/>
                </a:solidFill>
                <a:highlight>
                  <a:srgbClr val="1F1F1F"/>
                </a:highlight>
                <a:latin typeface="Courier New"/>
                <a:ea typeface="Courier New"/>
                <a:cs typeface="Courier New"/>
                <a:sym typeface="Courier New"/>
              </a:rPr>
              <a:t>send</a:t>
            </a:r>
            <a:r>
              <a:rPr lang="es-419" sz="900">
                <a:solidFill>
                  <a:srgbClr val="CCCCCC"/>
                </a:solidFill>
                <a:highlight>
                  <a:srgbClr val="1F1F1F"/>
                </a:highlight>
                <a:latin typeface="Courier New"/>
                <a:ea typeface="Courier New"/>
                <a:cs typeface="Courier New"/>
                <a:sym typeface="Courier New"/>
              </a:rPr>
              <a:t>(</a:t>
            </a:r>
            <a:r>
              <a:rPr lang="es-419" sz="900">
                <a:solidFill>
                  <a:srgbClr val="9CDCFE"/>
                </a:solidFill>
                <a:highlight>
                  <a:srgbClr val="1F1F1F"/>
                </a:highlight>
                <a:latin typeface="Courier New"/>
                <a:ea typeface="Courier New"/>
                <a:cs typeface="Courier New"/>
                <a:sym typeface="Courier New"/>
              </a:rPr>
              <a:t>data</a:t>
            </a:r>
            <a:r>
              <a:rPr lang="es-419" sz="900">
                <a:solidFill>
                  <a:srgbClr val="CCCCCC"/>
                </a:solidFill>
                <a:highlight>
                  <a:srgbClr val="1F1F1F"/>
                </a:highlight>
                <a:latin typeface="Courier New"/>
                <a:ea typeface="Courier New"/>
                <a:cs typeface="Courier New"/>
                <a:sym typeface="Courier New"/>
              </a:rPr>
              <a:t>)</a:t>
            </a:r>
            <a:r>
              <a:rPr lang="es-419" sz="900">
                <a:solidFill>
                  <a:srgbClr val="D4D4D4"/>
                </a:solidFill>
                <a:highlight>
                  <a:srgbClr val="1F1F1F"/>
                </a:highlight>
                <a:latin typeface="Courier New"/>
                <a:ea typeface="Courier New"/>
                <a:cs typeface="Courier New"/>
                <a:sym typeface="Courier New"/>
              </a:rPr>
              <a:t>.</a:t>
            </a:r>
            <a:r>
              <a:rPr lang="es-419" sz="900">
                <a:solidFill>
                  <a:srgbClr val="DCDCAA"/>
                </a:solidFill>
                <a:highlight>
                  <a:srgbClr val="1F1F1F"/>
                </a:highlight>
                <a:latin typeface="Courier New"/>
                <a:ea typeface="Courier New"/>
                <a:cs typeface="Courier New"/>
                <a:sym typeface="Courier New"/>
              </a:rPr>
              <a:t>unwrap</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let</a:t>
            </a:r>
            <a:r>
              <a:rPr lang="es-419" sz="900">
                <a:solidFill>
                  <a:srgbClr val="CCCCCC"/>
                </a:solidFill>
                <a:highlight>
                  <a:srgbClr val="1F1F1F"/>
                </a:highlight>
                <a:latin typeface="Courier New"/>
                <a:ea typeface="Courier New"/>
                <a:cs typeface="Courier New"/>
                <a:sym typeface="Courier New"/>
              </a:rPr>
              <a:t> </a:t>
            </a:r>
            <a:r>
              <a:rPr lang="es-419" sz="900">
                <a:solidFill>
                  <a:srgbClr val="9CDCFE"/>
                </a:solidFill>
                <a:highlight>
                  <a:srgbClr val="1F1F1F"/>
                </a:highlight>
                <a:latin typeface="Courier New"/>
                <a:ea typeface="Courier New"/>
                <a:cs typeface="Courier New"/>
                <a:sym typeface="Courier New"/>
              </a:rPr>
              <a:t>handle2</a:t>
            </a:r>
            <a:r>
              <a:rPr lang="es-419" sz="900">
                <a:solidFill>
                  <a:srgbClr val="CCCCCC"/>
                </a:solidFill>
                <a:highlight>
                  <a:srgbClr val="1F1F1F"/>
                </a:highlight>
                <a:latin typeface="Courier New"/>
                <a:ea typeface="Courier New"/>
                <a:cs typeface="Courier New"/>
                <a:sym typeface="Courier New"/>
              </a:rPr>
              <a:t> </a:t>
            </a:r>
            <a:r>
              <a:rPr lang="es-419" sz="900">
                <a:solidFill>
                  <a:srgbClr val="D4D4D4"/>
                </a:solidFill>
                <a:highlight>
                  <a:srgbClr val="1F1F1F"/>
                </a:highlight>
                <a:latin typeface="Courier New"/>
                <a:ea typeface="Courier New"/>
                <a:cs typeface="Courier New"/>
                <a:sym typeface="Courier New"/>
              </a:rPr>
              <a:t>=</a:t>
            </a:r>
            <a:r>
              <a:rPr lang="es-419" sz="900">
                <a:solidFill>
                  <a:srgbClr val="CCCCCC"/>
                </a:solidFill>
                <a:highlight>
                  <a:srgbClr val="1F1F1F"/>
                </a:highlight>
                <a:latin typeface="Courier New"/>
                <a:ea typeface="Courier New"/>
                <a:cs typeface="Courier New"/>
                <a:sym typeface="Courier New"/>
              </a:rPr>
              <a:t> </a:t>
            </a:r>
            <a:r>
              <a:rPr lang="es-419" sz="900">
                <a:solidFill>
                  <a:srgbClr val="4EC9B0"/>
                </a:solidFill>
                <a:highlight>
                  <a:srgbClr val="1F1F1F"/>
                </a:highlight>
                <a:latin typeface="Courier New"/>
                <a:ea typeface="Courier New"/>
                <a:cs typeface="Courier New"/>
                <a:sym typeface="Courier New"/>
              </a:rPr>
              <a:t>thread</a:t>
            </a:r>
            <a:r>
              <a:rPr lang="es-419" sz="900">
                <a:solidFill>
                  <a:srgbClr val="D4D4D4"/>
                </a:solidFill>
                <a:highlight>
                  <a:srgbClr val="1F1F1F"/>
                </a:highlight>
                <a:latin typeface="Courier New"/>
                <a:ea typeface="Courier New"/>
                <a:cs typeface="Courier New"/>
                <a:sym typeface="Courier New"/>
              </a:rPr>
              <a:t>::</a:t>
            </a:r>
            <a:r>
              <a:rPr lang="es-419" sz="900">
                <a:solidFill>
                  <a:srgbClr val="DCDCAA"/>
                </a:solidFill>
                <a:highlight>
                  <a:srgbClr val="1F1F1F"/>
                </a:highlight>
                <a:latin typeface="Courier New"/>
                <a:ea typeface="Courier New"/>
                <a:cs typeface="Courier New"/>
                <a:sym typeface="Courier New"/>
              </a:rPr>
              <a:t>spawn</a:t>
            </a:r>
            <a:r>
              <a:rPr lang="es-419" sz="900">
                <a:solidFill>
                  <a:srgbClr val="CCCCCC"/>
                </a:solidFill>
                <a:highlight>
                  <a:srgbClr val="1F1F1F"/>
                </a:highlight>
                <a:latin typeface="Courier New"/>
                <a:ea typeface="Courier New"/>
                <a:cs typeface="Courier New"/>
                <a:sym typeface="Courier New"/>
              </a:rPr>
              <a:t>(</a:t>
            </a:r>
            <a:r>
              <a:rPr lang="es-419" sz="900">
                <a:solidFill>
                  <a:srgbClr val="569CD6"/>
                </a:solidFill>
                <a:highlight>
                  <a:srgbClr val="1F1F1F"/>
                </a:highlight>
                <a:latin typeface="Courier New"/>
                <a:ea typeface="Courier New"/>
                <a:cs typeface="Courier New"/>
                <a:sym typeface="Courier New"/>
              </a:rPr>
              <a:t>move</a:t>
            </a:r>
            <a:r>
              <a:rPr lang="es-419" sz="900">
                <a:solidFill>
                  <a:srgbClr val="CCCCCC"/>
                </a:solidFill>
                <a:highlight>
                  <a:srgbClr val="1F1F1F"/>
                </a:highlight>
                <a:latin typeface="Courier New"/>
                <a:ea typeface="Courier New"/>
                <a:cs typeface="Courier New"/>
                <a:sym typeface="Courier New"/>
              </a:rPr>
              <a:t> </a:t>
            </a:r>
            <a:r>
              <a:rPr lang="es-419" sz="900">
                <a:solidFill>
                  <a:srgbClr val="D4D4D4"/>
                </a:solidFill>
                <a:highlight>
                  <a:srgbClr val="1F1F1F"/>
                </a:highlight>
                <a:latin typeface="Courier New"/>
                <a:ea typeface="Courier New"/>
                <a:cs typeface="Courier New"/>
                <a:sym typeface="Courier New"/>
              </a:rPr>
              <a:t>||</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let</a:t>
            </a:r>
            <a:r>
              <a:rPr lang="es-419" sz="900">
                <a:solidFill>
                  <a:srgbClr val="CCCCCC"/>
                </a:solidFill>
                <a:highlight>
                  <a:srgbClr val="1F1F1F"/>
                </a:highlight>
                <a:latin typeface="Courier New"/>
                <a:ea typeface="Courier New"/>
                <a:cs typeface="Courier New"/>
                <a:sym typeface="Courier New"/>
              </a:rPr>
              <a:t> </a:t>
            </a:r>
            <a:r>
              <a:rPr lang="es-419" sz="900">
                <a:solidFill>
                  <a:srgbClr val="9CDCFE"/>
                </a:solidFill>
                <a:highlight>
                  <a:srgbClr val="1F1F1F"/>
                </a:highlight>
                <a:latin typeface="Courier New"/>
                <a:ea typeface="Courier New"/>
                <a:cs typeface="Courier New"/>
                <a:sym typeface="Courier New"/>
              </a:rPr>
              <a:t>data</a:t>
            </a:r>
            <a:r>
              <a:rPr lang="es-419" sz="900">
                <a:solidFill>
                  <a:srgbClr val="D4D4D4"/>
                </a:solidFill>
                <a:highlight>
                  <a:srgbClr val="1F1F1F"/>
                </a:highlight>
                <a:latin typeface="Courier New"/>
                <a:ea typeface="Courier New"/>
                <a:cs typeface="Courier New"/>
                <a:sym typeface="Courier New"/>
              </a:rPr>
              <a:t>=</a:t>
            </a:r>
            <a:r>
              <a:rPr lang="es-419" sz="900">
                <a:solidFill>
                  <a:srgbClr val="CCCCCC"/>
                </a:solidFill>
                <a:highlight>
                  <a:srgbClr val="1F1F1F"/>
                </a:highlight>
                <a:latin typeface="Courier New"/>
                <a:ea typeface="Courier New"/>
                <a:cs typeface="Courier New"/>
                <a:sym typeface="Courier New"/>
              </a:rPr>
              <a:t> </a:t>
            </a:r>
            <a:r>
              <a:rPr lang="es-419" sz="900">
                <a:solidFill>
                  <a:srgbClr val="CE9178"/>
                </a:solidFill>
                <a:highlight>
                  <a:srgbClr val="1F1F1F"/>
                </a:highlight>
                <a:latin typeface="Courier New"/>
                <a:ea typeface="Courier New"/>
                <a:cs typeface="Courier New"/>
                <a:sym typeface="Courier New"/>
              </a:rPr>
              <a:t>"de Rust!"</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9CDCFE"/>
                </a:solidFill>
                <a:highlight>
                  <a:srgbClr val="1F1F1F"/>
                </a:highlight>
                <a:latin typeface="Courier New"/>
                <a:ea typeface="Courier New"/>
                <a:cs typeface="Courier New"/>
                <a:sym typeface="Courier New"/>
              </a:rPr>
              <a:t>tx2</a:t>
            </a:r>
            <a:r>
              <a:rPr lang="es-419" sz="900">
                <a:solidFill>
                  <a:srgbClr val="D4D4D4"/>
                </a:solidFill>
                <a:highlight>
                  <a:srgbClr val="1F1F1F"/>
                </a:highlight>
                <a:latin typeface="Courier New"/>
                <a:ea typeface="Courier New"/>
                <a:cs typeface="Courier New"/>
                <a:sym typeface="Courier New"/>
              </a:rPr>
              <a:t>.</a:t>
            </a:r>
            <a:r>
              <a:rPr lang="es-419" sz="900">
                <a:solidFill>
                  <a:srgbClr val="DCDCAA"/>
                </a:solidFill>
                <a:highlight>
                  <a:srgbClr val="1F1F1F"/>
                </a:highlight>
                <a:latin typeface="Courier New"/>
                <a:ea typeface="Courier New"/>
                <a:cs typeface="Courier New"/>
                <a:sym typeface="Courier New"/>
              </a:rPr>
              <a:t>send</a:t>
            </a:r>
            <a:r>
              <a:rPr lang="es-419" sz="900">
                <a:solidFill>
                  <a:srgbClr val="CCCCCC"/>
                </a:solidFill>
                <a:highlight>
                  <a:srgbClr val="1F1F1F"/>
                </a:highlight>
                <a:latin typeface="Courier New"/>
                <a:ea typeface="Courier New"/>
                <a:cs typeface="Courier New"/>
                <a:sym typeface="Courier New"/>
              </a:rPr>
              <a:t>(</a:t>
            </a:r>
            <a:r>
              <a:rPr lang="es-419" sz="900">
                <a:solidFill>
                  <a:srgbClr val="9CDCFE"/>
                </a:solidFill>
                <a:highlight>
                  <a:srgbClr val="1F1F1F"/>
                </a:highlight>
                <a:latin typeface="Courier New"/>
                <a:ea typeface="Courier New"/>
                <a:cs typeface="Courier New"/>
                <a:sym typeface="Courier New"/>
              </a:rPr>
              <a:t>data</a:t>
            </a:r>
            <a:r>
              <a:rPr lang="es-419" sz="900">
                <a:solidFill>
                  <a:srgbClr val="CCCCCC"/>
                </a:solidFill>
                <a:highlight>
                  <a:srgbClr val="1F1F1F"/>
                </a:highlight>
                <a:latin typeface="Courier New"/>
                <a:ea typeface="Courier New"/>
                <a:cs typeface="Courier New"/>
                <a:sym typeface="Courier New"/>
              </a:rPr>
              <a:t>)</a:t>
            </a:r>
            <a:r>
              <a:rPr lang="es-419" sz="900">
                <a:solidFill>
                  <a:srgbClr val="D4D4D4"/>
                </a:solidFill>
                <a:highlight>
                  <a:srgbClr val="1F1F1F"/>
                </a:highlight>
                <a:latin typeface="Courier New"/>
                <a:ea typeface="Courier New"/>
                <a:cs typeface="Courier New"/>
                <a:sym typeface="Courier New"/>
              </a:rPr>
              <a:t>.</a:t>
            </a:r>
            <a:r>
              <a:rPr lang="es-419" sz="900">
                <a:solidFill>
                  <a:srgbClr val="DCDCAA"/>
                </a:solidFill>
                <a:highlight>
                  <a:srgbClr val="1F1F1F"/>
                </a:highlight>
                <a:latin typeface="Courier New"/>
                <a:ea typeface="Courier New"/>
                <a:cs typeface="Courier New"/>
                <a:sym typeface="Courier New"/>
              </a:rPr>
              <a:t>unwrap</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9CDCFE"/>
                </a:solidFill>
                <a:highlight>
                  <a:srgbClr val="1F1F1F"/>
                </a:highlight>
                <a:latin typeface="Courier New"/>
                <a:ea typeface="Courier New"/>
                <a:cs typeface="Courier New"/>
                <a:sym typeface="Courier New"/>
              </a:rPr>
              <a:t>handle2</a:t>
            </a:r>
            <a:r>
              <a:rPr lang="es-419" sz="900">
                <a:solidFill>
                  <a:srgbClr val="D4D4D4"/>
                </a:solidFill>
                <a:highlight>
                  <a:srgbClr val="1F1F1F"/>
                </a:highlight>
                <a:latin typeface="Courier New"/>
                <a:ea typeface="Courier New"/>
                <a:cs typeface="Courier New"/>
                <a:sym typeface="Courier New"/>
              </a:rPr>
              <a:t>.</a:t>
            </a:r>
            <a:r>
              <a:rPr lang="es-419" sz="900">
                <a:solidFill>
                  <a:srgbClr val="DCDCAA"/>
                </a:solidFill>
                <a:highlight>
                  <a:srgbClr val="1F1F1F"/>
                </a:highlight>
                <a:latin typeface="Courier New"/>
                <a:ea typeface="Courier New"/>
                <a:cs typeface="Courier New"/>
                <a:sym typeface="Courier New"/>
              </a:rPr>
              <a:t>join</a:t>
            </a:r>
            <a:r>
              <a:rPr lang="es-419" sz="900">
                <a:solidFill>
                  <a:srgbClr val="CCCCCC"/>
                </a:solidFill>
                <a:highlight>
                  <a:srgbClr val="1F1F1F"/>
                </a:highlight>
                <a:latin typeface="Courier New"/>
                <a:ea typeface="Courier New"/>
                <a:cs typeface="Courier New"/>
                <a:sym typeface="Courier New"/>
              </a:rPr>
              <a:t>()</a:t>
            </a:r>
            <a:r>
              <a:rPr lang="es-419" sz="900">
                <a:solidFill>
                  <a:srgbClr val="D4D4D4"/>
                </a:solidFill>
                <a:highlight>
                  <a:srgbClr val="1F1F1F"/>
                </a:highlight>
                <a:latin typeface="Courier New"/>
                <a:ea typeface="Courier New"/>
                <a:cs typeface="Courier New"/>
                <a:sym typeface="Courier New"/>
              </a:rPr>
              <a:t>.</a:t>
            </a:r>
            <a:r>
              <a:rPr lang="es-419" sz="900">
                <a:solidFill>
                  <a:srgbClr val="DCDCAA"/>
                </a:solidFill>
                <a:highlight>
                  <a:srgbClr val="1F1F1F"/>
                </a:highlight>
                <a:latin typeface="Courier New"/>
                <a:ea typeface="Courier New"/>
                <a:cs typeface="Courier New"/>
                <a:sym typeface="Courier New"/>
              </a:rPr>
              <a:t>unwrap</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println!</a:t>
            </a:r>
            <a:r>
              <a:rPr lang="es-419" sz="900">
                <a:solidFill>
                  <a:srgbClr val="CCCCCC"/>
                </a:solidFill>
                <a:highlight>
                  <a:srgbClr val="1F1F1F"/>
                </a:highlight>
                <a:latin typeface="Courier New"/>
                <a:ea typeface="Courier New"/>
                <a:cs typeface="Courier New"/>
                <a:sym typeface="Courier New"/>
              </a:rPr>
              <a:t>(</a:t>
            </a:r>
            <a:r>
              <a:rPr lang="es-419" sz="900">
                <a:solidFill>
                  <a:srgbClr val="CE9178"/>
                </a:solidFill>
                <a:highlight>
                  <a:srgbClr val="1F1F1F"/>
                </a:highlight>
                <a:latin typeface="Courier New"/>
                <a:ea typeface="Courier New"/>
                <a:cs typeface="Courier New"/>
                <a:sym typeface="Courier New"/>
              </a:rPr>
              <a:t>"soy el principal! </a:t>
            </a:r>
            <a:r>
              <a:rPr lang="es-419" sz="900">
                <a:solidFill>
                  <a:srgbClr val="569CD6"/>
                </a:solidFill>
                <a:highlight>
                  <a:srgbClr val="1F1F1F"/>
                </a:highlight>
                <a:latin typeface="Courier New"/>
                <a:ea typeface="Courier New"/>
                <a:cs typeface="Courier New"/>
                <a:sym typeface="Courier New"/>
              </a:rPr>
              <a:t>{}</a:t>
            </a:r>
            <a:r>
              <a:rPr lang="es-419" sz="900">
                <a:solidFill>
                  <a:srgbClr val="CE9178"/>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a:t>
            </a:r>
            <a:r>
              <a:rPr lang="es-419" sz="900">
                <a:solidFill>
                  <a:srgbClr val="CE9178"/>
                </a:solidFill>
                <a:highlight>
                  <a:srgbClr val="1F1F1F"/>
                </a:highlight>
                <a:latin typeface="Courier New"/>
                <a:ea typeface="Courier New"/>
                <a:cs typeface="Courier New"/>
                <a:sym typeface="Courier New"/>
              </a:rPr>
              <a:t>"</a:t>
            </a:r>
            <a:r>
              <a:rPr lang="es-419" sz="900">
                <a:solidFill>
                  <a:srgbClr val="CCCCCC"/>
                </a:solidFill>
                <a:highlight>
                  <a:srgbClr val="1F1F1F"/>
                </a:highlight>
                <a:latin typeface="Courier New"/>
                <a:ea typeface="Courier New"/>
                <a:cs typeface="Courier New"/>
                <a:sym typeface="Courier New"/>
              </a:rPr>
              <a:t>,</a:t>
            </a:r>
            <a:r>
              <a:rPr lang="es-419" sz="900">
                <a:solidFill>
                  <a:srgbClr val="9CDCFE"/>
                </a:solidFill>
                <a:highlight>
                  <a:srgbClr val="1F1F1F"/>
                </a:highlight>
                <a:latin typeface="Courier New"/>
                <a:ea typeface="Courier New"/>
                <a:cs typeface="Courier New"/>
                <a:sym typeface="Courier New"/>
              </a:rPr>
              <a:t>rx</a:t>
            </a:r>
            <a:r>
              <a:rPr lang="es-419" sz="900">
                <a:solidFill>
                  <a:srgbClr val="D4D4D4"/>
                </a:solidFill>
                <a:highlight>
                  <a:srgbClr val="1F1F1F"/>
                </a:highlight>
                <a:latin typeface="Courier New"/>
                <a:ea typeface="Courier New"/>
                <a:cs typeface="Courier New"/>
                <a:sym typeface="Courier New"/>
              </a:rPr>
              <a:t>.</a:t>
            </a:r>
            <a:r>
              <a:rPr lang="es-419" sz="900">
                <a:solidFill>
                  <a:srgbClr val="DCDCAA"/>
                </a:solidFill>
                <a:highlight>
                  <a:srgbClr val="1F1F1F"/>
                </a:highlight>
                <a:latin typeface="Courier New"/>
                <a:ea typeface="Courier New"/>
                <a:cs typeface="Courier New"/>
                <a:sym typeface="Courier New"/>
              </a:rPr>
              <a:t>recv</a:t>
            </a:r>
            <a:r>
              <a:rPr lang="es-419" sz="900">
                <a:solidFill>
                  <a:srgbClr val="CCCCCC"/>
                </a:solidFill>
                <a:highlight>
                  <a:srgbClr val="1F1F1F"/>
                </a:highlight>
                <a:latin typeface="Courier New"/>
                <a:ea typeface="Courier New"/>
                <a:cs typeface="Courier New"/>
                <a:sym typeface="Courier New"/>
              </a:rPr>
              <a:t>()</a:t>
            </a:r>
            <a:r>
              <a:rPr lang="es-419" sz="900">
                <a:solidFill>
                  <a:srgbClr val="D4D4D4"/>
                </a:solidFill>
                <a:highlight>
                  <a:srgbClr val="1F1F1F"/>
                </a:highlight>
                <a:latin typeface="Courier New"/>
                <a:ea typeface="Courier New"/>
                <a:cs typeface="Courier New"/>
                <a:sym typeface="Courier New"/>
              </a:rPr>
              <a:t>.</a:t>
            </a:r>
            <a:r>
              <a:rPr lang="es-419" sz="900">
                <a:solidFill>
                  <a:srgbClr val="DCDCAA"/>
                </a:solidFill>
                <a:highlight>
                  <a:srgbClr val="1F1F1F"/>
                </a:highlight>
                <a:latin typeface="Courier New"/>
                <a:ea typeface="Courier New"/>
                <a:cs typeface="Courier New"/>
                <a:sym typeface="Courier New"/>
              </a:rPr>
              <a:t>unwrap</a:t>
            </a:r>
            <a:r>
              <a:rPr lang="es-419" sz="900">
                <a:solidFill>
                  <a:srgbClr val="CCCCCC"/>
                </a:solidFill>
                <a:highlight>
                  <a:srgbClr val="1F1F1F"/>
                </a:highlight>
                <a:latin typeface="Courier New"/>
                <a:ea typeface="Courier New"/>
                <a:cs typeface="Courier New"/>
                <a:sym typeface="Courier New"/>
              </a:rPr>
              <a:t>(), </a:t>
            </a:r>
            <a:r>
              <a:rPr lang="es-419" sz="900">
                <a:solidFill>
                  <a:srgbClr val="9CDCFE"/>
                </a:solidFill>
                <a:highlight>
                  <a:srgbClr val="1F1F1F"/>
                </a:highlight>
                <a:latin typeface="Courier New"/>
                <a:ea typeface="Courier New"/>
                <a:cs typeface="Courier New"/>
                <a:sym typeface="Courier New"/>
              </a:rPr>
              <a:t>rx</a:t>
            </a:r>
            <a:r>
              <a:rPr lang="es-419" sz="900">
                <a:solidFill>
                  <a:srgbClr val="D4D4D4"/>
                </a:solidFill>
                <a:highlight>
                  <a:srgbClr val="1F1F1F"/>
                </a:highlight>
                <a:latin typeface="Courier New"/>
                <a:ea typeface="Courier New"/>
                <a:cs typeface="Courier New"/>
                <a:sym typeface="Courier New"/>
              </a:rPr>
              <a:t>.</a:t>
            </a:r>
            <a:r>
              <a:rPr lang="es-419" sz="900">
                <a:solidFill>
                  <a:srgbClr val="DCDCAA"/>
                </a:solidFill>
                <a:highlight>
                  <a:srgbClr val="1F1F1F"/>
                </a:highlight>
                <a:latin typeface="Courier New"/>
                <a:ea typeface="Courier New"/>
                <a:cs typeface="Courier New"/>
                <a:sym typeface="Courier New"/>
              </a:rPr>
              <a:t>recv</a:t>
            </a:r>
            <a:r>
              <a:rPr lang="es-419" sz="900">
                <a:solidFill>
                  <a:srgbClr val="CCCCCC"/>
                </a:solidFill>
                <a:highlight>
                  <a:srgbClr val="1F1F1F"/>
                </a:highlight>
                <a:latin typeface="Courier New"/>
                <a:ea typeface="Courier New"/>
                <a:cs typeface="Courier New"/>
                <a:sym typeface="Courier New"/>
              </a:rPr>
              <a:t>()</a:t>
            </a:r>
            <a:r>
              <a:rPr lang="es-419" sz="900">
                <a:solidFill>
                  <a:srgbClr val="D4D4D4"/>
                </a:solidFill>
                <a:highlight>
                  <a:srgbClr val="1F1F1F"/>
                </a:highlight>
                <a:latin typeface="Courier New"/>
                <a:ea typeface="Courier New"/>
                <a:cs typeface="Courier New"/>
                <a:sym typeface="Courier New"/>
              </a:rPr>
              <a:t>.</a:t>
            </a:r>
            <a:r>
              <a:rPr lang="es-419" sz="900">
                <a:solidFill>
                  <a:srgbClr val="DCDCAA"/>
                </a:solidFill>
                <a:highlight>
                  <a:srgbClr val="1F1F1F"/>
                </a:highlight>
                <a:latin typeface="Courier New"/>
                <a:ea typeface="Courier New"/>
                <a:cs typeface="Courier New"/>
                <a:sym typeface="Courier New"/>
              </a:rPr>
              <a:t>unwrap</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900">
              <a:solidFill>
                <a:srgbClr val="569CD6"/>
              </a:solidFill>
              <a:highlight>
                <a:srgbClr val="1F1F1F"/>
              </a:highlight>
              <a:latin typeface="Courier New"/>
              <a:ea typeface="Courier New"/>
              <a:cs typeface="Courier New"/>
              <a:sym typeface="Courier New"/>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8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a:highlight>
                  <a:schemeClr val="lt1"/>
                </a:highlight>
              </a:rPr>
              <a:t>Concurrencia: async</a:t>
            </a:r>
            <a:endParaRPr>
              <a:highlight>
                <a:schemeClr val="lt1"/>
              </a:highlight>
            </a:endParaRPr>
          </a:p>
        </p:txBody>
      </p:sp>
      <p:sp>
        <p:nvSpPr>
          <p:cNvPr id="511" name="Google Shape;511;p85"/>
          <p:cNvSpPr txBox="1"/>
          <p:nvPr>
            <p:ph idx="1" type="body"/>
          </p:nvPr>
        </p:nvSpPr>
        <p:spPr>
          <a:xfrm>
            <a:off x="387900" y="1352024"/>
            <a:ext cx="8368200" cy="3078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419" sz="1000">
                <a:solidFill>
                  <a:srgbClr val="569CD6"/>
                </a:solidFill>
                <a:highlight>
                  <a:srgbClr val="1F1F1F"/>
                </a:highlight>
                <a:latin typeface="Courier New"/>
                <a:ea typeface="Courier New"/>
                <a:cs typeface="Courier New"/>
                <a:sym typeface="Courier New"/>
              </a:rPr>
              <a:t>use</a:t>
            </a:r>
            <a:r>
              <a:rPr lang="es-419" sz="1000">
                <a:solidFill>
                  <a:srgbClr val="CCCCCC"/>
                </a:solidFill>
                <a:highlight>
                  <a:srgbClr val="1F1F1F"/>
                </a:highlight>
                <a:latin typeface="Courier New"/>
                <a:ea typeface="Courier New"/>
                <a:cs typeface="Courier New"/>
                <a:sym typeface="Courier New"/>
              </a:rPr>
              <a:t> </a:t>
            </a:r>
            <a:r>
              <a:rPr lang="es-419" sz="1000">
                <a:solidFill>
                  <a:srgbClr val="4EC9B0"/>
                </a:solidFill>
                <a:highlight>
                  <a:srgbClr val="1F1F1F"/>
                </a:highlight>
                <a:latin typeface="Courier New"/>
                <a:ea typeface="Courier New"/>
                <a:cs typeface="Courier New"/>
                <a:sym typeface="Courier New"/>
              </a:rPr>
              <a:t>std</a:t>
            </a:r>
            <a:r>
              <a:rPr lang="es-419" sz="1000">
                <a:solidFill>
                  <a:srgbClr val="D4D4D4"/>
                </a:solidFill>
                <a:highlight>
                  <a:srgbClr val="1F1F1F"/>
                </a:highlight>
                <a:latin typeface="Courier New"/>
                <a:ea typeface="Courier New"/>
                <a:cs typeface="Courier New"/>
                <a:sym typeface="Courier New"/>
              </a:rPr>
              <a:t>::</a:t>
            </a:r>
            <a:r>
              <a:rPr lang="es-419" sz="1000">
                <a:solidFill>
                  <a:srgbClr val="4EC9B0"/>
                </a:solidFill>
                <a:highlight>
                  <a:srgbClr val="1F1F1F"/>
                </a:highlight>
                <a:latin typeface="Courier New"/>
                <a:ea typeface="Courier New"/>
                <a:cs typeface="Courier New"/>
                <a:sym typeface="Courier New"/>
              </a:rPr>
              <a:t>thread</a:t>
            </a:r>
            <a:r>
              <a:rPr lang="es-419" sz="1000">
                <a:solidFill>
                  <a:srgbClr val="CCCCCC"/>
                </a:solidFill>
                <a:highlight>
                  <a:srgbClr val="1F1F1F"/>
                </a:highlight>
                <a:latin typeface="Courier New"/>
                <a:ea typeface="Courier New"/>
                <a:cs typeface="Courier New"/>
                <a:sym typeface="Courier New"/>
              </a:rPr>
              <a:t>;</a:t>
            </a:r>
            <a:endParaRPr sz="10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000">
                <a:solidFill>
                  <a:srgbClr val="569CD6"/>
                </a:solidFill>
                <a:highlight>
                  <a:srgbClr val="1F1F1F"/>
                </a:highlight>
                <a:latin typeface="Courier New"/>
                <a:ea typeface="Courier New"/>
                <a:cs typeface="Courier New"/>
                <a:sym typeface="Courier New"/>
              </a:rPr>
              <a:t>use</a:t>
            </a:r>
            <a:r>
              <a:rPr lang="es-419" sz="1000">
                <a:solidFill>
                  <a:srgbClr val="CCCCCC"/>
                </a:solidFill>
                <a:highlight>
                  <a:srgbClr val="1F1F1F"/>
                </a:highlight>
                <a:latin typeface="Courier New"/>
                <a:ea typeface="Courier New"/>
                <a:cs typeface="Courier New"/>
                <a:sym typeface="Courier New"/>
              </a:rPr>
              <a:t> </a:t>
            </a:r>
            <a:r>
              <a:rPr lang="es-419" sz="1000">
                <a:solidFill>
                  <a:srgbClr val="4EC9B0"/>
                </a:solidFill>
                <a:highlight>
                  <a:srgbClr val="1F1F1F"/>
                </a:highlight>
                <a:latin typeface="Courier New"/>
                <a:ea typeface="Courier New"/>
                <a:cs typeface="Courier New"/>
                <a:sym typeface="Courier New"/>
              </a:rPr>
              <a:t>std</a:t>
            </a:r>
            <a:r>
              <a:rPr lang="es-419" sz="1000">
                <a:solidFill>
                  <a:srgbClr val="D4D4D4"/>
                </a:solidFill>
                <a:highlight>
                  <a:srgbClr val="1F1F1F"/>
                </a:highlight>
                <a:latin typeface="Courier New"/>
                <a:ea typeface="Courier New"/>
                <a:cs typeface="Courier New"/>
                <a:sym typeface="Courier New"/>
              </a:rPr>
              <a:t>::</a:t>
            </a:r>
            <a:r>
              <a:rPr lang="es-419" sz="1000">
                <a:solidFill>
                  <a:srgbClr val="4EC9B0"/>
                </a:solidFill>
                <a:highlight>
                  <a:srgbClr val="1F1F1F"/>
                </a:highlight>
                <a:latin typeface="Courier New"/>
                <a:ea typeface="Courier New"/>
                <a:cs typeface="Courier New"/>
                <a:sym typeface="Courier New"/>
              </a:rPr>
              <a:t>time</a:t>
            </a:r>
            <a:r>
              <a:rPr lang="es-419" sz="1000">
                <a:solidFill>
                  <a:srgbClr val="D4D4D4"/>
                </a:solidFill>
                <a:highlight>
                  <a:srgbClr val="1F1F1F"/>
                </a:highlight>
                <a:latin typeface="Courier New"/>
                <a:ea typeface="Courier New"/>
                <a:cs typeface="Courier New"/>
                <a:sym typeface="Courier New"/>
              </a:rPr>
              <a:t>::</a:t>
            </a:r>
            <a:r>
              <a:rPr lang="es-419" sz="1000">
                <a:solidFill>
                  <a:srgbClr val="4EC9B0"/>
                </a:solidFill>
                <a:highlight>
                  <a:srgbClr val="1F1F1F"/>
                </a:highlight>
                <a:latin typeface="Courier New"/>
                <a:ea typeface="Courier New"/>
                <a:cs typeface="Courier New"/>
                <a:sym typeface="Courier New"/>
              </a:rPr>
              <a:t>Duration</a:t>
            </a:r>
            <a:r>
              <a:rPr lang="es-419" sz="1000">
                <a:solidFill>
                  <a:srgbClr val="CCCCCC"/>
                </a:solidFill>
                <a:highlight>
                  <a:srgbClr val="1F1F1F"/>
                </a:highlight>
                <a:latin typeface="Courier New"/>
                <a:ea typeface="Courier New"/>
                <a:cs typeface="Courier New"/>
                <a:sym typeface="Courier New"/>
              </a:rPr>
              <a:t>;</a:t>
            </a:r>
            <a:endParaRPr sz="10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000">
                <a:solidFill>
                  <a:srgbClr val="569CD6"/>
                </a:solidFill>
                <a:highlight>
                  <a:srgbClr val="1F1F1F"/>
                </a:highlight>
                <a:latin typeface="Courier New"/>
                <a:ea typeface="Courier New"/>
                <a:cs typeface="Courier New"/>
                <a:sym typeface="Courier New"/>
              </a:rPr>
              <a:t>fn</a:t>
            </a:r>
            <a:r>
              <a:rPr lang="es-419" sz="1000">
                <a:solidFill>
                  <a:srgbClr val="CCCCCC"/>
                </a:solidFill>
                <a:highlight>
                  <a:srgbClr val="1F1F1F"/>
                </a:highlight>
                <a:latin typeface="Courier New"/>
                <a:ea typeface="Courier New"/>
                <a:cs typeface="Courier New"/>
                <a:sym typeface="Courier New"/>
              </a:rPr>
              <a:t> </a:t>
            </a:r>
            <a:r>
              <a:rPr lang="es-419" sz="1000">
                <a:solidFill>
                  <a:srgbClr val="DCDCAA"/>
                </a:solidFill>
                <a:highlight>
                  <a:srgbClr val="1F1F1F"/>
                </a:highlight>
                <a:latin typeface="Courier New"/>
                <a:ea typeface="Courier New"/>
                <a:cs typeface="Courier New"/>
                <a:sym typeface="Courier New"/>
              </a:rPr>
              <a:t>main</a:t>
            </a:r>
            <a:r>
              <a:rPr lang="es-419" sz="1000">
                <a:solidFill>
                  <a:srgbClr val="CCCCCC"/>
                </a:solidFill>
                <a:highlight>
                  <a:srgbClr val="1F1F1F"/>
                </a:highlight>
                <a:latin typeface="Courier New"/>
                <a:ea typeface="Courier New"/>
                <a:cs typeface="Courier New"/>
                <a:sym typeface="Courier New"/>
              </a:rPr>
              <a:t>(){</a:t>
            </a:r>
            <a:endParaRPr sz="10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000">
                <a:solidFill>
                  <a:srgbClr val="CCCCCC"/>
                </a:solidFill>
                <a:highlight>
                  <a:srgbClr val="1F1F1F"/>
                </a:highlight>
                <a:latin typeface="Courier New"/>
                <a:ea typeface="Courier New"/>
                <a:cs typeface="Courier New"/>
                <a:sym typeface="Courier New"/>
              </a:rPr>
              <a:t>   </a:t>
            </a:r>
            <a:r>
              <a:rPr lang="es-419" sz="1000">
                <a:solidFill>
                  <a:srgbClr val="C586C0"/>
                </a:solidFill>
                <a:highlight>
                  <a:srgbClr val="1F1F1F"/>
                </a:highlight>
                <a:latin typeface="Courier New"/>
                <a:ea typeface="Courier New"/>
                <a:cs typeface="Courier New"/>
                <a:sym typeface="Courier New"/>
              </a:rPr>
              <a:t>for</a:t>
            </a:r>
            <a:r>
              <a:rPr lang="es-419" sz="1000">
                <a:solidFill>
                  <a:srgbClr val="CCCCCC"/>
                </a:solidFill>
                <a:highlight>
                  <a:srgbClr val="1F1F1F"/>
                </a:highlight>
                <a:latin typeface="Courier New"/>
                <a:ea typeface="Courier New"/>
                <a:cs typeface="Courier New"/>
                <a:sym typeface="Courier New"/>
              </a:rPr>
              <a:t> </a:t>
            </a:r>
            <a:r>
              <a:rPr lang="es-419" sz="1000">
                <a:solidFill>
                  <a:srgbClr val="9CDCFE"/>
                </a:solidFill>
                <a:highlight>
                  <a:srgbClr val="1F1F1F"/>
                </a:highlight>
                <a:latin typeface="Courier New"/>
                <a:ea typeface="Courier New"/>
                <a:cs typeface="Courier New"/>
                <a:sym typeface="Courier New"/>
              </a:rPr>
              <a:t>id</a:t>
            </a:r>
            <a:r>
              <a:rPr lang="es-419" sz="1000">
                <a:solidFill>
                  <a:srgbClr val="CCCCCC"/>
                </a:solidFill>
                <a:highlight>
                  <a:srgbClr val="1F1F1F"/>
                </a:highlight>
                <a:latin typeface="Courier New"/>
                <a:ea typeface="Courier New"/>
                <a:cs typeface="Courier New"/>
                <a:sym typeface="Courier New"/>
              </a:rPr>
              <a:t> </a:t>
            </a:r>
            <a:r>
              <a:rPr lang="es-419" sz="1000">
                <a:solidFill>
                  <a:srgbClr val="C586C0"/>
                </a:solidFill>
                <a:highlight>
                  <a:srgbClr val="1F1F1F"/>
                </a:highlight>
                <a:latin typeface="Courier New"/>
                <a:ea typeface="Courier New"/>
                <a:cs typeface="Courier New"/>
                <a:sym typeface="Courier New"/>
              </a:rPr>
              <a:t>in</a:t>
            </a:r>
            <a:r>
              <a:rPr lang="es-419" sz="1000">
                <a:solidFill>
                  <a:srgbClr val="CCCCCC"/>
                </a:solidFill>
                <a:highlight>
                  <a:srgbClr val="1F1F1F"/>
                </a:highlight>
                <a:latin typeface="Courier New"/>
                <a:ea typeface="Courier New"/>
                <a:cs typeface="Courier New"/>
                <a:sym typeface="Courier New"/>
              </a:rPr>
              <a:t> </a:t>
            </a:r>
            <a:r>
              <a:rPr lang="es-419" sz="1000">
                <a:solidFill>
                  <a:srgbClr val="B5CEA8"/>
                </a:solidFill>
                <a:highlight>
                  <a:srgbClr val="1F1F1F"/>
                </a:highlight>
                <a:latin typeface="Courier New"/>
                <a:ea typeface="Courier New"/>
                <a:cs typeface="Courier New"/>
                <a:sym typeface="Courier New"/>
              </a:rPr>
              <a:t>1</a:t>
            </a:r>
            <a:r>
              <a:rPr lang="es-419" sz="1000">
                <a:solidFill>
                  <a:srgbClr val="D4D4D4"/>
                </a:solidFill>
                <a:highlight>
                  <a:srgbClr val="1F1F1F"/>
                </a:highlight>
                <a:latin typeface="Courier New"/>
                <a:ea typeface="Courier New"/>
                <a:cs typeface="Courier New"/>
                <a:sym typeface="Courier New"/>
              </a:rPr>
              <a:t>..</a:t>
            </a:r>
            <a:r>
              <a:rPr lang="es-419" sz="1000">
                <a:solidFill>
                  <a:srgbClr val="B5CEA8"/>
                </a:solidFill>
                <a:highlight>
                  <a:srgbClr val="1F1F1F"/>
                </a:highlight>
                <a:latin typeface="Courier New"/>
                <a:ea typeface="Courier New"/>
                <a:cs typeface="Courier New"/>
                <a:sym typeface="Courier New"/>
              </a:rPr>
              <a:t>3</a:t>
            </a:r>
            <a:r>
              <a:rPr lang="es-419" sz="1000">
                <a:solidFill>
                  <a:srgbClr val="CCCCCC"/>
                </a:solidFill>
                <a:highlight>
                  <a:srgbClr val="1F1F1F"/>
                </a:highlight>
                <a:latin typeface="Courier New"/>
                <a:ea typeface="Courier New"/>
                <a:cs typeface="Courier New"/>
                <a:sym typeface="Courier New"/>
              </a:rPr>
              <a:t>{</a:t>
            </a:r>
            <a:endParaRPr sz="10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000">
                <a:solidFill>
                  <a:srgbClr val="CCCCCC"/>
                </a:solidFill>
                <a:highlight>
                  <a:srgbClr val="1F1F1F"/>
                </a:highlight>
                <a:latin typeface="Courier New"/>
                <a:ea typeface="Courier New"/>
                <a:cs typeface="Courier New"/>
                <a:sym typeface="Courier New"/>
              </a:rPr>
              <a:t>       </a:t>
            </a:r>
            <a:r>
              <a:rPr lang="es-419" sz="1000">
                <a:solidFill>
                  <a:srgbClr val="569CD6"/>
                </a:solidFill>
                <a:highlight>
                  <a:srgbClr val="1F1F1F"/>
                </a:highlight>
                <a:latin typeface="Courier New"/>
                <a:ea typeface="Courier New"/>
                <a:cs typeface="Courier New"/>
                <a:sym typeface="Courier New"/>
              </a:rPr>
              <a:t>println!</a:t>
            </a:r>
            <a:r>
              <a:rPr lang="es-419" sz="1000">
                <a:solidFill>
                  <a:srgbClr val="CCCCCC"/>
                </a:solidFill>
                <a:highlight>
                  <a:srgbClr val="1F1F1F"/>
                </a:highlight>
                <a:latin typeface="Courier New"/>
                <a:ea typeface="Courier New"/>
                <a:cs typeface="Courier New"/>
                <a:sym typeface="Courier New"/>
              </a:rPr>
              <a:t>(</a:t>
            </a:r>
            <a:r>
              <a:rPr lang="es-419" sz="1000">
                <a:solidFill>
                  <a:srgbClr val="CE9178"/>
                </a:solidFill>
                <a:highlight>
                  <a:srgbClr val="1F1F1F"/>
                </a:highlight>
                <a:latin typeface="Courier New"/>
                <a:ea typeface="Courier New"/>
                <a:cs typeface="Courier New"/>
                <a:sym typeface="Courier New"/>
              </a:rPr>
              <a:t>"comenzando con tarea:</a:t>
            </a:r>
            <a:r>
              <a:rPr lang="es-419" sz="1000">
                <a:solidFill>
                  <a:srgbClr val="569CD6"/>
                </a:solidFill>
                <a:highlight>
                  <a:srgbClr val="1F1F1F"/>
                </a:highlight>
                <a:latin typeface="Courier New"/>
                <a:ea typeface="Courier New"/>
                <a:cs typeface="Courier New"/>
                <a:sym typeface="Courier New"/>
              </a:rPr>
              <a:t>{}</a:t>
            </a:r>
            <a:r>
              <a:rPr lang="es-419" sz="1000">
                <a:solidFill>
                  <a:srgbClr val="CE9178"/>
                </a:solidFill>
                <a:highlight>
                  <a:srgbClr val="1F1F1F"/>
                </a:highlight>
                <a:latin typeface="Courier New"/>
                <a:ea typeface="Courier New"/>
                <a:cs typeface="Courier New"/>
                <a:sym typeface="Courier New"/>
              </a:rPr>
              <a:t>"</a:t>
            </a:r>
            <a:r>
              <a:rPr lang="es-419" sz="1000">
                <a:solidFill>
                  <a:srgbClr val="CCCCCC"/>
                </a:solidFill>
                <a:highlight>
                  <a:srgbClr val="1F1F1F"/>
                </a:highlight>
                <a:latin typeface="Courier New"/>
                <a:ea typeface="Courier New"/>
                <a:cs typeface="Courier New"/>
                <a:sym typeface="Courier New"/>
              </a:rPr>
              <a:t>, </a:t>
            </a:r>
            <a:r>
              <a:rPr lang="es-419" sz="1000">
                <a:solidFill>
                  <a:srgbClr val="9CDCFE"/>
                </a:solidFill>
                <a:highlight>
                  <a:srgbClr val="1F1F1F"/>
                </a:highlight>
                <a:latin typeface="Courier New"/>
                <a:ea typeface="Courier New"/>
                <a:cs typeface="Courier New"/>
                <a:sym typeface="Courier New"/>
              </a:rPr>
              <a:t>id</a:t>
            </a:r>
            <a:r>
              <a:rPr lang="es-419" sz="1000">
                <a:solidFill>
                  <a:srgbClr val="CCCCCC"/>
                </a:solidFill>
                <a:highlight>
                  <a:srgbClr val="1F1F1F"/>
                </a:highlight>
                <a:latin typeface="Courier New"/>
                <a:ea typeface="Courier New"/>
                <a:cs typeface="Courier New"/>
                <a:sym typeface="Courier New"/>
              </a:rPr>
              <a:t>);</a:t>
            </a:r>
            <a:endParaRPr sz="10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000">
                <a:solidFill>
                  <a:srgbClr val="CCCCCC"/>
                </a:solidFill>
                <a:highlight>
                  <a:srgbClr val="1F1F1F"/>
                </a:highlight>
                <a:latin typeface="Courier New"/>
                <a:ea typeface="Courier New"/>
                <a:cs typeface="Courier New"/>
                <a:sym typeface="Courier New"/>
              </a:rPr>
              <a:t>       </a:t>
            </a:r>
            <a:r>
              <a:rPr lang="es-419" sz="1000">
                <a:solidFill>
                  <a:srgbClr val="DCDCAA"/>
                </a:solidFill>
                <a:highlight>
                  <a:srgbClr val="1F1F1F"/>
                </a:highlight>
                <a:latin typeface="Courier New"/>
                <a:ea typeface="Courier New"/>
                <a:cs typeface="Courier New"/>
                <a:sym typeface="Courier New"/>
              </a:rPr>
              <a:t>tarea_de_io_que_demora</a:t>
            </a:r>
            <a:r>
              <a:rPr lang="es-419" sz="1000">
                <a:solidFill>
                  <a:srgbClr val="CCCCCC"/>
                </a:solidFill>
                <a:highlight>
                  <a:srgbClr val="1F1F1F"/>
                </a:highlight>
                <a:latin typeface="Courier New"/>
                <a:ea typeface="Courier New"/>
                <a:cs typeface="Courier New"/>
                <a:sym typeface="Courier New"/>
              </a:rPr>
              <a:t>(</a:t>
            </a:r>
            <a:r>
              <a:rPr lang="es-419" sz="1000">
                <a:solidFill>
                  <a:srgbClr val="9CDCFE"/>
                </a:solidFill>
                <a:highlight>
                  <a:srgbClr val="1F1F1F"/>
                </a:highlight>
                <a:latin typeface="Courier New"/>
                <a:ea typeface="Courier New"/>
                <a:cs typeface="Courier New"/>
                <a:sym typeface="Courier New"/>
              </a:rPr>
              <a:t>id</a:t>
            </a:r>
            <a:r>
              <a:rPr lang="es-419" sz="1000">
                <a:solidFill>
                  <a:srgbClr val="CCCCCC"/>
                </a:solidFill>
                <a:highlight>
                  <a:srgbClr val="1F1F1F"/>
                </a:highlight>
                <a:latin typeface="Courier New"/>
                <a:ea typeface="Courier New"/>
                <a:cs typeface="Courier New"/>
                <a:sym typeface="Courier New"/>
              </a:rPr>
              <a:t>);</a:t>
            </a:r>
            <a:endParaRPr sz="10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000">
                <a:solidFill>
                  <a:srgbClr val="CCCCCC"/>
                </a:solidFill>
                <a:highlight>
                  <a:srgbClr val="1F1F1F"/>
                </a:highlight>
                <a:latin typeface="Courier New"/>
                <a:ea typeface="Courier New"/>
                <a:cs typeface="Courier New"/>
                <a:sym typeface="Courier New"/>
              </a:rPr>
              <a:t>   }</a:t>
            </a:r>
            <a:endParaRPr sz="10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000">
                <a:solidFill>
                  <a:srgbClr val="CCCCCC"/>
                </a:solidFill>
                <a:highlight>
                  <a:srgbClr val="1F1F1F"/>
                </a:highlight>
                <a:latin typeface="Courier New"/>
                <a:ea typeface="Courier New"/>
                <a:cs typeface="Courier New"/>
                <a:sym typeface="Courier New"/>
              </a:rPr>
              <a:t>}</a:t>
            </a:r>
            <a:endParaRPr sz="10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000">
                <a:solidFill>
                  <a:srgbClr val="569CD6"/>
                </a:solidFill>
                <a:highlight>
                  <a:srgbClr val="1F1F1F"/>
                </a:highlight>
                <a:latin typeface="Courier New"/>
                <a:ea typeface="Courier New"/>
                <a:cs typeface="Courier New"/>
                <a:sym typeface="Courier New"/>
              </a:rPr>
              <a:t>fn</a:t>
            </a:r>
            <a:r>
              <a:rPr lang="es-419" sz="1000">
                <a:solidFill>
                  <a:srgbClr val="CCCCCC"/>
                </a:solidFill>
                <a:highlight>
                  <a:srgbClr val="1F1F1F"/>
                </a:highlight>
                <a:latin typeface="Courier New"/>
                <a:ea typeface="Courier New"/>
                <a:cs typeface="Courier New"/>
                <a:sym typeface="Courier New"/>
              </a:rPr>
              <a:t> </a:t>
            </a:r>
            <a:r>
              <a:rPr lang="es-419" sz="1000">
                <a:solidFill>
                  <a:srgbClr val="DCDCAA"/>
                </a:solidFill>
                <a:highlight>
                  <a:srgbClr val="1F1F1F"/>
                </a:highlight>
                <a:latin typeface="Courier New"/>
                <a:ea typeface="Courier New"/>
                <a:cs typeface="Courier New"/>
                <a:sym typeface="Courier New"/>
              </a:rPr>
              <a:t>tarea_de_io_que_demora</a:t>
            </a:r>
            <a:r>
              <a:rPr lang="es-419" sz="1000">
                <a:solidFill>
                  <a:srgbClr val="CCCCCC"/>
                </a:solidFill>
                <a:highlight>
                  <a:srgbClr val="1F1F1F"/>
                </a:highlight>
                <a:latin typeface="Courier New"/>
                <a:ea typeface="Courier New"/>
                <a:cs typeface="Courier New"/>
                <a:sym typeface="Courier New"/>
              </a:rPr>
              <a:t>(</a:t>
            </a:r>
            <a:r>
              <a:rPr lang="es-419" sz="1000">
                <a:solidFill>
                  <a:srgbClr val="9CDCFE"/>
                </a:solidFill>
                <a:highlight>
                  <a:srgbClr val="1F1F1F"/>
                </a:highlight>
                <a:latin typeface="Courier New"/>
                <a:ea typeface="Courier New"/>
                <a:cs typeface="Courier New"/>
                <a:sym typeface="Courier New"/>
              </a:rPr>
              <a:t>id</a:t>
            </a:r>
            <a:r>
              <a:rPr lang="es-419" sz="1000">
                <a:solidFill>
                  <a:srgbClr val="D4D4D4"/>
                </a:solidFill>
                <a:highlight>
                  <a:srgbClr val="1F1F1F"/>
                </a:highlight>
                <a:latin typeface="Courier New"/>
                <a:ea typeface="Courier New"/>
                <a:cs typeface="Courier New"/>
                <a:sym typeface="Courier New"/>
              </a:rPr>
              <a:t>:</a:t>
            </a:r>
            <a:r>
              <a:rPr lang="es-419" sz="1000">
                <a:solidFill>
                  <a:srgbClr val="4EC9B0"/>
                </a:solidFill>
                <a:highlight>
                  <a:srgbClr val="1F1F1F"/>
                </a:highlight>
                <a:latin typeface="Courier New"/>
                <a:ea typeface="Courier New"/>
                <a:cs typeface="Courier New"/>
                <a:sym typeface="Courier New"/>
              </a:rPr>
              <a:t>u8</a:t>
            </a:r>
            <a:r>
              <a:rPr lang="es-419" sz="1000">
                <a:solidFill>
                  <a:srgbClr val="CCCCCC"/>
                </a:solidFill>
                <a:highlight>
                  <a:srgbClr val="1F1F1F"/>
                </a:highlight>
                <a:latin typeface="Courier New"/>
                <a:ea typeface="Courier New"/>
                <a:cs typeface="Courier New"/>
                <a:sym typeface="Courier New"/>
              </a:rPr>
              <a:t>){</a:t>
            </a:r>
            <a:endParaRPr sz="10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000">
                <a:solidFill>
                  <a:srgbClr val="CCCCCC"/>
                </a:solidFill>
                <a:highlight>
                  <a:srgbClr val="1F1F1F"/>
                </a:highlight>
                <a:latin typeface="Courier New"/>
                <a:ea typeface="Courier New"/>
                <a:cs typeface="Courier New"/>
                <a:sym typeface="Courier New"/>
              </a:rPr>
              <a:t>   </a:t>
            </a:r>
            <a:r>
              <a:rPr lang="es-419" sz="1000">
                <a:solidFill>
                  <a:srgbClr val="4EC9B0"/>
                </a:solidFill>
                <a:highlight>
                  <a:srgbClr val="1F1F1F"/>
                </a:highlight>
                <a:latin typeface="Courier New"/>
                <a:ea typeface="Courier New"/>
                <a:cs typeface="Courier New"/>
                <a:sym typeface="Courier New"/>
              </a:rPr>
              <a:t>thread</a:t>
            </a:r>
            <a:r>
              <a:rPr lang="es-419" sz="1000">
                <a:solidFill>
                  <a:srgbClr val="D4D4D4"/>
                </a:solidFill>
                <a:highlight>
                  <a:srgbClr val="1F1F1F"/>
                </a:highlight>
                <a:latin typeface="Courier New"/>
                <a:ea typeface="Courier New"/>
                <a:cs typeface="Courier New"/>
                <a:sym typeface="Courier New"/>
              </a:rPr>
              <a:t>::</a:t>
            </a:r>
            <a:r>
              <a:rPr lang="es-419" sz="1000">
                <a:solidFill>
                  <a:srgbClr val="DCDCAA"/>
                </a:solidFill>
                <a:highlight>
                  <a:srgbClr val="1F1F1F"/>
                </a:highlight>
                <a:latin typeface="Courier New"/>
                <a:ea typeface="Courier New"/>
                <a:cs typeface="Courier New"/>
                <a:sym typeface="Courier New"/>
              </a:rPr>
              <a:t>sleep</a:t>
            </a:r>
            <a:r>
              <a:rPr lang="es-419" sz="1000">
                <a:solidFill>
                  <a:srgbClr val="CCCCCC"/>
                </a:solidFill>
                <a:highlight>
                  <a:srgbClr val="1F1F1F"/>
                </a:highlight>
                <a:latin typeface="Courier New"/>
                <a:ea typeface="Courier New"/>
                <a:cs typeface="Courier New"/>
                <a:sym typeface="Courier New"/>
              </a:rPr>
              <a:t>(</a:t>
            </a:r>
            <a:r>
              <a:rPr lang="es-419" sz="1000">
                <a:solidFill>
                  <a:srgbClr val="4EC9B0"/>
                </a:solidFill>
                <a:highlight>
                  <a:srgbClr val="1F1F1F"/>
                </a:highlight>
                <a:latin typeface="Courier New"/>
                <a:ea typeface="Courier New"/>
                <a:cs typeface="Courier New"/>
                <a:sym typeface="Courier New"/>
              </a:rPr>
              <a:t>Duration</a:t>
            </a:r>
            <a:r>
              <a:rPr lang="es-419" sz="1000">
                <a:solidFill>
                  <a:srgbClr val="D4D4D4"/>
                </a:solidFill>
                <a:highlight>
                  <a:srgbClr val="1F1F1F"/>
                </a:highlight>
                <a:latin typeface="Courier New"/>
                <a:ea typeface="Courier New"/>
                <a:cs typeface="Courier New"/>
                <a:sym typeface="Courier New"/>
              </a:rPr>
              <a:t>::</a:t>
            </a:r>
            <a:r>
              <a:rPr lang="es-419" sz="1000">
                <a:solidFill>
                  <a:srgbClr val="DCDCAA"/>
                </a:solidFill>
                <a:highlight>
                  <a:srgbClr val="1F1F1F"/>
                </a:highlight>
                <a:latin typeface="Courier New"/>
                <a:ea typeface="Courier New"/>
                <a:cs typeface="Courier New"/>
                <a:sym typeface="Courier New"/>
              </a:rPr>
              <a:t>from_secs</a:t>
            </a:r>
            <a:r>
              <a:rPr lang="es-419" sz="1000">
                <a:solidFill>
                  <a:srgbClr val="CCCCCC"/>
                </a:solidFill>
                <a:highlight>
                  <a:srgbClr val="1F1F1F"/>
                </a:highlight>
                <a:latin typeface="Courier New"/>
                <a:ea typeface="Courier New"/>
                <a:cs typeface="Courier New"/>
                <a:sym typeface="Courier New"/>
              </a:rPr>
              <a:t>(</a:t>
            </a:r>
            <a:r>
              <a:rPr lang="es-419" sz="1000">
                <a:solidFill>
                  <a:srgbClr val="B5CEA8"/>
                </a:solidFill>
                <a:highlight>
                  <a:srgbClr val="1F1F1F"/>
                </a:highlight>
                <a:latin typeface="Courier New"/>
                <a:ea typeface="Courier New"/>
                <a:cs typeface="Courier New"/>
                <a:sym typeface="Courier New"/>
              </a:rPr>
              <a:t>2</a:t>
            </a:r>
            <a:r>
              <a:rPr lang="es-419" sz="1000">
                <a:solidFill>
                  <a:srgbClr val="CCCCCC"/>
                </a:solidFill>
                <a:highlight>
                  <a:srgbClr val="1F1F1F"/>
                </a:highlight>
                <a:latin typeface="Courier New"/>
                <a:ea typeface="Courier New"/>
                <a:cs typeface="Courier New"/>
                <a:sym typeface="Courier New"/>
              </a:rPr>
              <a:t>));</a:t>
            </a:r>
            <a:endParaRPr sz="10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000">
                <a:solidFill>
                  <a:srgbClr val="CCCCCC"/>
                </a:solidFill>
                <a:highlight>
                  <a:srgbClr val="1F1F1F"/>
                </a:highlight>
                <a:latin typeface="Courier New"/>
                <a:ea typeface="Courier New"/>
                <a:cs typeface="Courier New"/>
                <a:sym typeface="Courier New"/>
              </a:rPr>
              <a:t>   </a:t>
            </a:r>
            <a:r>
              <a:rPr lang="es-419" sz="1000">
                <a:solidFill>
                  <a:srgbClr val="569CD6"/>
                </a:solidFill>
                <a:highlight>
                  <a:srgbClr val="1F1F1F"/>
                </a:highlight>
                <a:latin typeface="Courier New"/>
                <a:ea typeface="Courier New"/>
                <a:cs typeface="Courier New"/>
                <a:sym typeface="Courier New"/>
              </a:rPr>
              <a:t>println!</a:t>
            </a:r>
            <a:r>
              <a:rPr lang="es-419" sz="1000">
                <a:solidFill>
                  <a:srgbClr val="CCCCCC"/>
                </a:solidFill>
                <a:highlight>
                  <a:srgbClr val="1F1F1F"/>
                </a:highlight>
                <a:latin typeface="Courier New"/>
                <a:ea typeface="Courier New"/>
                <a:cs typeface="Courier New"/>
                <a:sym typeface="Courier New"/>
              </a:rPr>
              <a:t>(</a:t>
            </a:r>
            <a:r>
              <a:rPr lang="es-419" sz="1000">
                <a:solidFill>
                  <a:srgbClr val="CE9178"/>
                </a:solidFill>
                <a:highlight>
                  <a:srgbClr val="1F1F1F"/>
                </a:highlight>
                <a:latin typeface="Courier New"/>
                <a:ea typeface="Courier New"/>
                <a:cs typeface="Courier New"/>
                <a:sym typeface="Courier New"/>
              </a:rPr>
              <a:t>"Termine! </a:t>
            </a:r>
            <a:r>
              <a:rPr lang="es-419" sz="1000">
                <a:solidFill>
                  <a:srgbClr val="569CD6"/>
                </a:solidFill>
                <a:highlight>
                  <a:srgbClr val="1F1F1F"/>
                </a:highlight>
                <a:latin typeface="Courier New"/>
                <a:ea typeface="Courier New"/>
                <a:cs typeface="Courier New"/>
                <a:sym typeface="Courier New"/>
              </a:rPr>
              <a:t>{}</a:t>
            </a:r>
            <a:r>
              <a:rPr lang="es-419" sz="1000">
                <a:solidFill>
                  <a:srgbClr val="CE9178"/>
                </a:solidFill>
                <a:highlight>
                  <a:srgbClr val="1F1F1F"/>
                </a:highlight>
                <a:latin typeface="Courier New"/>
                <a:ea typeface="Courier New"/>
                <a:cs typeface="Courier New"/>
                <a:sym typeface="Courier New"/>
              </a:rPr>
              <a:t>"</a:t>
            </a:r>
            <a:r>
              <a:rPr lang="es-419" sz="1000">
                <a:solidFill>
                  <a:srgbClr val="CCCCCC"/>
                </a:solidFill>
                <a:highlight>
                  <a:srgbClr val="1F1F1F"/>
                </a:highlight>
                <a:latin typeface="Courier New"/>
                <a:ea typeface="Courier New"/>
                <a:cs typeface="Courier New"/>
                <a:sym typeface="Courier New"/>
              </a:rPr>
              <a:t>, </a:t>
            </a:r>
            <a:r>
              <a:rPr lang="es-419" sz="1000">
                <a:solidFill>
                  <a:srgbClr val="9CDCFE"/>
                </a:solidFill>
                <a:highlight>
                  <a:srgbClr val="1F1F1F"/>
                </a:highlight>
                <a:latin typeface="Courier New"/>
                <a:ea typeface="Courier New"/>
                <a:cs typeface="Courier New"/>
                <a:sym typeface="Courier New"/>
              </a:rPr>
              <a:t>id</a:t>
            </a:r>
            <a:r>
              <a:rPr lang="es-419" sz="1000">
                <a:solidFill>
                  <a:srgbClr val="CCCCCC"/>
                </a:solidFill>
                <a:highlight>
                  <a:srgbClr val="1F1F1F"/>
                </a:highlight>
                <a:latin typeface="Courier New"/>
                <a:ea typeface="Courier New"/>
                <a:cs typeface="Courier New"/>
                <a:sym typeface="Courier New"/>
              </a:rPr>
              <a:t>);</a:t>
            </a:r>
            <a:endParaRPr sz="1000">
              <a:solidFill>
                <a:srgbClr val="B5CEA8"/>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000">
                <a:solidFill>
                  <a:srgbClr val="CCCCCC"/>
                </a:solidFill>
                <a:highlight>
                  <a:srgbClr val="1F1F1F"/>
                </a:highlight>
                <a:latin typeface="Courier New"/>
                <a:ea typeface="Courier New"/>
                <a:cs typeface="Courier New"/>
                <a:sym typeface="Courier New"/>
              </a:rPr>
              <a:t>}</a:t>
            </a:r>
            <a:endParaRPr sz="1000">
              <a:solidFill>
                <a:srgbClr val="569CD6"/>
              </a:solidFill>
              <a:highlight>
                <a:srgbClr val="1F1F1F"/>
              </a:highlight>
              <a:latin typeface="Courier New"/>
              <a:ea typeface="Courier New"/>
              <a:cs typeface="Courier New"/>
              <a:sym typeface="Courier New"/>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8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a:highlight>
                  <a:schemeClr val="lt1"/>
                </a:highlight>
              </a:rPr>
              <a:t>Concurrencia: async</a:t>
            </a:r>
            <a:endParaRPr>
              <a:highlight>
                <a:schemeClr val="lt1"/>
              </a:highlight>
            </a:endParaRPr>
          </a:p>
        </p:txBody>
      </p:sp>
      <p:sp>
        <p:nvSpPr>
          <p:cNvPr id="517" name="Google Shape;517;p86"/>
          <p:cNvSpPr txBox="1"/>
          <p:nvPr>
            <p:ph idx="1" type="body"/>
          </p:nvPr>
        </p:nvSpPr>
        <p:spPr>
          <a:xfrm>
            <a:off x="387900" y="1352024"/>
            <a:ext cx="8368200" cy="3078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419" sz="1000">
                <a:solidFill>
                  <a:srgbClr val="569CD6"/>
                </a:solidFill>
                <a:highlight>
                  <a:srgbClr val="1F1F1F"/>
                </a:highlight>
                <a:latin typeface="Courier New"/>
                <a:ea typeface="Courier New"/>
                <a:cs typeface="Courier New"/>
                <a:sym typeface="Courier New"/>
              </a:rPr>
              <a:t>use</a:t>
            </a:r>
            <a:r>
              <a:rPr lang="es-419" sz="1000">
                <a:solidFill>
                  <a:srgbClr val="CCCCCC"/>
                </a:solidFill>
                <a:highlight>
                  <a:srgbClr val="1F1F1F"/>
                </a:highlight>
                <a:latin typeface="Courier New"/>
                <a:ea typeface="Courier New"/>
                <a:cs typeface="Courier New"/>
                <a:sym typeface="Courier New"/>
              </a:rPr>
              <a:t> </a:t>
            </a:r>
            <a:r>
              <a:rPr lang="es-419" sz="1000">
                <a:solidFill>
                  <a:srgbClr val="4EC9B0"/>
                </a:solidFill>
                <a:highlight>
                  <a:srgbClr val="1F1F1F"/>
                </a:highlight>
                <a:latin typeface="Courier New"/>
                <a:ea typeface="Courier New"/>
                <a:cs typeface="Courier New"/>
                <a:sym typeface="Courier New"/>
              </a:rPr>
              <a:t>std</a:t>
            </a:r>
            <a:r>
              <a:rPr lang="es-419" sz="1000">
                <a:solidFill>
                  <a:srgbClr val="D4D4D4"/>
                </a:solidFill>
                <a:highlight>
                  <a:srgbClr val="1F1F1F"/>
                </a:highlight>
                <a:latin typeface="Courier New"/>
                <a:ea typeface="Courier New"/>
                <a:cs typeface="Courier New"/>
                <a:sym typeface="Courier New"/>
              </a:rPr>
              <a:t>::</a:t>
            </a:r>
            <a:r>
              <a:rPr lang="es-419" sz="1000">
                <a:solidFill>
                  <a:srgbClr val="4EC9B0"/>
                </a:solidFill>
                <a:highlight>
                  <a:srgbClr val="1F1F1F"/>
                </a:highlight>
                <a:latin typeface="Courier New"/>
                <a:ea typeface="Courier New"/>
                <a:cs typeface="Courier New"/>
                <a:sym typeface="Courier New"/>
              </a:rPr>
              <a:t>thread</a:t>
            </a:r>
            <a:r>
              <a:rPr lang="es-419" sz="1000">
                <a:solidFill>
                  <a:srgbClr val="CCCCCC"/>
                </a:solidFill>
                <a:highlight>
                  <a:srgbClr val="1F1F1F"/>
                </a:highlight>
                <a:latin typeface="Courier New"/>
                <a:ea typeface="Courier New"/>
                <a:cs typeface="Courier New"/>
                <a:sym typeface="Courier New"/>
              </a:rPr>
              <a:t>;</a:t>
            </a:r>
            <a:endParaRPr sz="10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000">
                <a:solidFill>
                  <a:srgbClr val="569CD6"/>
                </a:solidFill>
                <a:highlight>
                  <a:srgbClr val="1F1F1F"/>
                </a:highlight>
                <a:latin typeface="Courier New"/>
                <a:ea typeface="Courier New"/>
                <a:cs typeface="Courier New"/>
                <a:sym typeface="Courier New"/>
              </a:rPr>
              <a:t>use</a:t>
            </a:r>
            <a:r>
              <a:rPr lang="es-419" sz="1000">
                <a:solidFill>
                  <a:srgbClr val="CCCCCC"/>
                </a:solidFill>
                <a:highlight>
                  <a:srgbClr val="1F1F1F"/>
                </a:highlight>
                <a:latin typeface="Courier New"/>
                <a:ea typeface="Courier New"/>
                <a:cs typeface="Courier New"/>
                <a:sym typeface="Courier New"/>
              </a:rPr>
              <a:t> </a:t>
            </a:r>
            <a:r>
              <a:rPr lang="es-419" sz="1000">
                <a:solidFill>
                  <a:srgbClr val="4EC9B0"/>
                </a:solidFill>
                <a:highlight>
                  <a:srgbClr val="1F1F1F"/>
                </a:highlight>
                <a:latin typeface="Courier New"/>
                <a:ea typeface="Courier New"/>
                <a:cs typeface="Courier New"/>
                <a:sym typeface="Courier New"/>
              </a:rPr>
              <a:t>std</a:t>
            </a:r>
            <a:r>
              <a:rPr lang="es-419" sz="1000">
                <a:solidFill>
                  <a:srgbClr val="D4D4D4"/>
                </a:solidFill>
                <a:highlight>
                  <a:srgbClr val="1F1F1F"/>
                </a:highlight>
                <a:latin typeface="Courier New"/>
                <a:ea typeface="Courier New"/>
                <a:cs typeface="Courier New"/>
                <a:sym typeface="Courier New"/>
              </a:rPr>
              <a:t>::</a:t>
            </a:r>
            <a:r>
              <a:rPr lang="es-419" sz="1000">
                <a:solidFill>
                  <a:srgbClr val="4EC9B0"/>
                </a:solidFill>
                <a:highlight>
                  <a:srgbClr val="1F1F1F"/>
                </a:highlight>
                <a:latin typeface="Courier New"/>
                <a:ea typeface="Courier New"/>
                <a:cs typeface="Courier New"/>
                <a:sym typeface="Courier New"/>
              </a:rPr>
              <a:t>time</a:t>
            </a:r>
            <a:r>
              <a:rPr lang="es-419" sz="1000">
                <a:solidFill>
                  <a:srgbClr val="D4D4D4"/>
                </a:solidFill>
                <a:highlight>
                  <a:srgbClr val="1F1F1F"/>
                </a:highlight>
                <a:latin typeface="Courier New"/>
                <a:ea typeface="Courier New"/>
                <a:cs typeface="Courier New"/>
                <a:sym typeface="Courier New"/>
              </a:rPr>
              <a:t>::</a:t>
            </a:r>
            <a:r>
              <a:rPr lang="es-419" sz="1000">
                <a:solidFill>
                  <a:srgbClr val="4EC9B0"/>
                </a:solidFill>
                <a:highlight>
                  <a:srgbClr val="1F1F1F"/>
                </a:highlight>
                <a:latin typeface="Courier New"/>
                <a:ea typeface="Courier New"/>
                <a:cs typeface="Courier New"/>
                <a:sym typeface="Courier New"/>
              </a:rPr>
              <a:t>Duration</a:t>
            </a:r>
            <a:r>
              <a:rPr lang="es-419" sz="1000">
                <a:solidFill>
                  <a:srgbClr val="CCCCCC"/>
                </a:solidFill>
                <a:highlight>
                  <a:srgbClr val="1F1F1F"/>
                </a:highlight>
                <a:latin typeface="Courier New"/>
                <a:ea typeface="Courier New"/>
                <a:cs typeface="Courier New"/>
                <a:sym typeface="Courier New"/>
              </a:rPr>
              <a:t>;</a:t>
            </a:r>
            <a:endParaRPr sz="10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000">
                <a:solidFill>
                  <a:srgbClr val="569CD6"/>
                </a:solidFill>
                <a:highlight>
                  <a:srgbClr val="1F1F1F"/>
                </a:highlight>
                <a:latin typeface="Courier New"/>
                <a:ea typeface="Courier New"/>
                <a:cs typeface="Courier New"/>
                <a:sym typeface="Courier New"/>
              </a:rPr>
              <a:t>fn</a:t>
            </a:r>
            <a:r>
              <a:rPr lang="es-419" sz="1000">
                <a:solidFill>
                  <a:srgbClr val="CCCCCC"/>
                </a:solidFill>
                <a:highlight>
                  <a:srgbClr val="1F1F1F"/>
                </a:highlight>
                <a:latin typeface="Courier New"/>
                <a:ea typeface="Courier New"/>
                <a:cs typeface="Courier New"/>
                <a:sym typeface="Courier New"/>
              </a:rPr>
              <a:t> </a:t>
            </a:r>
            <a:r>
              <a:rPr lang="es-419" sz="1000">
                <a:solidFill>
                  <a:srgbClr val="DCDCAA"/>
                </a:solidFill>
                <a:highlight>
                  <a:srgbClr val="1F1F1F"/>
                </a:highlight>
                <a:latin typeface="Courier New"/>
                <a:ea typeface="Courier New"/>
                <a:cs typeface="Courier New"/>
                <a:sym typeface="Courier New"/>
              </a:rPr>
              <a:t>main</a:t>
            </a:r>
            <a:r>
              <a:rPr lang="es-419" sz="1000">
                <a:solidFill>
                  <a:srgbClr val="CCCCCC"/>
                </a:solidFill>
                <a:highlight>
                  <a:srgbClr val="1F1F1F"/>
                </a:highlight>
                <a:latin typeface="Courier New"/>
                <a:ea typeface="Courier New"/>
                <a:cs typeface="Courier New"/>
                <a:sym typeface="Courier New"/>
              </a:rPr>
              <a:t>(){</a:t>
            </a:r>
            <a:endParaRPr sz="10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000">
                <a:solidFill>
                  <a:srgbClr val="CCCCCC"/>
                </a:solidFill>
                <a:highlight>
                  <a:srgbClr val="1F1F1F"/>
                </a:highlight>
                <a:latin typeface="Courier New"/>
                <a:ea typeface="Courier New"/>
                <a:cs typeface="Courier New"/>
                <a:sym typeface="Courier New"/>
              </a:rPr>
              <a:t>   </a:t>
            </a:r>
            <a:r>
              <a:rPr lang="es-419" sz="1000">
                <a:solidFill>
                  <a:srgbClr val="C586C0"/>
                </a:solidFill>
                <a:highlight>
                  <a:srgbClr val="1F1F1F"/>
                </a:highlight>
                <a:latin typeface="Courier New"/>
                <a:ea typeface="Courier New"/>
                <a:cs typeface="Courier New"/>
                <a:sym typeface="Courier New"/>
              </a:rPr>
              <a:t>for</a:t>
            </a:r>
            <a:r>
              <a:rPr lang="es-419" sz="1000">
                <a:solidFill>
                  <a:srgbClr val="CCCCCC"/>
                </a:solidFill>
                <a:highlight>
                  <a:srgbClr val="1F1F1F"/>
                </a:highlight>
                <a:latin typeface="Courier New"/>
                <a:ea typeface="Courier New"/>
                <a:cs typeface="Courier New"/>
                <a:sym typeface="Courier New"/>
              </a:rPr>
              <a:t> </a:t>
            </a:r>
            <a:r>
              <a:rPr lang="es-419" sz="1000">
                <a:solidFill>
                  <a:srgbClr val="9CDCFE"/>
                </a:solidFill>
                <a:highlight>
                  <a:srgbClr val="1F1F1F"/>
                </a:highlight>
                <a:latin typeface="Courier New"/>
                <a:ea typeface="Courier New"/>
                <a:cs typeface="Courier New"/>
                <a:sym typeface="Courier New"/>
              </a:rPr>
              <a:t>id</a:t>
            </a:r>
            <a:r>
              <a:rPr lang="es-419" sz="1000">
                <a:solidFill>
                  <a:srgbClr val="CCCCCC"/>
                </a:solidFill>
                <a:highlight>
                  <a:srgbClr val="1F1F1F"/>
                </a:highlight>
                <a:latin typeface="Courier New"/>
                <a:ea typeface="Courier New"/>
                <a:cs typeface="Courier New"/>
                <a:sym typeface="Courier New"/>
              </a:rPr>
              <a:t> </a:t>
            </a:r>
            <a:r>
              <a:rPr lang="es-419" sz="1000">
                <a:solidFill>
                  <a:srgbClr val="C586C0"/>
                </a:solidFill>
                <a:highlight>
                  <a:srgbClr val="1F1F1F"/>
                </a:highlight>
                <a:latin typeface="Courier New"/>
                <a:ea typeface="Courier New"/>
                <a:cs typeface="Courier New"/>
                <a:sym typeface="Courier New"/>
              </a:rPr>
              <a:t>in</a:t>
            </a:r>
            <a:r>
              <a:rPr lang="es-419" sz="1000">
                <a:solidFill>
                  <a:srgbClr val="CCCCCC"/>
                </a:solidFill>
                <a:highlight>
                  <a:srgbClr val="1F1F1F"/>
                </a:highlight>
                <a:latin typeface="Courier New"/>
                <a:ea typeface="Courier New"/>
                <a:cs typeface="Courier New"/>
                <a:sym typeface="Courier New"/>
              </a:rPr>
              <a:t> </a:t>
            </a:r>
            <a:r>
              <a:rPr lang="es-419" sz="1000">
                <a:solidFill>
                  <a:srgbClr val="B5CEA8"/>
                </a:solidFill>
                <a:highlight>
                  <a:srgbClr val="1F1F1F"/>
                </a:highlight>
                <a:latin typeface="Courier New"/>
                <a:ea typeface="Courier New"/>
                <a:cs typeface="Courier New"/>
                <a:sym typeface="Courier New"/>
              </a:rPr>
              <a:t>1</a:t>
            </a:r>
            <a:r>
              <a:rPr lang="es-419" sz="1000">
                <a:solidFill>
                  <a:srgbClr val="D4D4D4"/>
                </a:solidFill>
                <a:highlight>
                  <a:srgbClr val="1F1F1F"/>
                </a:highlight>
                <a:latin typeface="Courier New"/>
                <a:ea typeface="Courier New"/>
                <a:cs typeface="Courier New"/>
                <a:sym typeface="Courier New"/>
              </a:rPr>
              <a:t>..</a:t>
            </a:r>
            <a:r>
              <a:rPr lang="es-419" sz="1000">
                <a:solidFill>
                  <a:srgbClr val="B5CEA8"/>
                </a:solidFill>
                <a:highlight>
                  <a:srgbClr val="1F1F1F"/>
                </a:highlight>
                <a:latin typeface="Courier New"/>
                <a:ea typeface="Courier New"/>
                <a:cs typeface="Courier New"/>
                <a:sym typeface="Courier New"/>
              </a:rPr>
              <a:t>3</a:t>
            </a:r>
            <a:r>
              <a:rPr lang="es-419" sz="1000">
                <a:solidFill>
                  <a:srgbClr val="CCCCCC"/>
                </a:solidFill>
                <a:highlight>
                  <a:srgbClr val="1F1F1F"/>
                </a:highlight>
                <a:latin typeface="Courier New"/>
                <a:ea typeface="Courier New"/>
                <a:cs typeface="Courier New"/>
                <a:sym typeface="Courier New"/>
              </a:rPr>
              <a:t>{</a:t>
            </a:r>
            <a:endParaRPr sz="10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000">
                <a:solidFill>
                  <a:srgbClr val="CCCCCC"/>
                </a:solidFill>
                <a:highlight>
                  <a:srgbClr val="1F1F1F"/>
                </a:highlight>
                <a:latin typeface="Courier New"/>
                <a:ea typeface="Courier New"/>
                <a:cs typeface="Courier New"/>
                <a:sym typeface="Courier New"/>
              </a:rPr>
              <a:t>       </a:t>
            </a:r>
            <a:r>
              <a:rPr lang="es-419" sz="1000">
                <a:solidFill>
                  <a:srgbClr val="569CD6"/>
                </a:solidFill>
                <a:highlight>
                  <a:srgbClr val="1F1F1F"/>
                </a:highlight>
                <a:latin typeface="Courier New"/>
                <a:ea typeface="Courier New"/>
                <a:cs typeface="Courier New"/>
                <a:sym typeface="Courier New"/>
              </a:rPr>
              <a:t>println!</a:t>
            </a:r>
            <a:r>
              <a:rPr lang="es-419" sz="1000">
                <a:solidFill>
                  <a:srgbClr val="CCCCCC"/>
                </a:solidFill>
                <a:highlight>
                  <a:srgbClr val="1F1F1F"/>
                </a:highlight>
                <a:latin typeface="Courier New"/>
                <a:ea typeface="Courier New"/>
                <a:cs typeface="Courier New"/>
                <a:sym typeface="Courier New"/>
              </a:rPr>
              <a:t>(</a:t>
            </a:r>
            <a:r>
              <a:rPr lang="es-419" sz="1000">
                <a:solidFill>
                  <a:srgbClr val="CE9178"/>
                </a:solidFill>
                <a:highlight>
                  <a:srgbClr val="1F1F1F"/>
                </a:highlight>
                <a:latin typeface="Courier New"/>
                <a:ea typeface="Courier New"/>
                <a:cs typeface="Courier New"/>
                <a:sym typeface="Courier New"/>
              </a:rPr>
              <a:t>"comenzando con tarea:</a:t>
            </a:r>
            <a:r>
              <a:rPr lang="es-419" sz="1000">
                <a:solidFill>
                  <a:srgbClr val="569CD6"/>
                </a:solidFill>
                <a:highlight>
                  <a:srgbClr val="1F1F1F"/>
                </a:highlight>
                <a:latin typeface="Courier New"/>
                <a:ea typeface="Courier New"/>
                <a:cs typeface="Courier New"/>
                <a:sym typeface="Courier New"/>
              </a:rPr>
              <a:t>{}</a:t>
            </a:r>
            <a:r>
              <a:rPr lang="es-419" sz="1000">
                <a:solidFill>
                  <a:srgbClr val="CE9178"/>
                </a:solidFill>
                <a:highlight>
                  <a:srgbClr val="1F1F1F"/>
                </a:highlight>
                <a:latin typeface="Courier New"/>
                <a:ea typeface="Courier New"/>
                <a:cs typeface="Courier New"/>
                <a:sym typeface="Courier New"/>
              </a:rPr>
              <a:t>"</a:t>
            </a:r>
            <a:r>
              <a:rPr lang="es-419" sz="1000">
                <a:solidFill>
                  <a:srgbClr val="CCCCCC"/>
                </a:solidFill>
                <a:highlight>
                  <a:srgbClr val="1F1F1F"/>
                </a:highlight>
                <a:latin typeface="Courier New"/>
                <a:ea typeface="Courier New"/>
                <a:cs typeface="Courier New"/>
                <a:sym typeface="Courier New"/>
              </a:rPr>
              <a:t>, </a:t>
            </a:r>
            <a:r>
              <a:rPr lang="es-419" sz="1000">
                <a:solidFill>
                  <a:srgbClr val="9CDCFE"/>
                </a:solidFill>
                <a:highlight>
                  <a:srgbClr val="1F1F1F"/>
                </a:highlight>
                <a:latin typeface="Courier New"/>
                <a:ea typeface="Courier New"/>
                <a:cs typeface="Courier New"/>
                <a:sym typeface="Courier New"/>
              </a:rPr>
              <a:t>id</a:t>
            </a:r>
            <a:r>
              <a:rPr lang="es-419" sz="1000">
                <a:solidFill>
                  <a:srgbClr val="CCCCCC"/>
                </a:solidFill>
                <a:highlight>
                  <a:srgbClr val="1F1F1F"/>
                </a:highlight>
                <a:latin typeface="Courier New"/>
                <a:ea typeface="Courier New"/>
                <a:cs typeface="Courier New"/>
                <a:sym typeface="Courier New"/>
              </a:rPr>
              <a:t>);</a:t>
            </a:r>
            <a:endParaRPr sz="10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000">
                <a:solidFill>
                  <a:srgbClr val="CCCCCC"/>
                </a:solidFill>
                <a:highlight>
                  <a:srgbClr val="1F1F1F"/>
                </a:highlight>
                <a:latin typeface="Courier New"/>
                <a:ea typeface="Courier New"/>
                <a:cs typeface="Courier New"/>
                <a:sym typeface="Courier New"/>
              </a:rPr>
              <a:t>       </a:t>
            </a:r>
            <a:r>
              <a:rPr lang="es-419" sz="1000">
                <a:solidFill>
                  <a:srgbClr val="DCDCAA"/>
                </a:solidFill>
                <a:highlight>
                  <a:srgbClr val="1F1F1F"/>
                </a:highlight>
                <a:latin typeface="Courier New"/>
                <a:ea typeface="Courier New"/>
                <a:cs typeface="Courier New"/>
                <a:sym typeface="Courier New"/>
              </a:rPr>
              <a:t>tarea_de_io_que_demora</a:t>
            </a:r>
            <a:r>
              <a:rPr lang="es-419" sz="1000">
                <a:solidFill>
                  <a:srgbClr val="CCCCCC"/>
                </a:solidFill>
                <a:highlight>
                  <a:srgbClr val="1F1F1F"/>
                </a:highlight>
                <a:latin typeface="Courier New"/>
                <a:ea typeface="Courier New"/>
                <a:cs typeface="Courier New"/>
                <a:sym typeface="Courier New"/>
              </a:rPr>
              <a:t>(</a:t>
            </a:r>
            <a:r>
              <a:rPr lang="es-419" sz="1000">
                <a:solidFill>
                  <a:srgbClr val="9CDCFE"/>
                </a:solidFill>
                <a:highlight>
                  <a:srgbClr val="1F1F1F"/>
                </a:highlight>
                <a:latin typeface="Courier New"/>
                <a:ea typeface="Courier New"/>
                <a:cs typeface="Courier New"/>
                <a:sym typeface="Courier New"/>
              </a:rPr>
              <a:t>id</a:t>
            </a:r>
            <a:r>
              <a:rPr lang="es-419" sz="1000">
                <a:solidFill>
                  <a:srgbClr val="CCCCCC"/>
                </a:solidFill>
                <a:highlight>
                  <a:srgbClr val="1F1F1F"/>
                </a:highlight>
                <a:latin typeface="Courier New"/>
                <a:ea typeface="Courier New"/>
                <a:cs typeface="Courier New"/>
                <a:sym typeface="Courier New"/>
              </a:rPr>
              <a:t>);</a:t>
            </a:r>
            <a:endParaRPr sz="10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000">
                <a:solidFill>
                  <a:srgbClr val="CCCCCC"/>
                </a:solidFill>
                <a:highlight>
                  <a:srgbClr val="1F1F1F"/>
                </a:highlight>
                <a:latin typeface="Courier New"/>
                <a:ea typeface="Courier New"/>
                <a:cs typeface="Courier New"/>
                <a:sym typeface="Courier New"/>
              </a:rPr>
              <a:t>   }</a:t>
            </a:r>
            <a:endParaRPr sz="10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000">
                <a:solidFill>
                  <a:srgbClr val="CCCCCC"/>
                </a:solidFill>
                <a:highlight>
                  <a:srgbClr val="1F1F1F"/>
                </a:highlight>
                <a:latin typeface="Courier New"/>
                <a:ea typeface="Courier New"/>
                <a:cs typeface="Courier New"/>
                <a:sym typeface="Courier New"/>
              </a:rPr>
              <a:t>}</a:t>
            </a:r>
            <a:endParaRPr sz="10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000">
                <a:solidFill>
                  <a:srgbClr val="569CD6"/>
                </a:solidFill>
                <a:highlight>
                  <a:srgbClr val="1F1F1F"/>
                </a:highlight>
                <a:latin typeface="Courier New"/>
                <a:ea typeface="Courier New"/>
                <a:cs typeface="Courier New"/>
                <a:sym typeface="Courier New"/>
              </a:rPr>
              <a:t>fn</a:t>
            </a:r>
            <a:r>
              <a:rPr lang="es-419" sz="1000">
                <a:solidFill>
                  <a:srgbClr val="CCCCCC"/>
                </a:solidFill>
                <a:highlight>
                  <a:srgbClr val="1F1F1F"/>
                </a:highlight>
                <a:latin typeface="Courier New"/>
                <a:ea typeface="Courier New"/>
                <a:cs typeface="Courier New"/>
                <a:sym typeface="Courier New"/>
              </a:rPr>
              <a:t> </a:t>
            </a:r>
            <a:r>
              <a:rPr lang="es-419" sz="1000">
                <a:solidFill>
                  <a:srgbClr val="DCDCAA"/>
                </a:solidFill>
                <a:highlight>
                  <a:srgbClr val="1F1F1F"/>
                </a:highlight>
                <a:latin typeface="Courier New"/>
                <a:ea typeface="Courier New"/>
                <a:cs typeface="Courier New"/>
                <a:sym typeface="Courier New"/>
              </a:rPr>
              <a:t>tarea_de_io_que_demora</a:t>
            </a:r>
            <a:r>
              <a:rPr lang="es-419" sz="1000">
                <a:solidFill>
                  <a:srgbClr val="CCCCCC"/>
                </a:solidFill>
                <a:highlight>
                  <a:srgbClr val="1F1F1F"/>
                </a:highlight>
                <a:latin typeface="Courier New"/>
                <a:ea typeface="Courier New"/>
                <a:cs typeface="Courier New"/>
                <a:sym typeface="Courier New"/>
              </a:rPr>
              <a:t>(</a:t>
            </a:r>
            <a:r>
              <a:rPr lang="es-419" sz="1000">
                <a:solidFill>
                  <a:srgbClr val="9CDCFE"/>
                </a:solidFill>
                <a:highlight>
                  <a:srgbClr val="1F1F1F"/>
                </a:highlight>
                <a:latin typeface="Courier New"/>
                <a:ea typeface="Courier New"/>
                <a:cs typeface="Courier New"/>
                <a:sym typeface="Courier New"/>
              </a:rPr>
              <a:t>id</a:t>
            </a:r>
            <a:r>
              <a:rPr lang="es-419" sz="1000">
                <a:solidFill>
                  <a:srgbClr val="D4D4D4"/>
                </a:solidFill>
                <a:highlight>
                  <a:srgbClr val="1F1F1F"/>
                </a:highlight>
                <a:latin typeface="Courier New"/>
                <a:ea typeface="Courier New"/>
                <a:cs typeface="Courier New"/>
                <a:sym typeface="Courier New"/>
              </a:rPr>
              <a:t>:</a:t>
            </a:r>
            <a:r>
              <a:rPr lang="es-419" sz="1000">
                <a:solidFill>
                  <a:srgbClr val="4EC9B0"/>
                </a:solidFill>
                <a:highlight>
                  <a:srgbClr val="1F1F1F"/>
                </a:highlight>
                <a:latin typeface="Courier New"/>
                <a:ea typeface="Courier New"/>
                <a:cs typeface="Courier New"/>
                <a:sym typeface="Courier New"/>
              </a:rPr>
              <a:t>u8</a:t>
            </a:r>
            <a:r>
              <a:rPr lang="es-419" sz="1000">
                <a:solidFill>
                  <a:srgbClr val="CCCCCC"/>
                </a:solidFill>
                <a:highlight>
                  <a:srgbClr val="1F1F1F"/>
                </a:highlight>
                <a:latin typeface="Courier New"/>
                <a:ea typeface="Courier New"/>
                <a:cs typeface="Courier New"/>
                <a:sym typeface="Courier New"/>
              </a:rPr>
              <a:t>){</a:t>
            </a:r>
            <a:endParaRPr sz="10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000">
                <a:solidFill>
                  <a:srgbClr val="CCCCCC"/>
                </a:solidFill>
                <a:highlight>
                  <a:srgbClr val="1F1F1F"/>
                </a:highlight>
                <a:latin typeface="Courier New"/>
                <a:ea typeface="Courier New"/>
                <a:cs typeface="Courier New"/>
                <a:sym typeface="Courier New"/>
              </a:rPr>
              <a:t>   </a:t>
            </a:r>
            <a:r>
              <a:rPr lang="es-419" sz="1000">
                <a:solidFill>
                  <a:srgbClr val="4EC9B0"/>
                </a:solidFill>
                <a:highlight>
                  <a:srgbClr val="1F1F1F"/>
                </a:highlight>
                <a:latin typeface="Courier New"/>
                <a:ea typeface="Courier New"/>
                <a:cs typeface="Courier New"/>
                <a:sym typeface="Courier New"/>
              </a:rPr>
              <a:t>thread</a:t>
            </a:r>
            <a:r>
              <a:rPr lang="es-419" sz="1000">
                <a:solidFill>
                  <a:srgbClr val="D4D4D4"/>
                </a:solidFill>
                <a:highlight>
                  <a:srgbClr val="1F1F1F"/>
                </a:highlight>
                <a:latin typeface="Courier New"/>
                <a:ea typeface="Courier New"/>
                <a:cs typeface="Courier New"/>
                <a:sym typeface="Courier New"/>
              </a:rPr>
              <a:t>::</a:t>
            </a:r>
            <a:r>
              <a:rPr lang="es-419" sz="1000">
                <a:solidFill>
                  <a:srgbClr val="DCDCAA"/>
                </a:solidFill>
                <a:highlight>
                  <a:srgbClr val="1F1F1F"/>
                </a:highlight>
                <a:latin typeface="Courier New"/>
                <a:ea typeface="Courier New"/>
                <a:cs typeface="Courier New"/>
                <a:sym typeface="Courier New"/>
              </a:rPr>
              <a:t>sleep</a:t>
            </a:r>
            <a:r>
              <a:rPr lang="es-419" sz="1000">
                <a:solidFill>
                  <a:srgbClr val="CCCCCC"/>
                </a:solidFill>
                <a:highlight>
                  <a:srgbClr val="1F1F1F"/>
                </a:highlight>
                <a:latin typeface="Courier New"/>
                <a:ea typeface="Courier New"/>
                <a:cs typeface="Courier New"/>
                <a:sym typeface="Courier New"/>
              </a:rPr>
              <a:t>(</a:t>
            </a:r>
            <a:r>
              <a:rPr lang="es-419" sz="1000">
                <a:solidFill>
                  <a:srgbClr val="4EC9B0"/>
                </a:solidFill>
                <a:highlight>
                  <a:srgbClr val="1F1F1F"/>
                </a:highlight>
                <a:latin typeface="Courier New"/>
                <a:ea typeface="Courier New"/>
                <a:cs typeface="Courier New"/>
                <a:sym typeface="Courier New"/>
              </a:rPr>
              <a:t>Duration</a:t>
            </a:r>
            <a:r>
              <a:rPr lang="es-419" sz="1000">
                <a:solidFill>
                  <a:srgbClr val="D4D4D4"/>
                </a:solidFill>
                <a:highlight>
                  <a:srgbClr val="1F1F1F"/>
                </a:highlight>
                <a:latin typeface="Courier New"/>
                <a:ea typeface="Courier New"/>
                <a:cs typeface="Courier New"/>
                <a:sym typeface="Courier New"/>
              </a:rPr>
              <a:t>::</a:t>
            </a:r>
            <a:r>
              <a:rPr lang="es-419" sz="1000">
                <a:solidFill>
                  <a:srgbClr val="DCDCAA"/>
                </a:solidFill>
                <a:highlight>
                  <a:srgbClr val="1F1F1F"/>
                </a:highlight>
                <a:latin typeface="Courier New"/>
                <a:ea typeface="Courier New"/>
                <a:cs typeface="Courier New"/>
                <a:sym typeface="Courier New"/>
              </a:rPr>
              <a:t>from_secs</a:t>
            </a:r>
            <a:r>
              <a:rPr lang="es-419" sz="1000">
                <a:solidFill>
                  <a:srgbClr val="CCCCCC"/>
                </a:solidFill>
                <a:highlight>
                  <a:srgbClr val="1F1F1F"/>
                </a:highlight>
                <a:latin typeface="Courier New"/>
                <a:ea typeface="Courier New"/>
                <a:cs typeface="Courier New"/>
                <a:sym typeface="Courier New"/>
              </a:rPr>
              <a:t>(</a:t>
            </a:r>
            <a:r>
              <a:rPr lang="es-419" sz="1000">
                <a:solidFill>
                  <a:srgbClr val="B5CEA8"/>
                </a:solidFill>
                <a:highlight>
                  <a:srgbClr val="1F1F1F"/>
                </a:highlight>
                <a:latin typeface="Courier New"/>
                <a:ea typeface="Courier New"/>
                <a:cs typeface="Courier New"/>
                <a:sym typeface="Courier New"/>
              </a:rPr>
              <a:t>2</a:t>
            </a:r>
            <a:r>
              <a:rPr lang="es-419" sz="1000">
                <a:solidFill>
                  <a:srgbClr val="CCCCCC"/>
                </a:solidFill>
                <a:highlight>
                  <a:srgbClr val="1F1F1F"/>
                </a:highlight>
                <a:latin typeface="Courier New"/>
                <a:ea typeface="Courier New"/>
                <a:cs typeface="Courier New"/>
                <a:sym typeface="Courier New"/>
              </a:rPr>
              <a:t>));</a:t>
            </a:r>
            <a:endParaRPr sz="10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000">
                <a:solidFill>
                  <a:srgbClr val="CCCCCC"/>
                </a:solidFill>
                <a:highlight>
                  <a:srgbClr val="1F1F1F"/>
                </a:highlight>
                <a:latin typeface="Courier New"/>
                <a:ea typeface="Courier New"/>
                <a:cs typeface="Courier New"/>
                <a:sym typeface="Courier New"/>
              </a:rPr>
              <a:t>   </a:t>
            </a:r>
            <a:r>
              <a:rPr lang="es-419" sz="1000">
                <a:solidFill>
                  <a:srgbClr val="569CD6"/>
                </a:solidFill>
                <a:highlight>
                  <a:srgbClr val="1F1F1F"/>
                </a:highlight>
                <a:latin typeface="Courier New"/>
                <a:ea typeface="Courier New"/>
                <a:cs typeface="Courier New"/>
                <a:sym typeface="Courier New"/>
              </a:rPr>
              <a:t>println!</a:t>
            </a:r>
            <a:r>
              <a:rPr lang="es-419" sz="1000">
                <a:solidFill>
                  <a:srgbClr val="CCCCCC"/>
                </a:solidFill>
                <a:highlight>
                  <a:srgbClr val="1F1F1F"/>
                </a:highlight>
                <a:latin typeface="Courier New"/>
                <a:ea typeface="Courier New"/>
                <a:cs typeface="Courier New"/>
                <a:sym typeface="Courier New"/>
              </a:rPr>
              <a:t>(</a:t>
            </a:r>
            <a:r>
              <a:rPr lang="es-419" sz="1000">
                <a:solidFill>
                  <a:srgbClr val="CE9178"/>
                </a:solidFill>
                <a:highlight>
                  <a:srgbClr val="1F1F1F"/>
                </a:highlight>
                <a:latin typeface="Courier New"/>
                <a:ea typeface="Courier New"/>
                <a:cs typeface="Courier New"/>
                <a:sym typeface="Courier New"/>
              </a:rPr>
              <a:t>"Termine! </a:t>
            </a:r>
            <a:r>
              <a:rPr lang="es-419" sz="1000">
                <a:solidFill>
                  <a:srgbClr val="569CD6"/>
                </a:solidFill>
                <a:highlight>
                  <a:srgbClr val="1F1F1F"/>
                </a:highlight>
                <a:latin typeface="Courier New"/>
                <a:ea typeface="Courier New"/>
                <a:cs typeface="Courier New"/>
                <a:sym typeface="Courier New"/>
              </a:rPr>
              <a:t>{}</a:t>
            </a:r>
            <a:r>
              <a:rPr lang="es-419" sz="1000">
                <a:solidFill>
                  <a:srgbClr val="CE9178"/>
                </a:solidFill>
                <a:highlight>
                  <a:srgbClr val="1F1F1F"/>
                </a:highlight>
                <a:latin typeface="Courier New"/>
                <a:ea typeface="Courier New"/>
                <a:cs typeface="Courier New"/>
                <a:sym typeface="Courier New"/>
              </a:rPr>
              <a:t>"</a:t>
            </a:r>
            <a:r>
              <a:rPr lang="es-419" sz="1000">
                <a:solidFill>
                  <a:srgbClr val="CCCCCC"/>
                </a:solidFill>
                <a:highlight>
                  <a:srgbClr val="1F1F1F"/>
                </a:highlight>
                <a:latin typeface="Courier New"/>
                <a:ea typeface="Courier New"/>
                <a:cs typeface="Courier New"/>
                <a:sym typeface="Courier New"/>
              </a:rPr>
              <a:t>, </a:t>
            </a:r>
            <a:r>
              <a:rPr lang="es-419" sz="1000">
                <a:solidFill>
                  <a:srgbClr val="9CDCFE"/>
                </a:solidFill>
                <a:highlight>
                  <a:srgbClr val="1F1F1F"/>
                </a:highlight>
                <a:latin typeface="Courier New"/>
                <a:ea typeface="Courier New"/>
                <a:cs typeface="Courier New"/>
                <a:sym typeface="Courier New"/>
              </a:rPr>
              <a:t>id</a:t>
            </a:r>
            <a:r>
              <a:rPr lang="es-419" sz="1000">
                <a:solidFill>
                  <a:srgbClr val="CCCCCC"/>
                </a:solidFill>
                <a:highlight>
                  <a:srgbClr val="1F1F1F"/>
                </a:highlight>
                <a:latin typeface="Courier New"/>
                <a:ea typeface="Courier New"/>
                <a:cs typeface="Courier New"/>
                <a:sym typeface="Courier New"/>
              </a:rPr>
              <a:t>);</a:t>
            </a:r>
            <a:endParaRPr sz="1000">
              <a:solidFill>
                <a:srgbClr val="B5CEA8"/>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000">
                <a:solidFill>
                  <a:srgbClr val="CCCCCC"/>
                </a:solidFill>
                <a:highlight>
                  <a:srgbClr val="1F1F1F"/>
                </a:highlight>
                <a:latin typeface="Courier New"/>
                <a:ea typeface="Courier New"/>
                <a:cs typeface="Courier New"/>
                <a:sym typeface="Courier New"/>
              </a:rPr>
              <a:t>}</a:t>
            </a:r>
            <a:endParaRPr sz="1000">
              <a:solidFill>
                <a:srgbClr val="569CD6"/>
              </a:solidFill>
              <a:highlight>
                <a:srgbClr val="1F1F1F"/>
              </a:highlight>
              <a:latin typeface="Courier New"/>
              <a:ea typeface="Courier New"/>
              <a:cs typeface="Courier New"/>
              <a:sym typeface="Courier New"/>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8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a:highlight>
                  <a:schemeClr val="lt1"/>
                </a:highlight>
              </a:rPr>
              <a:t>Concurrencia: async</a:t>
            </a:r>
            <a:endParaRPr>
              <a:highlight>
                <a:schemeClr val="lt1"/>
              </a:highlight>
            </a:endParaRPr>
          </a:p>
        </p:txBody>
      </p:sp>
      <p:sp>
        <p:nvSpPr>
          <p:cNvPr id="523" name="Google Shape;523;p87"/>
          <p:cNvSpPr txBox="1"/>
          <p:nvPr>
            <p:ph idx="1" type="body"/>
          </p:nvPr>
        </p:nvSpPr>
        <p:spPr>
          <a:xfrm>
            <a:off x="387900" y="1352024"/>
            <a:ext cx="8368200" cy="3078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419" sz="900">
                <a:solidFill>
                  <a:srgbClr val="569CD6"/>
                </a:solidFill>
                <a:highlight>
                  <a:srgbClr val="1F1F1F"/>
                </a:highlight>
                <a:latin typeface="Courier New"/>
                <a:ea typeface="Courier New"/>
                <a:cs typeface="Courier New"/>
                <a:sym typeface="Courier New"/>
              </a:rPr>
              <a:t>use</a:t>
            </a:r>
            <a:r>
              <a:rPr lang="es-419" sz="900">
                <a:solidFill>
                  <a:srgbClr val="CCCCCC"/>
                </a:solidFill>
                <a:highlight>
                  <a:srgbClr val="1F1F1F"/>
                </a:highlight>
                <a:latin typeface="Courier New"/>
                <a:ea typeface="Courier New"/>
                <a:cs typeface="Courier New"/>
                <a:sym typeface="Courier New"/>
              </a:rPr>
              <a:t> </a:t>
            </a:r>
            <a:r>
              <a:rPr lang="es-419" sz="900">
                <a:solidFill>
                  <a:srgbClr val="4EC9B0"/>
                </a:solidFill>
                <a:highlight>
                  <a:srgbClr val="1F1F1F"/>
                </a:highlight>
                <a:latin typeface="Courier New"/>
                <a:ea typeface="Courier New"/>
                <a:cs typeface="Courier New"/>
                <a:sym typeface="Courier New"/>
              </a:rPr>
              <a:t>std</a:t>
            </a:r>
            <a:r>
              <a:rPr lang="es-419" sz="900">
                <a:solidFill>
                  <a:srgbClr val="D4D4D4"/>
                </a:solidFill>
                <a:highlight>
                  <a:srgbClr val="1F1F1F"/>
                </a:highlight>
                <a:latin typeface="Courier New"/>
                <a:ea typeface="Courier New"/>
                <a:cs typeface="Courier New"/>
                <a:sym typeface="Courier New"/>
              </a:rPr>
              <a:t>::</a:t>
            </a:r>
            <a:r>
              <a:rPr lang="es-419" sz="900">
                <a:solidFill>
                  <a:srgbClr val="4EC9B0"/>
                </a:solidFill>
                <a:highlight>
                  <a:srgbClr val="1F1F1F"/>
                </a:highlight>
                <a:latin typeface="Courier New"/>
                <a:ea typeface="Courier New"/>
                <a:cs typeface="Courier New"/>
                <a:sym typeface="Courier New"/>
              </a:rPr>
              <a:t>thread</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569CD6"/>
                </a:solidFill>
                <a:highlight>
                  <a:srgbClr val="1F1F1F"/>
                </a:highlight>
                <a:latin typeface="Courier New"/>
                <a:ea typeface="Courier New"/>
                <a:cs typeface="Courier New"/>
                <a:sym typeface="Courier New"/>
              </a:rPr>
              <a:t>use</a:t>
            </a:r>
            <a:r>
              <a:rPr lang="es-419" sz="900">
                <a:solidFill>
                  <a:srgbClr val="CCCCCC"/>
                </a:solidFill>
                <a:highlight>
                  <a:srgbClr val="1F1F1F"/>
                </a:highlight>
                <a:latin typeface="Courier New"/>
                <a:ea typeface="Courier New"/>
                <a:cs typeface="Courier New"/>
                <a:sym typeface="Courier New"/>
              </a:rPr>
              <a:t> </a:t>
            </a:r>
            <a:r>
              <a:rPr lang="es-419" sz="900">
                <a:solidFill>
                  <a:srgbClr val="4EC9B0"/>
                </a:solidFill>
                <a:highlight>
                  <a:srgbClr val="1F1F1F"/>
                </a:highlight>
                <a:latin typeface="Courier New"/>
                <a:ea typeface="Courier New"/>
                <a:cs typeface="Courier New"/>
                <a:sym typeface="Courier New"/>
              </a:rPr>
              <a:t>std</a:t>
            </a:r>
            <a:r>
              <a:rPr lang="es-419" sz="900">
                <a:solidFill>
                  <a:srgbClr val="D4D4D4"/>
                </a:solidFill>
                <a:highlight>
                  <a:srgbClr val="1F1F1F"/>
                </a:highlight>
                <a:latin typeface="Courier New"/>
                <a:ea typeface="Courier New"/>
                <a:cs typeface="Courier New"/>
                <a:sym typeface="Courier New"/>
              </a:rPr>
              <a:t>::</a:t>
            </a:r>
            <a:r>
              <a:rPr lang="es-419" sz="900">
                <a:solidFill>
                  <a:srgbClr val="4EC9B0"/>
                </a:solidFill>
                <a:highlight>
                  <a:srgbClr val="1F1F1F"/>
                </a:highlight>
                <a:latin typeface="Courier New"/>
                <a:ea typeface="Courier New"/>
                <a:cs typeface="Courier New"/>
                <a:sym typeface="Courier New"/>
              </a:rPr>
              <a:t>time</a:t>
            </a:r>
            <a:r>
              <a:rPr lang="es-419" sz="900">
                <a:solidFill>
                  <a:srgbClr val="D4D4D4"/>
                </a:solidFill>
                <a:highlight>
                  <a:srgbClr val="1F1F1F"/>
                </a:highlight>
                <a:latin typeface="Courier New"/>
                <a:ea typeface="Courier New"/>
                <a:cs typeface="Courier New"/>
                <a:sym typeface="Courier New"/>
              </a:rPr>
              <a:t>::</a:t>
            </a:r>
            <a:r>
              <a:rPr lang="es-419" sz="900">
                <a:solidFill>
                  <a:srgbClr val="4EC9B0"/>
                </a:solidFill>
                <a:highlight>
                  <a:srgbClr val="1F1F1F"/>
                </a:highlight>
                <a:latin typeface="Courier New"/>
                <a:ea typeface="Courier New"/>
                <a:cs typeface="Courier New"/>
                <a:sym typeface="Courier New"/>
              </a:rPr>
              <a:t>Duration</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569CD6"/>
                </a:solidFill>
                <a:highlight>
                  <a:srgbClr val="1F1F1F"/>
                </a:highlight>
                <a:latin typeface="Courier New"/>
                <a:ea typeface="Courier New"/>
                <a:cs typeface="Courier New"/>
                <a:sym typeface="Courier New"/>
              </a:rPr>
              <a:t>fn</a:t>
            </a:r>
            <a:r>
              <a:rPr lang="es-419" sz="900">
                <a:solidFill>
                  <a:srgbClr val="CCCCCC"/>
                </a:solidFill>
                <a:highlight>
                  <a:srgbClr val="1F1F1F"/>
                </a:highlight>
                <a:latin typeface="Courier New"/>
                <a:ea typeface="Courier New"/>
                <a:cs typeface="Courier New"/>
                <a:sym typeface="Courier New"/>
              </a:rPr>
              <a:t> </a:t>
            </a:r>
            <a:r>
              <a:rPr lang="es-419" sz="900">
                <a:solidFill>
                  <a:srgbClr val="DCDCAA"/>
                </a:solidFill>
                <a:highlight>
                  <a:srgbClr val="1F1F1F"/>
                </a:highlight>
                <a:latin typeface="Courier New"/>
                <a:ea typeface="Courier New"/>
                <a:cs typeface="Courier New"/>
                <a:sym typeface="Courier New"/>
              </a:rPr>
              <a:t>main</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C586C0"/>
                </a:solidFill>
                <a:highlight>
                  <a:srgbClr val="1F1F1F"/>
                </a:highlight>
                <a:latin typeface="Courier New"/>
                <a:ea typeface="Courier New"/>
                <a:cs typeface="Courier New"/>
                <a:sym typeface="Courier New"/>
              </a:rPr>
              <a:t>for</a:t>
            </a:r>
            <a:r>
              <a:rPr lang="es-419" sz="900">
                <a:solidFill>
                  <a:srgbClr val="CCCCCC"/>
                </a:solidFill>
                <a:highlight>
                  <a:srgbClr val="1F1F1F"/>
                </a:highlight>
                <a:latin typeface="Courier New"/>
                <a:ea typeface="Courier New"/>
                <a:cs typeface="Courier New"/>
                <a:sym typeface="Courier New"/>
              </a:rPr>
              <a:t> </a:t>
            </a:r>
            <a:r>
              <a:rPr lang="es-419" sz="900">
                <a:solidFill>
                  <a:srgbClr val="9CDCFE"/>
                </a:solidFill>
                <a:highlight>
                  <a:srgbClr val="1F1F1F"/>
                </a:highlight>
                <a:latin typeface="Courier New"/>
                <a:ea typeface="Courier New"/>
                <a:cs typeface="Courier New"/>
                <a:sym typeface="Courier New"/>
              </a:rPr>
              <a:t>id</a:t>
            </a:r>
            <a:r>
              <a:rPr lang="es-419" sz="900">
                <a:solidFill>
                  <a:srgbClr val="CCCCCC"/>
                </a:solidFill>
                <a:highlight>
                  <a:srgbClr val="1F1F1F"/>
                </a:highlight>
                <a:latin typeface="Courier New"/>
                <a:ea typeface="Courier New"/>
                <a:cs typeface="Courier New"/>
                <a:sym typeface="Courier New"/>
              </a:rPr>
              <a:t> </a:t>
            </a:r>
            <a:r>
              <a:rPr lang="es-419" sz="900">
                <a:solidFill>
                  <a:srgbClr val="C586C0"/>
                </a:solidFill>
                <a:highlight>
                  <a:srgbClr val="1F1F1F"/>
                </a:highlight>
                <a:latin typeface="Courier New"/>
                <a:ea typeface="Courier New"/>
                <a:cs typeface="Courier New"/>
                <a:sym typeface="Courier New"/>
              </a:rPr>
              <a:t>in</a:t>
            </a:r>
            <a:r>
              <a:rPr lang="es-419" sz="900">
                <a:solidFill>
                  <a:srgbClr val="CCCCCC"/>
                </a:solidFill>
                <a:highlight>
                  <a:srgbClr val="1F1F1F"/>
                </a:highlight>
                <a:latin typeface="Courier New"/>
                <a:ea typeface="Courier New"/>
                <a:cs typeface="Courier New"/>
                <a:sym typeface="Courier New"/>
              </a:rPr>
              <a:t> </a:t>
            </a:r>
            <a:r>
              <a:rPr lang="es-419" sz="900">
                <a:solidFill>
                  <a:srgbClr val="B5CEA8"/>
                </a:solidFill>
                <a:highlight>
                  <a:srgbClr val="1F1F1F"/>
                </a:highlight>
                <a:latin typeface="Courier New"/>
                <a:ea typeface="Courier New"/>
                <a:cs typeface="Courier New"/>
                <a:sym typeface="Courier New"/>
              </a:rPr>
              <a:t>1</a:t>
            </a:r>
            <a:r>
              <a:rPr lang="es-419" sz="900">
                <a:solidFill>
                  <a:srgbClr val="D4D4D4"/>
                </a:solidFill>
                <a:highlight>
                  <a:srgbClr val="1F1F1F"/>
                </a:highlight>
                <a:latin typeface="Courier New"/>
                <a:ea typeface="Courier New"/>
                <a:cs typeface="Courier New"/>
                <a:sym typeface="Courier New"/>
              </a:rPr>
              <a:t>..</a:t>
            </a:r>
            <a:r>
              <a:rPr lang="es-419" sz="900">
                <a:solidFill>
                  <a:srgbClr val="B5CEA8"/>
                </a:solidFill>
                <a:highlight>
                  <a:srgbClr val="1F1F1F"/>
                </a:highlight>
                <a:latin typeface="Courier New"/>
                <a:ea typeface="Courier New"/>
                <a:cs typeface="Courier New"/>
                <a:sym typeface="Courier New"/>
              </a:rPr>
              <a:t>3</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println!</a:t>
            </a:r>
            <a:r>
              <a:rPr lang="es-419" sz="900">
                <a:solidFill>
                  <a:srgbClr val="CCCCCC"/>
                </a:solidFill>
                <a:highlight>
                  <a:srgbClr val="1F1F1F"/>
                </a:highlight>
                <a:latin typeface="Courier New"/>
                <a:ea typeface="Courier New"/>
                <a:cs typeface="Courier New"/>
                <a:sym typeface="Courier New"/>
              </a:rPr>
              <a:t>(</a:t>
            </a:r>
            <a:r>
              <a:rPr lang="es-419" sz="900">
                <a:solidFill>
                  <a:srgbClr val="CE9178"/>
                </a:solidFill>
                <a:highlight>
                  <a:srgbClr val="1F1F1F"/>
                </a:highlight>
                <a:latin typeface="Courier New"/>
                <a:ea typeface="Courier New"/>
                <a:cs typeface="Courier New"/>
                <a:sym typeface="Courier New"/>
              </a:rPr>
              <a:t>"comenzando con tarea:</a:t>
            </a:r>
            <a:r>
              <a:rPr lang="es-419" sz="900">
                <a:solidFill>
                  <a:srgbClr val="569CD6"/>
                </a:solidFill>
                <a:highlight>
                  <a:srgbClr val="1F1F1F"/>
                </a:highlight>
                <a:latin typeface="Courier New"/>
                <a:ea typeface="Courier New"/>
                <a:cs typeface="Courier New"/>
                <a:sym typeface="Courier New"/>
              </a:rPr>
              <a:t>{}</a:t>
            </a:r>
            <a:r>
              <a:rPr lang="es-419" sz="900">
                <a:solidFill>
                  <a:srgbClr val="CE9178"/>
                </a:solidFill>
                <a:highlight>
                  <a:srgbClr val="1F1F1F"/>
                </a:highlight>
                <a:latin typeface="Courier New"/>
                <a:ea typeface="Courier New"/>
                <a:cs typeface="Courier New"/>
                <a:sym typeface="Courier New"/>
              </a:rPr>
              <a:t>"</a:t>
            </a:r>
            <a:r>
              <a:rPr lang="es-419" sz="900">
                <a:solidFill>
                  <a:srgbClr val="CCCCCC"/>
                </a:solidFill>
                <a:highlight>
                  <a:srgbClr val="1F1F1F"/>
                </a:highlight>
                <a:latin typeface="Courier New"/>
                <a:ea typeface="Courier New"/>
                <a:cs typeface="Courier New"/>
                <a:sym typeface="Courier New"/>
              </a:rPr>
              <a:t>, </a:t>
            </a:r>
            <a:r>
              <a:rPr lang="es-419" sz="900">
                <a:solidFill>
                  <a:srgbClr val="9CDCFE"/>
                </a:solidFill>
                <a:highlight>
                  <a:srgbClr val="1F1F1F"/>
                </a:highlight>
                <a:latin typeface="Courier New"/>
                <a:ea typeface="Courier New"/>
                <a:cs typeface="Courier New"/>
                <a:sym typeface="Courier New"/>
              </a:rPr>
              <a:t>id</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4EC9B0"/>
                </a:solidFill>
                <a:highlight>
                  <a:srgbClr val="1F1F1F"/>
                </a:highlight>
                <a:latin typeface="Courier New"/>
                <a:ea typeface="Courier New"/>
                <a:cs typeface="Courier New"/>
                <a:sym typeface="Courier New"/>
              </a:rPr>
              <a:t>thread</a:t>
            </a:r>
            <a:r>
              <a:rPr lang="es-419" sz="900">
                <a:solidFill>
                  <a:srgbClr val="D4D4D4"/>
                </a:solidFill>
                <a:highlight>
                  <a:srgbClr val="1F1F1F"/>
                </a:highlight>
                <a:latin typeface="Courier New"/>
                <a:ea typeface="Courier New"/>
                <a:cs typeface="Courier New"/>
                <a:sym typeface="Courier New"/>
              </a:rPr>
              <a:t>::</a:t>
            </a:r>
            <a:r>
              <a:rPr lang="es-419" sz="900">
                <a:solidFill>
                  <a:srgbClr val="DCDCAA"/>
                </a:solidFill>
                <a:highlight>
                  <a:srgbClr val="1F1F1F"/>
                </a:highlight>
                <a:latin typeface="Courier New"/>
                <a:ea typeface="Courier New"/>
                <a:cs typeface="Courier New"/>
                <a:sym typeface="Courier New"/>
              </a:rPr>
              <a:t>spawn</a:t>
            </a:r>
            <a:r>
              <a:rPr lang="es-419" sz="900">
                <a:solidFill>
                  <a:srgbClr val="CCCCCC"/>
                </a:solidFill>
                <a:highlight>
                  <a:srgbClr val="1F1F1F"/>
                </a:highlight>
                <a:latin typeface="Courier New"/>
                <a:ea typeface="Courier New"/>
                <a:cs typeface="Courier New"/>
                <a:sym typeface="Courier New"/>
              </a:rPr>
              <a:t>(</a:t>
            </a:r>
            <a:r>
              <a:rPr lang="es-419" sz="900">
                <a:solidFill>
                  <a:srgbClr val="569CD6"/>
                </a:solidFill>
                <a:highlight>
                  <a:srgbClr val="1F1F1F"/>
                </a:highlight>
                <a:latin typeface="Courier New"/>
                <a:ea typeface="Courier New"/>
                <a:cs typeface="Courier New"/>
                <a:sym typeface="Courier New"/>
              </a:rPr>
              <a:t>move</a:t>
            </a:r>
            <a:r>
              <a:rPr lang="es-419" sz="900">
                <a:solidFill>
                  <a:srgbClr val="CCCCCC"/>
                </a:solidFill>
                <a:highlight>
                  <a:srgbClr val="1F1F1F"/>
                </a:highlight>
                <a:latin typeface="Courier New"/>
                <a:ea typeface="Courier New"/>
                <a:cs typeface="Courier New"/>
                <a:sym typeface="Courier New"/>
              </a:rPr>
              <a:t> </a:t>
            </a:r>
            <a:r>
              <a:rPr lang="es-419" sz="900">
                <a:solidFill>
                  <a:srgbClr val="D4D4D4"/>
                </a:solidFill>
                <a:highlight>
                  <a:srgbClr val="1F1F1F"/>
                </a:highlight>
                <a:latin typeface="Courier New"/>
                <a:ea typeface="Courier New"/>
                <a:cs typeface="Courier New"/>
                <a:sym typeface="Courier New"/>
              </a:rPr>
              <a:t>||</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DCDCAA"/>
                </a:solidFill>
                <a:highlight>
                  <a:srgbClr val="1F1F1F"/>
                </a:highlight>
                <a:latin typeface="Courier New"/>
                <a:ea typeface="Courier New"/>
                <a:cs typeface="Courier New"/>
                <a:sym typeface="Courier New"/>
              </a:rPr>
              <a:t>tarea_de_io_que_demora</a:t>
            </a:r>
            <a:r>
              <a:rPr lang="es-419" sz="900">
                <a:solidFill>
                  <a:srgbClr val="CCCCCC"/>
                </a:solidFill>
                <a:highlight>
                  <a:srgbClr val="1F1F1F"/>
                </a:highlight>
                <a:latin typeface="Courier New"/>
                <a:ea typeface="Courier New"/>
                <a:cs typeface="Courier New"/>
                <a:sym typeface="Courier New"/>
              </a:rPr>
              <a:t>(</a:t>
            </a:r>
            <a:r>
              <a:rPr lang="es-419" sz="900">
                <a:solidFill>
                  <a:srgbClr val="9CDCFE"/>
                </a:solidFill>
                <a:highlight>
                  <a:srgbClr val="1F1F1F"/>
                </a:highlight>
                <a:latin typeface="Courier New"/>
                <a:ea typeface="Courier New"/>
                <a:cs typeface="Courier New"/>
                <a:sym typeface="Courier New"/>
              </a:rPr>
              <a:t>id</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 </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569CD6"/>
                </a:solidFill>
                <a:highlight>
                  <a:srgbClr val="1F1F1F"/>
                </a:highlight>
                <a:latin typeface="Courier New"/>
                <a:ea typeface="Courier New"/>
                <a:cs typeface="Courier New"/>
                <a:sym typeface="Courier New"/>
              </a:rPr>
              <a:t>fn</a:t>
            </a:r>
            <a:r>
              <a:rPr lang="es-419" sz="900">
                <a:solidFill>
                  <a:srgbClr val="CCCCCC"/>
                </a:solidFill>
                <a:highlight>
                  <a:srgbClr val="1F1F1F"/>
                </a:highlight>
                <a:latin typeface="Courier New"/>
                <a:ea typeface="Courier New"/>
                <a:cs typeface="Courier New"/>
                <a:sym typeface="Courier New"/>
              </a:rPr>
              <a:t> </a:t>
            </a:r>
            <a:r>
              <a:rPr lang="es-419" sz="900">
                <a:solidFill>
                  <a:srgbClr val="DCDCAA"/>
                </a:solidFill>
                <a:highlight>
                  <a:srgbClr val="1F1F1F"/>
                </a:highlight>
                <a:latin typeface="Courier New"/>
                <a:ea typeface="Courier New"/>
                <a:cs typeface="Courier New"/>
                <a:sym typeface="Courier New"/>
              </a:rPr>
              <a:t>tarea_de_io_que_demora</a:t>
            </a:r>
            <a:r>
              <a:rPr lang="es-419" sz="900">
                <a:solidFill>
                  <a:srgbClr val="CCCCCC"/>
                </a:solidFill>
                <a:highlight>
                  <a:srgbClr val="1F1F1F"/>
                </a:highlight>
                <a:latin typeface="Courier New"/>
                <a:ea typeface="Courier New"/>
                <a:cs typeface="Courier New"/>
                <a:sym typeface="Courier New"/>
              </a:rPr>
              <a:t>(</a:t>
            </a:r>
            <a:r>
              <a:rPr lang="es-419" sz="900">
                <a:solidFill>
                  <a:srgbClr val="9CDCFE"/>
                </a:solidFill>
                <a:highlight>
                  <a:srgbClr val="1F1F1F"/>
                </a:highlight>
                <a:latin typeface="Courier New"/>
                <a:ea typeface="Courier New"/>
                <a:cs typeface="Courier New"/>
                <a:sym typeface="Courier New"/>
              </a:rPr>
              <a:t>id</a:t>
            </a:r>
            <a:r>
              <a:rPr lang="es-419" sz="900">
                <a:solidFill>
                  <a:srgbClr val="D4D4D4"/>
                </a:solidFill>
                <a:highlight>
                  <a:srgbClr val="1F1F1F"/>
                </a:highlight>
                <a:latin typeface="Courier New"/>
                <a:ea typeface="Courier New"/>
                <a:cs typeface="Courier New"/>
                <a:sym typeface="Courier New"/>
              </a:rPr>
              <a:t>:</a:t>
            </a:r>
            <a:r>
              <a:rPr lang="es-419" sz="900">
                <a:solidFill>
                  <a:srgbClr val="4EC9B0"/>
                </a:solidFill>
                <a:highlight>
                  <a:srgbClr val="1F1F1F"/>
                </a:highlight>
                <a:latin typeface="Courier New"/>
                <a:ea typeface="Courier New"/>
                <a:cs typeface="Courier New"/>
                <a:sym typeface="Courier New"/>
              </a:rPr>
              <a:t>u8</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println!</a:t>
            </a:r>
            <a:r>
              <a:rPr lang="es-419" sz="900">
                <a:solidFill>
                  <a:srgbClr val="CCCCCC"/>
                </a:solidFill>
                <a:highlight>
                  <a:srgbClr val="1F1F1F"/>
                </a:highlight>
                <a:latin typeface="Courier New"/>
                <a:ea typeface="Courier New"/>
                <a:cs typeface="Courier New"/>
                <a:sym typeface="Courier New"/>
              </a:rPr>
              <a:t>(</a:t>
            </a:r>
            <a:r>
              <a:rPr lang="es-419" sz="900">
                <a:solidFill>
                  <a:srgbClr val="CE9178"/>
                </a:solidFill>
                <a:highlight>
                  <a:srgbClr val="1F1F1F"/>
                </a:highlight>
                <a:latin typeface="Courier New"/>
                <a:ea typeface="Courier New"/>
                <a:cs typeface="Courier New"/>
                <a:sym typeface="Courier New"/>
              </a:rPr>
              <a:t>"Termine! </a:t>
            </a:r>
            <a:r>
              <a:rPr lang="es-419" sz="900">
                <a:solidFill>
                  <a:srgbClr val="569CD6"/>
                </a:solidFill>
                <a:highlight>
                  <a:srgbClr val="1F1F1F"/>
                </a:highlight>
                <a:latin typeface="Courier New"/>
                <a:ea typeface="Courier New"/>
                <a:cs typeface="Courier New"/>
                <a:sym typeface="Courier New"/>
              </a:rPr>
              <a:t>{}</a:t>
            </a:r>
            <a:r>
              <a:rPr lang="es-419" sz="900">
                <a:solidFill>
                  <a:srgbClr val="CE9178"/>
                </a:solidFill>
                <a:highlight>
                  <a:srgbClr val="1F1F1F"/>
                </a:highlight>
                <a:latin typeface="Courier New"/>
                <a:ea typeface="Courier New"/>
                <a:cs typeface="Courier New"/>
                <a:sym typeface="Courier New"/>
              </a:rPr>
              <a:t>"</a:t>
            </a:r>
            <a:r>
              <a:rPr lang="es-419" sz="900">
                <a:solidFill>
                  <a:srgbClr val="CCCCCC"/>
                </a:solidFill>
                <a:highlight>
                  <a:srgbClr val="1F1F1F"/>
                </a:highlight>
                <a:latin typeface="Courier New"/>
                <a:ea typeface="Courier New"/>
                <a:cs typeface="Courier New"/>
                <a:sym typeface="Courier New"/>
              </a:rPr>
              <a:t>, </a:t>
            </a:r>
            <a:r>
              <a:rPr lang="es-419" sz="900">
                <a:solidFill>
                  <a:srgbClr val="9CDCFE"/>
                </a:solidFill>
                <a:highlight>
                  <a:srgbClr val="1F1F1F"/>
                </a:highlight>
                <a:latin typeface="Courier New"/>
                <a:ea typeface="Courier New"/>
                <a:cs typeface="Courier New"/>
                <a:sym typeface="Courier New"/>
              </a:rPr>
              <a:t>id</a:t>
            </a:r>
            <a:r>
              <a:rPr lang="es-419" sz="900">
                <a:solidFill>
                  <a:srgbClr val="CCCCCC"/>
                </a:solidFill>
                <a:highlight>
                  <a:srgbClr val="1F1F1F"/>
                </a:highlight>
                <a:latin typeface="Courier New"/>
                <a:ea typeface="Courier New"/>
                <a:cs typeface="Courier New"/>
                <a:sym typeface="Courier New"/>
              </a:rPr>
              <a:t>);</a:t>
            </a:r>
            <a:endParaRPr sz="900">
              <a:solidFill>
                <a:srgbClr val="B5CEA8"/>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569CD6"/>
              </a:solidFill>
              <a:highlight>
                <a:srgbClr val="1F1F1F"/>
              </a:highlight>
              <a:latin typeface="Courier New"/>
              <a:ea typeface="Courier New"/>
              <a:cs typeface="Courier New"/>
              <a:sym typeface="Courier New"/>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8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a:highlight>
                  <a:schemeClr val="lt1"/>
                </a:highlight>
              </a:rPr>
              <a:t>Concurrencia: async</a:t>
            </a:r>
            <a:endParaRPr>
              <a:highlight>
                <a:schemeClr val="lt1"/>
              </a:highlight>
            </a:endParaRPr>
          </a:p>
        </p:txBody>
      </p:sp>
      <p:sp>
        <p:nvSpPr>
          <p:cNvPr id="529" name="Google Shape;529;p88"/>
          <p:cNvSpPr txBox="1"/>
          <p:nvPr>
            <p:ph idx="1" type="body"/>
          </p:nvPr>
        </p:nvSpPr>
        <p:spPr>
          <a:xfrm>
            <a:off x="387900" y="1352024"/>
            <a:ext cx="8368200" cy="3078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419" sz="900">
                <a:solidFill>
                  <a:srgbClr val="569CD6"/>
                </a:solidFill>
                <a:highlight>
                  <a:srgbClr val="1F1F1F"/>
                </a:highlight>
                <a:latin typeface="Courier New"/>
                <a:ea typeface="Courier New"/>
                <a:cs typeface="Courier New"/>
                <a:sym typeface="Courier New"/>
              </a:rPr>
              <a:t>use</a:t>
            </a:r>
            <a:r>
              <a:rPr lang="es-419" sz="900">
                <a:solidFill>
                  <a:srgbClr val="CCCCCC"/>
                </a:solidFill>
                <a:highlight>
                  <a:srgbClr val="1F1F1F"/>
                </a:highlight>
                <a:latin typeface="Courier New"/>
                <a:ea typeface="Courier New"/>
                <a:cs typeface="Courier New"/>
                <a:sym typeface="Courier New"/>
              </a:rPr>
              <a:t> </a:t>
            </a:r>
            <a:r>
              <a:rPr lang="es-419" sz="900">
                <a:solidFill>
                  <a:srgbClr val="4EC9B0"/>
                </a:solidFill>
                <a:highlight>
                  <a:srgbClr val="1F1F1F"/>
                </a:highlight>
                <a:latin typeface="Courier New"/>
                <a:ea typeface="Courier New"/>
                <a:cs typeface="Courier New"/>
                <a:sym typeface="Courier New"/>
              </a:rPr>
              <a:t>std</a:t>
            </a:r>
            <a:r>
              <a:rPr lang="es-419" sz="900">
                <a:solidFill>
                  <a:srgbClr val="D4D4D4"/>
                </a:solidFill>
                <a:highlight>
                  <a:srgbClr val="1F1F1F"/>
                </a:highlight>
                <a:latin typeface="Courier New"/>
                <a:ea typeface="Courier New"/>
                <a:cs typeface="Courier New"/>
                <a:sym typeface="Courier New"/>
              </a:rPr>
              <a:t>::</a:t>
            </a:r>
            <a:r>
              <a:rPr lang="es-419" sz="900">
                <a:solidFill>
                  <a:srgbClr val="4EC9B0"/>
                </a:solidFill>
                <a:highlight>
                  <a:srgbClr val="1F1F1F"/>
                </a:highlight>
                <a:latin typeface="Courier New"/>
                <a:ea typeface="Courier New"/>
                <a:cs typeface="Courier New"/>
                <a:sym typeface="Courier New"/>
              </a:rPr>
              <a:t>thread</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569CD6"/>
                </a:solidFill>
                <a:highlight>
                  <a:srgbClr val="1F1F1F"/>
                </a:highlight>
                <a:latin typeface="Courier New"/>
                <a:ea typeface="Courier New"/>
                <a:cs typeface="Courier New"/>
                <a:sym typeface="Courier New"/>
              </a:rPr>
              <a:t>use</a:t>
            </a:r>
            <a:r>
              <a:rPr lang="es-419" sz="900">
                <a:solidFill>
                  <a:srgbClr val="CCCCCC"/>
                </a:solidFill>
                <a:highlight>
                  <a:srgbClr val="1F1F1F"/>
                </a:highlight>
                <a:latin typeface="Courier New"/>
                <a:ea typeface="Courier New"/>
                <a:cs typeface="Courier New"/>
                <a:sym typeface="Courier New"/>
              </a:rPr>
              <a:t> </a:t>
            </a:r>
            <a:r>
              <a:rPr lang="es-419" sz="900">
                <a:solidFill>
                  <a:srgbClr val="4EC9B0"/>
                </a:solidFill>
                <a:highlight>
                  <a:srgbClr val="1F1F1F"/>
                </a:highlight>
                <a:latin typeface="Courier New"/>
                <a:ea typeface="Courier New"/>
                <a:cs typeface="Courier New"/>
                <a:sym typeface="Courier New"/>
              </a:rPr>
              <a:t>std</a:t>
            </a:r>
            <a:r>
              <a:rPr lang="es-419" sz="900">
                <a:solidFill>
                  <a:srgbClr val="D4D4D4"/>
                </a:solidFill>
                <a:highlight>
                  <a:srgbClr val="1F1F1F"/>
                </a:highlight>
                <a:latin typeface="Courier New"/>
                <a:ea typeface="Courier New"/>
                <a:cs typeface="Courier New"/>
                <a:sym typeface="Courier New"/>
              </a:rPr>
              <a:t>::</a:t>
            </a:r>
            <a:r>
              <a:rPr lang="es-419" sz="900">
                <a:solidFill>
                  <a:srgbClr val="4EC9B0"/>
                </a:solidFill>
                <a:highlight>
                  <a:srgbClr val="1F1F1F"/>
                </a:highlight>
                <a:latin typeface="Courier New"/>
                <a:ea typeface="Courier New"/>
                <a:cs typeface="Courier New"/>
                <a:sym typeface="Courier New"/>
              </a:rPr>
              <a:t>time</a:t>
            </a:r>
            <a:r>
              <a:rPr lang="es-419" sz="900">
                <a:solidFill>
                  <a:srgbClr val="D4D4D4"/>
                </a:solidFill>
                <a:highlight>
                  <a:srgbClr val="1F1F1F"/>
                </a:highlight>
                <a:latin typeface="Courier New"/>
                <a:ea typeface="Courier New"/>
                <a:cs typeface="Courier New"/>
                <a:sym typeface="Courier New"/>
              </a:rPr>
              <a:t>::</a:t>
            </a:r>
            <a:r>
              <a:rPr lang="es-419" sz="900">
                <a:solidFill>
                  <a:srgbClr val="4EC9B0"/>
                </a:solidFill>
                <a:highlight>
                  <a:srgbClr val="1F1F1F"/>
                </a:highlight>
                <a:latin typeface="Courier New"/>
                <a:ea typeface="Courier New"/>
                <a:cs typeface="Courier New"/>
                <a:sym typeface="Courier New"/>
              </a:rPr>
              <a:t>Duration</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569CD6"/>
                </a:solidFill>
                <a:highlight>
                  <a:srgbClr val="1F1F1F"/>
                </a:highlight>
                <a:latin typeface="Courier New"/>
                <a:ea typeface="Courier New"/>
                <a:cs typeface="Courier New"/>
                <a:sym typeface="Courier New"/>
              </a:rPr>
              <a:t>fn</a:t>
            </a:r>
            <a:r>
              <a:rPr lang="es-419" sz="900">
                <a:solidFill>
                  <a:srgbClr val="CCCCCC"/>
                </a:solidFill>
                <a:highlight>
                  <a:srgbClr val="1F1F1F"/>
                </a:highlight>
                <a:latin typeface="Courier New"/>
                <a:ea typeface="Courier New"/>
                <a:cs typeface="Courier New"/>
                <a:sym typeface="Courier New"/>
              </a:rPr>
              <a:t> </a:t>
            </a:r>
            <a:r>
              <a:rPr lang="es-419" sz="900">
                <a:solidFill>
                  <a:srgbClr val="DCDCAA"/>
                </a:solidFill>
                <a:highlight>
                  <a:srgbClr val="1F1F1F"/>
                </a:highlight>
                <a:latin typeface="Courier New"/>
                <a:ea typeface="Courier New"/>
                <a:cs typeface="Courier New"/>
                <a:sym typeface="Courier New"/>
              </a:rPr>
              <a:t>main</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C586C0"/>
                </a:solidFill>
                <a:highlight>
                  <a:srgbClr val="1F1F1F"/>
                </a:highlight>
                <a:latin typeface="Courier New"/>
                <a:ea typeface="Courier New"/>
                <a:cs typeface="Courier New"/>
                <a:sym typeface="Courier New"/>
              </a:rPr>
              <a:t>for</a:t>
            </a:r>
            <a:r>
              <a:rPr lang="es-419" sz="900">
                <a:solidFill>
                  <a:srgbClr val="CCCCCC"/>
                </a:solidFill>
                <a:highlight>
                  <a:srgbClr val="1F1F1F"/>
                </a:highlight>
                <a:latin typeface="Courier New"/>
                <a:ea typeface="Courier New"/>
                <a:cs typeface="Courier New"/>
                <a:sym typeface="Courier New"/>
              </a:rPr>
              <a:t> </a:t>
            </a:r>
            <a:r>
              <a:rPr lang="es-419" sz="900">
                <a:solidFill>
                  <a:srgbClr val="9CDCFE"/>
                </a:solidFill>
                <a:highlight>
                  <a:srgbClr val="1F1F1F"/>
                </a:highlight>
                <a:latin typeface="Courier New"/>
                <a:ea typeface="Courier New"/>
                <a:cs typeface="Courier New"/>
                <a:sym typeface="Courier New"/>
              </a:rPr>
              <a:t>id</a:t>
            </a:r>
            <a:r>
              <a:rPr lang="es-419" sz="900">
                <a:solidFill>
                  <a:srgbClr val="CCCCCC"/>
                </a:solidFill>
                <a:highlight>
                  <a:srgbClr val="1F1F1F"/>
                </a:highlight>
                <a:latin typeface="Courier New"/>
                <a:ea typeface="Courier New"/>
                <a:cs typeface="Courier New"/>
                <a:sym typeface="Courier New"/>
              </a:rPr>
              <a:t> </a:t>
            </a:r>
            <a:r>
              <a:rPr lang="es-419" sz="900">
                <a:solidFill>
                  <a:srgbClr val="C586C0"/>
                </a:solidFill>
                <a:highlight>
                  <a:srgbClr val="1F1F1F"/>
                </a:highlight>
                <a:latin typeface="Courier New"/>
                <a:ea typeface="Courier New"/>
                <a:cs typeface="Courier New"/>
                <a:sym typeface="Courier New"/>
              </a:rPr>
              <a:t>in</a:t>
            </a:r>
            <a:r>
              <a:rPr lang="es-419" sz="900">
                <a:solidFill>
                  <a:srgbClr val="CCCCCC"/>
                </a:solidFill>
                <a:highlight>
                  <a:srgbClr val="1F1F1F"/>
                </a:highlight>
                <a:latin typeface="Courier New"/>
                <a:ea typeface="Courier New"/>
                <a:cs typeface="Courier New"/>
                <a:sym typeface="Courier New"/>
              </a:rPr>
              <a:t> </a:t>
            </a:r>
            <a:r>
              <a:rPr lang="es-419" sz="900">
                <a:solidFill>
                  <a:srgbClr val="B5CEA8"/>
                </a:solidFill>
                <a:highlight>
                  <a:srgbClr val="1F1F1F"/>
                </a:highlight>
                <a:latin typeface="Courier New"/>
                <a:ea typeface="Courier New"/>
                <a:cs typeface="Courier New"/>
                <a:sym typeface="Courier New"/>
              </a:rPr>
              <a:t>1</a:t>
            </a:r>
            <a:r>
              <a:rPr lang="es-419" sz="900">
                <a:solidFill>
                  <a:srgbClr val="D4D4D4"/>
                </a:solidFill>
                <a:highlight>
                  <a:srgbClr val="1F1F1F"/>
                </a:highlight>
                <a:latin typeface="Courier New"/>
                <a:ea typeface="Courier New"/>
                <a:cs typeface="Courier New"/>
                <a:sym typeface="Courier New"/>
              </a:rPr>
              <a:t>..</a:t>
            </a:r>
            <a:r>
              <a:rPr lang="es-419" sz="900">
                <a:solidFill>
                  <a:srgbClr val="B5CEA8"/>
                </a:solidFill>
                <a:highlight>
                  <a:srgbClr val="1F1F1F"/>
                </a:highlight>
                <a:latin typeface="Courier New"/>
                <a:ea typeface="Courier New"/>
                <a:cs typeface="Courier New"/>
                <a:sym typeface="Courier New"/>
              </a:rPr>
              <a:t>3</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println!</a:t>
            </a:r>
            <a:r>
              <a:rPr lang="es-419" sz="900">
                <a:solidFill>
                  <a:srgbClr val="CCCCCC"/>
                </a:solidFill>
                <a:highlight>
                  <a:srgbClr val="1F1F1F"/>
                </a:highlight>
                <a:latin typeface="Courier New"/>
                <a:ea typeface="Courier New"/>
                <a:cs typeface="Courier New"/>
                <a:sym typeface="Courier New"/>
              </a:rPr>
              <a:t>(</a:t>
            </a:r>
            <a:r>
              <a:rPr lang="es-419" sz="900">
                <a:solidFill>
                  <a:srgbClr val="CE9178"/>
                </a:solidFill>
                <a:highlight>
                  <a:srgbClr val="1F1F1F"/>
                </a:highlight>
                <a:latin typeface="Courier New"/>
                <a:ea typeface="Courier New"/>
                <a:cs typeface="Courier New"/>
                <a:sym typeface="Courier New"/>
              </a:rPr>
              <a:t>"comenzando con tarea:</a:t>
            </a:r>
            <a:r>
              <a:rPr lang="es-419" sz="900">
                <a:solidFill>
                  <a:srgbClr val="569CD6"/>
                </a:solidFill>
                <a:highlight>
                  <a:srgbClr val="1F1F1F"/>
                </a:highlight>
                <a:latin typeface="Courier New"/>
                <a:ea typeface="Courier New"/>
                <a:cs typeface="Courier New"/>
                <a:sym typeface="Courier New"/>
              </a:rPr>
              <a:t>{}</a:t>
            </a:r>
            <a:r>
              <a:rPr lang="es-419" sz="900">
                <a:solidFill>
                  <a:srgbClr val="CE9178"/>
                </a:solidFill>
                <a:highlight>
                  <a:srgbClr val="1F1F1F"/>
                </a:highlight>
                <a:latin typeface="Courier New"/>
                <a:ea typeface="Courier New"/>
                <a:cs typeface="Courier New"/>
                <a:sym typeface="Courier New"/>
              </a:rPr>
              <a:t>"</a:t>
            </a:r>
            <a:r>
              <a:rPr lang="es-419" sz="900">
                <a:solidFill>
                  <a:srgbClr val="CCCCCC"/>
                </a:solidFill>
                <a:highlight>
                  <a:srgbClr val="1F1F1F"/>
                </a:highlight>
                <a:latin typeface="Courier New"/>
                <a:ea typeface="Courier New"/>
                <a:cs typeface="Courier New"/>
                <a:sym typeface="Courier New"/>
              </a:rPr>
              <a:t>, </a:t>
            </a:r>
            <a:r>
              <a:rPr lang="es-419" sz="900">
                <a:solidFill>
                  <a:srgbClr val="9CDCFE"/>
                </a:solidFill>
                <a:highlight>
                  <a:srgbClr val="1F1F1F"/>
                </a:highlight>
                <a:latin typeface="Courier New"/>
                <a:ea typeface="Courier New"/>
                <a:cs typeface="Courier New"/>
                <a:sym typeface="Courier New"/>
              </a:rPr>
              <a:t>id</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4EC9B0"/>
                </a:solidFill>
                <a:highlight>
                  <a:srgbClr val="1F1F1F"/>
                </a:highlight>
                <a:latin typeface="Courier New"/>
                <a:ea typeface="Courier New"/>
                <a:cs typeface="Courier New"/>
                <a:sym typeface="Courier New"/>
              </a:rPr>
              <a:t>thread</a:t>
            </a:r>
            <a:r>
              <a:rPr lang="es-419" sz="900">
                <a:solidFill>
                  <a:srgbClr val="D4D4D4"/>
                </a:solidFill>
                <a:highlight>
                  <a:srgbClr val="1F1F1F"/>
                </a:highlight>
                <a:latin typeface="Courier New"/>
                <a:ea typeface="Courier New"/>
                <a:cs typeface="Courier New"/>
                <a:sym typeface="Courier New"/>
              </a:rPr>
              <a:t>::</a:t>
            </a:r>
            <a:r>
              <a:rPr lang="es-419" sz="900">
                <a:solidFill>
                  <a:srgbClr val="DCDCAA"/>
                </a:solidFill>
                <a:highlight>
                  <a:srgbClr val="1F1F1F"/>
                </a:highlight>
                <a:latin typeface="Courier New"/>
                <a:ea typeface="Courier New"/>
                <a:cs typeface="Courier New"/>
                <a:sym typeface="Courier New"/>
              </a:rPr>
              <a:t>spawn</a:t>
            </a:r>
            <a:r>
              <a:rPr lang="es-419" sz="900">
                <a:solidFill>
                  <a:srgbClr val="CCCCCC"/>
                </a:solidFill>
                <a:highlight>
                  <a:srgbClr val="1F1F1F"/>
                </a:highlight>
                <a:latin typeface="Courier New"/>
                <a:ea typeface="Courier New"/>
                <a:cs typeface="Courier New"/>
                <a:sym typeface="Courier New"/>
              </a:rPr>
              <a:t>(</a:t>
            </a:r>
            <a:r>
              <a:rPr lang="es-419" sz="900">
                <a:solidFill>
                  <a:srgbClr val="569CD6"/>
                </a:solidFill>
                <a:highlight>
                  <a:srgbClr val="1F1F1F"/>
                </a:highlight>
                <a:latin typeface="Courier New"/>
                <a:ea typeface="Courier New"/>
                <a:cs typeface="Courier New"/>
                <a:sym typeface="Courier New"/>
              </a:rPr>
              <a:t>move</a:t>
            </a:r>
            <a:r>
              <a:rPr lang="es-419" sz="900">
                <a:solidFill>
                  <a:srgbClr val="CCCCCC"/>
                </a:solidFill>
                <a:highlight>
                  <a:srgbClr val="1F1F1F"/>
                </a:highlight>
                <a:latin typeface="Courier New"/>
                <a:ea typeface="Courier New"/>
                <a:cs typeface="Courier New"/>
                <a:sym typeface="Courier New"/>
              </a:rPr>
              <a:t> </a:t>
            </a:r>
            <a:r>
              <a:rPr lang="es-419" sz="900">
                <a:solidFill>
                  <a:srgbClr val="D4D4D4"/>
                </a:solidFill>
                <a:highlight>
                  <a:srgbClr val="1F1F1F"/>
                </a:highlight>
                <a:latin typeface="Courier New"/>
                <a:ea typeface="Courier New"/>
                <a:cs typeface="Courier New"/>
                <a:sym typeface="Courier New"/>
              </a:rPr>
              <a:t>||</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DCDCAA"/>
                </a:solidFill>
                <a:highlight>
                  <a:srgbClr val="1F1F1F"/>
                </a:highlight>
                <a:latin typeface="Courier New"/>
                <a:ea typeface="Courier New"/>
                <a:cs typeface="Courier New"/>
                <a:sym typeface="Courier New"/>
              </a:rPr>
              <a:t>tarea_de_io_que_demora</a:t>
            </a:r>
            <a:r>
              <a:rPr lang="es-419" sz="900">
                <a:solidFill>
                  <a:srgbClr val="CCCCCC"/>
                </a:solidFill>
                <a:highlight>
                  <a:srgbClr val="1F1F1F"/>
                </a:highlight>
                <a:latin typeface="Courier New"/>
                <a:ea typeface="Courier New"/>
                <a:cs typeface="Courier New"/>
                <a:sym typeface="Courier New"/>
              </a:rPr>
              <a:t>(</a:t>
            </a:r>
            <a:r>
              <a:rPr lang="es-419" sz="900">
                <a:solidFill>
                  <a:srgbClr val="9CDCFE"/>
                </a:solidFill>
                <a:highlight>
                  <a:srgbClr val="1F1F1F"/>
                </a:highlight>
                <a:latin typeface="Courier New"/>
                <a:ea typeface="Courier New"/>
                <a:cs typeface="Courier New"/>
                <a:sym typeface="Courier New"/>
              </a:rPr>
              <a:t>id</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4EC9B0"/>
                </a:solidFill>
                <a:highlight>
                  <a:srgbClr val="1F1F1F"/>
                </a:highlight>
                <a:latin typeface="Courier New"/>
                <a:ea typeface="Courier New"/>
                <a:cs typeface="Courier New"/>
                <a:sym typeface="Courier New"/>
              </a:rPr>
              <a:t>thread</a:t>
            </a:r>
            <a:r>
              <a:rPr lang="es-419" sz="900">
                <a:solidFill>
                  <a:srgbClr val="D4D4D4"/>
                </a:solidFill>
                <a:highlight>
                  <a:srgbClr val="1F1F1F"/>
                </a:highlight>
                <a:latin typeface="Courier New"/>
                <a:ea typeface="Courier New"/>
                <a:cs typeface="Courier New"/>
                <a:sym typeface="Courier New"/>
              </a:rPr>
              <a:t>::</a:t>
            </a:r>
            <a:r>
              <a:rPr lang="es-419" sz="900">
                <a:solidFill>
                  <a:srgbClr val="DCDCAA"/>
                </a:solidFill>
                <a:highlight>
                  <a:srgbClr val="1F1F1F"/>
                </a:highlight>
                <a:latin typeface="Courier New"/>
                <a:ea typeface="Courier New"/>
                <a:cs typeface="Courier New"/>
                <a:sym typeface="Courier New"/>
              </a:rPr>
              <a:t>sleep</a:t>
            </a:r>
            <a:r>
              <a:rPr lang="es-419" sz="900">
                <a:solidFill>
                  <a:srgbClr val="CCCCCC"/>
                </a:solidFill>
                <a:highlight>
                  <a:srgbClr val="1F1F1F"/>
                </a:highlight>
                <a:latin typeface="Courier New"/>
                <a:ea typeface="Courier New"/>
                <a:cs typeface="Courier New"/>
                <a:sym typeface="Courier New"/>
              </a:rPr>
              <a:t>(</a:t>
            </a:r>
            <a:r>
              <a:rPr lang="es-419" sz="900">
                <a:solidFill>
                  <a:srgbClr val="4EC9B0"/>
                </a:solidFill>
                <a:highlight>
                  <a:srgbClr val="1F1F1F"/>
                </a:highlight>
                <a:latin typeface="Courier New"/>
                <a:ea typeface="Courier New"/>
                <a:cs typeface="Courier New"/>
                <a:sym typeface="Courier New"/>
              </a:rPr>
              <a:t>Duration</a:t>
            </a:r>
            <a:r>
              <a:rPr lang="es-419" sz="900">
                <a:solidFill>
                  <a:srgbClr val="D4D4D4"/>
                </a:solidFill>
                <a:highlight>
                  <a:srgbClr val="1F1F1F"/>
                </a:highlight>
                <a:latin typeface="Courier New"/>
                <a:ea typeface="Courier New"/>
                <a:cs typeface="Courier New"/>
                <a:sym typeface="Courier New"/>
              </a:rPr>
              <a:t>::</a:t>
            </a:r>
            <a:r>
              <a:rPr lang="es-419" sz="900">
                <a:solidFill>
                  <a:srgbClr val="DCDCAA"/>
                </a:solidFill>
                <a:highlight>
                  <a:srgbClr val="1F1F1F"/>
                </a:highlight>
                <a:latin typeface="Courier New"/>
                <a:ea typeface="Courier New"/>
                <a:cs typeface="Courier New"/>
                <a:sym typeface="Courier New"/>
              </a:rPr>
              <a:t>from_secs</a:t>
            </a:r>
            <a:r>
              <a:rPr lang="es-419" sz="900">
                <a:solidFill>
                  <a:srgbClr val="CCCCCC"/>
                </a:solidFill>
                <a:highlight>
                  <a:srgbClr val="1F1F1F"/>
                </a:highlight>
                <a:latin typeface="Courier New"/>
                <a:ea typeface="Courier New"/>
                <a:cs typeface="Courier New"/>
                <a:sym typeface="Courier New"/>
              </a:rPr>
              <a:t>(</a:t>
            </a:r>
            <a:r>
              <a:rPr lang="es-419" sz="900">
                <a:solidFill>
                  <a:srgbClr val="B5CEA8"/>
                </a:solidFill>
                <a:highlight>
                  <a:srgbClr val="1F1F1F"/>
                </a:highlight>
                <a:latin typeface="Courier New"/>
                <a:ea typeface="Courier New"/>
                <a:cs typeface="Courier New"/>
                <a:sym typeface="Courier New"/>
              </a:rPr>
              <a:t>2</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569CD6"/>
                </a:solidFill>
                <a:highlight>
                  <a:srgbClr val="1F1F1F"/>
                </a:highlight>
                <a:latin typeface="Courier New"/>
                <a:ea typeface="Courier New"/>
                <a:cs typeface="Courier New"/>
                <a:sym typeface="Courier New"/>
              </a:rPr>
              <a:t>fn</a:t>
            </a:r>
            <a:r>
              <a:rPr lang="es-419" sz="900">
                <a:solidFill>
                  <a:srgbClr val="CCCCCC"/>
                </a:solidFill>
                <a:highlight>
                  <a:srgbClr val="1F1F1F"/>
                </a:highlight>
                <a:latin typeface="Courier New"/>
                <a:ea typeface="Courier New"/>
                <a:cs typeface="Courier New"/>
                <a:sym typeface="Courier New"/>
              </a:rPr>
              <a:t> </a:t>
            </a:r>
            <a:r>
              <a:rPr lang="es-419" sz="900">
                <a:solidFill>
                  <a:srgbClr val="DCDCAA"/>
                </a:solidFill>
                <a:highlight>
                  <a:srgbClr val="1F1F1F"/>
                </a:highlight>
                <a:latin typeface="Courier New"/>
                <a:ea typeface="Courier New"/>
                <a:cs typeface="Courier New"/>
                <a:sym typeface="Courier New"/>
              </a:rPr>
              <a:t>tarea_de_io_que_demora</a:t>
            </a:r>
            <a:r>
              <a:rPr lang="es-419" sz="900">
                <a:solidFill>
                  <a:srgbClr val="CCCCCC"/>
                </a:solidFill>
                <a:highlight>
                  <a:srgbClr val="1F1F1F"/>
                </a:highlight>
                <a:latin typeface="Courier New"/>
                <a:ea typeface="Courier New"/>
                <a:cs typeface="Courier New"/>
                <a:sym typeface="Courier New"/>
              </a:rPr>
              <a:t>(</a:t>
            </a:r>
            <a:r>
              <a:rPr lang="es-419" sz="900">
                <a:solidFill>
                  <a:srgbClr val="9CDCFE"/>
                </a:solidFill>
                <a:highlight>
                  <a:srgbClr val="1F1F1F"/>
                </a:highlight>
                <a:latin typeface="Courier New"/>
                <a:ea typeface="Courier New"/>
                <a:cs typeface="Courier New"/>
                <a:sym typeface="Courier New"/>
              </a:rPr>
              <a:t>id</a:t>
            </a:r>
            <a:r>
              <a:rPr lang="es-419" sz="900">
                <a:solidFill>
                  <a:srgbClr val="D4D4D4"/>
                </a:solidFill>
                <a:highlight>
                  <a:srgbClr val="1F1F1F"/>
                </a:highlight>
                <a:latin typeface="Courier New"/>
                <a:ea typeface="Courier New"/>
                <a:cs typeface="Courier New"/>
                <a:sym typeface="Courier New"/>
              </a:rPr>
              <a:t>:</a:t>
            </a:r>
            <a:r>
              <a:rPr lang="es-419" sz="900">
                <a:solidFill>
                  <a:srgbClr val="4EC9B0"/>
                </a:solidFill>
                <a:highlight>
                  <a:srgbClr val="1F1F1F"/>
                </a:highlight>
                <a:latin typeface="Courier New"/>
                <a:ea typeface="Courier New"/>
                <a:cs typeface="Courier New"/>
                <a:sym typeface="Courier New"/>
              </a:rPr>
              <a:t>u8</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println!</a:t>
            </a:r>
            <a:r>
              <a:rPr lang="es-419" sz="900">
                <a:solidFill>
                  <a:srgbClr val="CCCCCC"/>
                </a:solidFill>
                <a:highlight>
                  <a:srgbClr val="1F1F1F"/>
                </a:highlight>
                <a:latin typeface="Courier New"/>
                <a:ea typeface="Courier New"/>
                <a:cs typeface="Courier New"/>
                <a:sym typeface="Courier New"/>
              </a:rPr>
              <a:t>(</a:t>
            </a:r>
            <a:r>
              <a:rPr lang="es-419" sz="900">
                <a:solidFill>
                  <a:srgbClr val="CE9178"/>
                </a:solidFill>
                <a:highlight>
                  <a:srgbClr val="1F1F1F"/>
                </a:highlight>
                <a:latin typeface="Courier New"/>
                <a:ea typeface="Courier New"/>
                <a:cs typeface="Courier New"/>
                <a:sym typeface="Courier New"/>
              </a:rPr>
              <a:t>"Termine! </a:t>
            </a:r>
            <a:r>
              <a:rPr lang="es-419" sz="900">
                <a:solidFill>
                  <a:srgbClr val="569CD6"/>
                </a:solidFill>
                <a:highlight>
                  <a:srgbClr val="1F1F1F"/>
                </a:highlight>
                <a:latin typeface="Courier New"/>
                <a:ea typeface="Courier New"/>
                <a:cs typeface="Courier New"/>
                <a:sym typeface="Courier New"/>
              </a:rPr>
              <a:t>{}</a:t>
            </a:r>
            <a:r>
              <a:rPr lang="es-419" sz="900">
                <a:solidFill>
                  <a:srgbClr val="CE9178"/>
                </a:solidFill>
                <a:highlight>
                  <a:srgbClr val="1F1F1F"/>
                </a:highlight>
                <a:latin typeface="Courier New"/>
                <a:ea typeface="Courier New"/>
                <a:cs typeface="Courier New"/>
                <a:sym typeface="Courier New"/>
              </a:rPr>
              <a:t>"</a:t>
            </a:r>
            <a:r>
              <a:rPr lang="es-419" sz="900">
                <a:solidFill>
                  <a:srgbClr val="CCCCCC"/>
                </a:solidFill>
                <a:highlight>
                  <a:srgbClr val="1F1F1F"/>
                </a:highlight>
                <a:latin typeface="Courier New"/>
                <a:ea typeface="Courier New"/>
                <a:cs typeface="Courier New"/>
                <a:sym typeface="Courier New"/>
              </a:rPr>
              <a:t>, </a:t>
            </a:r>
            <a:r>
              <a:rPr lang="es-419" sz="900">
                <a:solidFill>
                  <a:srgbClr val="9CDCFE"/>
                </a:solidFill>
                <a:highlight>
                  <a:srgbClr val="1F1F1F"/>
                </a:highlight>
                <a:latin typeface="Courier New"/>
                <a:ea typeface="Courier New"/>
                <a:cs typeface="Courier New"/>
                <a:sym typeface="Courier New"/>
              </a:rPr>
              <a:t>id</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900">
              <a:solidFill>
                <a:srgbClr val="569CD6"/>
              </a:solidFill>
              <a:highlight>
                <a:srgbClr val="1F1F1F"/>
              </a:highlight>
              <a:latin typeface="Courier New"/>
              <a:ea typeface="Courier New"/>
              <a:cs typeface="Courier New"/>
              <a:sym typeface="Courier New"/>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8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a:highlight>
                  <a:schemeClr val="lt1"/>
                </a:highlight>
              </a:rPr>
              <a:t>Concurrencia: async</a:t>
            </a:r>
            <a:endParaRPr>
              <a:highlight>
                <a:schemeClr val="lt1"/>
              </a:highlight>
            </a:endParaRPr>
          </a:p>
        </p:txBody>
      </p:sp>
      <p:sp>
        <p:nvSpPr>
          <p:cNvPr id="535" name="Google Shape;535;p89"/>
          <p:cNvSpPr txBox="1"/>
          <p:nvPr>
            <p:ph idx="1" type="body"/>
          </p:nvPr>
        </p:nvSpPr>
        <p:spPr>
          <a:xfrm>
            <a:off x="387900" y="1352024"/>
            <a:ext cx="8368200" cy="3078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419" sz="900">
                <a:solidFill>
                  <a:srgbClr val="569CD6"/>
                </a:solidFill>
                <a:highlight>
                  <a:srgbClr val="1F1F1F"/>
                </a:highlight>
                <a:latin typeface="Courier New"/>
                <a:ea typeface="Courier New"/>
                <a:cs typeface="Courier New"/>
                <a:sym typeface="Courier New"/>
              </a:rPr>
              <a:t>fn</a:t>
            </a:r>
            <a:r>
              <a:rPr lang="es-419" sz="900">
                <a:solidFill>
                  <a:srgbClr val="CCCCCC"/>
                </a:solidFill>
                <a:highlight>
                  <a:srgbClr val="1F1F1F"/>
                </a:highlight>
                <a:latin typeface="Courier New"/>
                <a:ea typeface="Courier New"/>
                <a:cs typeface="Courier New"/>
                <a:sym typeface="Courier New"/>
              </a:rPr>
              <a:t> </a:t>
            </a:r>
            <a:r>
              <a:rPr lang="es-419" sz="900">
                <a:solidFill>
                  <a:srgbClr val="DCDCAA"/>
                </a:solidFill>
                <a:highlight>
                  <a:srgbClr val="1F1F1F"/>
                </a:highlight>
                <a:latin typeface="Courier New"/>
                <a:ea typeface="Courier New"/>
                <a:cs typeface="Courier New"/>
                <a:sym typeface="Courier New"/>
              </a:rPr>
              <a:t>main</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C586C0"/>
                </a:solidFill>
                <a:highlight>
                  <a:srgbClr val="1F1F1F"/>
                </a:highlight>
                <a:latin typeface="Courier New"/>
                <a:ea typeface="Courier New"/>
                <a:cs typeface="Courier New"/>
                <a:sym typeface="Courier New"/>
              </a:rPr>
              <a:t>for</a:t>
            </a:r>
            <a:r>
              <a:rPr lang="es-419" sz="900">
                <a:solidFill>
                  <a:srgbClr val="CCCCCC"/>
                </a:solidFill>
                <a:highlight>
                  <a:srgbClr val="1F1F1F"/>
                </a:highlight>
                <a:latin typeface="Courier New"/>
                <a:ea typeface="Courier New"/>
                <a:cs typeface="Courier New"/>
                <a:sym typeface="Courier New"/>
              </a:rPr>
              <a:t> </a:t>
            </a:r>
            <a:r>
              <a:rPr lang="es-419" sz="900">
                <a:solidFill>
                  <a:srgbClr val="9CDCFE"/>
                </a:solidFill>
                <a:highlight>
                  <a:srgbClr val="1F1F1F"/>
                </a:highlight>
                <a:latin typeface="Courier New"/>
                <a:ea typeface="Courier New"/>
                <a:cs typeface="Courier New"/>
                <a:sym typeface="Courier New"/>
              </a:rPr>
              <a:t>id</a:t>
            </a:r>
            <a:r>
              <a:rPr lang="es-419" sz="900">
                <a:solidFill>
                  <a:srgbClr val="CCCCCC"/>
                </a:solidFill>
                <a:highlight>
                  <a:srgbClr val="1F1F1F"/>
                </a:highlight>
                <a:latin typeface="Courier New"/>
                <a:ea typeface="Courier New"/>
                <a:cs typeface="Courier New"/>
                <a:sym typeface="Courier New"/>
              </a:rPr>
              <a:t> </a:t>
            </a:r>
            <a:r>
              <a:rPr lang="es-419" sz="900">
                <a:solidFill>
                  <a:srgbClr val="C586C0"/>
                </a:solidFill>
                <a:highlight>
                  <a:srgbClr val="1F1F1F"/>
                </a:highlight>
                <a:latin typeface="Courier New"/>
                <a:ea typeface="Courier New"/>
                <a:cs typeface="Courier New"/>
                <a:sym typeface="Courier New"/>
              </a:rPr>
              <a:t>in</a:t>
            </a:r>
            <a:r>
              <a:rPr lang="es-419" sz="900">
                <a:solidFill>
                  <a:srgbClr val="CCCCCC"/>
                </a:solidFill>
                <a:highlight>
                  <a:srgbClr val="1F1F1F"/>
                </a:highlight>
                <a:latin typeface="Courier New"/>
                <a:ea typeface="Courier New"/>
                <a:cs typeface="Courier New"/>
                <a:sym typeface="Courier New"/>
              </a:rPr>
              <a:t> </a:t>
            </a:r>
            <a:r>
              <a:rPr lang="es-419" sz="900">
                <a:solidFill>
                  <a:srgbClr val="B5CEA8"/>
                </a:solidFill>
                <a:highlight>
                  <a:srgbClr val="1F1F1F"/>
                </a:highlight>
                <a:latin typeface="Courier New"/>
                <a:ea typeface="Courier New"/>
                <a:cs typeface="Courier New"/>
                <a:sym typeface="Courier New"/>
              </a:rPr>
              <a:t>1</a:t>
            </a:r>
            <a:r>
              <a:rPr lang="es-419" sz="900">
                <a:solidFill>
                  <a:srgbClr val="D4D4D4"/>
                </a:solidFill>
                <a:highlight>
                  <a:srgbClr val="1F1F1F"/>
                </a:highlight>
                <a:latin typeface="Courier New"/>
                <a:ea typeface="Courier New"/>
                <a:cs typeface="Courier New"/>
                <a:sym typeface="Courier New"/>
              </a:rPr>
              <a:t>..</a:t>
            </a:r>
            <a:r>
              <a:rPr lang="es-419" sz="900">
                <a:solidFill>
                  <a:srgbClr val="B5CEA8"/>
                </a:solidFill>
                <a:highlight>
                  <a:srgbClr val="1F1F1F"/>
                </a:highlight>
                <a:latin typeface="Courier New"/>
                <a:ea typeface="Courier New"/>
                <a:cs typeface="Courier New"/>
                <a:sym typeface="Courier New"/>
              </a:rPr>
              <a:t>3</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println!</a:t>
            </a:r>
            <a:r>
              <a:rPr lang="es-419" sz="900">
                <a:solidFill>
                  <a:srgbClr val="CCCCCC"/>
                </a:solidFill>
                <a:highlight>
                  <a:srgbClr val="1F1F1F"/>
                </a:highlight>
                <a:latin typeface="Courier New"/>
                <a:ea typeface="Courier New"/>
                <a:cs typeface="Courier New"/>
                <a:sym typeface="Courier New"/>
              </a:rPr>
              <a:t>(</a:t>
            </a:r>
            <a:r>
              <a:rPr lang="es-419" sz="900">
                <a:solidFill>
                  <a:srgbClr val="CE9178"/>
                </a:solidFill>
                <a:highlight>
                  <a:srgbClr val="1F1F1F"/>
                </a:highlight>
                <a:latin typeface="Courier New"/>
                <a:ea typeface="Courier New"/>
                <a:cs typeface="Courier New"/>
                <a:sym typeface="Courier New"/>
              </a:rPr>
              <a:t>"comenzando con tarea:</a:t>
            </a:r>
            <a:r>
              <a:rPr lang="es-419" sz="900">
                <a:solidFill>
                  <a:srgbClr val="569CD6"/>
                </a:solidFill>
                <a:highlight>
                  <a:srgbClr val="1F1F1F"/>
                </a:highlight>
                <a:latin typeface="Courier New"/>
                <a:ea typeface="Courier New"/>
                <a:cs typeface="Courier New"/>
                <a:sym typeface="Courier New"/>
              </a:rPr>
              <a:t>{}</a:t>
            </a:r>
            <a:r>
              <a:rPr lang="es-419" sz="900">
                <a:solidFill>
                  <a:srgbClr val="CE9178"/>
                </a:solidFill>
                <a:highlight>
                  <a:srgbClr val="1F1F1F"/>
                </a:highlight>
                <a:latin typeface="Courier New"/>
                <a:ea typeface="Courier New"/>
                <a:cs typeface="Courier New"/>
                <a:sym typeface="Courier New"/>
              </a:rPr>
              <a:t>"</a:t>
            </a:r>
            <a:r>
              <a:rPr lang="es-419" sz="900">
                <a:solidFill>
                  <a:srgbClr val="CCCCCC"/>
                </a:solidFill>
                <a:highlight>
                  <a:srgbClr val="1F1F1F"/>
                </a:highlight>
                <a:latin typeface="Courier New"/>
                <a:ea typeface="Courier New"/>
                <a:cs typeface="Courier New"/>
                <a:sym typeface="Courier New"/>
              </a:rPr>
              <a:t>, </a:t>
            </a:r>
            <a:r>
              <a:rPr lang="es-419" sz="900">
                <a:solidFill>
                  <a:srgbClr val="9CDCFE"/>
                </a:solidFill>
                <a:highlight>
                  <a:srgbClr val="1F1F1F"/>
                </a:highlight>
                <a:latin typeface="Courier New"/>
                <a:ea typeface="Courier New"/>
                <a:cs typeface="Courier New"/>
                <a:sym typeface="Courier New"/>
              </a:rPr>
              <a:t>id</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let</a:t>
            </a:r>
            <a:r>
              <a:rPr lang="es-419" sz="900">
                <a:solidFill>
                  <a:srgbClr val="CCCCCC"/>
                </a:solidFill>
                <a:highlight>
                  <a:srgbClr val="1F1F1F"/>
                </a:highlight>
                <a:latin typeface="Courier New"/>
                <a:ea typeface="Courier New"/>
                <a:cs typeface="Courier New"/>
                <a:sym typeface="Courier New"/>
              </a:rPr>
              <a:t>  </a:t>
            </a:r>
            <a:r>
              <a:rPr lang="es-419" sz="900">
                <a:solidFill>
                  <a:srgbClr val="9CDCFE"/>
                </a:solidFill>
                <a:highlight>
                  <a:srgbClr val="1F1F1F"/>
                </a:highlight>
                <a:latin typeface="Courier New"/>
                <a:ea typeface="Courier New"/>
                <a:cs typeface="Courier New"/>
                <a:sym typeface="Courier New"/>
              </a:rPr>
              <a:t>r</a:t>
            </a:r>
            <a:r>
              <a:rPr lang="es-419" sz="900">
                <a:solidFill>
                  <a:srgbClr val="CCCCCC"/>
                </a:solidFill>
                <a:highlight>
                  <a:srgbClr val="1F1F1F"/>
                </a:highlight>
                <a:latin typeface="Courier New"/>
                <a:ea typeface="Courier New"/>
                <a:cs typeface="Courier New"/>
                <a:sym typeface="Courier New"/>
              </a:rPr>
              <a:t> </a:t>
            </a:r>
            <a:r>
              <a:rPr lang="es-419" sz="900">
                <a:solidFill>
                  <a:srgbClr val="D4D4D4"/>
                </a:solidFill>
                <a:highlight>
                  <a:srgbClr val="1F1F1F"/>
                </a:highlight>
                <a:latin typeface="Courier New"/>
                <a:ea typeface="Courier New"/>
                <a:cs typeface="Courier New"/>
                <a:sym typeface="Courier New"/>
              </a:rPr>
              <a:t>=</a:t>
            </a:r>
            <a:r>
              <a:rPr lang="es-419" sz="900">
                <a:solidFill>
                  <a:srgbClr val="CCCCCC"/>
                </a:solidFill>
                <a:highlight>
                  <a:srgbClr val="1F1F1F"/>
                </a:highlight>
                <a:latin typeface="Courier New"/>
                <a:ea typeface="Courier New"/>
                <a:cs typeface="Courier New"/>
                <a:sym typeface="Courier New"/>
              </a:rPr>
              <a:t> </a:t>
            </a:r>
            <a:r>
              <a:rPr lang="es-419" sz="900">
                <a:solidFill>
                  <a:srgbClr val="DCDCAA"/>
                </a:solidFill>
                <a:highlight>
                  <a:srgbClr val="1F1F1F"/>
                </a:highlight>
                <a:latin typeface="Courier New"/>
                <a:ea typeface="Courier New"/>
                <a:cs typeface="Courier New"/>
                <a:sym typeface="Courier New"/>
              </a:rPr>
              <a:t>tarea_de_io_que_demora</a:t>
            </a:r>
            <a:r>
              <a:rPr lang="es-419" sz="900">
                <a:solidFill>
                  <a:srgbClr val="CCCCCC"/>
                </a:solidFill>
                <a:highlight>
                  <a:srgbClr val="1F1F1F"/>
                </a:highlight>
                <a:latin typeface="Courier New"/>
                <a:ea typeface="Courier New"/>
                <a:cs typeface="Courier New"/>
                <a:sym typeface="Courier New"/>
              </a:rPr>
              <a:t>(</a:t>
            </a:r>
            <a:r>
              <a:rPr lang="es-419" sz="900">
                <a:solidFill>
                  <a:srgbClr val="9CDCFE"/>
                </a:solidFill>
                <a:highlight>
                  <a:srgbClr val="1F1F1F"/>
                </a:highlight>
                <a:latin typeface="Courier New"/>
                <a:ea typeface="Courier New"/>
                <a:cs typeface="Courier New"/>
                <a:sym typeface="Courier New"/>
              </a:rPr>
              <a:t>id</a:t>
            </a:r>
            <a:r>
              <a:rPr lang="es-419" sz="900">
                <a:solidFill>
                  <a:srgbClr val="CCCCCC"/>
                </a:solidFill>
                <a:highlight>
                  <a:srgbClr val="1F1F1F"/>
                </a:highlight>
                <a:latin typeface="Courier New"/>
                <a:ea typeface="Courier New"/>
                <a:cs typeface="Courier New"/>
                <a:sym typeface="Courier New"/>
              </a:rPr>
              <a:t>)</a:t>
            </a:r>
            <a:r>
              <a:rPr lang="es-419" sz="900">
                <a:solidFill>
                  <a:srgbClr val="D4D4D4"/>
                </a:solidFill>
                <a:highlight>
                  <a:srgbClr val="1F1F1F"/>
                </a:highlight>
                <a:latin typeface="Courier New"/>
                <a:ea typeface="Courier New"/>
                <a:cs typeface="Courier New"/>
                <a:sym typeface="Courier New"/>
              </a:rPr>
              <a:t>.</a:t>
            </a:r>
            <a:r>
              <a:rPr lang="es-419" sz="900">
                <a:solidFill>
                  <a:srgbClr val="C586C0"/>
                </a:solidFill>
                <a:highlight>
                  <a:srgbClr val="1F1F1F"/>
                </a:highlight>
                <a:latin typeface="Courier New"/>
                <a:ea typeface="Courier New"/>
                <a:cs typeface="Courier New"/>
                <a:sym typeface="Courier New"/>
              </a:rPr>
              <a:t>await</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569CD6"/>
                </a:solidFill>
                <a:highlight>
                  <a:srgbClr val="1F1F1F"/>
                </a:highlight>
                <a:latin typeface="Courier New"/>
                <a:ea typeface="Courier New"/>
                <a:cs typeface="Courier New"/>
                <a:sym typeface="Courier New"/>
              </a:rPr>
              <a:t>async</a:t>
            </a: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fn</a:t>
            </a:r>
            <a:r>
              <a:rPr lang="es-419" sz="900">
                <a:solidFill>
                  <a:srgbClr val="CCCCCC"/>
                </a:solidFill>
                <a:highlight>
                  <a:srgbClr val="1F1F1F"/>
                </a:highlight>
                <a:latin typeface="Courier New"/>
                <a:ea typeface="Courier New"/>
                <a:cs typeface="Courier New"/>
                <a:sym typeface="Courier New"/>
              </a:rPr>
              <a:t> </a:t>
            </a:r>
            <a:r>
              <a:rPr lang="es-419" sz="900">
                <a:solidFill>
                  <a:srgbClr val="DCDCAA"/>
                </a:solidFill>
                <a:highlight>
                  <a:srgbClr val="1F1F1F"/>
                </a:highlight>
                <a:latin typeface="Courier New"/>
                <a:ea typeface="Courier New"/>
                <a:cs typeface="Courier New"/>
                <a:sym typeface="Courier New"/>
              </a:rPr>
              <a:t>tarea_de_io_que_demora</a:t>
            </a:r>
            <a:r>
              <a:rPr lang="es-419" sz="900">
                <a:solidFill>
                  <a:srgbClr val="CCCCCC"/>
                </a:solidFill>
                <a:highlight>
                  <a:srgbClr val="1F1F1F"/>
                </a:highlight>
                <a:latin typeface="Courier New"/>
                <a:ea typeface="Courier New"/>
                <a:cs typeface="Courier New"/>
                <a:sym typeface="Courier New"/>
              </a:rPr>
              <a:t>(</a:t>
            </a:r>
            <a:r>
              <a:rPr lang="es-419" sz="900">
                <a:solidFill>
                  <a:srgbClr val="9CDCFE"/>
                </a:solidFill>
                <a:highlight>
                  <a:srgbClr val="1F1F1F"/>
                </a:highlight>
                <a:latin typeface="Courier New"/>
                <a:ea typeface="Courier New"/>
                <a:cs typeface="Courier New"/>
                <a:sym typeface="Courier New"/>
              </a:rPr>
              <a:t>id</a:t>
            </a:r>
            <a:r>
              <a:rPr lang="es-419" sz="900">
                <a:solidFill>
                  <a:srgbClr val="D4D4D4"/>
                </a:solidFill>
                <a:highlight>
                  <a:srgbClr val="1F1F1F"/>
                </a:highlight>
                <a:latin typeface="Courier New"/>
                <a:ea typeface="Courier New"/>
                <a:cs typeface="Courier New"/>
                <a:sym typeface="Courier New"/>
              </a:rPr>
              <a:t>:</a:t>
            </a:r>
            <a:r>
              <a:rPr lang="es-419" sz="900">
                <a:solidFill>
                  <a:srgbClr val="4EC9B0"/>
                </a:solidFill>
                <a:highlight>
                  <a:srgbClr val="1F1F1F"/>
                </a:highlight>
                <a:latin typeface="Courier New"/>
                <a:ea typeface="Courier New"/>
                <a:cs typeface="Courier New"/>
                <a:sym typeface="Courier New"/>
              </a:rPr>
              <a:t>u8</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println!</a:t>
            </a:r>
            <a:r>
              <a:rPr lang="es-419" sz="900">
                <a:solidFill>
                  <a:srgbClr val="CCCCCC"/>
                </a:solidFill>
                <a:highlight>
                  <a:srgbClr val="1F1F1F"/>
                </a:highlight>
                <a:latin typeface="Courier New"/>
                <a:ea typeface="Courier New"/>
                <a:cs typeface="Courier New"/>
                <a:sym typeface="Courier New"/>
              </a:rPr>
              <a:t>(</a:t>
            </a:r>
            <a:r>
              <a:rPr lang="es-419" sz="900">
                <a:solidFill>
                  <a:srgbClr val="CE9178"/>
                </a:solidFill>
                <a:highlight>
                  <a:srgbClr val="1F1F1F"/>
                </a:highlight>
                <a:latin typeface="Courier New"/>
                <a:ea typeface="Courier New"/>
                <a:cs typeface="Courier New"/>
                <a:sym typeface="Courier New"/>
              </a:rPr>
              <a:t>"Termine! </a:t>
            </a:r>
            <a:r>
              <a:rPr lang="es-419" sz="900">
                <a:solidFill>
                  <a:srgbClr val="569CD6"/>
                </a:solidFill>
                <a:highlight>
                  <a:srgbClr val="1F1F1F"/>
                </a:highlight>
                <a:latin typeface="Courier New"/>
                <a:ea typeface="Courier New"/>
                <a:cs typeface="Courier New"/>
                <a:sym typeface="Courier New"/>
              </a:rPr>
              <a:t>{}</a:t>
            </a:r>
            <a:r>
              <a:rPr lang="es-419" sz="900">
                <a:solidFill>
                  <a:srgbClr val="CE9178"/>
                </a:solidFill>
                <a:highlight>
                  <a:srgbClr val="1F1F1F"/>
                </a:highlight>
                <a:latin typeface="Courier New"/>
                <a:ea typeface="Courier New"/>
                <a:cs typeface="Courier New"/>
                <a:sym typeface="Courier New"/>
              </a:rPr>
              <a:t>"</a:t>
            </a:r>
            <a:r>
              <a:rPr lang="es-419" sz="900">
                <a:solidFill>
                  <a:srgbClr val="CCCCCC"/>
                </a:solidFill>
                <a:highlight>
                  <a:srgbClr val="1F1F1F"/>
                </a:highlight>
                <a:latin typeface="Courier New"/>
                <a:ea typeface="Courier New"/>
                <a:cs typeface="Courier New"/>
                <a:sym typeface="Courier New"/>
              </a:rPr>
              <a:t>, </a:t>
            </a:r>
            <a:r>
              <a:rPr lang="es-419" sz="900">
                <a:solidFill>
                  <a:srgbClr val="9CDCFE"/>
                </a:solidFill>
                <a:highlight>
                  <a:srgbClr val="1F1F1F"/>
                </a:highlight>
                <a:latin typeface="Courier New"/>
                <a:ea typeface="Courier New"/>
                <a:cs typeface="Courier New"/>
                <a:sym typeface="Courier New"/>
              </a:rPr>
              <a:t>id</a:t>
            </a:r>
            <a:r>
              <a:rPr lang="es-419" sz="900">
                <a:solidFill>
                  <a:srgbClr val="CCCCCC"/>
                </a:solidFill>
                <a:highlight>
                  <a:srgbClr val="1F1F1F"/>
                </a:highlight>
                <a:latin typeface="Courier New"/>
                <a:ea typeface="Courier New"/>
                <a:cs typeface="Courier New"/>
                <a:sym typeface="Courier New"/>
              </a:rPr>
              <a:t>);</a:t>
            </a:r>
            <a:endParaRPr sz="900">
              <a:solidFill>
                <a:srgbClr val="B5CEA8"/>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900">
              <a:solidFill>
                <a:srgbClr val="569CD6"/>
              </a:solidFill>
              <a:highlight>
                <a:srgbClr val="1F1F1F"/>
              </a:highlight>
              <a:latin typeface="Courier New"/>
              <a:ea typeface="Courier New"/>
              <a:cs typeface="Courier New"/>
              <a:sym typeface="Courier New"/>
            </a:endParaRPr>
          </a:p>
        </p:txBody>
      </p:sp>
      <p:pic>
        <p:nvPicPr>
          <p:cNvPr id="536" name="Google Shape;536;p89"/>
          <p:cNvPicPr preferRelativeResize="0"/>
          <p:nvPr/>
        </p:nvPicPr>
        <p:blipFill>
          <a:blip r:embed="rId3">
            <a:alphaModFix/>
          </a:blip>
          <a:stretch>
            <a:fillRect/>
          </a:stretch>
        </p:blipFill>
        <p:spPr>
          <a:xfrm>
            <a:off x="1807650" y="3834274"/>
            <a:ext cx="7142374" cy="1196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6"/>
                                        </p:tgtEl>
                                        <p:attrNameLst>
                                          <p:attrName>style.visibility</p:attrName>
                                        </p:attrNameLst>
                                      </p:cBhvr>
                                      <p:to>
                                        <p:strVal val="visible"/>
                                      </p:to>
                                    </p:set>
                                    <p:animEffect filter="fade" transition="in">
                                      <p:cBhvr>
                                        <p:cTn dur="1000"/>
                                        <p:tgtEl>
                                          <p:spTgt spid="5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9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a:highlight>
                  <a:schemeClr val="lt1"/>
                </a:highlight>
              </a:rPr>
              <a:t>Concurrencia: async runtime</a:t>
            </a:r>
            <a:endParaRPr>
              <a:highlight>
                <a:schemeClr val="lt1"/>
              </a:highlight>
            </a:endParaRPr>
          </a:p>
        </p:txBody>
      </p:sp>
      <p:sp>
        <p:nvSpPr>
          <p:cNvPr id="542" name="Google Shape;542;p90"/>
          <p:cNvSpPr txBox="1"/>
          <p:nvPr>
            <p:ph idx="1" type="body"/>
          </p:nvPr>
        </p:nvSpPr>
        <p:spPr>
          <a:xfrm>
            <a:off x="387900" y="1352024"/>
            <a:ext cx="8368200" cy="3078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419" sz="1600" u="sng">
                <a:highlight>
                  <a:schemeClr val="lt1"/>
                </a:highlight>
                <a:latin typeface="Roboto Slab"/>
                <a:ea typeface="Roboto Slab"/>
                <a:cs typeface="Roboto Slab"/>
                <a:sym typeface="Roboto Slab"/>
              </a:rPr>
              <a:t>async runtimes:</a:t>
            </a:r>
            <a:endParaRPr sz="1600" u="sng">
              <a:highlight>
                <a:schemeClr val="lt1"/>
              </a:highlight>
              <a:latin typeface="Roboto Slab"/>
              <a:ea typeface="Roboto Slab"/>
              <a:cs typeface="Roboto Slab"/>
              <a:sym typeface="Roboto Slab"/>
            </a:endParaRPr>
          </a:p>
          <a:p>
            <a:pPr indent="0" lvl="0" marL="0" rtl="0" algn="l">
              <a:lnSpc>
                <a:spcPct val="150000"/>
              </a:lnSpc>
              <a:spcBef>
                <a:spcPts val="0"/>
              </a:spcBef>
              <a:spcAft>
                <a:spcPts val="0"/>
              </a:spcAft>
              <a:buNone/>
            </a:pPr>
            <a:r>
              <a:t/>
            </a:r>
            <a:endParaRPr sz="1500">
              <a:highlight>
                <a:schemeClr val="lt1"/>
              </a:highlight>
              <a:latin typeface="Roboto Slab"/>
              <a:ea typeface="Roboto Slab"/>
              <a:cs typeface="Roboto Slab"/>
              <a:sym typeface="Roboto Slab"/>
            </a:endParaRPr>
          </a:p>
          <a:p>
            <a:pPr indent="0" lvl="0" marL="0" rtl="0" algn="l">
              <a:lnSpc>
                <a:spcPct val="150000"/>
              </a:lnSpc>
              <a:spcBef>
                <a:spcPts val="0"/>
              </a:spcBef>
              <a:spcAft>
                <a:spcPts val="0"/>
              </a:spcAft>
              <a:buNone/>
            </a:pPr>
            <a:r>
              <a:rPr lang="es-419" sz="1500">
                <a:highlight>
                  <a:schemeClr val="lt1"/>
                </a:highlight>
                <a:latin typeface="Roboto Slab"/>
                <a:ea typeface="Roboto Slab"/>
                <a:cs typeface="Roboto Slab"/>
                <a:sym typeface="Roboto Slab"/>
              </a:rPr>
              <a:t>tokio-&gt; </a:t>
            </a:r>
            <a:r>
              <a:rPr lang="es-419" sz="1500" u="sng">
                <a:solidFill>
                  <a:schemeClr val="hlink"/>
                </a:solidFill>
                <a:highlight>
                  <a:schemeClr val="lt1"/>
                </a:highlight>
                <a:latin typeface="Roboto Slab"/>
                <a:ea typeface="Roboto Slab"/>
                <a:cs typeface="Roboto Slab"/>
                <a:sym typeface="Roboto Slab"/>
                <a:hlinkClick r:id="rId3"/>
              </a:rPr>
              <a:t>https://tokio.rs</a:t>
            </a:r>
            <a:br>
              <a:rPr lang="es-419" sz="1500">
                <a:solidFill>
                  <a:srgbClr val="B6D7A8"/>
                </a:solidFill>
                <a:highlight>
                  <a:schemeClr val="lt1"/>
                </a:highlight>
                <a:latin typeface="Roboto Slab"/>
                <a:ea typeface="Roboto Slab"/>
                <a:cs typeface="Roboto Slab"/>
                <a:sym typeface="Roboto Slab"/>
              </a:rPr>
            </a:br>
            <a:endParaRPr sz="1500">
              <a:highlight>
                <a:schemeClr val="lt1"/>
              </a:highlight>
              <a:latin typeface="Roboto Slab"/>
              <a:ea typeface="Roboto Slab"/>
              <a:cs typeface="Roboto Slab"/>
              <a:sym typeface="Roboto Slab"/>
            </a:endParaRPr>
          </a:p>
          <a:p>
            <a:pPr indent="0" lvl="0" marL="0" rtl="0" algn="l">
              <a:lnSpc>
                <a:spcPct val="150000"/>
              </a:lnSpc>
              <a:spcBef>
                <a:spcPts val="0"/>
              </a:spcBef>
              <a:spcAft>
                <a:spcPts val="0"/>
              </a:spcAft>
              <a:buNone/>
            </a:pPr>
            <a:r>
              <a:rPr lang="es-419" sz="1500">
                <a:highlight>
                  <a:schemeClr val="lt1"/>
                </a:highlight>
                <a:latin typeface="Roboto Slab"/>
                <a:ea typeface="Roboto Slab"/>
                <a:cs typeface="Roboto Slab"/>
                <a:sym typeface="Roboto Slab"/>
              </a:rPr>
              <a:t>async-std -&gt; </a:t>
            </a:r>
            <a:r>
              <a:rPr lang="es-419" sz="1500" u="sng">
                <a:solidFill>
                  <a:schemeClr val="hlink"/>
                </a:solidFill>
                <a:highlight>
                  <a:schemeClr val="lt1"/>
                </a:highlight>
                <a:latin typeface="Roboto Slab"/>
                <a:ea typeface="Roboto Slab"/>
                <a:cs typeface="Roboto Slab"/>
                <a:sym typeface="Roboto Slab"/>
                <a:hlinkClick r:id="rId4"/>
              </a:rPr>
              <a:t>https://async.rs</a:t>
            </a:r>
            <a:br>
              <a:rPr lang="es-419" sz="1500">
                <a:solidFill>
                  <a:srgbClr val="B6D7A8"/>
                </a:solidFill>
                <a:highlight>
                  <a:schemeClr val="lt1"/>
                </a:highlight>
                <a:latin typeface="Roboto Slab"/>
                <a:ea typeface="Roboto Slab"/>
                <a:cs typeface="Roboto Slab"/>
                <a:sym typeface="Roboto Slab"/>
              </a:rPr>
            </a:br>
            <a:endParaRPr sz="1500">
              <a:highlight>
                <a:schemeClr val="lt1"/>
              </a:highlight>
              <a:latin typeface="Roboto Slab"/>
              <a:ea typeface="Roboto Slab"/>
              <a:cs typeface="Roboto Slab"/>
              <a:sym typeface="Roboto Slab"/>
            </a:endParaRPr>
          </a:p>
          <a:p>
            <a:pPr indent="0" lvl="0" marL="0" rtl="0" algn="l">
              <a:lnSpc>
                <a:spcPct val="150000"/>
              </a:lnSpc>
              <a:spcBef>
                <a:spcPts val="0"/>
              </a:spcBef>
              <a:spcAft>
                <a:spcPts val="0"/>
              </a:spcAft>
              <a:buNone/>
            </a:pPr>
            <a:r>
              <a:rPr lang="es-419" sz="1500">
                <a:highlight>
                  <a:schemeClr val="lt1"/>
                </a:highlight>
                <a:latin typeface="Roboto Slab"/>
                <a:ea typeface="Roboto Slab"/>
                <a:cs typeface="Roboto Slab"/>
                <a:sym typeface="Roboto Slab"/>
              </a:rPr>
              <a:t>smol -&gt; </a:t>
            </a:r>
            <a:r>
              <a:rPr lang="es-419" sz="1500" u="sng">
                <a:solidFill>
                  <a:schemeClr val="hlink"/>
                </a:solidFill>
                <a:highlight>
                  <a:schemeClr val="lt1"/>
                </a:highlight>
                <a:latin typeface="Roboto Slab"/>
                <a:ea typeface="Roboto Slab"/>
                <a:cs typeface="Roboto Slab"/>
                <a:sym typeface="Roboto Slab"/>
                <a:hlinkClick r:id="rId5"/>
              </a:rPr>
              <a:t>https://github.com/smol-rs/smol</a:t>
            </a:r>
            <a:br>
              <a:rPr lang="es-419" sz="1500">
                <a:solidFill>
                  <a:srgbClr val="B6D7A8"/>
                </a:solidFill>
                <a:highlight>
                  <a:schemeClr val="lt1"/>
                </a:highlight>
                <a:latin typeface="Roboto Slab"/>
                <a:ea typeface="Roboto Slab"/>
                <a:cs typeface="Roboto Slab"/>
                <a:sym typeface="Roboto Slab"/>
              </a:rPr>
            </a:br>
            <a:endParaRPr sz="1500">
              <a:solidFill>
                <a:srgbClr val="B6D7A8"/>
              </a:solidFill>
              <a:highlight>
                <a:schemeClr val="lt1"/>
              </a:highlight>
              <a:latin typeface="Roboto Slab"/>
              <a:ea typeface="Roboto Slab"/>
              <a:cs typeface="Roboto Slab"/>
              <a:sym typeface="Roboto Slab"/>
            </a:endParaRPr>
          </a:p>
          <a:p>
            <a:pPr indent="0" lvl="0" marL="0" rtl="0" algn="l">
              <a:lnSpc>
                <a:spcPct val="150000"/>
              </a:lnSpc>
              <a:spcBef>
                <a:spcPts val="0"/>
              </a:spcBef>
              <a:spcAft>
                <a:spcPts val="0"/>
              </a:spcAft>
              <a:buNone/>
            </a:pPr>
            <a:r>
              <a:t/>
            </a:r>
            <a:endParaRPr sz="1500">
              <a:highlight>
                <a:schemeClr val="lt1"/>
              </a:highlight>
              <a:latin typeface="Roboto Slab"/>
              <a:ea typeface="Roboto Slab"/>
              <a:cs typeface="Roboto Slab"/>
              <a:sym typeface="Roboto Slab"/>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9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a:highlight>
                  <a:schemeClr val="lt1"/>
                </a:highlight>
              </a:rPr>
              <a:t>Concurrencia: async runtime -&gt; tokio</a:t>
            </a:r>
            <a:endParaRPr>
              <a:highlight>
                <a:schemeClr val="lt1"/>
              </a:highlight>
            </a:endParaRPr>
          </a:p>
        </p:txBody>
      </p:sp>
      <p:sp>
        <p:nvSpPr>
          <p:cNvPr id="548" name="Google Shape;548;p91"/>
          <p:cNvSpPr txBox="1"/>
          <p:nvPr>
            <p:ph idx="1" type="body"/>
          </p:nvPr>
        </p:nvSpPr>
        <p:spPr>
          <a:xfrm>
            <a:off x="387900" y="1352024"/>
            <a:ext cx="8368200" cy="3078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419" sz="1100">
                <a:solidFill>
                  <a:srgbClr val="CCCCCC"/>
                </a:solidFill>
                <a:highlight>
                  <a:srgbClr val="1F1F1F"/>
                </a:highlight>
                <a:latin typeface="Courier New"/>
                <a:ea typeface="Courier New"/>
                <a:cs typeface="Courier New"/>
                <a:sym typeface="Courier New"/>
              </a:rPr>
              <a:t>#[</a:t>
            </a:r>
            <a:r>
              <a:rPr lang="es-419" sz="1100">
                <a:solidFill>
                  <a:srgbClr val="4EC9B0"/>
                </a:solidFill>
                <a:highlight>
                  <a:srgbClr val="1F1F1F"/>
                </a:highlight>
                <a:latin typeface="Courier New"/>
                <a:ea typeface="Courier New"/>
                <a:cs typeface="Courier New"/>
                <a:sym typeface="Courier New"/>
              </a:rPr>
              <a:t>tokio</a:t>
            </a:r>
            <a:r>
              <a:rPr lang="es-419" sz="1100">
                <a:solidFill>
                  <a:srgbClr val="D4D4D4"/>
                </a:solidFill>
                <a:highlight>
                  <a:srgbClr val="1F1F1F"/>
                </a:highlight>
                <a:latin typeface="Courier New"/>
                <a:ea typeface="Courier New"/>
                <a:cs typeface="Courier New"/>
                <a:sym typeface="Courier New"/>
              </a:rPr>
              <a:t>::</a:t>
            </a:r>
            <a:r>
              <a:rPr lang="es-419" sz="1100">
                <a:solidFill>
                  <a:srgbClr val="DCDCAA"/>
                </a:solidFill>
                <a:highlight>
                  <a:srgbClr val="1F1F1F"/>
                </a:highlight>
                <a:latin typeface="Courier New"/>
                <a:ea typeface="Courier New"/>
                <a:cs typeface="Courier New"/>
                <a:sym typeface="Courier New"/>
              </a:rPr>
              <a:t>main</a:t>
            </a:r>
            <a:r>
              <a:rPr lang="es-419" sz="1100">
                <a:solidFill>
                  <a:srgbClr val="CCCCCC"/>
                </a:solidFill>
                <a:highlight>
                  <a:srgbClr val="1F1F1F"/>
                </a:highlight>
                <a:latin typeface="Courier New"/>
                <a:ea typeface="Courier New"/>
                <a:cs typeface="Courier New"/>
                <a:sym typeface="Courier New"/>
              </a:rPr>
              <a:t>]</a:t>
            </a:r>
            <a:endParaRPr sz="11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100">
                <a:solidFill>
                  <a:srgbClr val="569CD6"/>
                </a:solidFill>
                <a:highlight>
                  <a:srgbClr val="1F1F1F"/>
                </a:highlight>
                <a:latin typeface="Courier New"/>
                <a:ea typeface="Courier New"/>
                <a:cs typeface="Courier New"/>
                <a:sym typeface="Courier New"/>
              </a:rPr>
              <a:t>async</a:t>
            </a:r>
            <a:r>
              <a:rPr lang="es-419" sz="1100">
                <a:solidFill>
                  <a:srgbClr val="CCCCCC"/>
                </a:solidFill>
                <a:highlight>
                  <a:srgbClr val="1F1F1F"/>
                </a:highlight>
                <a:latin typeface="Courier New"/>
                <a:ea typeface="Courier New"/>
                <a:cs typeface="Courier New"/>
                <a:sym typeface="Courier New"/>
              </a:rPr>
              <a:t> </a:t>
            </a:r>
            <a:r>
              <a:rPr lang="es-419" sz="1100">
                <a:solidFill>
                  <a:srgbClr val="569CD6"/>
                </a:solidFill>
                <a:highlight>
                  <a:srgbClr val="1F1F1F"/>
                </a:highlight>
                <a:latin typeface="Courier New"/>
                <a:ea typeface="Courier New"/>
                <a:cs typeface="Courier New"/>
                <a:sym typeface="Courier New"/>
              </a:rPr>
              <a:t>fn</a:t>
            </a:r>
            <a:r>
              <a:rPr lang="es-419" sz="1100">
                <a:solidFill>
                  <a:srgbClr val="CCCCCC"/>
                </a:solidFill>
                <a:highlight>
                  <a:srgbClr val="1F1F1F"/>
                </a:highlight>
                <a:latin typeface="Courier New"/>
                <a:ea typeface="Courier New"/>
                <a:cs typeface="Courier New"/>
                <a:sym typeface="Courier New"/>
              </a:rPr>
              <a:t> </a:t>
            </a:r>
            <a:r>
              <a:rPr lang="es-419" sz="1100">
                <a:solidFill>
                  <a:srgbClr val="DCDCAA"/>
                </a:solidFill>
                <a:highlight>
                  <a:srgbClr val="1F1F1F"/>
                </a:highlight>
                <a:latin typeface="Courier New"/>
                <a:ea typeface="Courier New"/>
                <a:cs typeface="Courier New"/>
                <a:sym typeface="Courier New"/>
              </a:rPr>
              <a:t>main</a:t>
            </a:r>
            <a:r>
              <a:rPr lang="es-419" sz="1100">
                <a:solidFill>
                  <a:srgbClr val="CCCCCC"/>
                </a:solidFill>
                <a:highlight>
                  <a:srgbClr val="1F1F1F"/>
                </a:highlight>
                <a:latin typeface="Courier New"/>
                <a:ea typeface="Courier New"/>
                <a:cs typeface="Courier New"/>
                <a:sym typeface="Courier New"/>
              </a:rPr>
              <a:t>(){</a:t>
            </a:r>
            <a:endParaRPr sz="11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100">
                <a:solidFill>
                  <a:srgbClr val="CCCCCC"/>
                </a:solidFill>
                <a:highlight>
                  <a:srgbClr val="1F1F1F"/>
                </a:highlight>
                <a:latin typeface="Courier New"/>
                <a:ea typeface="Courier New"/>
                <a:cs typeface="Courier New"/>
                <a:sym typeface="Courier New"/>
              </a:rPr>
              <a:t>   </a:t>
            </a:r>
            <a:r>
              <a:rPr lang="es-419" sz="1100">
                <a:solidFill>
                  <a:srgbClr val="C586C0"/>
                </a:solidFill>
                <a:highlight>
                  <a:srgbClr val="1F1F1F"/>
                </a:highlight>
                <a:latin typeface="Courier New"/>
                <a:ea typeface="Courier New"/>
                <a:cs typeface="Courier New"/>
                <a:sym typeface="Courier New"/>
              </a:rPr>
              <a:t>for</a:t>
            </a:r>
            <a:r>
              <a:rPr lang="es-419" sz="1100">
                <a:solidFill>
                  <a:srgbClr val="CCCCCC"/>
                </a:solidFill>
                <a:highlight>
                  <a:srgbClr val="1F1F1F"/>
                </a:highlight>
                <a:latin typeface="Courier New"/>
                <a:ea typeface="Courier New"/>
                <a:cs typeface="Courier New"/>
                <a:sym typeface="Courier New"/>
              </a:rPr>
              <a:t> </a:t>
            </a:r>
            <a:r>
              <a:rPr lang="es-419" sz="1100">
                <a:solidFill>
                  <a:srgbClr val="9CDCFE"/>
                </a:solidFill>
                <a:highlight>
                  <a:srgbClr val="1F1F1F"/>
                </a:highlight>
                <a:latin typeface="Courier New"/>
                <a:ea typeface="Courier New"/>
                <a:cs typeface="Courier New"/>
                <a:sym typeface="Courier New"/>
              </a:rPr>
              <a:t>id</a:t>
            </a:r>
            <a:r>
              <a:rPr lang="es-419" sz="1100">
                <a:solidFill>
                  <a:srgbClr val="CCCCCC"/>
                </a:solidFill>
                <a:highlight>
                  <a:srgbClr val="1F1F1F"/>
                </a:highlight>
                <a:latin typeface="Courier New"/>
                <a:ea typeface="Courier New"/>
                <a:cs typeface="Courier New"/>
                <a:sym typeface="Courier New"/>
              </a:rPr>
              <a:t> </a:t>
            </a:r>
            <a:r>
              <a:rPr lang="es-419" sz="1100">
                <a:solidFill>
                  <a:srgbClr val="C586C0"/>
                </a:solidFill>
                <a:highlight>
                  <a:srgbClr val="1F1F1F"/>
                </a:highlight>
                <a:latin typeface="Courier New"/>
                <a:ea typeface="Courier New"/>
                <a:cs typeface="Courier New"/>
                <a:sym typeface="Courier New"/>
              </a:rPr>
              <a:t>in</a:t>
            </a:r>
            <a:r>
              <a:rPr lang="es-419" sz="1100">
                <a:solidFill>
                  <a:srgbClr val="CCCCCC"/>
                </a:solidFill>
                <a:highlight>
                  <a:srgbClr val="1F1F1F"/>
                </a:highlight>
                <a:latin typeface="Courier New"/>
                <a:ea typeface="Courier New"/>
                <a:cs typeface="Courier New"/>
                <a:sym typeface="Courier New"/>
              </a:rPr>
              <a:t> </a:t>
            </a:r>
            <a:r>
              <a:rPr lang="es-419" sz="1100">
                <a:solidFill>
                  <a:srgbClr val="B5CEA8"/>
                </a:solidFill>
                <a:highlight>
                  <a:srgbClr val="1F1F1F"/>
                </a:highlight>
                <a:latin typeface="Courier New"/>
                <a:ea typeface="Courier New"/>
                <a:cs typeface="Courier New"/>
                <a:sym typeface="Courier New"/>
              </a:rPr>
              <a:t>1</a:t>
            </a:r>
            <a:r>
              <a:rPr lang="es-419" sz="1100">
                <a:solidFill>
                  <a:srgbClr val="D4D4D4"/>
                </a:solidFill>
                <a:highlight>
                  <a:srgbClr val="1F1F1F"/>
                </a:highlight>
                <a:latin typeface="Courier New"/>
                <a:ea typeface="Courier New"/>
                <a:cs typeface="Courier New"/>
                <a:sym typeface="Courier New"/>
              </a:rPr>
              <a:t>..</a:t>
            </a:r>
            <a:r>
              <a:rPr lang="es-419" sz="1100">
                <a:solidFill>
                  <a:srgbClr val="B5CEA8"/>
                </a:solidFill>
                <a:highlight>
                  <a:srgbClr val="1F1F1F"/>
                </a:highlight>
                <a:latin typeface="Courier New"/>
                <a:ea typeface="Courier New"/>
                <a:cs typeface="Courier New"/>
                <a:sym typeface="Courier New"/>
              </a:rPr>
              <a:t>3</a:t>
            </a:r>
            <a:r>
              <a:rPr lang="es-419" sz="1100">
                <a:solidFill>
                  <a:srgbClr val="CCCCCC"/>
                </a:solidFill>
                <a:highlight>
                  <a:srgbClr val="1F1F1F"/>
                </a:highlight>
                <a:latin typeface="Courier New"/>
                <a:ea typeface="Courier New"/>
                <a:cs typeface="Courier New"/>
                <a:sym typeface="Courier New"/>
              </a:rPr>
              <a:t>{</a:t>
            </a:r>
            <a:endParaRPr sz="11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100">
                <a:solidFill>
                  <a:srgbClr val="CCCCCC"/>
                </a:solidFill>
                <a:highlight>
                  <a:srgbClr val="1F1F1F"/>
                </a:highlight>
                <a:latin typeface="Courier New"/>
                <a:ea typeface="Courier New"/>
                <a:cs typeface="Courier New"/>
                <a:sym typeface="Courier New"/>
              </a:rPr>
              <a:t>       </a:t>
            </a:r>
            <a:r>
              <a:rPr lang="es-419" sz="1100">
                <a:solidFill>
                  <a:srgbClr val="569CD6"/>
                </a:solidFill>
                <a:highlight>
                  <a:srgbClr val="1F1F1F"/>
                </a:highlight>
                <a:latin typeface="Courier New"/>
                <a:ea typeface="Courier New"/>
                <a:cs typeface="Courier New"/>
                <a:sym typeface="Courier New"/>
              </a:rPr>
              <a:t>println!</a:t>
            </a:r>
            <a:r>
              <a:rPr lang="es-419" sz="1100">
                <a:solidFill>
                  <a:srgbClr val="CCCCCC"/>
                </a:solidFill>
                <a:highlight>
                  <a:srgbClr val="1F1F1F"/>
                </a:highlight>
                <a:latin typeface="Courier New"/>
                <a:ea typeface="Courier New"/>
                <a:cs typeface="Courier New"/>
                <a:sym typeface="Courier New"/>
              </a:rPr>
              <a:t>(</a:t>
            </a:r>
            <a:r>
              <a:rPr lang="es-419" sz="1100">
                <a:solidFill>
                  <a:srgbClr val="CE9178"/>
                </a:solidFill>
                <a:highlight>
                  <a:srgbClr val="1F1F1F"/>
                </a:highlight>
                <a:latin typeface="Courier New"/>
                <a:ea typeface="Courier New"/>
                <a:cs typeface="Courier New"/>
                <a:sym typeface="Courier New"/>
              </a:rPr>
              <a:t>"comenzando con tarea:</a:t>
            </a:r>
            <a:r>
              <a:rPr lang="es-419" sz="1100">
                <a:solidFill>
                  <a:srgbClr val="569CD6"/>
                </a:solidFill>
                <a:highlight>
                  <a:srgbClr val="1F1F1F"/>
                </a:highlight>
                <a:latin typeface="Courier New"/>
                <a:ea typeface="Courier New"/>
                <a:cs typeface="Courier New"/>
                <a:sym typeface="Courier New"/>
              </a:rPr>
              <a:t>{}</a:t>
            </a:r>
            <a:r>
              <a:rPr lang="es-419" sz="1100">
                <a:solidFill>
                  <a:srgbClr val="CE9178"/>
                </a:solidFill>
                <a:highlight>
                  <a:srgbClr val="1F1F1F"/>
                </a:highlight>
                <a:latin typeface="Courier New"/>
                <a:ea typeface="Courier New"/>
                <a:cs typeface="Courier New"/>
                <a:sym typeface="Courier New"/>
              </a:rPr>
              <a:t>"</a:t>
            </a:r>
            <a:r>
              <a:rPr lang="es-419" sz="1100">
                <a:solidFill>
                  <a:srgbClr val="CCCCCC"/>
                </a:solidFill>
                <a:highlight>
                  <a:srgbClr val="1F1F1F"/>
                </a:highlight>
                <a:latin typeface="Courier New"/>
                <a:ea typeface="Courier New"/>
                <a:cs typeface="Courier New"/>
                <a:sym typeface="Courier New"/>
              </a:rPr>
              <a:t>, </a:t>
            </a:r>
            <a:r>
              <a:rPr lang="es-419" sz="1100">
                <a:solidFill>
                  <a:srgbClr val="9CDCFE"/>
                </a:solidFill>
                <a:highlight>
                  <a:srgbClr val="1F1F1F"/>
                </a:highlight>
                <a:latin typeface="Courier New"/>
                <a:ea typeface="Courier New"/>
                <a:cs typeface="Courier New"/>
                <a:sym typeface="Courier New"/>
              </a:rPr>
              <a:t>id</a:t>
            </a:r>
            <a:r>
              <a:rPr lang="es-419" sz="1100">
                <a:solidFill>
                  <a:srgbClr val="CCCCCC"/>
                </a:solidFill>
                <a:highlight>
                  <a:srgbClr val="1F1F1F"/>
                </a:highlight>
                <a:latin typeface="Courier New"/>
                <a:ea typeface="Courier New"/>
                <a:cs typeface="Courier New"/>
                <a:sym typeface="Courier New"/>
              </a:rPr>
              <a:t>);</a:t>
            </a:r>
            <a:endParaRPr sz="11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100">
                <a:solidFill>
                  <a:srgbClr val="CCCCCC"/>
                </a:solidFill>
                <a:highlight>
                  <a:srgbClr val="1F1F1F"/>
                </a:highlight>
                <a:latin typeface="Courier New"/>
                <a:ea typeface="Courier New"/>
                <a:cs typeface="Courier New"/>
                <a:sym typeface="Courier New"/>
              </a:rPr>
              <a:t>       </a:t>
            </a:r>
            <a:r>
              <a:rPr lang="es-419" sz="1100">
                <a:solidFill>
                  <a:srgbClr val="569CD6"/>
                </a:solidFill>
                <a:highlight>
                  <a:srgbClr val="1F1F1F"/>
                </a:highlight>
                <a:latin typeface="Courier New"/>
                <a:ea typeface="Courier New"/>
                <a:cs typeface="Courier New"/>
                <a:sym typeface="Courier New"/>
              </a:rPr>
              <a:t>let</a:t>
            </a:r>
            <a:r>
              <a:rPr lang="es-419" sz="1100">
                <a:solidFill>
                  <a:srgbClr val="CCCCCC"/>
                </a:solidFill>
                <a:highlight>
                  <a:srgbClr val="1F1F1F"/>
                </a:highlight>
                <a:latin typeface="Courier New"/>
                <a:ea typeface="Courier New"/>
                <a:cs typeface="Courier New"/>
                <a:sym typeface="Courier New"/>
              </a:rPr>
              <a:t>  </a:t>
            </a:r>
            <a:r>
              <a:rPr lang="es-419" sz="1100">
                <a:solidFill>
                  <a:srgbClr val="9CDCFE"/>
                </a:solidFill>
                <a:highlight>
                  <a:srgbClr val="1F1F1F"/>
                </a:highlight>
                <a:latin typeface="Courier New"/>
                <a:ea typeface="Courier New"/>
                <a:cs typeface="Courier New"/>
                <a:sym typeface="Courier New"/>
              </a:rPr>
              <a:t>r</a:t>
            </a:r>
            <a:r>
              <a:rPr lang="es-419" sz="1100">
                <a:solidFill>
                  <a:srgbClr val="CCCCCC"/>
                </a:solidFill>
                <a:highlight>
                  <a:srgbClr val="1F1F1F"/>
                </a:highlight>
                <a:latin typeface="Courier New"/>
                <a:ea typeface="Courier New"/>
                <a:cs typeface="Courier New"/>
                <a:sym typeface="Courier New"/>
              </a:rPr>
              <a:t> </a:t>
            </a:r>
            <a:r>
              <a:rPr lang="es-419" sz="1100">
                <a:solidFill>
                  <a:srgbClr val="D4D4D4"/>
                </a:solidFill>
                <a:highlight>
                  <a:srgbClr val="1F1F1F"/>
                </a:highlight>
                <a:latin typeface="Courier New"/>
                <a:ea typeface="Courier New"/>
                <a:cs typeface="Courier New"/>
                <a:sym typeface="Courier New"/>
              </a:rPr>
              <a:t>=</a:t>
            </a:r>
            <a:r>
              <a:rPr lang="es-419" sz="1100">
                <a:solidFill>
                  <a:srgbClr val="CCCCCC"/>
                </a:solidFill>
                <a:highlight>
                  <a:srgbClr val="1F1F1F"/>
                </a:highlight>
                <a:latin typeface="Courier New"/>
                <a:ea typeface="Courier New"/>
                <a:cs typeface="Courier New"/>
                <a:sym typeface="Courier New"/>
              </a:rPr>
              <a:t> </a:t>
            </a:r>
            <a:r>
              <a:rPr lang="es-419" sz="1100">
                <a:solidFill>
                  <a:srgbClr val="DCDCAA"/>
                </a:solidFill>
                <a:highlight>
                  <a:srgbClr val="1F1F1F"/>
                </a:highlight>
                <a:latin typeface="Courier New"/>
                <a:ea typeface="Courier New"/>
                <a:cs typeface="Courier New"/>
                <a:sym typeface="Courier New"/>
              </a:rPr>
              <a:t>tarea_de_io_que_demora</a:t>
            </a:r>
            <a:r>
              <a:rPr lang="es-419" sz="1100">
                <a:solidFill>
                  <a:srgbClr val="CCCCCC"/>
                </a:solidFill>
                <a:highlight>
                  <a:srgbClr val="1F1F1F"/>
                </a:highlight>
                <a:latin typeface="Courier New"/>
                <a:ea typeface="Courier New"/>
                <a:cs typeface="Courier New"/>
                <a:sym typeface="Courier New"/>
              </a:rPr>
              <a:t>(</a:t>
            </a:r>
            <a:r>
              <a:rPr lang="es-419" sz="1100">
                <a:solidFill>
                  <a:srgbClr val="9CDCFE"/>
                </a:solidFill>
                <a:highlight>
                  <a:srgbClr val="1F1F1F"/>
                </a:highlight>
                <a:latin typeface="Courier New"/>
                <a:ea typeface="Courier New"/>
                <a:cs typeface="Courier New"/>
                <a:sym typeface="Courier New"/>
              </a:rPr>
              <a:t>id</a:t>
            </a:r>
            <a:r>
              <a:rPr lang="es-419" sz="1100">
                <a:solidFill>
                  <a:srgbClr val="CCCCCC"/>
                </a:solidFill>
                <a:highlight>
                  <a:srgbClr val="1F1F1F"/>
                </a:highlight>
                <a:latin typeface="Courier New"/>
                <a:ea typeface="Courier New"/>
                <a:cs typeface="Courier New"/>
                <a:sym typeface="Courier New"/>
              </a:rPr>
              <a:t>)</a:t>
            </a:r>
            <a:r>
              <a:rPr lang="es-419" sz="1100">
                <a:solidFill>
                  <a:srgbClr val="D4D4D4"/>
                </a:solidFill>
                <a:highlight>
                  <a:srgbClr val="1F1F1F"/>
                </a:highlight>
                <a:latin typeface="Courier New"/>
                <a:ea typeface="Courier New"/>
                <a:cs typeface="Courier New"/>
                <a:sym typeface="Courier New"/>
              </a:rPr>
              <a:t>.</a:t>
            </a:r>
            <a:r>
              <a:rPr lang="es-419" sz="1100">
                <a:solidFill>
                  <a:srgbClr val="C586C0"/>
                </a:solidFill>
                <a:highlight>
                  <a:srgbClr val="1F1F1F"/>
                </a:highlight>
                <a:latin typeface="Courier New"/>
                <a:ea typeface="Courier New"/>
                <a:cs typeface="Courier New"/>
                <a:sym typeface="Courier New"/>
              </a:rPr>
              <a:t>await</a:t>
            </a:r>
            <a:r>
              <a:rPr lang="es-419" sz="1100">
                <a:solidFill>
                  <a:srgbClr val="CCCCCC"/>
                </a:solidFill>
                <a:highlight>
                  <a:srgbClr val="1F1F1F"/>
                </a:highlight>
                <a:latin typeface="Courier New"/>
                <a:ea typeface="Courier New"/>
                <a:cs typeface="Courier New"/>
                <a:sym typeface="Courier New"/>
              </a:rPr>
              <a:t>;</a:t>
            </a:r>
            <a:endParaRPr sz="11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100">
                <a:solidFill>
                  <a:srgbClr val="CCCCCC"/>
                </a:solidFill>
                <a:highlight>
                  <a:srgbClr val="1F1F1F"/>
                </a:highlight>
                <a:latin typeface="Courier New"/>
                <a:ea typeface="Courier New"/>
                <a:cs typeface="Courier New"/>
                <a:sym typeface="Courier New"/>
              </a:rPr>
              <a:t>   }</a:t>
            </a:r>
            <a:endParaRPr sz="11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100">
                <a:solidFill>
                  <a:srgbClr val="CCCCCC"/>
                </a:solidFill>
                <a:highlight>
                  <a:srgbClr val="1F1F1F"/>
                </a:highlight>
                <a:latin typeface="Courier New"/>
                <a:ea typeface="Courier New"/>
                <a:cs typeface="Courier New"/>
                <a:sym typeface="Courier New"/>
              </a:rPr>
              <a:t>}</a:t>
            </a:r>
            <a:endParaRPr sz="11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100">
                <a:solidFill>
                  <a:srgbClr val="569CD6"/>
                </a:solidFill>
                <a:highlight>
                  <a:srgbClr val="1F1F1F"/>
                </a:highlight>
                <a:latin typeface="Courier New"/>
                <a:ea typeface="Courier New"/>
                <a:cs typeface="Courier New"/>
                <a:sym typeface="Courier New"/>
              </a:rPr>
              <a:t>async</a:t>
            </a:r>
            <a:r>
              <a:rPr lang="es-419" sz="1100">
                <a:solidFill>
                  <a:srgbClr val="CCCCCC"/>
                </a:solidFill>
                <a:highlight>
                  <a:srgbClr val="1F1F1F"/>
                </a:highlight>
                <a:latin typeface="Courier New"/>
                <a:ea typeface="Courier New"/>
                <a:cs typeface="Courier New"/>
                <a:sym typeface="Courier New"/>
              </a:rPr>
              <a:t> </a:t>
            </a:r>
            <a:r>
              <a:rPr lang="es-419" sz="1100">
                <a:solidFill>
                  <a:srgbClr val="569CD6"/>
                </a:solidFill>
                <a:highlight>
                  <a:srgbClr val="1F1F1F"/>
                </a:highlight>
                <a:latin typeface="Courier New"/>
                <a:ea typeface="Courier New"/>
                <a:cs typeface="Courier New"/>
                <a:sym typeface="Courier New"/>
              </a:rPr>
              <a:t>fn</a:t>
            </a:r>
            <a:r>
              <a:rPr lang="es-419" sz="1100">
                <a:solidFill>
                  <a:srgbClr val="CCCCCC"/>
                </a:solidFill>
                <a:highlight>
                  <a:srgbClr val="1F1F1F"/>
                </a:highlight>
                <a:latin typeface="Courier New"/>
                <a:ea typeface="Courier New"/>
                <a:cs typeface="Courier New"/>
                <a:sym typeface="Courier New"/>
              </a:rPr>
              <a:t> </a:t>
            </a:r>
            <a:r>
              <a:rPr lang="es-419" sz="1100">
                <a:solidFill>
                  <a:srgbClr val="DCDCAA"/>
                </a:solidFill>
                <a:highlight>
                  <a:srgbClr val="1F1F1F"/>
                </a:highlight>
                <a:latin typeface="Courier New"/>
                <a:ea typeface="Courier New"/>
                <a:cs typeface="Courier New"/>
                <a:sym typeface="Courier New"/>
              </a:rPr>
              <a:t>tarea_de_io_que_demora</a:t>
            </a:r>
            <a:r>
              <a:rPr lang="es-419" sz="1100">
                <a:solidFill>
                  <a:srgbClr val="CCCCCC"/>
                </a:solidFill>
                <a:highlight>
                  <a:srgbClr val="1F1F1F"/>
                </a:highlight>
                <a:latin typeface="Courier New"/>
                <a:ea typeface="Courier New"/>
                <a:cs typeface="Courier New"/>
                <a:sym typeface="Courier New"/>
              </a:rPr>
              <a:t>(</a:t>
            </a:r>
            <a:r>
              <a:rPr lang="es-419" sz="1100">
                <a:solidFill>
                  <a:srgbClr val="9CDCFE"/>
                </a:solidFill>
                <a:highlight>
                  <a:srgbClr val="1F1F1F"/>
                </a:highlight>
                <a:latin typeface="Courier New"/>
                <a:ea typeface="Courier New"/>
                <a:cs typeface="Courier New"/>
                <a:sym typeface="Courier New"/>
              </a:rPr>
              <a:t>id</a:t>
            </a:r>
            <a:r>
              <a:rPr lang="es-419" sz="1100">
                <a:solidFill>
                  <a:srgbClr val="D4D4D4"/>
                </a:solidFill>
                <a:highlight>
                  <a:srgbClr val="1F1F1F"/>
                </a:highlight>
                <a:latin typeface="Courier New"/>
                <a:ea typeface="Courier New"/>
                <a:cs typeface="Courier New"/>
                <a:sym typeface="Courier New"/>
              </a:rPr>
              <a:t>:</a:t>
            </a:r>
            <a:r>
              <a:rPr lang="es-419" sz="1100">
                <a:solidFill>
                  <a:srgbClr val="4EC9B0"/>
                </a:solidFill>
                <a:highlight>
                  <a:srgbClr val="1F1F1F"/>
                </a:highlight>
                <a:latin typeface="Courier New"/>
                <a:ea typeface="Courier New"/>
                <a:cs typeface="Courier New"/>
                <a:sym typeface="Courier New"/>
              </a:rPr>
              <a:t>u8</a:t>
            </a:r>
            <a:r>
              <a:rPr lang="es-419" sz="1100">
                <a:solidFill>
                  <a:srgbClr val="CCCCCC"/>
                </a:solidFill>
                <a:highlight>
                  <a:srgbClr val="1F1F1F"/>
                </a:highlight>
                <a:latin typeface="Courier New"/>
                <a:ea typeface="Courier New"/>
                <a:cs typeface="Courier New"/>
                <a:sym typeface="Courier New"/>
              </a:rPr>
              <a:t>){</a:t>
            </a:r>
            <a:endParaRPr sz="11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100">
                <a:solidFill>
                  <a:srgbClr val="CCCCCC"/>
                </a:solidFill>
                <a:highlight>
                  <a:srgbClr val="1F1F1F"/>
                </a:highlight>
                <a:latin typeface="Courier New"/>
                <a:ea typeface="Courier New"/>
                <a:cs typeface="Courier New"/>
                <a:sym typeface="Courier New"/>
              </a:rPr>
              <a:t>   </a:t>
            </a:r>
            <a:r>
              <a:rPr lang="es-419" sz="1100">
                <a:solidFill>
                  <a:srgbClr val="569CD6"/>
                </a:solidFill>
                <a:highlight>
                  <a:srgbClr val="1F1F1F"/>
                </a:highlight>
                <a:latin typeface="Courier New"/>
                <a:ea typeface="Courier New"/>
                <a:cs typeface="Courier New"/>
                <a:sym typeface="Courier New"/>
              </a:rPr>
              <a:t>println!</a:t>
            </a:r>
            <a:r>
              <a:rPr lang="es-419" sz="1100">
                <a:solidFill>
                  <a:srgbClr val="CCCCCC"/>
                </a:solidFill>
                <a:highlight>
                  <a:srgbClr val="1F1F1F"/>
                </a:highlight>
                <a:latin typeface="Courier New"/>
                <a:ea typeface="Courier New"/>
                <a:cs typeface="Courier New"/>
                <a:sym typeface="Courier New"/>
              </a:rPr>
              <a:t>(</a:t>
            </a:r>
            <a:r>
              <a:rPr lang="es-419" sz="1100">
                <a:solidFill>
                  <a:srgbClr val="CE9178"/>
                </a:solidFill>
                <a:highlight>
                  <a:srgbClr val="1F1F1F"/>
                </a:highlight>
                <a:latin typeface="Courier New"/>
                <a:ea typeface="Courier New"/>
                <a:cs typeface="Courier New"/>
                <a:sym typeface="Courier New"/>
              </a:rPr>
              <a:t>"Termine! </a:t>
            </a:r>
            <a:r>
              <a:rPr lang="es-419" sz="1100">
                <a:solidFill>
                  <a:srgbClr val="569CD6"/>
                </a:solidFill>
                <a:highlight>
                  <a:srgbClr val="1F1F1F"/>
                </a:highlight>
                <a:latin typeface="Courier New"/>
                <a:ea typeface="Courier New"/>
                <a:cs typeface="Courier New"/>
                <a:sym typeface="Courier New"/>
              </a:rPr>
              <a:t>{}</a:t>
            </a:r>
            <a:r>
              <a:rPr lang="es-419" sz="1100">
                <a:solidFill>
                  <a:srgbClr val="CE9178"/>
                </a:solidFill>
                <a:highlight>
                  <a:srgbClr val="1F1F1F"/>
                </a:highlight>
                <a:latin typeface="Courier New"/>
                <a:ea typeface="Courier New"/>
                <a:cs typeface="Courier New"/>
                <a:sym typeface="Courier New"/>
              </a:rPr>
              <a:t>"</a:t>
            </a:r>
            <a:r>
              <a:rPr lang="es-419" sz="1100">
                <a:solidFill>
                  <a:srgbClr val="CCCCCC"/>
                </a:solidFill>
                <a:highlight>
                  <a:srgbClr val="1F1F1F"/>
                </a:highlight>
                <a:latin typeface="Courier New"/>
                <a:ea typeface="Courier New"/>
                <a:cs typeface="Courier New"/>
                <a:sym typeface="Courier New"/>
              </a:rPr>
              <a:t>, </a:t>
            </a:r>
            <a:r>
              <a:rPr lang="es-419" sz="1100">
                <a:solidFill>
                  <a:srgbClr val="9CDCFE"/>
                </a:solidFill>
                <a:highlight>
                  <a:srgbClr val="1F1F1F"/>
                </a:highlight>
                <a:latin typeface="Courier New"/>
                <a:ea typeface="Courier New"/>
                <a:cs typeface="Courier New"/>
                <a:sym typeface="Courier New"/>
              </a:rPr>
              <a:t>id</a:t>
            </a:r>
            <a:r>
              <a:rPr lang="es-419" sz="1100">
                <a:solidFill>
                  <a:srgbClr val="CCCCCC"/>
                </a:solidFill>
                <a:highlight>
                  <a:srgbClr val="1F1F1F"/>
                </a:highlight>
                <a:latin typeface="Courier New"/>
                <a:ea typeface="Courier New"/>
                <a:cs typeface="Courier New"/>
                <a:sym typeface="Courier New"/>
              </a:rPr>
              <a:t>);</a:t>
            </a:r>
            <a:endParaRPr sz="1100">
              <a:solidFill>
                <a:srgbClr val="B5CEA8"/>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100">
                <a:solidFill>
                  <a:srgbClr val="CCCCCC"/>
                </a:solidFill>
                <a:highlight>
                  <a:srgbClr val="1F1F1F"/>
                </a:highlight>
                <a:latin typeface="Courier New"/>
                <a:ea typeface="Courier New"/>
                <a:cs typeface="Courier New"/>
                <a:sym typeface="Courier New"/>
              </a:rPr>
              <a:t>}</a:t>
            </a:r>
            <a:endParaRPr sz="11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600" u="sng">
              <a:highlight>
                <a:schemeClr val="lt1"/>
              </a:highlight>
              <a:latin typeface="Roboto Slab"/>
              <a:ea typeface="Roboto Slab"/>
              <a:cs typeface="Roboto Slab"/>
              <a:sym typeface="Roboto Slab"/>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sz="3500"/>
              <a:t>Smart Pointers: Box&lt;T&gt;</a:t>
            </a:r>
            <a:endParaRPr sz="3500"/>
          </a:p>
        </p:txBody>
      </p:sp>
      <p:sp>
        <p:nvSpPr>
          <p:cNvPr id="107" name="Google Shape;107;p20"/>
          <p:cNvSpPr txBox="1"/>
          <p:nvPr>
            <p:ph idx="1" type="body"/>
          </p:nvPr>
        </p:nvSpPr>
        <p:spPr>
          <a:xfrm>
            <a:off x="387900" y="1352024"/>
            <a:ext cx="8368200" cy="3078900"/>
          </a:xfrm>
          <a:prstGeom prst="rect">
            <a:avLst/>
          </a:prstGeom>
        </p:spPr>
        <p:txBody>
          <a:bodyPr anchorCtr="0" anchor="t" bIns="91425" lIns="91425" spcFirstLastPara="1" rIns="91425" wrap="square" tIns="91425">
            <a:normAutofit fontScale="25000" lnSpcReduction="20000"/>
          </a:bodyPr>
          <a:lstStyle/>
          <a:p>
            <a:pPr indent="0" lvl="0" marL="0" rtl="0" algn="l">
              <a:lnSpc>
                <a:spcPct val="150000"/>
              </a:lnSpc>
              <a:spcBef>
                <a:spcPts val="0"/>
              </a:spcBef>
              <a:spcAft>
                <a:spcPts val="0"/>
              </a:spcAft>
              <a:buNone/>
            </a:pPr>
            <a:r>
              <a:rPr lang="es-419" sz="4800">
                <a:solidFill>
                  <a:srgbClr val="569CD6"/>
                </a:solidFill>
                <a:highlight>
                  <a:srgbClr val="1E1E1E"/>
                </a:highlight>
                <a:latin typeface="Courier New"/>
                <a:ea typeface="Courier New"/>
                <a:cs typeface="Courier New"/>
                <a:sym typeface="Courier New"/>
              </a:rPr>
              <a:t>enum</a:t>
            </a:r>
            <a:r>
              <a:rPr lang="es-419" sz="4800">
                <a:solidFill>
                  <a:srgbClr val="D4D4D4"/>
                </a:solidFill>
                <a:highlight>
                  <a:srgbClr val="1E1E1E"/>
                </a:highlight>
                <a:latin typeface="Courier New"/>
                <a:ea typeface="Courier New"/>
                <a:cs typeface="Courier New"/>
                <a:sym typeface="Courier New"/>
              </a:rPr>
              <a:t> </a:t>
            </a:r>
            <a:r>
              <a:rPr lang="es-419" sz="4800">
                <a:solidFill>
                  <a:srgbClr val="4EC9B0"/>
                </a:solidFill>
                <a:highlight>
                  <a:srgbClr val="1E1E1E"/>
                </a:highlight>
                <a:latin typeface="Courier New"/>
                <a:ea typeface="Courier New"/>
                <a:cs typeface="Courier New"/>
                <a:sym typeface="Courier New"/>
              </a:rPr>
              <a:t>MiLista</a:t>
            </a:r>
            <a:r>
              <a:rPr lang="es-419" sz="4800">
                <a:solidFill>
                  <a:srgbClr val="D4D4D4"/>
                </a:solidFill>
                <a:highlight>
                  <a:srgbClr val="1E1E1E"/>
                </a:highlight>
                <a:latin typeface="Courier New"/>
                <a:ea typeface="Courier New"/>
                <a:cs typeface="Courier New"/>
                <a:sym typeface="Courier New"/>
              </a:rPr>
              <a:t>{</a:t>
            </a:r>
            <a:endParaRPr sz="48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4800">
                <a:solidFill>
                  <a:srgbClr val="D4D4D4"/>
                </a:solidFill>
                <a:highlight>
                  <a:srgbClr val="1E1E1E"/>
                </a:highlight>
                <a:latin typeface="Courier New"/>
                <a:ea typeface="Courier New"/>
                <a:cs typeface="Courier New"/>
                <a:sym typeface="Courier New"/>
              </a:rPr>
              <a:t>   </a:t>
            </a:r>
            <a:r>
              <a:rPr lang="es-419" sz="4800">
                <a:solidFill>
                  <a:srgbClr val="4FC1FF"/>
                </a:solidFill>
                <a:highlight>
                  <a:srgbClr val="1E1E1E"/>
                </a:highlight>
                <a:latin typeface="Courier New"/>
                <a:ea typeface="Courier New"/>
                <a:cs typeface="Courier New"/>
                <a:sym typeface="Courier New"/>
              </a:rPr>
              <a:t>Nodo</a:t>
            </a:r>
            <a:r>
              <a:rPr lang="es-419" sz="4800">
                <a:solidFill>
                  <a:srgbClr val="D4D4D4"/>
                </a:solidFill>
                <a:highlight>
                  <a:srgbClr val="1E1E1E"/>
                </a:highlight>
                <a:latin typeface="Courier New"/>
                <a:ea typeface="Courier New"/>
                <a:cs typeface="Courier New"/>
                <a:sym typeface="Courier New"/>
              </a:rPr>
              <a:t>(</a:t>
            </a:r>
            <a:r>
              <a:rPr lang="es-419" sz="4800">
                <a:solidFill>
                  <a:srgbClr val="4EC9B0"/>
                </a:solidFill>
                <a:highlight>
                  <a:srgbClr val="1E1E1E"/>
                </a:highlight>
                <a:latin typeface="Courier New"/>
                <a:ea typeface="Courier New"/>
                <a:cs typeface="Courier New"/>
                <a:sym typeface="Courier New"/>
              </a:rPr>
              <a:t>i32</a:t>
            </a:r>
            <a:r>
              <a:rPr lang="es-419" sz="4800">
                <a:solidFill>
                  <a:srgbClr val="D4D4D4"/>
                </a:solidFill>
                <a:highlight>
                  <a:srgbClr val="1E1E1E"/>
                </a:highlight>
                <a:latin typeface="Courier New"/>
                <a:ea typeface="Courier New"/>
                <a:cs typeface="Courier New"/>
                <a:sym typeface="Courier New"/>
              </a:rPr>
              <a:t>, </a:t>
            </a:r>
            <a:r>
              <a:rPr lang="es-419" sz="4800">
                <a:solidFill>
                  <a:srgbClr val="4EC9B0"/>
                </a:solidFill>
                <a:highlight>
                  <a:srgbClr val="1E1E1E"/>
                </a:highlight>
                <a:latin typeface="Courier New"/>
                <a:ea typeface="Courier New"/>
                <a:cs typeface="Courier New"/>
                <a:sym typeface="Courier New"/>
              </a:rPr>
              <a:t>MiLista</a:t>
            </a:r>
            <a:r>
              <a:rPr lang="es-419" sz="4800">
                <a:solidFill>
                  <a:srgbClr val="D4D4D4"/>
                </a:solidFill>
                <a:highlight>
                  <a:srgbClr val="1E1E1E"/>
                </a:highlight>
                <a:latin typeface="Courier New"/>
                <a:ea typeface="Courier New"/>
                <a:cs typeface="Courier New"/>
                <a:sym typeface="Courier New"/>
              </a:rPr>
              <a:t>),</a:t>
            </a:r>
            <a:endParaRPr sz="48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4800">
                <a:solidFill>
                  <a:srgbClr val="D4D4D4"/>
                </a:solidFill>
                <a:highlight>
                  <a:srgbClr val="1E1E1E"/>
                </a:highlight>
                <a:latin typeface="Courier New"/>
                <a:ea typeface="Courier New"/>
                <a:cs typeface="Courier New"/>
                <a:sym typeface="Courier New"/>
              </a:rPr>
              <a:t>   </a:t>
            </a:r>
            <a:r>
              <a:rPr lang="es-419" sz="4800">
                <a:solidFill>
                  <a:srgbClr val="4FC1FF"/>
                </a:solidFill>
                <a:highlight>
                  <a:srgbClr val="1E1E1E"/>
                </a:highlight>
                <a:latin typeface="Courier New"/>
                <a:ea typeface="Courier New"/>
                <a:cs typeface="Courier New"/>
                <a:sym typeface="Courier New"/>
              </a:rPr>
              <a:t>Nada</a:t>
            </a:r>
            <a:endParaRPr sz="4800">
              <a:solidFill>
                <a:srgbClr val="4FC1FF"/>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4800">
                <a:solidFill>
                  <a:srgbClr val="D4D4D4"/>
                </a:solidFill>
                <a:highlight>
                  <a:srgbClr val="1E1E1E"/>
                </a:highlight>
                <a:latin typeface="Courier New"/>
                <a:ea typeface="Courier New"/>
                <a:cs typeface="Courier New"/>
                <a:sym typeface="Courier New"/>
              </a:rPr>
              <a:t>}</a:t>
            </a:r>
            <a:endParaRPr sz="48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4800">
                <a:solidFill>
                  <a:srgbClr val="569CD6"/>
                </a:solidFill>
                <a:highlight>
                  <a:srgbClr val="1E1E1E"/>
                </a:highlight>
                <a:latin typeface="Courier New"/>
                <a:ea typeface="Courier New"/>
                <a:cs typeface="Courier New"/>
                <a:sym typeface="Courier New"/>
              </a:rPr>
              <a:t>fn</a:t>
            </a:r>
            <a:r>
              <a:rPr lang="es-419" sz="4800">
                <a:solidFill>
                  <a:srgbClr val="D4D4D4"/>
                </a:solidFill>
                <a:highlight>
                  <a:srgbClr val="1E1E1E"/>
                </a:highlight>
                <a:latin typeface="Courier New"/>
                <a:ea typeface="Courier New"/>
                <a:cs typeface="Courier New"/>
                <a:sym typeface="Courier New"/>
              </a:rPr>
              <a:t> </a:t>
            </a:r>
            <a:r>
              <a:rPr lang="es-419" sz="4800">
                <a:solidFill>
                  <a:srgbClr val="DCDCAA"/>
                </a:solidFill>
                <a:highlight>
                  <a:srgbClr val="1E1E1E"/>
                </a:highlight>
                <a:latin typeface="Courier New"/>
                <a:ea typeface="Courier New"/>
                <a:cs typeface="Courier New"/>
                <a:sym typeface="Courier New"/>
              </a:rPr>
              <a:t>main</a:t>
            </a:r>
            <a:r>
              <a:rPr lang="es-419" sz="4800">
                <a:solidFill>
                  <a:srgbClr val="D4D4D4"/>
                </a:solidFill>
                <a:highlight>
                  <a:srgbClr val="1E1E1E"/>
                </a:highlight>
                <a:latin typeface="Courier New"/>
                <a:ea typeface="Courier New"/>
                <a:cs typeface="Courier New"/>
                <a:sym typeface="Courier New"/>
              </a:rPr>
              <a:t>() {</a:t>
            </a:r>
            <a:endParaRPr sz="48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4800">
                <a:solidFill>
                  <a:srgbClr val="6A9955"/>
                </a:solidFill>
                <a:highlight>
                  <a:srgbClr val="1E1E1E"/>
                </a:highlight>
                <a:latin typeface="Courier New"/>
                <a:ea typeface="Courier New"/>
                <a:cs typeface="Courier New"/>
                <a:sym typeface="Courier New"/>
              </a:rPr>
              <a:t>//nodo1(1) -&gt; nodo2(2) -&gt; nodo3(3) -&gt; Nada</a:t>
            </a:r>
            <a:endParaRPr sz="48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4800">
                <a:solidFill>
                  <a:srgbClr val="D4D4D4"/>
                </a:solidFill>
                <a:highlight>
                  <a:srgbClr val="1E1E1E"/>
                </a:highlight>
                <a:latin typeface="Courier New"/>
                <a:ea typeface="Courier New"/>
                <a:cs typeface="Courier New"/>
                <a:sym typeface="Courier New"/>
              </a:rPr>
              <a:t>   </a:t>
            </a:r>
            <a:r>
              <a:rPr lang="es-419" sz="4800">
                <a:solidFill>
                  <a:srgbClr val="569CD6"/>
                </a:solidFill>
                <a:highlight>
                  <a:srgbClr val="1E1E1E"/>
                </a:highlight>
                <a:latin typeface="Courier New"/>
                <a:ea typeface="Courier New"/>
                <a:cs typeface="Courier New"/>
                <a:sym typeface="Courier New"/>
              </a:rPr>
              <a:t>use</a:t>
            </a:r>
            <a:r>
              <a:rPr lang="es-419" sz="4800">
                <a:solidFill>
                  <a:srgbClr val="D4D4D4"/>
                </a:solidFill>
                <a:highlight>
                  <a:srgbClr val="1E1E1E"/>
                </a:highlight>
                <a:latin typeface="Courier New"/>
                <a:ea typeface="Courier New"/>
                <a:cs typeface="Courier New"/>
                <a:sym typeface="Courier New"/>
              </a:rPr>
              <a:t> </a:t>
            </a:r>
            <a:r>
              <a:rPr lang="es-419" sz="4800">
                <a:solidFill>
                  <a:srgbClr val="4EC9B0"/>
                </a:solidFill>
                <a:highlight>
                  <a:srgbClr val="1E1E1E"/>
                </a:highlight>
                <a:latin typeface="Courier New"/>
                <a:ea typeface="Courier New"/>
                <a:cs typeface="Courier New"/>
                <a:sym typeface="Courier New"/>
              </a:rPr>
              <a:t>MiLista</a:t>
            </a:r>
            <a:r>
              <a:rPr lang="es-419" sz="4800">
                <a:solidFill>
                  <a:srgbClr val="D4D4D4"/>
                </a:solidFill>
                <a:highlight>
                  <a:srgbClr val="1E1E1E"/>
                </a:highlight>
                <a:latin typeface="Courier New"/>
                <a:ea typeface="Courier New"/>
                <a:cs typeface="Courier New"/>
                <a:sym typeface="Courier New"/>
              </a:rPr>
              <a:t>::*;</a:t>
            </a:r>
            <a:endParaRPr sz="4800">
              <a:solidFill>
                <a:srgbClr val="4EC9B0"/>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4800">
                <a:solidFill>
                  <a:srgbClr val="569CD6"/>
                </a:solidFill>
                <a:highlight>
                  <a:srgbClr val="1E1E1E"/>
                </a:highlight>
                <a:latin typeface="Courier New"/>
                <a:ea typeface="Courier New"/>
                <a:cs typeface="Courier New"/>
                <a:sym typeface="Courier New"/>
              </a:rPr>
              <a:t>   let</a:t>
            </a:r>
            <a:r>
              <a:rPr lang="es-419" sz="4800">
                <a:solidFill>
                  <a:srgbClr val="D4D4D4"/>
                </a:solidFill>
                <a:highlight>
                  <a:srgbClr val="1E1E1E"/>
                </a:highlight>
                <a:latin typeface="Courier New"/>
                <a:ea typeface="Courier New"/>
                <a:cs typeface="Courier New"/>
                <a:sym typeface="Courier New"/>
              </a:rPr>
              <a:t> </a:t>
            </a:r>
            <a:r>
              <a:rPr lang="es-419" sz="4800">
                <a:solidFill>
                  <a:srgbClr val="9CDCFE"/>
                </a:solidFill>
                <a:highlight>
                  <a:srgbClr val="1E1E1E"/>
                </a:highlight>
                <a:latin typeface="Courier New"/>
                <a:ea typeface="Courier New"/>
                <a:cs typeface="Courier New"/>
                <a:sym typeface="Courier New"/>
              </a:rPr>
              <a:t>n4</a:t>
            </a:r>
            <a:r>
              <a:rPr lang="es-419" sz="4800">
                <a:solidFill>
                  <a:srgbClr val="D4D4D4"/>
                </a:solidFill>
                <a:highlight>
                  <a:srgbClr val="1E1E1E"/>
                </a:highlight>
                <a:latin typeface="Courier New"/>
                <a:ea typeface="Courier New"/>
                <a:cs typeface="Courier New"/>
                <a:sym typeface="Courier New"/>
              </a:rPr>
              <a:t> = </a:t>
            </a:r>
            <a:r>
              <a:rPr lang="es-419" sz="4800">
                <a:solidFill>
                  <a:srgbClr val="4FC1FF"/>
                </a:solidFill>
                <a:highlight>
                  <a:srgbClr val="1E1E1E"/>
                </a:highlight>
                <a:latin typeface="Courier New"/>
                <a:ea typeface="Courier New"/>
                <a:cs typeface="Courier New"/>
                <a:sym typeface="Courier New"/>
              </a:rPr>
              <a:t>Nada</a:t>
            </a:r>
            <a:r>
              <a:rPr lang="es-419" sz="4800">
                <a:solidFill>
                  <a:srgbClr val="D4D4D4"/>
                </a:solidFill>
                <a:highlight>
                  <a:srgbClr val="1E1E1E"/>
                </a:highlight>
                <a:latin typeface="Courier New"/>
                <a:ea typeface="Courier New"/>
                <a:cs typeface="Courier New"/>
                <a:sym typeface="Courier New"/>
              </a:rPr>
              <a:t>;</a:t>
            </a:r>
            <a:endParaRPr sz="48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4800">
                <a:solidFill>
                  <a:srgbClr val="D4D4D4"/>
                </a:solidFill>
                <a:highlight>
                  <a:srgbClr val="1E1E1E"/>
                </a:highlight>
                <a:latin typeface="Courier New"/>
                <a:ea typeface="Courier New"/>
                <a:cs typeface="Courier New"/>
                <a:sym typeface="Courier New"/>
              </a:rPr>
              <a:t>   </a:t>
            </a:r>
            <a:r>
              <a:rPr lang="es-419" sz="4800">
                <a:solidFill>
                  <a:srgbClr val="569CD6"/>
                </a:solidFill>
                <a:highlight>
                  <a:srgbClr val="1E1E1E"/>
                </a:highlight>
                <a:latin typeface="Courier New"/>
                <a:ea typeface="Courier New"/>
                <a:cs typeface="Courier New"/>
                <a:sym typeface="Courier New"/>
              </a:rPr>
              <a:t>let</a:t>
            </a:r>
            <a:r>
              <a:rPr lang="es-419" sz="4800">
                <a:solidFill>
                  <a:srgbClr val="D4D4D4"/>
                </a:solidFill>
                <a:highlight>
                  <a:srgbClr val="1E1E1E"/>
                </a:highlight>
                <a:latin typeface="Courier New"/>
                <a:ea typeface="Courier New"/>
                <a:cs typeface="Courier New"/>
                <a:sym typeface="Courier New"/>
              </a:rPr>
              <a:t> </a:t>
            </a:r>
            <a:r>
              <a:rPr lang="es-419" sz="4800">
                <a:solidFill>
                  <a:srgbClr val="9CDCFE"/>
                </a:solidFill>
                <a:highlight>
                  <a:srgbClr val="1E1E1E"/>
                </a:highlight>
                <a:latin typeface="Courier New"/>
                <a:ea typeface="Courier New"/>
                <a:cs typeface="Courier New"/>
                <a:sym typeface="Courier New"/>
              </a:rPr>
              <a:t>n3</a:t>
            </a:r>
            <a:r>
              <a:rPr lang="es-419" sz="4800">
                <a:solidFill>
                  <a:srgbClr val="D4D4D4"/>
                </a:solidFill>
                <a:highlight>
                  <a:srgbClr val="1E1E1E"/>
                </a:highlight>
                <a:latin typeface="Courier New"/>
                <a:ea typeface="Courier New"/>
                <a:cs typeface="Courier New"/>
                <a:sym typeface="Courier New"/>
              </a:rPr>
              <a:t> = </a:t>
            </a:r>
            <a:r>
              <a:rPr lang="es-419" sz="4800">
                <a:solidFill>
                  <a:srgbClr val="DCDCAA"/>
                </a:solidFill>
                <a:highlight>
                  <a:srgbClr val="1E1E1E"/>
                </a:highlight>
                <a:latin typeface="Courier New"/>
                <a:ea typeface="Courier New"/>
                <a:cs typeface="Courier New"/>
                <a:sym typeface="Courier New"/>
              </a:rPr>
              <a:t>Nodo</a:t>
            </a:r>
            <a:r>
              <a:rPr lang="es-419" sz="4800">
                <a:solidFill>
                  <a:srgbClr val="D4D4D4"/>
                </a:solidFill>
                <a:highlight>
                  <a:srgbClr val="1E1E1E"/>
                </a:highlight>
                <a:latin typeface="Courier New"/>
                <a:ea typeface="Courier New"/>
                <a:cs typeface="Courier New"/>
                <a:sym typeface="Courier New"/>
              </a:rPr>
              <a:t>(</a:t>
            </a:r>
            <a:r>
              <a:rPr lang="es-419" sz="4800">
                <a:solidFill>
                  <a:srgbClr val="B5CEA8"/>
                </a:solidFill>
                <a:highlight>
                  <a:srgbClr val="1E1E1E"/>
                </a:highlight>
                <a:latin typeface="Courier New"/>
                <a:ea typeface="Courier New"/>
                <a:cs typeface="Courier New"/>
                <a:sym typeface="Courier New"/>
              </a:rPr>
              <a:t>3</a:t>
            </a:r>
            <a:r>
              <a:rPr lang="es-419" sz="4800">
                <a:solidFill>
                  <a:srgbClr val="D4D4D4"/>
                </a:solidFill>
                <a:highlight>
                  <a:srgbClr val="1E1E1E"/>
                </a:highlight>
                <a:latin typeface="Courier New"/>
                <a:ea typeface="Courier New"/>
                <a:cs typeface="Courier New"/>
                <a:sym typeface="Courier New"/>
              </a:rPr>
              <a:t>,</a:t>
            </a:r>
            <a:r>
              <a:rPr lang="es-419" sz="4800">
                <a:solidFill>
                  <a:srgbClr val="9CDCFE"/>
                </a:solidFill>
                <a:highlight>
                  <a:srgbClr val="1E1E1E"/>
                </a:highlight>
                <a:latin typeface="Courier New"/>
                <a:ea typeface="Courier New"/>
                <a:cs typeface="Courier New"/>
                <a:sym typeface="Courier New"/>
              </a:rPr>
              <a:t> n4</a:t>
            </a:r>
            <a:r>
              <a:rPr lang="es-419" sz="4800">
                <a:solidFill>
                  <a:srgbClr val="D4D4D4"/>
                </a:solidFill>
                <a:highlight>
                  <a:srgbClr val="1E1E1E"/>
                </a:highlight>
                <a:latin typeface="Courier New"/>
                <a:ea typeface="Courier New"/>
                <a:cs typeface="Courier New"/>
                <a:sym typeface="Courier New"/>
              </a:rPr>
              <a:t>);</a:t>
            </a:r>
            <a:endParaRPr sz="48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4800">
                <a:solidFill>
                  <a:srgbClr val="D4D4D4"/>
                </a:solidFill>
                <a:highlight>
                  <a:srgbClr val="1E1E1E"/>
                </a:highlight>
                <a:latin typeface="Courier New"/>
                <a:ea typeface="Courier New"/>
                <a:cs typeface="Courier New"/>
                <a:sym typeface="Courier New"/>
              </a:rPr>
              <a:t>   </a:t>
            </a:r>
            <a:r>
              <a:rPr lang="es-419" sz="4800">
                <a:solidFill>
                  <a:srgbClr val="569CD6"/>
                </a:solidFill>
                <a:highlight>
                  <a:srgbClr val="1E1E1E"/>
                </a:highlight>
                <a:latin typeface="Courier New"/>
                <a:ea typeface="Courier New"/>
                <a:cs typeface="Courier New"/>
                <a:sym typeface="Courier New"/>
              </a:rPr>
              <a:t>let</a:t>
            </a:r>
            <a:r>
              <a:rPr lang="es-419" sz="4800">
                <a:solidFill>
                  <a:srgbClr val="D4D4D4"/>
                </a:solidFill>
                <a:highlight>
                  <a:srgbClr val="1E1E1E"/>
                </a:highlight>
                <a:latin typeface="Courier New"/>
                <a:ea typeface="Courier New"/>
                <a:cs typeface="Courier New"/>
                <a:sym typeface="Courier New"/>
              </a:rPr>
              <a:t> </a:t>
            </a:r>
            <a:r>
              <a:rPr lang="es-419" sz="4800">
                <a:solidFill>
                  <a:srgbClr val="9CDCFE"/>
                </a:solidFill>
                <a:highlight>
                  <a:srgbClr val="1E1E1E"/>
                </a:highlight>
                <a:latin typeface="Courier New"/>
                <a:ea typeface="Courier New"/>
                <a:cs typeface="Courier New"/>
                <a:sym typeface="Courier New"/>
              </a:rPr>
              <a:t>n2</a:t>
            </a:r>
            <a:r>
              <a:rPr lang="es-419" sz="4800">
                <a:solidFill>
                  <a:srgbClr val="D4D4D4"/>
                </a:solidFill>
                <a:highlight>
                  <a:srgbClr val="1E1E1E"/>
                </a:highlight>
                <a:latin typeface="Courier New"/>
                <a:ea typeface="Courier New"/>
                <a:cs typeface="Courier New"/>
                <a:sym typeface="Courier New"/>
              </a:rPr>
              <a:t> = </a:t>
            </a:r>
            <a:r>
              <a:rPr lang="es-419" sz="4800">
                <a:solidFill>
                  <a:srgbClr val="DCDCAA"/>
                </a:solidFill>
                <a:highlight>
                  <a:srgbClr val="1E1E1E"/>
                </a:highlight>
                <a:latin typeface="Courier New"/>
                <a:ea typeface="Courier New"/>
                <a:cs typeface="Courier New"/>
                <a:sym typeface="Courier New"/>
              </a:rPr>
              <a:t>Nodo</a:t>
            </a:r>
            <a:r>
              <a:rPr lang="es-419" sz="4800">
                <a:solidFill>
                  <a:srgbClr val="D4D4D4"/>
                </a:solidFill>
                <a:highlight>
                  <a:srgbClr val="1E1E1E"/>
                </a:highlight>
                <a:latin typeface="Courier New"/>
                <a:ea typeface="Courier New"/>
                <a:cs typeface="Courier New"/>
                <a:sym typeface="Courier New"/>
              </a:rPr>
              <a:t>(</a:t>
            </a:r>
            <a:r>
              <a:rPr lang="es-419" sz="4800">
                <a:solidFill>
                  <a:srgbClr val="B5CEA8"/>
                </a:solidFill>
                <a:highlight>
                  <a:srgbClr val="1E1E1E"/>
                </a:highlight>
                <a:latin typeface="Courier New"/>
                <a:ea typeface="Courier New"/>
                <a:cs typeface="Courier New"/>
                <a:sym typeface="Courier New"/>
              </a:rPr>
              <a:t>2</a:t>
            </a:r>
            <a:r>
              <a:rPr lang="es-419" sz="4800">
                <a:solidFill>
                  <a:srgbClr val="D4D4D4"/>
                </a:solidFill>
                <a:highlight>
                  <a:srgbClr val="1E1E1E"/>
                </a:highlight>
                <a:latin typeface="Courier New"/>
                <a:ea typeface="Courier New"/>
                <a:cs typeface="Courier New"/>
                <a:sym typeface="Courier New"/>
              </a:rPr>
              <a:t>, </a:t>
            </a:r>
            <a:r>
              <a:rPr lang="es-419" sz="4800">
                <a:solidFill>
                  <a:srgbClr val="9CDCFE"/>
                </a:solidFill>
                <a:highlight>
                  <a:srgbClr val="1E1E1E"/>
                </a:highlight>
                <a:latin typeface="Courier New"/>
                <a:ea typeface="Courier New"/>
                <a:cs typeface="Courier New"/>
                <a:sym typeface="Courier New"/>
              </a:rPr>
              <a:t>n3</a:t>
            </a:r>
            <a:r>
              <a:rPr lang="es-419" sz="4800">
                <a:solidFill>
                  <a:srgbClr val="D4D4D4"/>
                </a:solidFill>
                <a:highlight>
                  <a:srgbClr val="1E1E1E"/>
                </a:highlight>
                <a:latin typeface="Courier New"/>
                <a:ea typeface="Courier New"/>
                <a:cs typeface="Courier New"/>
                <a:sym typeface="Courier New"/>
              </a:rPr>
              <a:t>);</a:t>
            </a:r>
            <a:endParaRPr sz="48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4800">
                <a:solidFill>
                  <a:srgbClr val="D4D4D4"/>
                </a:solidFill>
                <a:highlight>
                  <a:srgbClr val="1E1E1E"/>
                </a:highlight>
                <a:latin typeface="Courier New"/>
                <a:ea typeface="Courier New"/>
                <a:cs typeface="Courier New"/>
                <a:sym typeface="Courier New"/>
              </a:rPr>
              <a:t>   </a:t>
            </a:r>
            <a:r>
              <a:rPr lang="es-419" sz="4800">
                <a:solidFill>
                  <a:srgbClr val="569CD6"/>
                </a:solidFill>
                <a:highlight>
                  <a:srgbClr val="1E1E1E"/>
                </a:highlight>
                <a:latin typeface="Courier New"/>
                <a:ea typeface="Courier New"/>
                <a:cs typeface="Courier New"/>
                <a:sym typeface="Courier New"/>
              </a:rPr>
              <a:t>let</a:t>
            </a:r>
            <a:r>
              <a:rPr lang="es-419" sz="4800">
                <a:solidFill>
                  <a:srgbClr val="D4D4D4"/>
                </a:solidFill>
                <a:highlight>
                  <a:srgbClr val="1E1E1E"/>
                </a:highlight>
                <a:latin typeface="Courier New"/>
                <a:ea typeface="Courier New"/>
                <a:cs typeface="Courier New"/>
                <a:sym typeface="Courier New"/>
              </a:rPr>
              <a:t> </a:t>
            </a:r>
            <a:r>
              <a:rPr lang="es-419" sz="4800">
                <a:solidFill>
                  <a:srgbClr val="9CDCFE"/>
                </a:solidFill>
                <a:highlight>
                  <a:srgbClr val="1E1E1E"/>
                </a:highlight>
                <a:latin typeface="Courier New"/>
                <a:ea typeface="Courier New"/>
                <a:cs typeface="Courier New"/>
                <a:sym typeface="Courier New"/>
              </a:rPr>
              <a:t>n1</a:t>
            </a:r>
            <a:r>
              <a:rPr lang="es-419" sz="4800">
                <a:solidFill>
                  <a:srgbClr val="D4D4D4"/>
                </a:solidFill>
                <a:highlight>
                  <a:srgbClr val="1E1E1E"/>
                </a:highlight>
                <a:latin typeface="Courier New"/>
                <a:ea typeface="Courier New"/>
                <a:cs typeface="Courier New"/>
                <a:sym typeface="Courier New"/>
              </a:rPr>
              <a:t> = </a:t>
            </a:r>
            <a:r>
              <a:rPr lang="es-419" sz="4800">
                <a:solidFill>
                  <a:srgbClr val="DCDCAA"/>
                </a:solidFill>
                <a:highlight>
                  <a:srgbClr val="1E1E1E"/>
                </a:highlight>
                <a:latin typeface="Courier New"/>
                <a:ea typeface="Courier New"/>
                <a:cs typeface="Courier New"/>
                <a:sym typeface="Courier New"/>
              </a:rPr>
              <a:t>Nodo</a:t>
            </a:r>
            <a:r>
              <a:rPr lang="es-419" sz="4800">
                <a:solidFill>
                  <a:srgbClr val="D4D4D4"/>
                </a:solidFill>
                <a:highlight>
                  <a:srgbClr val="1E1E1E"/>
                </a:highlight>
                <a:latin typeface="Courier New"/>
                <a:ea typeface="Courier New"/>
                <a:cs typeface="Courier New"/>
                <a:sym typeface="Courier New"/>
              </a:rPr>
              <a:t>(</a:t>
            </a:r>
            <a:r>
              <a:rPr lang="es-419" sz="4800">
                <a:solidFill>
                  <a:srgbClr val="B5CEA8"/>
                </a:solidFill>
                <a:highlight>
                  <a:srgbClr val="1E1E1E"/>
                </a:highlight>
                <a:latin typeface="Courier New"/>
                <a:ea typeface="Courier New"/>
                <a:cs typeface="Courier New"/>
                <a:sym typeface="Courier New"/>
              </a:rPr>
              <a:t>1</a:t>
            </a:r>
            <a:r>
              <a:rPr lang="es-419" sz="4800">
                <a:solidFill>
                  <a:srgbClr val="D4D4D4"/>
                </a:solidFill>
                <a:highlight>
                  <a:srgbClr val="1E1E1E"/>
                </a:highlight>
                <a:latin typeface="Courier New"/>
                <a:ea typeface="Courier New"/>
                <a:cs typeface="Courier New"/>
                <a:sym typeface="Courier New"/>
              </a:rPr>
              <a:t>, </a:t>
            </a:r>
            <a:r>
              <a:rPr lang="es-419" sz="4800">
                <a:solidFill>
                  <a:srgbClr val="9CDCFE"/>
                </a:solidFill>
                <a:highlight>
                  <a:srgbClr val="1E1E1E"/>
                </a:highlight>
                <a:latin typeface="Courier New"/>
                <a:ea typeface="Courier New"/>
                <a:cs typeface="Courier New"/>
                <a:sym typeface="Courier New"/>
              </a:rPr>
              <a:t>n2</a:t>
            </a:r>
            <a:r>
              <a:rPr lang="es-419" sz="4800">
                <a:solidFill>
                  <a:srgbClr val="D4D4D4"/>
                </a:solidFill>
                <a:highlight>
                  <a:srgbClr val="1E1E1E"/>
                </a:highlight>
                <a:latin typeface="Courier New"/>
                <a:ea typeface="Courier New"/>
                <a:cs typeface="Courier New"/>
                <a:sym typeface="Courier New"/>
              </a:rPr>
              <a:t>);</a:t>
            </a:r>
            <a:endParaRPr sz="48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4800">
                <a:solidFill>
                  <a:srgbClr val="D4D4D4"/>
                </a:solidFill>
                <a:highlight>
                  <a:srgbClr val="1E1E1E"/>
                </a:highlight>
                <a:latin typeface="Courier New"/>
                <a:ea typeface="Courier New"/>
                <a:cs typeface="Courier New"/>
                <a:sym typeface="Courier New"/>
              </a:rPr>
              <a:t>}</a:t>
            </a:r>
            <a:endParaRPr sz="4800">
              <a:solidFill>
                <a:srgbClr val="569CD6"/>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560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sz="5600">
              <a:solidFill>
                <a:srgbClr val="F3F3F3"/>
              </a:solidFill>
            </a:endParaRPr>
          </a:p>
          <a:p>
            <a:pPr indent="0" lvl="0" marL="0" rtl="0" algn="l">
              <a:spcBef>
                <a:spcPts val="1200"/>
              </a:spcBef>
              <a:spcAft>
                <a:spcPts val="0"/>
              </a:spcAft>
              <a:buNone/>
            </a:pPr>
            <a:r>
              <a:t/>
            </a:r>
            <a:endParaRPr sz="5600">
              <a:solidFill>
                <a:srgbClr val="F3F3F3"/>
              </a:solidFill>
            </a:endParaRPr>
          </a:p>
          <a:p>
            <a:pPr indent="0" lvl="0" marL="457200" rtl="0" algn="l">
              <a:spcBef>
                <a:spcPts val="1200"/>
              </a:spcBef>
              <a:spcAft>
                <a:spcPts val="0"/>
              </a:spcAft>
              <a:buNone/>
            </a:pPr>
            <a:r>
              <a:t/>
            </a:r>
            <a:endParaRPr sz="5600">
              <a:solidFill>
                <a:srgbClr val="F3F3F3"/>
              </a:solidFill>
            </a:endParaRPr>
          </a:p>
          <a:p>
            <a:pPr indent="0" lvl="0" marL="457200" rtl="0" algn="l">
              <a:spcBef>
                <a:spcPts val="1200"/>
              </a:spcBef>
              <a:spcAft>
                <a:spcPts val="0"/>
              </a:spcAft>
              <a:buNone/>
            </a:pPr>
            <a:r>
              <a:t/>
            </a:r>
            <a:endParaRPr sz="5600">
              <a:solidFill>
                <a:srgbClr val="F3F3F3"/>
              </a:solidFill>
            </a:endParaRPr>
          </a:p>
          <a:p>
            <a:pPr indent="0" lvl="0" marL="457200" rtl="0" algn="l">
              <a:spcBef>
                <a:spcPts val="1200"/>
              </a:spcBef>
              <a:spcAft>
                <a:spcPts val="0"/>
              </a:spcAft>
              <a:buNone/>
            </a:pPr>
            <a:r>
              <a:t/>
            </a:r>
            <a:endParaRPr sz="5600">
              <a:solidFill>
                <a:srgbClr val="F3F3F3"/>
              </a:solidFill>
            </a:endParaRPr>
          </a:p>
          <a:p>
            <a:pPr indent="0" lvl="0" marL="0" rtl="0" algn="l">
              <a:spcBef>
                <a:spcPts val="1200"/>
              </a:spcBef>
              <a:spcAft>
                <a:spcPts val="0"/>
              </a:spcAft>
              <a:buNone/>
            </a:pPr>
            <a:r>
              <a:t/>
            </a:r>
            <a:endParaRPr sz="5600">
              <a:solidFill>
                <a:srgbClr val="F3F3F3"/>
              </a:solidFill>
            </a:endParaRPr>
          </a:p>
          <a:p>
            <a:pPr indent="0" lvl="0" marL="457200" rtl="0" algn="l">
              <a:spcBef>
                <a:spcPts val="1200"/>
              </a:spcBef>
              <a:spcAft>
                <a:spcPts val="0"/>
              </a:spcAft>
              <a:buNone/>
            </a:pPr>
            <a:r>
              <a:t/>
            </a:r>
            <a:endParaRPr sz="9600">
              <a:solidFill>
                <a:srgbClr val="F3F3F3"/>
              </a:solidFill>
            </a:endParaRPr>
          </a:p>
          <a:p>
            <a:pPr indent="0" lvl="0" marL="457200" rtl="0" algn="l">
              <a:spcBef>
                <a:spcPts val="1200"/>
              </a:spcBef>
              <a:spcAft>
                <a:spcPts val="0"/>
              </a:spcAft>
              <a:buNone/>
            </a:pPr>
            <a:r>
              <a:t/>
            </a:r>
            <a:endParaRPr sz="3000">
              <a:solidFill>
                <a:srgbClr val="F3F3F3"/>
              </a:solidFill>
            </a:endParaRPr>
          </a:p>
          <a:p>
            <a:pPr indent="0" lvl="0" marL="457200" rtl="0" algn="l">
              <a:spcBef>
                <a:spcPts val="1200"/>
              </a:spcBef>
              <a:spcAft>
                <a:spcPts val="0"/>
              </a:spcAft>
              <a:buNone/>
            </a:pPr>
            <a:r>
              <a:t/>
            </a:r>
            <a:endParaRPr sz="3000">
              <a:solidFill>
                <a:srgbClr val="F3F3F3"/>
              </a:solidFill>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08" name="Google Shape;108;p20"/>
          <p:cNvPicPr preferRelativeResize="0"/>
          <p:nvPr/>
        </p:nvPicPr>
        <p:blipFill>
          <a:blip r:embed="rId3">
            <a:alphaModFix/>
          </a:blip>
          <a:stretch>
            <a:fillRect/>
          </a:stretch>
        </p:blipFill>
        <p:spPr>
          <a:xfrm>
            <a:off x="3059750" y="3618775"/>
            <a:ext cx="5976826" cy="1438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9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a:highlight>
                  <a:schemeClr val="lt1"/>
                </a:highlight>
              </a:rPr>
              <a:t>Concurrencia: async runtime -&gt; tokio</a:t>
            </a:r>
            <a:endParaRPr>
              <a:highlight>
                <a:schemeClr val="lt1"/>
              </a:highlight>
            </a:endParaRPr>
          </a:p>
        </p:txBody>
      </p:sp>
      <p:sp>
        <p:nvSpPr>
          <p:cNvPr id="554" name="Google Shape;554;p92"/>
          <p:cNvSpPr txBox="1"/>
          <p:nvPr>
            <p:ph idx="1" type="body"/>
          </p:nvPr>
        </p:nvSpPr>
        <p:spPr>
          <a:xfrm>
            <a:off x="387900" y="1352024"/>
            <a:ext cx="8368200" cy="3078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419" sz="900">
                <a:solidFill>
                  <a:srgbClr val="569CD6"/>
                </a:solidFill>
                <a:highlight>
                  <a:srgbClr val="1F1F1F"/>
                </a:highlight>
                <a:latin typeface="Courier New"/>
                <a:ea typeface="Courier New"/>
                <a:cs typeface="Courier New"/>
                <a:sym typeface="Courier New"/>
              </a:rPr>
              <a:t>use</a:t>
            </a:r>
            <a:r>
              <a:rPr lang="es-419" sz="900">
                <a:solidFill>
                  <a:srgbClr val="CCCCCC"/>
                </a:solidFill>
                <a:highlight>
                  <a:srgbClr val="1F1F1F"/>
                </a:highlight>
                <a:latin typeface="Courier New"/>
                <a:ea typeface="Courier New"/>
                <a:cs typeface="Courier New"/>
                <a:sym typeface="Courier New"/>
              </a:rPr>
              <a:t> </a:t>
            </a:r>
            <a:r>
              <a:rPr lang="es-419" sz="900">
                <a:solidFill>
                  <a:srgbClr val="4EC9B0"/>
                </a:solidFill>
                <a:highlight>
                  <a:srgbClr val="1F1F1F"/>
                </a:highlight>
                <a:latin typeface="Courier New"/>
                <a:ea typeface="Courier New"/>
                <a:cs typeface="Courier New"/>
                <a:sym typeface="Courier New"/>
              </a:rPr>
              <a:t>tokio</a:t>
            </a:r>
            <a:r>
              <a:rPr lang="es-419" sz="900">
                <a:solidFill>
                  <a:srgbClr val="D4D4D4"/>
                </a:solidFill>
                <a:highlight>
                  <a:srgbClr val="1F1F1F"/>
                </a:highlight>
                <a:latin typeface="Courier New"/>
                <a:ea typeface="Courier New"/>
                <a:cs typeface="Courier New"/>
                <a:sym typeface="Courier New"/>
              </a:rPr>
              <a:t>::</a:t>
            </a:r>
            <a:r>
              <a:rPr lang="es-419" sz="900">
                <a:solidFill>
                  <a:srgbClr val="569CD6"/>
                </a:solidFill>
                <a:highlight>
                  <a:srgbClr val="1F1F1F"/>
                </a:highlight>
                <a:latin typeface="Courier New"/>
                <a:ea typeface="Courier New"/>
                <a:cs typeface="Courier New"/>
                <a:sym typeface="Courier New"/>
              </a:rPr>
              <a:t>join</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a:t>
            </a:r>
            <a:r>
              <a:rPr lang="es-419" sz="900">
                <a:solidFill>
                  <a:srgbClr val="4EC9B0"/>
                </a:solidFill>
                <a:highlight>
                  <a:srgbClr val="1F1F1F"/>
                </a:highlight>
                <a:latin typeface="Courier New"/>
                <a:ea typeface="Courier New"/>
                <a:cs typeface="Courier New"/>
                <a:sym typeface="Courier New"/>
              </a:rPr>
              <a:t>tokio</a:t>
            </a:r>
            <a:r>
              <a:rPr lang="es-419" sz="900">
                <a:solidFill>
                  <a:srgbClr val="D4D4D4"/>
                </a:solidFill>
                <a:highlight>
                  <a:srgbClr val="1F1F1F"/>
                </a:highlight>
                <a:latin typeface="Courier New"/>
                <a:ea typeface="Courier New"/>
                <a:cs typeface="Courier New"/>
                <a:sym typeface="Courier New"/>
              </a:rPr>
              <a:t>::</a:t>
            </a:r>
            <a:r>
              <a:rPr lang="es-419" sz="900">
                <a:solidFill>
                  <a:srgbClr val="DCDCAA"/>
                </a:solidFill>
                <a:highlight>
                  <a:srgbClr val="1F1F1F"/>
                </a:highlight>
                <a:latin typeface="Courier New"/>
                <a:ea typeface="Courier New"/>
                <a:cs typeface="Courier New"/>
                <a:sym typeface="Courier New"/>
              </a:rPr>
              <a:t>main</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569CD6"/>
                </a:solidFill>
                <a:highlight>
                  <a:srgbClr val="1F1F1F"/>
                </a:highlight>
                <a:latin typeface="Courier New"/>
                <a:ea typeface="Courier New"/>
                <a:cs typeface="Courier New"/>
                <a:sym typeface="Courier New"/>
              </a:rPr>
              <a:t>async</a:t>
            </a: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fn</a:t>
            </a:r>
            <a:r>
              <a:rPr lang="es-419" sz="900">
                <a:solidFill>
                  <a:srgbClr val="CCCCCC"/>
                </a:solidFill>
                <a:highlight>
                  <a:srgbClr val="1F1F1F"/>
                </a:highlight>
                <a:latin typeface="Courier New"/>
                <a:ea typeface="Courier New"/>
                <a:cs typeface="Courier New"/>
                <a:sym typeface="Courier New"/>
              </a:rPr>
              <a:t> </a:t>
            </a:r>
            <a:r>
              <a:rPr lang="es-419" sz="900">
                <a:solidFill>
                  <a:srgbClr val="DCDCAA"/>
                </a:solidFill>
                <a:highlight>
                  <a:srgbClr val="1F1F1F"/>
                </a:highlight>
                <a:latin typeface="Courier New"/>
                <a:ea typeface="Courier New"/>
                <a:cs typeface="Courier New"/>
                <a:sym typeface="Courier New"/>
              </a:rPr>
              <a:t>main</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println!</a:t>
            </a:r>
            <a:r>
              <a:rPr lang="es-419" sz="900">
                <a:solidFill>
                  <a:srgbClr val="CCCCCC"/>
                </a:solidFill>
                <a:highlight>
                  <a:srgbClr val="1F1F1F"/>
                </a:highlight>
                <a:latin typeface="Courier New"/>
                <a:ea typeface="Courier New"/>
                <a:cs typeface="Courier New"/>
                <a:sym typeface="Courier New"/>
              </a:rPr>
              <a:t>(</a:t>
            </a:r>
            <a:r>
              <a:rPr lang="es-419" sz="900">
                <a:solidFill>
                  <a:srgbClr val="CE9178"/>
                </a:solidFill>
                <a:highlight>
                  <a:srgbClr val="1F1F1F"/>
                </a:highlight>
                <a:latin typeface="Courier New"/>
                <a:ea typeface="Courier New"/>
                <a:cs typeface="Courier New"/>
                <a:sym typeface="Courier New"/>
              </a:rPr>
              <a:t>"comenzando con tarea:</a:t>
            </a:r>
            <a:r>
              <a:rPr lang="es-419" sz="900">
                <a:solidFill>
                  <a:srgbClr val="569CD6"/>
                </a:solidFill>
                <a:highlight>
                  <a:srgbClr val="1F1F1F"/>
                </a:highlight>
                <a:latin typeface="Courier New"/>
                <a:ea typeface="Courier New"/>
                <a:cs typeface="Courier New"/>
                <a:sym typeface="Courier New"/>
              </a:rPr>
              <a:t>{}</a:t>
            </a:r>
            <a:r>
              <a:rPr lang="es-419" sz="900">
                <a:solidFill>
                  <a:srgbClr val="CE9178"/>
                </a:solidFill>
                <a:highlight>
                  <a:srgbClr val="1F1F1F"/>
                </a:highlight>
                <a:latin typeface="Courier New"/>
                <a:ea typeface="Courier New"/>
                <a:cs typeface="Courier New"/>
                <a:sym typeface="Courier New"/>
              </a:rPr>
              <a:t>"</a:t>
            </a:r>
            <a:r>
              <a:rPr lang="es-419" sz="900">
                <a:solidFill>
                  <a:srgbClr val="CCCCCC"/>
                </a:solidFill>
                <a:highlight>
                  <a:srgbClr val="1F1F1F"/>
                </a:highlight>
                <a:latin typeface="Courier New"/>
                <a:ea typeface="Courier New"/>
                <a:cs typeface="Courier New"/>
                <a:sym typeface="Courier New"/>
              </a:rPr>
              <a:t>, </a:t>
            </a:r>
            <a:r>
              <a:rPr lang="es-419" sz="900">
                <a:solidFill>
                  <a:srgbClr val="B5CEA8"/>
                </a:solidFill>
                <a:highlight>
                  <a:srgbClr val="1F1F1F"/>
                </a:highlight>
                <a:latin typeface="Courier New"/>
                <a:ea typeface="Courier New"/>
                <a:cs typeface="Courier New"/>
                <a:sym typeface="Courier New"/>
              </a:rPr>
              <a:t>1</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let</a:t>
            </a:r>
            <a:r>
              <a:rPr lang="es-419" sz="900">
                <a:solidFill>
                  <a:srgbClr val="CCCCCC"/>
                </a:solidFill>
                <a:highlight>
                  <a:srgbClr val="1F1F1F"/>
                </a:highlight>
                <a:latin typeface="Courier New"/>
                <a:ea typeface="Courier New"/>
                <a:cs typeface="Courier New"/>
                <a:sym typeface="Courier New"/>
              </a:rPr>
              <a:t>  </a:t>
            </a:r>
            <a:r>
              <a:rPr lang="es-419" sz="900">
                <a:solidFill>
                  <a:srgbClr val="9CDCFE"/>
                </a:solidFill>
                <a:highlight>
                  <a:srgbClr val="1F1F1F"/>
                </a:highlight>
                <a:latin typeface="Courier New"/>
                <a:ea typeface="Courier New"/>
                <a:cs typeface="Courier New"/>
                <a:sym typeface="Courier New"/>
              </a:rPr>
              <a:t>r1</a:t>
            </a:r>
            <a:r>
              <a:rPr lang="es-419" sz="900">
                <a:solidFill>
                  <a:srgbClr val="CCCCCC"/>
                </a:solidFill>
                <a:highlight>
                  <a:srgbClr val="1F1F1F"/>
                </a:highlight>
                <a:latin typeface="Courier New"/>
                <a:ea typeface="Courier New"/>
                <a:cs typeface="Courier New"/>
                <a:sym typeface="Courier New"/>
              </a:rPr>
              <a:t> </a:t>
            </a:r>
            <a:r>
              <a:rPr lang="es-419" sz="900">
                <a:solidFill>
                  <a:srgbClr val="D4D4D4"/>
                </a:solidFill>
                <a:highlight>
                  <a:srgbClr val="1F1F1F"/>
                </a:highlight>
                <a:latin typeface="Courier New"/>
                <a:ea typeface="Courier New"/>
                <a:cs typeface="Courier New"/>
                <a:sym typeface="Courier New"/>
              </a:rPr>
              <a:t>=</a:t>
            </a:r>
            <a:r>
              <a:rPr lang="es-419" sz="900">
                <a:solidFill>
                  <a:srgbClr val="CCCCCC"/>
                </a:solidFill>
                <a:highlight>
                  <a:srgbClr val="1F1F1F"/>
                </a:highlight>
                <a:latin typeface="Courier New"/>
                <a:ea typeface="Courier New"/>
                <a:cs typeface="Courier New"/>
                <a:sym typeface="Courier New"/>
              </a:rPr>
              <a:t> </a:t>
            </a:r>
            <a:r>
              <a:rPr lang="es-419" sz="900">
                <a:solidFill>
                  <a:srgbClr val="DCDCAA"/>
                </a:solidFill>
                <a:highlight>
                  <a:srgbClr val="1F1F1F"/>
                </a:highlight>
                <a:latin typeface="Courier New"/>
                <a:ea typeface="Courier New"/>
                <a:cs typeface="Courier New"/>
                <a:sym typeface="Courier New"/>
              </a:rPr>
              <a:t>tarea_de_io_que_demora</a:t>
            </a:r>
            <a:r>
              <a:rPr lang="es-419" sz="900">
                <a:solidFill>
                  <a:srgbClr val="CCCCCC"/>
                </a:solidFill>
                <a:highlight>
                  <a:srgbClr val="1F1F1F"/>
                </a:highlight>
                <a:latin typeface="Courier New"/>
                <a:ea typeface="Courier New"/>
                <a:cs typeface="Courier New"/>
                <a:sym typeface="Courier New"/>
              </a:rPr>
              <a:t>(</a:t>
            </a:r>
            <a:r>
              <a:rPr lang="es-419" sz="900">
                <a:solidFill>
                  <a:srgbClr val="B5CEA8"/>
                </a:solidFill>
                <a:highlight>
                  <a:srgbClr val="1F1F1F"/>
                </a:highlight>
                <a:latin typeface="Courier New"/>
                <a:ea typeface="Courier New"/>
                <a:cs typeface="Courier New"/>
                <a:sym typeface="Courier New"/>
              </a:rPr>
              <a:t>1</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println!</a:t>
            </a:r>
            <a:r>
              <a:rPr lang="es-419" sz="900">
                <a:solidFill>
                  <a:srgbClr val="CCCCCC"/>
                </a:solidFill>
                <a:highlight>
                  <a:srgbClr val="1F1F1F"/>
                </a:highlight>
                <a:latin typeface="Courier New"/>
                <a:ea typeface="Courier New"/>
                <a:cs typeface="Courier New"/>
                <a:sym typeface="Courier New"/>
              </a:rPr>
              <a:t>(</a:t>
            </a:r>
            <a:r>
              <a:rPr lang="es-419" sz="900">
                <a:solidFill>
                  <a:srgbClr val="CE9178"/>
                </a:solidFill>
                <a:highlight>
                  <a:srgbClr val="1F1F1F"/>
                </a:highlight>
                <a:latin typeface="Courier New"/>
                <a:ea typeface="Courier New"/>
                <a:cs typeface="Courier New"/>
                <a:sym typeface="Courier New"/>
              </a:rPr>
              <a:t>"comenzando con tarea:</a:t>
            </a:r>
            <a:r>
              <a:rPr lang="es-419" sz="900">
                <a:solidFill>
                  <a:srgbClr val="569CD6"/>
                </a:solidFill>
                <a:highlight>
                  <a:srgbClr val="1F1F1F"/>
                </a:highlight>
                <a:latin typeface="Courier New"/>
                <a:ea typeface="Courier New"/>
                <a:cs typeface="Courier New"/>
                <a:sym typeface="Courier New"/>
              </a:rPr>
              <a:t>{}</a:t>
            </a:r>
            <a:r>
              <a:rPr lang="es-419" sz="900">
                <a:solidFill>
                  <a:srgbClr val="CE9178"/>
                </a:solidFill>
                <a:highlight>
                  <a:srgbClr val="1F1F1F"/>
                </a:highlight>
                <a:latin typeface="Courier New"/>
                <a:ea typeface="Courier New"/>
                <a:cs typeface="Courier New"/>
                <a:sym typeface="Courier New"/>
              </a:rPr>
              <a:t>"</a:t>
            </a:r>
            <a:r>
              <a:rPr lang="es-419" sz="900">
                <a:solidFill>
                  <a:srgbClr val="CCCCCC"/>
                </a:solidFill>
                <a:highlight>
                  <a:srgbClr val="1F1F1F"/>
                </a:highlight>
                <a:latin typeface="Courier New"/>
                <a:ea typeface="Courier New"/>
                <a:cs typeface="Courier New"/>
                <a:sym typeface="Courier New"/>
              </a:rPr>
              <a:t>, </a:t>
            </a:r>
            <a:r>
              <a:rPr lang="es-419" sz="900">
                <a:solidFill>
                  <a:srgbClr val="B5CEA8"/>
                </a:solidFill>
                <a:highlight>
                  <a:srgbClr val="1F1F1F"/>
                </a:highlight>
                <a:latin typeface="Courier New"/>
                <a:ea typeface="Courier New"/>
                <a:cs typeface="Courier New"/>
                <a:sym typeface="Courier New"/>
              </a:rPr>
              <a:t>2</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let</a:t>
            </a:r>
            <a:r>
              <a:rPr lang="es-419" sz="900">
                <a:solidFill>
                  <a:srgbClr val="CCCCCC"/>
                </a:solidFill>
                <a:highlight>
                  <a:srgbClr val="1F1F1F"/>
                </a:highlight>
                <a:latin typeface="Courier New"/>
                <a:ea typeface="Courier New"/>
                <a:cs typeface="Courier New"/>
                <a:sym typeface="Courier New"/>
              </a:rPr>
              <a:t>  </a:t>
            </a:r>
            <a:r>
              <a:rPr lang="es-419" sz="900">
                <a:solidFill>
                  <a:srgbClr val="9CDCFE"/>
                </a:solidFill>
                <a:highlight>
                  <a:srgbClr val="1F1F1F"/>
                </a:highlight>
                <a:latin typeface="Courier New"/>
                <a:ea typeface="Courier New"/>
                <a:cs typeface="Courier New"/>
                <a:sym typeface="Courier New"/>
              </a:rPr>
              <a:t>r2</a:t>
            </a:r>
            <a:r>
              <a:rPr lang="es-419" sz="900">
                <a:solidFill>
                  <a:srgbClr val="CCCCCC"/>
                </a:solidFill>
                <a:highlight>
                  <a:srgbClr val="1F1F1F"/>
                </a:highlight>
                <a:latin typeface="Courier New"/>
                <a:ea typeface="Courier New"/>
                <a:cs typeface="Courier New"/>
                <a:sym typeface="Courier New"/>
              </a:rPr>
              <a:t> </a:t>
            </a:r>
            <a:r>
              <a:rPr lang="es-419" sz="900">
                <a:solidFill>
                  <a:srgbClr val="D4D4D4"/>
                </a:solidFill>
                <a:highlight>
                  <a:srgbClr val="1F1F1F"/>
                </a:highlight>
                <a:latin typeface="Courier New"/>
                <a:ea typeface="Courier New"/>
                <a:cs typeface="Courier New"/>
                <a:sym typeface="Courier New"/>
              </a:rPr>
              <a:t>=</a:t>
            </a:r>
            <a:r>
              <a:rPr lang="es-419" sz="900">
                <a:solidFill>
                  <a:srgbClr val="CCCCCC"/>
                </a:solidFill>
                <a:highlight>
                  <a:srgbClr val="1F1F1F"/>
                </a:highlight>
                <a:latin typeface="Courier New"/>
                <a:ea typeface="Courier New"/>
                <a:cs typeface="Courier New"/>
                <a:sym typeface="Courier New"/>
              </a:rPr>
              <a:t> </a:t>
            </a:r>
            <a:r>
              <a:rPr lang="es-419" sz="900">
                <a:solidFill>
                  <a:srgbClr val="DCDCAA"/>
                </a:solidFill>
                <a:highlight>
                  <a:srgbClr val="1F1F1F"/>
                </a:highlight>
                <a:latin typeface="Courier New"/>
                <a:ea typeface="Courier New"/>
                <a:cs typeface="Courier New"/>
                <a:sym typeface="Courier New"/>
              </a:rPr>
              <a:t>tarea_de_io_que_demora</a:t>
            </a:r>
            <a:r>
              <a:rPr lang="es-419" sz="900">
                <a:solidFill>
                  <a:srgbClr val="CCCCCC"/>
                </a:solidFill>
                <a:highlight>
                  <a:srgbClr val="1F1F1F"/>
                </a:highlight>
                <a:latin typeface="Courier New"/>
                <a:ea typeface="Courier New"/>
                <a:cs typeface="Courier New"/>
                <a:sym typeface="Courier New"/>
              </a:rPr>
              <a:t>(</a:t>
            </a:r>
            <a:r>
              <a:rPr lang="es-419" sz="900">
                <a:solidFill>
                  <a:srgbClr val="B5CEA8"/>
                </a:solidFill>
                <a:highlight>
                  <a:srgbClr val="1F1F1F"/>
                </a:highlight>
                <a:latin typeface="Courier New"/>
                <a:ea typeface="Courier New"/>
                <a:cs typeface="Courier New"/>
                <a:sym typeface="Courier New"/>
              </a:rPr>
              <a:t>2</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DCDCAA"/>
                </a:solidFill>
                <a:highlight>
                  <a:srgbClr val="1F1F1F"/>
                </a:highlight>
                <a:latin typeface="Courier New"/>
                <a:ea typeface="Courier New"/>
                <a:cs typeface="Courier New"/>
                <a:sym typeface="Courier New"/>
              </a:rPr>
              <a:t>join</a:t>
            </a:r>
            <a:r>
              <a:rPr lang="es-419" sz="900">
                <a:solidFill>
                  <a:srgbClr val="569CD6"/>
                </a:solidFill>
                <a:highlight>
                  <a:srgbClr val="1F1F1F"/>
                </a:highlight>
                <a:latin typeface="Courier New"/>
                <a:ea typeface="Courier New"/>
                <a:cs typeface="Courier New"/>
                <a:sym typeface="Courier New"/>
              </a:rPr>
              <a:t>!</a:t>
            </a:r>
            <a:r>
              <a:rPr lang="es-419" sz="900">
                <a:solidFill>
                  <a:srgbClr val="CCCCCC"/>
                </a:solidFill>
                <a:highlight>
                  <a:srgbClr val="1F1F1F"/>
                </a:highlight>
                <a:latin typeface="Courier New"/>
                <a:ea typeface="Courier New"/>
                <a:cs typeface="Courier New"/>
                <a:sym typeface="Courier New"/>
              </a:rPr>
              <a:t>(</a:t>
            </a:r>
            <a:r>
              <a:rPr lang="es-419" sz="900">
                <a:solidFill>
                  <a:srgbClr val="9CDCFE"/>
                </a:solidFill>
                <a:highlight>
                  <a:srgbClr val="1F1F1F"/>
                </a:highlight>
                <a:latin typeface="Courier New"/>
                <a:ea typeface="Courier New"/>
                <a:cs typeface="Courier New"/>
                <a:sym typeface="Courier New"/>
              </a:rPr>
              <a:t>r1</a:t>
            </a:r>
            <a:r>
              <a:rPr lang="es-419" sz="900">
                <a:solidFill>
                  <a:srgbClr val="CCCCCC"/>
                </a:solidFill>
                <a:highlight>
                  <a:srgbClr val="1F1F1F"/>
                </a:highlight>
                <a:latin typeface="Courier New"/>
                <a:ea typeface="Courier New"/>
                <a:cs typeface="Courier New"/>
                <a:sym typeface="Courier New"/>
              </a:rPr>
              <a:t>, </a:t>
            </a:r>
            <a:r>
              <a:rPr lang="es-419" sz="900">
                <a:solidFill>
                  <a:srgbClr val="9CDCFE"/>
                </a:solidFill>
                <a:highlight>
                  <a:srgbClr val="1F1F1F"/>
                </a:highlight>
                <a:latin typeface="Courier New"/>
                <a:ea typeface="Courier New"/>
                <a:cs typeface="Courier New"/>
                <a:sym typeface="Courier New"/>
              </a:rPr>
              <a:t>r2</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569CD6"/>
                </a:solidFill>
                <a:highlight>
                  <a:srgbClr val="1F1F1F"/>
                </a:highlight>
                <a:latin typeface="Courier New"/>
                <a:ea typeface="Courier New"/>
                <a:cs typeface="Courier New"/>
                <a:sym typeface="Courier New"/>
              </a:rPr>
              <a:t>async</a:t>
            </a: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fn</a:t>
            </a:r>
            <a:r>
              <a:rPr lang="es-419" sz="900">
                <a:solidFill>
                  <a:srgbClr val="CCCCCC"/>
                </a:solidFill>
                <a:highlight>
                  <a:srgbClr val="1F1F1F"/>
                </a:highlight>
                <a:latin typeface="Courier New"/>
                <a:ea typeface="Courier New"/>
                <a:cs typeface="Courier New"/>
                <a:sym typeface="Courier New"/>
              </a:rPr>
              <a:t> </a:t>
            </a:r>
            <a:r>
              <a:rPr lang="es-419" sz="900">
                <a:solidFill>
                  <a:srgbClr val="DCDCAA"/>
                </a:solidFill>
                <a:highlight>
                  <a:srgbClr val="1F1F1F"/>
                </a:highlight>
                <a:latin typeface="Courier New"/>
                <a:ea typeface="Courier New"/>
                <a:cs typeface="Courier New"/>
                <a:sym typeface="Courier New"/>
              </a:rPr>
              <a:t>tarea_de_io_que_demora</a:t>
            </a:r>
            <a:r>
              <a:rPr lang="es-419" sz="900">
                <a:solidFill>
                  <a:srgbClr val="CCCCCC"/>
                </a:solidFill>
                <a:highlight>
                  <a:srgbClr val="1F1F1F"/>
                </a:highlight>
                <a:latin typeface="Courier New"/>
                <a:ea typeface="Courier New"/>
                <a:cs typeface="Courier New"/>
                <a:sym typeface="Courier New"/>
              </a:rPr>
              <a:t>(</a:t>
            </a:r>
            <a:r>
              <a:rPr lang="es-419" sz="900">
                <a:solidFill>
                  <a:srgbClr val="9CDCFE"/>
                </a:solidFill>
                <a:highlight>
                  <a:srgbClr val="1F1F1F"/>
                </a:highlight>
                <a:latin typeface="Courier New"/>
                <a:ea typeface="Courier New"/>
                <a:cs typeface="Courier New"/>
                <a:sym typeface="Courier New"/>
              </a:rPr>
              <a:t>id</a:t>
            </a:r>
            <a:r>
              <a:rPr lang="es-419" sz="900">
                <a:solidFill>
                  <a:srgbClr val="D4D4D4"/>
                </a:solidFill>
                <a:highlight>
                  <a:srgbClr val="1F1F1F"/>
                </a:highlight>
                <a:latin typeface="Courier New"/>
                <a:ea typeface="Courier New"/>
                <a:cs typeface="Courier New"/>
                <a:sym typeface="Courier New"/>
              </a:rPr>
              <a:t>:</a:t>
            </a:r>
            <a:r>
              <a:rPr lang="es-419" sz="900">
                <a:solidFill>
                  <a:srgbClr val="4EC9B0"/>
                </a:solidFill>
                <a:highlight>
                  <a:srgbClr val="1F1F1F"/>
                </a:highlight>
                <a:latin typeface="Courier New"/>
                <a:ea typeface="Courier New"/>
                <a:cs typeface="Courier New"/>
                <a:sym typeface="Courier New"/>
              </a:rPr>
              <a:t>u8</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println!</a:t>
            </a:r>
            <a:r>
              <a:rPr lang="es-419" sz="900">
                <a:solidFill>
                  <a:srgbClr val="CCCCCC"/>
                </a:solidFill>
                <a:highlight>
                  <a:srgbClr val="1F1F1F"/>
                </a:highlight>
                <a:latin typeface="Courier New"/>
                <a:ea typeface="Courier New"/>
                <a:cs typeface="Courier New"/>
                <a:sym typeface="Courier New"/>
              </a:rPr>
              <a:t>(</a:t>
            </a:r>
            <a:r>
              <a:rPr lang="es-419" sz="900">
                <a:solidFill>
                  <a:srgbClr val="CE9178"/>
                </a:solidFill>
                <a:highlight>
                  <a:srgbClr val="1F1F1F"/>
                </a:highlight>
                <a:latin typeface="Courier New"/>
                <a:ea typeface="Courier New"/>
                <a:cs typeface="Courier New"/>
                <a:sym typeface="Courier New"/>
              </a:rPr>
              <a:t>"Termine! </a:t>
            </a:r>
            <a:r>
              <a:rPr lang="es-419" sz="900">
                <a:solidFill>
                  <a:srgbClr val="569CD6"/>
                </a:solidFill>
                <a:highlight>
                  <a:srgbClr val="1F1F1F"/>
                </a:highlight>
                <a:latin typeface="Courier New"/>
                <a:ea typeface="Courier New"/>
                <a:cs typeface="Courier New"/>
                <a:sym typeface="Courier New"/>
              </a:rPr>
              <a:t>{}</a:t>
            </a:r>
            <a:r>
              <a:rPr lang="es-419" sz="900">
                <a:solidFill>
                  <a:srgbClr val="CE9178"/>
                </a:solidFill>
                <a:highlight>
                  <a:srgbClr val="1F1F1F"/>
                </a:highlight>
                <a:latin typeface="Courier New"/>
                <a:ea typeface="Courier New"/>
                <a:cs typeface="Courier New"/>
                <a:sym typeface="Courier New"/>
              </a:rPr>
              <a:t>"</a:t>
            </a:r>
            <a:r>
              <a:rPr lang="es-419" sz="900">
                <a:solidFill>
                  <a:srgbClr val="CCCCCC"/>
                </a:solidFill>
                <a:highlight>
                  <a:srgbClr val="1F1F1F"/>
                </a:highlight>
                <a:latin typeface="Courier New"/>
                <a:ea typeface="Courier New"/>
                <a:cs typeface="Courier New"/>
                <a:sym typeface="Courier New"/>
              </a:rPr>
              <a:t>, </a:t>
            </a:r>
            <a:r>
              <a:rPr lang="es-419" sz="900">
                <a:solidFill>
                  <a:srgbClr val="9CDCFE"/>
                </a:solidFill>
                <a:highlight>
                  <a:srgbClr val="1F1F1F"/>
                </a:highlight>
                <a:latin typeface="Courier New"/>
                <a:ea typeface="Courier New"/>
                <a:cs typeface="Courier New"/>
                <a:sym typeface="Courier New"/>
              </a:rPr>
              <a:t>id</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1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600" u="sng">
              <a:highlight>
                <a:schemeClr val="lt1"/>
              </a:highlight>
              <a:latin typeface="Roboto Slab"/>
              <a:ea typeface="Roboto Slab"/>
              <a:cs typeface="Roboto Slab"/>
              <a:sym typeface="Roboto Slab"/>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9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a:highlight>
                  <a:schemeClr val="lt1"/>
                </a:highlight>
              </a:rPr>
              <a:t>Concurrencia: async runtime -&gt; async-std</a:t>
            </a:r>
            <a:endParaRPr>
              <a:highlight>
                <a:schemeClr val="lt1"/>
              </a:highlight>
            </a:endParaRPr>
          </a:p>
        </p:txBody>
      </p:sp>
      <p:sp>
        <p:nvSpPr>
          <p:cNvPr id="560" name="Google Shape;560;p93"/>
          <p:cNvSpPr txBox="1"/>
          <p:nvPr>
            <p:ph idx="1" type="body"/>
          </p:nvPr>
        </p:nvSpPr>
        <p:spPr>
          <a:xfrm>
            <a:off x="387900" y="1352024"/>
            <a:ext cx="8368200" cy="3078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419" sz="900">
                <a:solidFill>
                  <a:srgbClr val="569CD6"/>
                </a:solidFill>
                <a:highlight>
                  <a:srgbClr val="1F1F1F"/>
                </a:highlight>
                <a:latin typeface="Courier New"/>
                <a:ea typeface="Courier New"/>
                <a:cs typeface="Courier New"/>
                <a:sym typeface="Courier New"/>
              </a:rPr>
              <a:t>use</a:t>
            </a:r>
            <a:r>
              <a:rPr lang="es-419" sz="900">
                <a:solidFill>
                  <a:srgbClr val="CCCCCC"/>
                </a:solidFill>
                <a:highlight>
                  <a:srgbClr val="1F1F1F"/>
                </a:highlight>
                <a:latin typeface="Courier New"/>
                <a:ea typeface="Courier New"/>
                <a:cs typeface="Courier New"/>
                <a:sym typeface="Courier New"/>
              </a:rPr>
              <a:t> </a:t>
            </a:r>
            <a:r>
              <a:rPr lang="es-419" sz="900">
                <a:solidFill>
                  <a:srgbClr val="4EC9B0"/>
                </a:solidFill>
                <a:highlight>
                  <a:srgbClr val="1F1F1F"/>
                </a:highlight>
                <a:latin typeface="Courier New"/>
                <a:ea typeface="Courier New"/>
                <a:cs typeface="Courier New"/>
                <a:sym typeface="Courier New"/>
              </a:rPr>
              <a:t>async_std</a:t>
            </a:r>
            <a:r>
              <a:rPr lang="es-419" sz="900">
                <a:solidFill>
                  <a:srgbClr val="D4D4D4"/>
                </a:solidFill>
                <a:highlight>
                  <a:srgbClr val="1F1F1F"/>
                </a:highlight>
                <a:latin typeface="Courier New"/>
                <a:ea typeface="Courier New"/>
                <a:cs typeface="Courier New"/>
                <a:sym typeface="Courier New"/>
              </a:rPr>
              <a:t>::</a:t>
            </a:r>
            <a:r>
              <a:rPr lang="es-419" sz="900">
                <a:solidFill>
                  <a:srgbClr val="4EC9B0"/>
                </a:solidFill>
                <a:highlight>
                  <a:srgbClr val="1F1F1F"/>
                </a:highlight>
                <a:latin typeface="Courier New"/>
                <a:ea typeface="Courier New"/>
                <a:cs typeface="Courier New"/>
                <a:sym typeface="Courier New"/>
              </a:rPr>
              <a:t>task</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569CD6"/>
                </a:solidFill>
                <a:highlight>
                  <a:srgbClr val="1F1F1F"/>
                </a:highlight>
                <a:latin typeface="Courier New"/>
                <a:ea typeface="Courier New"/>
                <a:cs typeface="Courier New"/>
                <a:sym typeface="Courier New"/>
              </a:rPr>
              <a:t>fn</a:t>
            </a:r>
            <a:r>
              <a:rPr lang="es-419" sz="900">
                <a:solidFill>
                  <a:srgbClr val="CCCCCC"/>
                </a:solidFill>
                <a:highlight>
                  <a:srgbClr val="1F1F1F"/>
                </a:highlight>
                <a:latin typeface="Courier New"/>
                <a:ea typeface="Courier New"/>
                <a:cs typeface="Courier New"/>
                <a:sym typeface="Courier New"/>
              </a:rPr>
              <a:t> </a:t>
            </a:r>
            <a:r>
              <a:rPr lang="es-419" sz="900">
                <a:solidFill>
                  <a:srgbClr val="DCDCAA"/>
                </a:solidFill>
                <a:highlight>
                  <a:srgbClr val="1F1F1F"/>
                </a:highlight>
                <a:latin typeface="Courier New"/>
                <a:ea typeface="Courier New"/>
                <a:cs typeface="Courier New"/>
                <a:sym typeface="Courier New"/>
              </a:rPr>
              <a:t>main</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C586C0"/>
                </a:solidFill>
                <a:highlight>
                  <a:srgbClr val="1F1F1F"/>
                </a:highlight>
                <a:latin typeface="Courier New"/>
                <a:ea typeface="Courier New"/>
                <a:cs typeface="Courier New"/>
                <a:sym typeface="Courier New"/>
              </a:rPr>
              <a:t>for</a:t>
            </a:r>
            <a:r>
              <a:rPr lang="es-419" sz="900">
                <a:solidFill>
                  <a:srgbClr val="CCCCCC"/>
                </a:solidFill>
                <a:highlight>
                  <a:srgbClr val="1F1F1F"/>
                </a:highlight>
                <a:latin typeface="Courier New"/>
                <a:ea typeface="Courier New"/>
                <a:cs typeface="Courier New"/>
                <a:sym typeface="Courier New"/>
              </a:rPr>
              <a:t> </a:t>
            </a:r>
            <a:r>
              <a:rPr lang="es-419" sz="900">
                <a:solidFill>
                  <a:srgbClr val="9CDCFE"/>
                </a:solidFill>
                <a:highlight>
                  <a:srgbClr val="1F1F1F"/>
                </a:highlight>
                <a:latin typeface="Courier New"/>
                <a:ea typeface="Courier New"/>
                <a:cs typeface="Courier New"/>
                <a:sym typeface="Courier New"/>
              </a:rPr>
              <a:t>id</a:t>
            </a:r>
            <a:r>
              <a:rPr lang="es-419" sz="900">
                <a:solidFill>
                  <a:srgbClr val="CCCCCC"/>
                </a:solidFill>
                <a:highlight>
                  <a:srgbClr val="1F1F1F"/>
                </a:highlight>
                <a:latin typeface="Courier New"/>
                <a:ea typeface="Courier New"/>
                <a:cs typeface="Courier New"/>
                <a:sym typeface="Courier New"/>
              </a:rPr>
              <a:t> </a:t>
            </a:r>
            <a:r>
              <a:rPr lang="es-419" sz="900">
                <a:solidFill>
                  <a:srgbClr val="C586C0"/>
                </a:solidFill>
                <a:highlight>
                  <a:srgbClr val="1F1F1F"/>
                </a:highlight>
                <a:latin typeface="Courier New"/>
                <a:ea typeface="Courier New"/>
                <a:cs typeface="Courier New"/>
                <a:sym typeface="Courier New"/>
              </a:rPr>
              <a:t>in</a:t>
            </a:r>
            <a:r>
              <a:rPr lang="es-419" sz="900">
                <a:solidFill>
                  <a:srgbClr val="CCCCCC"/>
                </a:solidFill>
                <a:highlight>
                  <a:srgbClr val="1F1F1F"/>
                </a:highlight>
                <a:latin typeface="Courier New"/>
                <a:ea typeface="Courier New"/>
                <a:cs typeface="Courier New"/>
                <a:sym typeface="Courier New"/>
              </a:rPr>
              <a:t> </a:t>
            </a:r>
            <a:r>
              <a:rPr lang="es-419" sz="900">
                <a:solidFill>
                  <a:srgbClr val="B5CEA8"/>
                </a:solidFill>
                <a:highlight>
                  <a:srgbClr val="1F1F1F"/>
                </a:highlight>
                <a:latin typeface="Courier New"/>
                <a:ea typeface="Courier New"/>
                <a:cs typeface="Courier New"/>
                <a:sym typeface="Courier New"/>
              </a:rPr>
              <a:t>1</a:t>
            </a:r>
            <a:r>
              <a:rPr lang="es-419" sz="900">
                <a:solidFill>
                  <a:srgbClr val="D4D4D4"/>
                </a:solidFill>
                <a:highlight>
                  <a:srgbClr val="1F1F1F"/>
                </a:highlight>
                <a:latin typeface="Courier New"/>
                <a:ea typeface="Courier New"/>
                <a:cs typeface="Courier New"/>
                <a:sym typeface="Courier New"/>
              </a:rPr>
              <a:t>..</a:t>
            </a:r>
            <a:r>
              <a:rPr lang="es-419" sz="900">
                <a:solidFill>
                  <a:srgbClr val="B5CEA8"/>
                </a:solidFill>
                <a:highlight>
                  <a:srgbClr val="1F1F1F"/>
                </a:highlight>
                <a:latin typeface="Courier New"/>
                <a:ea typeface="Courier New"/>
                <a:cs typeface="Courier New"/>
                <a:sym typeface="Courier New"/>
              </a:rPr>
              <a:t>3</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println!</a:t>
            </a:r>
            <a:r>
              <a:rPr lang="es-419" sz="900">
                <a:solidFill>
                  <a:srgbClr val="CCCCCC"/>
                </a:solidFill>
                <a:highlight>
                  <a:srgbClr val="1F1F1F"/>
                </a:highlight>
                <a:latin typeface="Courier New"/>
                <a:ea typeface="Courier New"/>
                <a:cs typeface="Courier New"/>
                <a:sym typeface="Courier New"/>
              </a:rPr>
              <a:t>(</a:t>
            </a:r>
            <a:r>
              <a:rPr lang="es-419" sz="900">
                <a:solidFill>
                  <a:srgbClr val="CE9178"/>
                </a:solidFill>
                <a:highlight>
                  <a:srgbClr val="1F1F1F"/>
                </a:highlight>
                <a:latin typeface="Courier New"/>
                <a:ea typeface="Courier New"/>
                <a:cs typeface="Courier New"/>
                <a:sym typeface="Courier New"/>
              </a:rPr>
              <a:t>"comenzando con tarea:</a:t>
            </a:r>
            <a:r>
              <a:rPr lang="es-419" sz="900">
                <a:solidFill>
                  <a:srgbClr val="569CD6"/>
                </a:solidFill>
                <a:highlight>
                  <a:srgbClr val="1F1F1F"/>
                </a:highlight>
                <a:latin typeface="Courier New"/>
                <a:ea typeface="Courier New"/>
                <a:cs typeface="Courier New"/>
                <a:sym typeface="Courier New"/>
              </a:rPr>
              <a:t>{}</a:t>
            </a:r>
            <a:r>
              <a:rPr lang="es-419" sz="900">
                <a:solidFill>
                  <a:srgbClr val="CE9178"/>
                </a:solidFill>
                <a:highlight>
                  <a:srgbClr val="1F1F1F"/>
                </a:highlight>
                <a:latin typeface="Courier New"/>
                <a:ea typeface="Courier New"/>
                <a:cs typeface="Courier New"/>
                <a:sym typeface="Courier New"/>
              </a:rPr>
              <a:t>"</a:t>
            </a:r>
            <a:r>
              <a:rPr lang="es-419" sz="900">
                <a:solidFill>
                  <a:srgbClr val="CCCCCC"/>
                </a:solidFill>
                <a:highlight>
                  <a:srgbClr val="1F1F1F"/>
                </a:highlight>
                <a:latin typeface="Courier New"/>
                <a:ea typeface="Courier New"/>
                <a:cs typeface="Courier New"/>
                <a:sym typeface="Courier New"/>
              </a:rPr>
              <a:t>, </a:t>
            </a:r>
            <a:r>
              <a:rPr lang="es-419" sz="900">
                <a:solidFill>
                  <a:srgbClr val="9CDCFE"/>
                </a:solidFill>
                <a:highlight>
                  <a:srgbClr val="1F1F1F"/>
                </a:highlight>
                <a:latin typeface="Courier New"/>
                <a:ea typeface="Courier New"/>
                <a:cs typeface="Courier New"/>
                <a:sym typeface="Courier New"/>
              </a:rPr>
              <a:t>id</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4EC9B0"/>
                </a:solidFill>
                <a:highlight>
                  <a:srgbClr val="1F1F1F"/>
                </a:highlight>
                <a:latin typeface="Courier New"/>
                <a:ea typeface="Courier New"/>
                <a:cs typeface="Courier New"/>
                <a:sym typeface="Courier New"/>
              </a:rPr>
              <a:t>task</a:t>
            </a:r>
            <a:r>
              <a:rPr lang="es-419" sz="900">
                <a:solidFill>
                  <a:srgbClr val="D4D4D4"/>
                </a:solidFill>
                <a:highlight>
                  <a:srgbClr val="1F1F1F"/>
                </a:highlight>
                <a:latin typeface="Courier New"/>
                <a:ea typeface="Courier New"/>
                <a:cs typeface="Courier New"/>
                <a:sym typeface="Courier New"/>
              </a:rPr>
              <a:t>::</a:t>
            </a:r>
            <a:r>
              <a:rPr lang="es-419" sz="900">
                <a:solidFill>
                  <a:srgbClr val="DCDCAA"/>
                </a:solidFill>
                <a:highlight>
                  <a:srgbClr val="1F1F1F"/>
                </a:highlight>
                <a:latin typeface="Courier New"/>
                <a:ea typeface="Courier New"/>
                <a:cs typeface="Courier New"/>
                <a:sym typeface="Courier New"/>
              </a:rPr>
              <a:t>block_on</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457200" lvl="0" marL="457200" rtl="0" algn="l">
              <a:lnSpc>
                <a:spcPct val="150000"/>
              </a:lnSpc>
              <a:spcBef>
                <a:spcPts val="0"/>
              </a:spcBef>
              <a:spcAft>
                <a:spcPts val="0"/>
              </a:spcAft>
              <a:buNone/>
            </a:pPr>
            <a:r>
              <a:rPr lang="es-419" sz="900">
                <a:solidFill>
                  <a:srgbClr val="DCDCAA"/>
                </a:solidFill>
                <a:highlight>
                  <a:srgbClr val="1F1F1F"/>
                </a:highlight>
                <a:latin typeface="Courier New"/>
                <a:ea typeface="Courier New"/>
                <a:cs typeface="Courier New"/>
                <a:sym typeface="Courier New"/>
              </a:rPr>
              <a:t>tarea_de_io_que_demora</a:t>
            </a:r>
            <a:r>
              <a:rPr lang="es-419" sz="900">
                <a:solidFill>
                  <a:srgbClr val="CCCCCC"/>
                </a:solidFill>
                <a:highlight>
                  <a:srgbClr val="1F1F1F"/>
                </a:highlight>
                <a:latin typeface="Courier New"/>
                <a:ea typeface="Courier New"/>
                <a:cs typeface="Courier New"/>
                <a:sym typeface="Courier New"/>
              </a:rPr>
              <a:t>(</a:t>
            </a:r>
            <a:r>
              <a:rPr lang="es-419" sz="900">
                <a:solidFill>
                  <a:srgbClr val="9CDCFE"/>
                </a:solidFill>
                <a:highlight>
                  <a:srgbClr val="1F1F1F"/>
                </a:highlight>
                <a:latin typeface="Courier New"/>
                <a:ea typeface="Courier New"/>
                <a:cs typeface="Courier New"/>
                <a:sym typeface="Courier New"/>
              </a:rPr>
              <a:t>id</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569CD6"/>
                </a:solidFill>
                <a:highlight>
                  <a:srgbClr val="1F1F1F"/>
                </a:highlight>
                <a:latin typeface="Courier New"/>
                <a:ea typeface="Courier New"/>
                <a:cs typeface="Courier New"/>
                <a:sym typeface="Courier New"/>
              </a:rPr>
              <a:t>async</a:t>
            </a: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fn</a:t>
            </a:r>
            <a:r>
              <a:rPr lang="es-419" sz="900">
                <a:solidFill>
                  <a:srgbClr val="CCCCCC"/>
                </a:solidFill>
                <a:highlight>
                  <a:srgbClr val="1F1F1F"/>
                </a:highlight>
                <a:latin typeface="Courier New"/>
                <a:ea typeface="Courier New"/>
                <a:cs typeface="Courier New"/>
                <a:sym typeface="Courier New"/>
              </a:rPr>
              <a:t> </a:t>
            </a:r>
            <a:r>
              <a:rPr lang="es-419" sz="900">
                <a:solidFill>
                  <a:srgbClr val="DCDCAA"/>
                </a:solidFill>
                <a:highlight>
                  <a:srgbClr val="1F1F1F"/>
                </a:highlight>
                <a:latin typeface="Courier New"/>
                <a:ea typeface="Courier New"/>
                <a:cs typeface="Courier New"/>
                <a:sym typeface="Courier New"/>
              </a:rPr>
              <a:t>tarea_de_io_que_demora</a:t>
            </a:r>
            <a:r>
              <a:rPr lang="es-419" sz="900">
                <a:solidFill>
                  <a:srgbClr val="CCCCCC"/>
                </a:solidFill>
                <a:highlight>
                  <a:srgbClr val="1F1F1F"/>
                </a:highlight>
                <a:latin typeface="Courier New"/>
                <a:ea typeface="Courier New"/>
                <a:cs typeface="Courier New"/>
                <a:sym typeface="Courier New"/>
              </a:rPr>
              <a:t>(</a:t>
            </a:r>
            <a:r>
              <a:rPr lang="es-419" sz="900">
                <a:solidFill>
                  <a:srgbClr val="9CDCFE"/>
                </a:solidFill>
                <a:highlight>
                  <a:srgbClr val="1F1F1F"/>
                </a:highlight>
                <a:latin typeface="Courier New"/>
                <a:ea typeface="Courier New"/>
                <a:cs typeface="Courier New"/>
                <a:sym typeface="Courier New"/>
              </a:rPr>
              <a:t>id</a:t>
            </a:r>
            <a:r>
              <a:rPr lang="es-419" sz="900">
                <a:solidFill>
                  <a:srgbClr val="D4D4D4"/>
                </a:solidFill>
                <a:highlight>
                  <a:srgbClr val="1F1F1F"/>
                </a:highlight>
                <a:latin typeface="Courier New"/>
                <a:ea typeface="Courier New"/>
                <a:cs typeface="Courier New"/>
                <a:sym typeface="Courier New"/>
              </a:rPr>
              <a:t>:</a:t>
            </a:r>
            <a:r>
              <a:rPr lang="es-419" sz="900">
                <a:solidFill>
                  <a:srgbClr val="4EC9B0"/>
                </a:solidFill>
                <a:highlight>
                  <a:srgbClr val="1F1F1F"/>
                </a:highlight>
                <a:latin typeface="Courier New"/>
                <a:ea typeface="Courier New"/>
                <a:cs typeface="Courier New"/>
                <a:sym typeface="Courier New"/>
              </a:rPr>
              <a:t>u8</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println!</a:t>
            </a:r>
            <a:r>
              <a:rPr lang="es-419" sz="900">
                <a:solidFill>
                  <a:srgbClr val="CCCCCC"/>
                </a:solidFill>
                <a:highlight>
                  <a:srgbClr val="1F1F1F"/>
                </a:highlight>
                <a:latin typeface="Courier New"/>
                <a:ea typeface="Courier New"/>
                <a:cs typeface="Courier New"/>
                <a:sym typeface="Courier New"/>
              </a:rPr>
              <a:t>(</a:t>
            </a:r>
            <a:r>
              <a:rPr lang="es-419" sz="900">
                <a:solidFill>
                  <a:srgbClr val="CE9178"/>
                </a:solidFill>
                <a:highlight>
                  <a:srgbClr val="1F1F1F"/>
                </a:highlight>
                <a:latin typeface="Courier New"/>
                <a:ea typeface="Courier New"/>
                <a:cs typeface="Courier New"/>
                <a:sym typeface="Courier New"/>
              </a:rPr>
              <a:t>"Termine! </a:t>
            </a:r>
            <a:r>
              <a:rPr lang="es-419" sz="900">
                <a:solidFill>
                  <a:srgbClr val="569CD6"/>
                </a:solidFill>
                <a:highlight>
                  <a:srgbClr val="1F1F1F"/>
                </a:highlight>
                <a:latin typeface="Courier New"/>
                <a:ea typeface="Courier New"/>
                <a:cs typeface="Courier New"/>
                <a:sym typeface="Courier New"/>
              </a:rPr>
              <a:t>{}</a:t>
            </a:r>
            <a:r>
              <a:rPr lang="es-419" sz="900">
                <a:solidFill>
                  <a:srgbClr val="CE9178"/>
                </a:solidFill>
                <a:highlight>
                  <a:srgbClr val="1F1F1F"/>
                </a:highlight>
                <a:latin typeface="Courier New"/>
                <a:ea typeface="Courier New"/>
                <a:cs typeface="Courier New"/>
                <a:sym typeface="Courier New"/>
              </a:rPr>
              <a:t>"</a:t>
            </a:r>
            <a:r>
              <a:rPr lang="es-419" sz="900">
                <a:solidFill>
                  <a:srgbClr val="CCCCCC"/>
                </a:solidFill>
                <a:highlight>
                  <a:srgbClr val="1F1F1F"/>
                </a:highlight>
                <a:latin typeface="Courier New"/>
                <a:ea typeface="Courier New"/>
                <a:cs typeface="Courier New"/>
                <a:sym typeface="Courier New"/>
              </a:rPr>
              <a:t>, </a:t>
            </a:r>
            <a:r>
              <a:rPr lang="es-419" sz="900">
                <a:solidFill>
                  <a:srgbClr val="9CDCFE"/>
                </a:solidFill>
                <a:highlight>
                  <a:srgbClr val="1F1F1F"/>
                </a:highlight>
                <a:latin typeface="Courier New"/>
                <a:ea typeface="Courier New"/>
                <a:cs typeface="Courier New"/>
                <a:sym typeface="Courier New"/>
              </a:rPr>
              <a:t>id</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200">
              <a:solidFill>
                <a:srgbClr val="569CD6"/>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1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600" u="sng">
              <a:highlight>
                <a:schemeClr val="lt1"/>
              </a:highlight>
              <a:latin typeface="Roboto Slab"/>
              <a:ea typeface="Roboto Slab"/>
              <a:cs typeface="Roboto Slab"/>
              <a:sym typeface="Roboto Slab"/>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9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a:highlight>
                  <a:schemeClr val="lt1"/>
                </a:highlight>
              </a:rPr>
              <a:t>Concurrencia: async runtime -&gt; async-std</a:t>
            </a:r>
            <a:endParaRPr>
              <a:highlight>
                <a:schemeClr val="lt1"/>
              </a:highlight>
            </a:endParaRPr>
          </a:p>
        </p:txBody>
      </p:sp>
      <p:sp>
        <p:nvSpPr>
          <p:cNvPr id="566" name="Google Shape;566;p94"/>
          <p:cNvSpPr txBox="1"/>
          <p:nvPr>
            <p:ph idx="1" type="body"/>
          </p:nvPr>
        </p:nvSpPr>
        <p:spPr>
          <a:xfrm>
            <a:off x="387900" y="1352024"/>
            <a:ext cx="8368200" cy="3078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419" sz="900">
                <a:solidFill>
                  <a:srgbClr val="569CD6"/>
                </a:solidFill>
                <a:highlight>
                  <a:srgbClr val="1F1F1F"/>
                </a:highlight>
                <a:latin typeface="Courier New"/>
                <a:ea typeface="Courier New"/>
                <a:cs typeface="Courier New"/>
                <a:sym typeface="Courier New"/>
              </a:rPr>
              <a:t>use</a:t>
            </a:r>
            <a:r>
              <a:rPr lang="es-419" sz="900">
                <a:solidFill>
                  <a:srgbClr val="CCCCCC"/>
                </a:solidFill>
                <a:highlight>
                  <a:srgbClr val="1F1F1F"/>
                </a:highlight>
                <a:latin typeface="Courier New"/>
                <a:ea typeface="Courier New"/>
                <a:cs typeface="Courier New"/>
                <a:sym typeface="Courier New"/>
              </a:rPr>
              <a:t> </a:t>
            </a:r>
            <a:r>
              <a:rPr lang="es-419" sz="900">
                <a:solidFill>
                  <a:srgbClr val="4EC9B0"/>
                </a:solidFill>
                <a:highlight>
                  <a:srgbClr val="1F1F1F"/>
                </a:highlight>
                <a:latin typeface="Courier New"/>
                <a:ea typeface="Courier New"/>
                <a:cs typeface="Courier New"/>
                <a:sym typeface="Courier New"/>
              </a:rPr>
              <a:t>async_std</a:t>
            </a:r>
            <a:r>
              <a:rPr lang="es-419" sz="900">
                <a:solidFill>
                  <a:srgbClr val="D4D4D4"/>
                </a:solidFill>
                <a:highlight>
                  <a:srgbClr val="1F1F1F"/>
                </a:highlight>
                <a:latin typeface="Courier New"/>
                <a:ea typeface="Courier New"/>
                <a:cs typeface="Courier New"/>
                <a:sym typeface="Courier New"/>
              </a:rPr>
              <a:t>::</a:t>
            </a:r>
            <a:r>
              <a:rPr lang="es-419" sz="900">
                <a:solidFill>
                  <a:srgbClr val="4EC9B0"/>
                </a:solidFill>
                <a:highlight>
                  <a:srgbClr val="1F1F1F"/>
                </a:highlight>
                <a:latin typeface="Courier New"/>
                <a:ea typeface="Courier New"/>
                <a:cs typeface="Courier New"/>
                <a:sym typeface="Courier New"/>
              </a:rPr>
              <a:t>task</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569CD6"/>
                </a:solidFill>
                <a:highlight>
                  <a:srgbClr val="1F1F1F"/>
                </a:highlight>
                <a:latin typeface="Courier New"/>
                <a:ea typeface="Courier New"/>
                <a:cs typeface="Courier New"/>
                <a:sym typeface="Courier New"/>
              </a:rPr>
              <a:t>use</a:t>
            </a:r>
            <a:r>
              <a:rPr lang="es-419" sz="900">
                <a:solidFill>
                  <a:srgbClr val="CCCCCC"/>
                </a:solidFill>
                <a:highlight>
                  <a:srgbClr val="1F1F1F"/>
                </a:highlight>
                <a:latin typeface="Courier New"/>
                <a:ea typeface="Courier New"/>
                <a:cs typeface="Courier New"/>
                <a:sym typeface="Courier New"/>
              </a:rPr>
              <a:t> </a:t>
            </a:r>
            <a:r>
              <a:rPr lang="es-419" sz="900">
                <a:solidFill>
                  <a:srgbClr val="4EC9B0"/>
                </a:solidFill>
                <a:highlight>
                  <a:srgbClr val="1F1F1F"/>
                </a:highlight>
                <a:latin typeface="Courier New"/>
                <a:ea typeface="Courier New"/>
                <a:cs typeface="Courier New"/>
                <a:sym typeface="Courier New"/>
              </a:rPr>
              <a:t>std</a:t>
            </a:r>
            <a:r>
              <a:rPr lang="es-419" sz="900">
                <a:solidFill>
                  <a:srgbClr val="D4D4D4"/>
                </a:solidFill>
                <a:highlight>
                  <a:srgbClr val="1F1F1F"/>
                </a:highlight>
                <a:latin typeface="Courier New"/>
                <a:ea typeface="Courier New"/>
                <a:cs typeface="Courier New"/>
                <a:sym typeface="Courier New"/>
              </a:rPr>
              <a:t>::</a:t>
            </a:r>
            <a:r>
              <a:rPr lang="es-419" sz="900">
                <a:solidFill>
                  <a:srgbClr val="CCCCCC"/>
                </a:solidFill>
                <a:highlight>
                  <a:srgbClr val="1F1F1F"/>
                </a:highlight>
                <a:latin typeface="Courier New"/>
                <a:ea typeface="Courier New"/>
                <a:cs typeface="Courier New"/>
                <a:sym typeface="Courier New"/>
              </a:rPr>
              <a:t>{</a:t>
            </a:r>
            <a:r>
              <a:rPr lang="es-419" sz="900">
                <a:solidFill>
                  <a:srgbClr val="4EC9B0"/>
                </a:solidFill>
                <a:highlight>
                  <a:srgbClr val="1F1F1F"/>
                </a:highlight>
                <a:latin typeface="Courier New"/>
                <a:ea typeface="Courier New"/>
                <a:cs typeface="Courier New"/>
                <a:sym typeface="Courier New"/>
              </a:rPr>
              <a:t>thread</a:t>
            </a:r>
            <a:r>
              <a:rPr lang="es-419" sz="900">
                <a:solidFill>
                  <a:srgbClr val="CCCCCC"/>
                </a:solidFill>
                <a:highlight>
                  <a:srgbClr val="1F1F1F"/>
                </a:highlight>
                <a:latin typeface="Courier New"/>
                <a:ea typeface="Courier New"/>
                <a:cs typeface="Courier New"/>
                <a:sym typeface="Courier New"/>
              </a:rPr>
              <a:t>, </a:t>
            </a:r>
            <a:r>
              <a:rPr lang="es-419" sz="900">
                <a:solidFill>
                  <a:srgbClr val="4EC9B0"/>
                </a:solidFill>
                <a:highlight>
                  <a:srgbClr val="1F1F1F"/>
                </a:highlight>
                <a:latin typeface="Courier New"/>
                <a:ea typeface="Courier New"/>
                <a:cs typeface="Courier New"/>
                <a:sym typeface="Courier New"/>
              </a:rPr>
              <a:t>time</a:t>
            </a:r>
            <a:r>
              <a:rPr lang="es-419" sz="900">
                <a:solidFill>
                  <a:srgbClr val="D4D4D4"/>
                </a:solidFill>
                <a:highlight>
                  <a:srgbClr val="1F1F1F"/>
                </a:highlight>
                <a:latin typeface="Courier New"/>
                <a:ea typeface="Courier New"/>
                <a:cs typeface="Courier New"/>
                <a:sym typeface="Courier New"/>
              </a:rPr>
              <a:t>::</a:t>
            </a:r>
            <a:r>
              <a:rPr lang="es-419" sz="900">
                <a:solidFill>
                  <a:srgbClr val="4EC9B0"/>
                </a:solidFill>
                <a:highlight>
                  <a:srgbClr val="1F1F1F"/>
                </a:highlight>
                <a:latin typeface="Courier New"/>
                <a:ea typeface="Courier New"/>
                <a:cs typeface="Courier New"/>
                <a:sym typeface="Courier New"/>
              </a:rPr>
              <a:t>Duration</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569CD6"/>
                </a:solidFill>
                <a:highlight>
                  <a:srgbClr val="1F1F1F"/>
                </a:highlight>
                <a:latin typeface="Courier New"/>
                <a:ea typeface="Courier New"/>
                <a:cs typeface="Courier New"/>
                <a:sym typeface="Courier New"/>
              </a:rPr>
              <a:t>fn</a:t>
            </a:r>
            <a:r>
              <a:rPr lang="es-419" sz="900">
                <a:solidFill>
                  <a:srgbClr val="CCCCCC"/>
                </a:solidFill>
                <a:highlight>
                  <a:srgbClr val="1F1F1F"/>
                </a:highlight>
                <a:latin typeface="Courier New"/>
                <a:ea typeface="Courier New"/>
                <a:cs typeface="Courier New"/>
                <a:sym typeface="Courier New"/>
              </a:rPr>
              <a:t> </a:t>
            </a:r>
            <a:r>
              <a:rPr lang="es-419" sz="900">
                <a:solidFill>
                  <a:srgbClr val="DCDCAA"/>
                </a:solidFill>
                <a:highlight>
                  <a:srgbClr val="1F1F1F"/>
                </a:highlight>
                <a:latin typeface="Courier New"/>
                <a:ea typeface="Courier New"/>
                <a:cs typeface="Courier New"/>
                <a:sym typeface="Courier New"/>
              </a:rPr>
              <a:t>main</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let</a:t>
            </a: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mut</a:t>
            </a:r>
            <a:r>
              <a:rPr lang="es-419" sz="900">
                <a:solidFill>
                  <a:srgbClr val="CCCCCC"/>
                </a:solidFill>
                <a:highlight>
                  <a:srgbClr val="1F1F1F"/>
                </a:highlight>
                <a:latin typeface="Courier New"/>
                <a:ea typeface="Courier New"/>
                <a:cs typeface="Courier New"/>
                <a:sym typeface="Courier New"/>
              </a:rPr>
              <a:t> </a:t>
            </a:r>
            <a:r>
              <a:rPr lang="es-419" sz="900" u="sng">
                <a:solidFill>
                  <a:srgbClr val="9CDCFE"/>
                </a:solidFill>
                <a:highlight>
                  <a:srgbClr val="1F1F1F"/>
                </a:highlight>
                <a:latin typeface="Courier New"/>
                <a:ea typeface="Courier New"/>
                <a:cs typeface="Courier New"/>
                <a:sym typeface="Courier New"/>
              </a:rPr>
              <a:t>v</a:t>
            </a:r>
            <a:r>
              <a:rPr lang="es-419" sz="900">
                <a:solidFill>
                  <a:srgbClr val="CCCCCC"/>
                </a:solidFill>
                <a:highlight>
                  <a:srgbClr val="1F1F1F"/>
                </a:highlight>
                <a:latin typeface="Courier New"/>
                <a:ea typeface="Courier New"/>
                <a:cs typeface="Courier New"/>
                <a:sym typeface="Courier New"/>
              </a:rPr>
              <a:t> </a:t>
            </a:r>
            <a:r>
              <a:rPr lang="es-419" sz="900">
                <a:solidFill>
                  <a:srgbClr val="D4D4D4"/>
                </a:solidFill>
                <a:highlight>
                  <a:srgbClr val="1F1F1F"/>
                </a:highlight>
                <a:latin typeface="Courier New"/>
                <a:ea typeface="Courier New"/>
                <a:cs typeface="Courier New"/>
                <a:sym typeface="Courier New"/>
              </a:rPr>
              <a:t>=</a:t>
            </a:r>
            <a:r>
              <a:rPr lang="es-419" sz="900">
                <a:solidFill>
                  <a:srgbClr val="CCCCCC"/>
                </a:solidFill>
                <a:highlight>
                  <a:srgbClr val="1F1F1F"/>
                </a:highlight>
                <a:latin typeface="Courier New"/>
                <a:ea typeface="Courier New"/>
                <a:cs typeface="Courier New"/>
                <a:sym typeface="Courier New"/>
              </a:rPr>
              <a:t> </a:t>
            </a:r>
            <a:r>
              <a:rPr lang="es-419" sz="900">
                <a:solidFill>
                  <a:srgbClr val="4EC9B0"/>
                </a:solidFill>
                <a:highlight>
                  <a:srgbClr val="1F1F1F"/>
                </a:highlight>
                <a:latin typeface="Courier New"/>
                <a:ea typeface="Courier New"/>
                <a:cs typeface="Courier New"/>
                <a:sym typeface="Courier New"/>
              </a:rPr>
              <a:t>Vec</a:t>
            </a:r>
            <a:r>
              <a:rPr lang="es-419" sz="900">
                <a:solidFill>
                  <a:srgbClr val="D4D4D4"/>
                </a:solidFill>
                <a:highlight>
                  <a:srgbClr val="1F1F1F"/>
                </a:highlight>
                <a:latin typeface="Courier New"/>
                <a:ea typeface="Courier New"/>
                <a:cs typeface="Courier New"/>
                <a:sym typeface="Courier New"/>
              </a:rPr>
              <a:t>::</a:t>
            </a:r>
            <a:r>
              <a:rPr lang="es-419" sz="900">
                <a:solidFill>
                  <a:srgbClr val="DCDCAA"/>
                </a:solidFill>
                <a:highlight>
                  <a:srgbClr val="1F1F1F"/>
                </a:highlight>
                <a:latin typeface="Courier New"/>
                <a:ea typeface="Courier New"/>
                <a:cs typeface="Courier New"/>
                <a:sym typeface="Courier New"/>
              </a:rPr>
              <a:t>new</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C586C0"/>
                </a:solidFill>
                <a:highlight>
                  <a:srgbClr val="1F1F1F"/>
                </a:highlight>
                <a:latin typeface="Courier New"/>
                <a:ea typeface="Courier New"/>
                <a:cs typeface="Courier New"/>
                <a:sym typeface="Courier New"/>
              </a:rPr>
              <a:t>for</a:t>
            </a:r>
            <a:r>
              <a:rPr lang="es-419" sz="900">
                <a:solidFill>
                  <a:srgbClr val="CCCCCC"/>
                </a:solidFill>
                <a:highlight>
                  <a:srgbClr val="1F1F1F"/>
                </a:highlight>
                <a:latin typeface="Courier New"/>
                <a:ea typeface="Courier New"/>
                <a:cs typeface="Courier New"/>
                <a:sym typeface="Courier New"/>
              </a:rPr>
              <a:t> </a:t>
            </a:r>
            <a:r>
              <a:rPr lang="es-419" sz="900">
                <a:solidFill>
                  <a:srgbClr val="9CDCFE"/>
                </a:solidFill>
                <a:highlight>
                  <a:srgbClr val="1F1F1F"/>
                </a:highlight>
                <a:latin typeface="Courier New"/>
                <a:ea typeface="Courier New"/>
                <a:cs typeface="Courier New"/>
                <a:sym typeface="Courier New"/>
              </a:rPr>
              <a:t>id</a:t>
            </a:r>
            <a:r>
              <a:rPr lang="es-419" sz="900">
                <a:solidFill>
                  <a:srgbClr val="CCCCCC"/>
                </a:solidFill>
                <a:highlight>
                  <a:srgbClr val="1F1F1F"/>
                </a:highlight>
                <a:latin typeface="Courier New"/>
                <a:ea typeface="Courier New"/>
                <a:cs typeface="Courier New"/>
                <a:sym typeface="Courier New"/>
              </a:rPr>
              <a:t> </a:t>
            </a:r>
            <a:r>
              <a:rPr lang="es-419" sz="900">
                <a:solidFill>
                  <a:srgbClr val="C586C0"/>
                </a:solidFill>
                <a:highlight>
                  <a:srgbClr val="1F1F1F"/>
                </a:highlight>
                <a:latin typeface="Courier New"/>
                <a:ea typeface="Courier New"/>
                <a:cs typeface="Courier New"/>
                <a:sym typeface="Courier New"/>
              </a:rPr>
              <a:t>in</a:t>
            </a:r>
            <a:r>
              <a:rPr lang="es-419" sz="900">
                <a:solidFill>
                  <a:srgbClr val="CCCCCC"/>
                </a:solidFill>
                <a:highlight>
                  <a:srgbClr val="1F1F1F"/>
                </a:highlight>
                <a:latin typeface="Courier New"/>
                <a:ea typeface="Courier New"/>
                <a:cs typeface="Courier New"/>
                <a:sym typeface="Courier New"/>
              </a:rPr>
              <a:t> </a:t>
            </a:r>
            <a:r>
              <a:rPr lang="es-419" sz="900">
                <a:solidFill>
                  <a:srgbClr val="B5CEA8"/>
                </a:solidFill>
                <a:highlight>
                  <a:srgbClr val="1F1F1F"/>
                </a:highlight>
                <a:latin typeface="Courier New"/>
                <a:ea typeface="Courier New"/>
                <a:cs typeface="Courier New"/>
                <a:sym typeface="Courier New"/>
              </a:rPr>
              <a:t>1</a:t>
            </a:r>
            <a:r>
              <a:rPr lang="es-419" sz="900">
                <a:solidFill>
                  <a:srgbClr val="D4D4D4"/>
                </a:solidFill>
                <a:highlight>
                  <a:srgbClr val="1F1F1F"/>
                </a:highlight>
                <a:latin typeface="Courier New"/>
                <a:ea typeface="Courier New"/>
                <a:cs typeface="Courier New"/>
                <a:sym typeface="Courier New"/>
              </a:rPr>
              <a:t>..</a:t>
            </a:r>
            <a:r>
              <a:rPr lang="es-419" sz="900">
                <a:solidFill>
                  <a:srgbClr val="B5CEA8"/>
                </a:solidFill>
                <a:highlight>
                  <a:srgbClr val="1F1F1F"/>
                </a:highlight>
                <a:latin typeface="Courier New"/>
                <a:ea typeface="Courier New"/>
                <a:cs typeface="Courier New"/>
                <a:sym typeface="Courier New"/>
              </a:rPr>
              <a:t>3</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println!</a:t>
            </a:r>
            <a:r>
              <a:rPr lang="es-419" sz="900">
                <a:solidFill>
                  <a:srgbClr val="CCCCCC"/>
                </a:solidFill>
                <a:highlight>
                  <a:srgbClr val="1F1F1F"/>
                </a:highlight>
                <a:latin typeface="Courier New"/>
                <a:ea typeface="Courier New"/>
                <a:cs typeface="Courier New"/>
                <a:sym typeface="Courier New"/>
              </a:rPr>
              <a:t>(</a:t>
            </a:r>
            <a:r>
              <a:rPr lang="es-419" sz="900">
                <a:solidFill>
                  <a:srgbClr val="CE9178"/>
                </a:solidFill>
                <a:highlight>
                  <a:srgbClr val="1F1F1F"/>
                </a:highlight>
                <a:latin typeface="Courier New"/>
                <a:ea typeface="Courier New"/>
                <a:cs typeface="Courier New"/>
                <a:sym typeface="Courier New"/>
              </a:rPr>
              <a:t>"comenzando con tarea:</a:t>
            </a:r>
            <a:r>
              <a:rPr lang="es-419" sz="900">
                <a:solidFill>
                  <a:srgbClr val="569CD6"/>
                </a:solidFill>
                <a:highlight>
                  <a:srgbClr val="1F1F1F"/>
                </a:highlight>
                <a:latin typeface="Courier New"/>
                <a:ea typeface="Courier New"/>
                <a:cs typeface="Courier New"/>
                <a:sym typeface="Courier New"/>
              </a:rPr>
              <a:t>{}</a:t>
            </a:r>
            <a:r>
              <a:rPr lang="es-419" sz="900">
                <a:solidFill>
                  <a:srgbClr val="CE9178"/>
                </a:solidFill>
                <a:highlight>
                  <a:srgbClr val="1F1F1F"/>
                </a:highlight>
                <a:latin typeface="Courier New"/>
                <a:ea typeface="Courier New"/>
                <a:cs typeface="Courier New"/>
                <a:sym typeface="Courier New"/>
              </a:rPr>
              <a:t>"</a:t>
            </a:r>
            <a:r>
              <a:rPr lang="es-419" sz="900">
                <a:solidFill>
                  <a:srgbClr val="CCCCCC"/>
                </a:solidFill>
                <a:highlight>
                  <a:srgbClr val="1F1F1F"/>
                </a:highlight>
                <a:latin typeface="Courier New"/>
                <a:ea typeface="Courier New"/>
                <a:cs typeface="Courier New"/>
                <a:sym typeface="Courier New"/>
              </a:rPr>
              <a:t>, </a:t>
            </a:r>
            <a:r>
              <a:rPr lang="es-419" sz="900">
                <a:solidFill>
                  <a:srgbClr val="9CDCFE"/>
                </a:solidFill>
                <a:highlight>
                  <a:srgbClr val="1F1F1F"/>
                </a:highlight>
                <a:latin typeface="Courier New"/>
                <a:ea typeface="Courier New"/>
                <a:cs typeface="Courier New"/>
                <a:sym typeface="Courier New"/>
              </a:rPr>
              <a:t>id</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let</a:t>
            </a:r>
            <a:r>
              <a:rPr lang="es-419" sz="900">
                <a:solidFill>
                  <a:srgbClr val="CCCCCC"/>
                </a:solidFill>
                <a:highlight>
                  <a:srgbClr val="1F1F1F"/>
                </a:highlight>
                <a:latin typeface="Courier New"/>
                <a:ea typeface="Courier New"/>
                <a:cs typeface="Courier New"/>
                <a:sym typeface="Courier New"/>
              </a:rPr>
              <a:t> </a:t>
            </a:r>
            <a:r>
              <a:rPr lang="es-419" sz="900">
                <a:solidFill>
                  <a:srgbClr val="9CDCFE"/>
                </a:solidFill>
                <a:highlight>
                  <a:srgbClr val="1F1F1F"/>
                </a:highlight>
                <a:latin typeface="Courier New"/>
                <a:ea typeface="Courier New"/>
                <a:cs typeface="Courier New"/>
                <a:sym typeface="Courier New"/>
              </a:rPr>
              <a:t>s</a:t>
            </a:r>
            <a:r>
              <a:rPr lang="es-419" sz="900">
                <a:solidFill>
                  <a:srgbClr val="CCCCCC"/>
                </a:solidFill>
                <a:highlight>
                  <a:srgbClr val="1F1F1F"/>
                </a:highlight>
                <a:latin typeface="Courier New"/>
                <a:ea typeface="Courier New"/>
                <a:cs typeface="Courier New"/>
                <a:sym typeface="Courier New"/>
              </a:rPr>
              <a:t> </a:t>
            </a:r>
            <a:r>
              <a:rPr lang="es-419" sz="900">
                <a:solidFill>
                  <a:srgbClr val="D4D4D4"/>
                </a:solidFill>
                <a:highlight>
                  <a:srgbClr val="1F1F1F"/>
                </a:highlight>
                <a:latin typeface="Courier New"/>
                <a:ea typeface="Courier New"/>
                <a:cs typeface="Courier New"/>
                <a:sym typeface="Courier New"/>
              </a:rPr>
              <a:t>=</a:t>
            </a:r>
            <a:r>
              <a:rPr lang="es-419" sz="900">
                <a:solidFill>
                  <a:srgbClr val="CCCCCC"/>
                </a:solidFill>
                <a:highlight>
                  <a:srgbClr val="1F1F1F"/>
                </a:highlight>
                <a:latin typeface="Courier New"/>
                <a:ea typeface="Courier New"/>
                <a:cs typeface="Courier New"/>
                <a:sym typeface="Courier New"/>
              </a:rPr>
              <a:t> </a:t>
            </a:r>
            <a:r>
              <a:rPr lang="es-419" sz="900">
                <a:solidFill>
                  <a:srgbClr val="4EC9B0"/>
                </a:solidFill>
                <a:highlight>
                  <a:srgbClr val="1F1F1F"/>
                </a:highlight>
                <a:latin typeface="Courier New"/>
                <a:ea typeface="Courier New"/>
                <a:cs typeface="Courier New"/>
                <a:sym typeface="Courier New"/>
              </a:rPr>
              <a:t>task</a:t>
            </a:r>
            <a:r>
              <a:rPr lang="es-419" sz="900">
                <a:solidFill>
                  <a:srgbClr val="D4D4D4"/>
                </a:solidFill>
                <a:highlight>
                  <a:srgbClr val="1F1F1F"/>
                </a:highlight>
                <a:latin typeface="Courier New"/>
                <a:ea typeface="Courier New"/>
                <a:cs typeface="Courier New"/>
                <a:sym typeface="Courier New"/>
              </a:rPr>
              <a:t>::</a:t>
            </a:r>
            <a:r>
              <a:rPr lang="es-419" sz="900">
                <a:solidFill>
                  <a:srgbClr val="DCDCAA"/>
                </a:solidFill>
                <a:highlight>
                  <a:srgbClr val="1F1F1F"/>
                </a:highlight>
                <a:latin typeface="Courier New"/>
                <a:ea typeface="Courier New"/>
                <a:cs typeface="Courier New"/>
                <a:sym typeface="Courier New"/>
              </a:rPr>
              <a:t>spawn</a:t>
            </a:r>
            <a:r>
              <a:rPr lang="es-419" sz="900">
                <a:solidFill>
                  <a:srgbClr val="CCCCCC"/>
                </a:solidFill>
                <a:highlight>
                  <a:srgbClr val="1F1F1F"/>
                </a:highlight>
                <a:latin typeface="Courier New"/>
                <a:ea typeface="Courier New"/>
                <a:cs typeface="Courier New"/>
                <a:sym typeface="Courier New"/>
              </a:rPr>
              <a:t>(</a:t>
            </a:r>
            <a:r>
              <a:rPr lang="es-419" sz="900">
                <a:solidFill>
                  <a:srgbClr val="DCDCAA"/>
                </a:solidFill>
                <a:highlight>
                  <a:srgbClr val="1F1F1F"/>
                </a:highlight>
                <a:latin typeface="Courier New"/>
                <a:ea typeface="Courier New"/>
                <a:cs typeface="Courier New"/>
                <a:sym typeface="Courier New"/>
              </a:rPr>
              <a:t>tarea_de_io_que_demora</a:t>
            </a:r>
            <a:r>
              <a:rPr lang="es-419" sz="900">
                <a:solidFill>
                  <a:srgbClr val="CCCCCC"/>
                </a:solidFill>
                <a:highlight>
                  <a:srgbClr val="1F1F1F"/>
                </a:highlight>
                <a:latin typeface="Courier New"/>
                <a:ea typeface="Courier New"/>
                <a:cs typeface="Courier New"/>
                <a:sym typeface="Courier New"/>
              </a:rPr>
              <a:t>(</a:t>
            </a:r>
            <a:r>
              <a:rPr lang="es-419" sz="900">
                <a:solidFill>
                  <a:srgbClr val="9CDCFE"/>
                </a:solidFill>
                <a:highlight>
                  <a:srgbClr val="1F1F1F"/>
                </a:highlight>
                <a:latin typeface="Courier New"/>
                <a:ea typeface="Courier New"/>
                <a:cs typeface="Courier New"/>
                <a:sym typeface="Courier New"/>
              </a:rPr>
              <a:t>id</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u="sng">
                <a:solidFill>
                  <a:srgbClr val="9CDCFE"/>
                </a:solidFill>
                <a:highlight>
                  <a:srgbClr val="1F1F1F"/>
                </a:highlight>
                <a:latin typeface="Courier New"/>
                <a:ea typeface="Courier New"/>
                <a:cs typeface="Courier New"/>
                <a:sym typeface="Courier New"/>
              </a:rPr>
              <a:t>v</a:t>
            </a:r>
            <a:r>
              <a:rPr lang="es-419" sz="900">
                <a:solidFill>
                  <a:srgbClr val="D4D4D4"/>
                </a:solidFill>
                <a:highlight>
                  <a:srgbClr val="1F1F1F"/>
                </a:highlight>
                <a:latin typeface="Courier New"/>
                <a:ea typeface="Courier New"/>
                <a:cs typeface="Courier New"/>
                <a:sym typeface="Courier New"/>
              </a:rPr>
              <a:t>.</a:t>
            </a:r>
            <a:r>
              <a:rPr lang="es-419" sz="900" u="sng">
                <a:solidFill>
                  <a:srgbClr val="DCDCAA"/>
                </a:solidFill>
                <a:highlight>
                  <a:srgbClr val="1F1F1F"/>
                </a:highlight>
                <a:latin typeface="Courier New"/>
                <a:ea typeface="Courier New"/>
                <a:cs typeface="Courier New"/>
                <a:sym typeface="Courier New"/>
              </a:rPr>
              <a:t>push</a:t>
            </a:r>
            <a:r>
              <a:rPr lang="es-419" sz="900">
                <a:solidFill>
                  <a:srgbClr val="CCCCCC"/>
                </a:solidFill>
                <a:highlight>
                  <a:srgbClr val="1F1F1F"/>
                </a:highlight>
                <a:latin typeface="Courier New"/>
                <a:ea typeface="Courier New"/>
                <a:cs typeface="Courier New"/>
                <a:sym typeface="Courier New"/>
              </a:rPr>
              <a:t>(</a:t>
            </a:r>
            <a:r>
              <a:rPr lang="es-419" sz="900">
                <a:solidFill>
                  <a:srgbClr val="9CDCFE"/>
                </a:solidFill>
                <a:highlight>
                  <a:srgbClr val="1F1F1F"/>
                </a:highlight>
                <a:latin typeface="Courier New"/>
                <a:ea typeface="Courier New"/>
                <a:cs typeface="Courier New"/>
                <a:sym typeface="Courier New"/>
              </a:rPr>
              <a:t>s</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C586C0"/>
                </a:solidFill>
                <a:highlight>
                  <a:srgbClr val="1F1F1F"/>
                </a:highlight>
                <a:latin typeface="Courier New"/>
                <a:ea typeface="Courier New"/>
                <a:cs typeface="Courier New"/>
                <a:sym typeface="Courier New"/>
              </a:rPr>
              <a:t>for</a:t>
            </a:r>
            <a:r>
              <a:rPr lang="es-419" sz="900">
                <a:solidFill>
                  <a:srgbClr val="CCCCCC"/>
                </a:solidFill>
                <a:highlight>
                  <a:srgbClr val="1F1F1F"/>
                </a:highlight>
                <a:latin typeface="Courier New"/>
                <a:ea typeface="Courier New"/>
                <a:cs typeface="Courier New"/>
                <a:sym typeface="Courier New"/>
              </a:rPr>
              <a:t> </a:t>
            </a:r>
            <a:r>
              <a:rPr lang="es-419" sz="900">
                <a:solidFill>
                  <a:srgbClr val="9CDCFE"/>
                </a:solidFill>
                <a:highlight>
                  <a:srgbClr val="1F1F1F"/>
                </a:highlight>
                <a:latin typeface="Courier New"/>
                <a:ea typeface="Courier New"/>
                <a:cs typeface="Courier New"/>
                <a:sym typeface="Courier New"/>
              </a:rPr>
              <a:t>i</a:t>
            </a:r>
            <a:r>
              <a:rPr lang="es-419" sz="900">
                <a:solidFill>
                  <a:srgbClr val="CCCCCC"/>
                </a:solidFill>
                <a:highlight>
                  <a:srgbClr val="1F1F1F"/>
                </a:highlight>
                <a:latin typeface="Courier New"/>
                <a:ea typeface="Courier New"/>
                <a:cs typeface="Courier New"/>
                <a:sym typeface="Courier New"/>
              </a:rPr>
              <a:t> </a:t>
            </a:r>
            <a:r>
              <a:rPr lang="es-419" sz="900">
                <a:solidFill>
                  <a:srgbClr val="C586C0"/>
                </a:solidFill>
                <a:highlight>
                  <a:srgbClr val="1F1F1F"/>
                </a:highlight>
                <a:latin typeface="Courier New"/>
                <a:ea typeface="Courier New"/>
                <a:cs typeface="Courier New"/>
                <a:sym typeface="Courier New"/>
              </a:rPr>
              <a:t>in</a:t>
            </a:r>
            <a:r>
              <a:rPr lang="es-419" sz="900">
                <a:solidFill>
                  <a:srgbClr val="CCCCCC"/>
                </a:solidFill>
                <a:highlight>
                  <a:srgbClr val="1F1F1F"/>
                </a:highlight>
                <a:latin typeface="Courier New"/>
                <a:ea typeface="Courier New"/>
                <a:cs typeface="Courier New"/>
                <a:sym typeface="Courier New"/>
              </a:rPr>
              <a:t> </a:t>
            </a:r>
            <a:r>
              <a:rPr lang="es-419" sz="900" u="sng">
                <a:solidFill>
                  <a:srgbClr val="9CDCFE"/>
                </a:solidFill>
                <a:highlight>
                  <a:srgbClr val="1F1F1F"/>
                </a:highlight>
                <a:latin typeface="Courier New"/>
                <a:ea typeface="Courier New"/>
                <a:cs typeface="Courier New"/>
                <a:sym typeface="Courier New"/>
              </a:rPr>
              <a:t>v</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4EC9B0"/>
                </a:solidFill>
                <a:highlight>
                  <a:srgbClr val="1F1F1F"/>
                </a:highlight>
                <a:latin typeface="Courier New"/>
                <a:ea typeface="Courier New"/>
                <a:cs typeface="Courier New"/>
                <a:sym typeface="Courier New"/>
              </a:rPr>
              <a:t>task</a:t>
            </a:r>
            <a:r>
              <a:rPr lang="es-419" sz="900">
                <a:solidFill>
                  <a:srgbClr val="D4D4D4"/>
                </a:solidFill>
                <a:highlight>
                  <a:srgbClr val="1F1F1F"/>
                </a:highlight>
                <a:latin typeface="Courier New"/>
                <a:ea typeface="Courier New"/>
                <a:cs typeface="Courier New"/>
                <a:sym typeface="Courier New"/>
              </a:rPr>
              <a:t>::</a:t>
            </a:r>
            <a:r>
              <a:rPr lang="es-419" sz="900">
                <a:solidFill>
                  <a:srgbClr val="DCDCAA"/>
                </a:solidFill>
                <a:highlight>
                  <a:srgbClr val="1F1F1F"/>
                </a:highlight>
                <a:latin typeface="Courier New"/>
                <a:ea typeface="Courier New"/>
                <a:cs typeface="Courier New"/>
                <a:sym typeface="Courier New"/>
              </a:rPr>
              <a:t>block_on</a:t>
            </a:r>
            <a:r>
              <a:rPr lang="es-419" sz="900">
                <a:solidFill>
                  <a:srgbClr val="CCCCCC"/>
                </a:solidFill>
                <a:highlight>
                  <a:srgbClr val="1F1F1F"/>
                </a:highlight>
                <a:latin typeface="Courier New"/>
                <a:ea typeface="Courier New"/>
                <a:cs typeface="Courier New"/>
                <a:sym typeface="Courier New"/>
              </a:rPr>
              <a:t>(</a:t>
            </a:r>
            <a:r>
              <a:rPr lang="es-419" sz="900">
                <a:solidFill>
                  <a:srgbClr val="9CDCFE"/>
                </a:solidFill>
                <a:highlight>
                  <a:srgbClr val="1F1F1F"/>
                </a:highlight>
                <a:latin typeface="Courier New"/>
                <a:ea typeface="Courier New"/>
                <a:cs typeface="Courier New"/>
                <a:sym typeface="Courier New"/>
              </a:rPr>
              <a:t>i</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569CD6"/>
                </a:solidFill>
                <a:highlight>
                  <a:srgbClr val="1F1F1F"/>
                </a:highlight>
                <a:latin typeface="Courier New"/>
                <a:ea typeface="Courier New"/>
                <a:cs typeface="Courier New"/>
                <a:sym typeface="Courier New"/>
              </a:rPr>
              <a:t>async</a:t>
            </a: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fn</a:t>
            </a:r>
            <a:r>
              <a:rPr lang="es-419" sz="900">
                <a:solidFill>
                  <a:srgbClr val="CCCCCC"/>
                </a:solidFill>
                <a:highlight>
                  <a:srgbClr val="1F1F1F"/>
                </a:highlight>
                <a:latin typeface="Courier New"/>
                <a:ea typeface="Courier New"/>
                <a:cs typeface="Courier New"/>
                <a:sym typeface="Courier New"/>
              </a:rPr>
              <a:t> </a:t>
            </a:r>
            <a:r>
              <a:rPr lang="es-419" sz="900">
                <a:solidFill>
                  <a:srgbClr val="DCDCAA"/>
                </a:solidFill>
                <a:highlight>
                  <a:srgbClr val="1F1F1F"/>
                </a:highlight>
                <a:latin typeface="Courier New"/>
                <a:ea typeface="Courier New"/>
                <a:cs typeface="Courier New"/>
                <a:sym typeface="Courier New"/>
              </a:rPr>
              <a:t>tarea_de_io_que_demora</a:t>
            </a:r>
            <a:r>
              <a:rPr lang="es-419" sz="900">
                <a:solidFill>
                  <a:srgbClr val="CCCCCC"/>
                </a:solidFill>
                <a:highlight>
                  <a:srgbClr val="1F1F1F"/>
                </a:highlight>
                <a:latin typeface="Courier New"/>
                <a:ea typeface="Courier New"/>
                <a:cs typeface="Courier New"/>
                <a:sym typeface="Courier New"/>
              </a:rPr>
              <a:t>(</a:t>
            </a:r>
            <a:r>
              <a:rPr lang="es-419" sz="900">
                <a:solidFill>
                  <a:srgbClr val="9CDCFE"/>
                </a:solidFill>
                <a:highlight>
                  <a:srgbClr val="1F1F1F"/>
                </a:highlight>
                <a:latin typeface="Courier New"/>
                <a:ea typeface="Courier New"/>
                <a:cs typeface="Courier New"/>
                <a:sym typeface="Courier New"/>
              </a:rPr>
              <a:t>id</a:t>
            </a:r>
            <a:r>
              <a:rPr lang="es-419" sz="900">
                <a:solidFill>
                  <a:srgbClr val="D4D4D4"/>
                </a:solidFill>
                <a:highlight>
                  <a:srgbClr val="1F1F1F"/>
                </a:highlight>
                <a:latin typeface="Courier New"/>
                <a:ea typeface="Courier New"/>
                <a:cs typeface="Courier New"/>
                <a:sym typeface="Courier New"/>
              </a:rPr>
              <a:t>:</a:t>
            </a:r>
            <a:r>
              <a:rPr lang="es-419" sz="900">
                <a:solidFill>
                  <a:srgbClr val="4EC9B0"/>
                </a:solidFill>
                <a:highlight>
                  <a:srgbClr val="1F1F1F"/>
                </a:highlight>
                <a:latin typeface="Courier New"/>
                <a:ea typeface="Courier New"/>
                <a:cs typeface="Courier New"/>
                <a:sym typeface="Courier New"/>
              </a:rPr>
              <a:t>u8</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println!</a:t>
            </a:r>
            <a:r>
              <a:rPr lang="es-419" sz="900">
                <a:solidFill>
                  <a:srgbClr val="CCCCCC"/>
                </a:solidFill>
                <a:highlight>
                  <a:srgbClr val="1F1F1F"/>
                </a:highlight>
                <a:latin typeface="Courier New"/>
                <a:ea typeface="Courier New"/>
                <a:cs typeface="Courier New"/>
                <a:sym typeface="Courier New"/>
              </a:rPr>
              <a:t>(</a:t>
            </a:r>
            <a:r>
              <a:rPr lang="es-419" sz="900">
                <a:solidFill>
                  <a:srgbClr val="CE9178"/>
                </a:solidFill>
                <a:highlight>
                  <a:srgbClr val="1F1F1F"/>
                </a:highlight>
                <a:latin typeface="Courier New"/>
                <a:ea typeface="Courier New"/>
                <a:cs typeface="Courier New"/>
                <a:sym typeface="Courier New"/>
              </a:rPr>
              <a:t>"Termine! </a:t>
            </a:r>
            <a:r>
              <a:rPr lang="es-419" sz="900">
                <a:solidFill>
                  <a:srgbClr val="569CD6"/>
                </a:solidFill>
                <a:highlight>
                  <a:srgbClr val="1F1F1F"/>
                </a:highlight>
                <a:latin typeface="Courier New"/>
                <a:ea typeface="Courier New"/>
                <a:cs typeface="Courier New"/>
                <a:sym typeface="Courier New"/>
              </a:rPr>
              <a:t>{}</a:t>
            </a:r>
            <a:r>
              <a:rPr lang="es-419" sz="900">
                <a:solidFill>
                  <a:srgbClr val="CE9178"/>
                </a:solidFill>
                <a:highlight>
                  <a:srgbClr val="1F1F1F"/>
                </a:highlight>
                <a:latin typeface="Courier New"/>
                <a:ea typeface="Courier New"/>
                <a:cs typeface="Courier New"/>
                <a:sym typeface="Courier New"/>
              </a:rPr>
              <a:t>"</a:t>
            </a:r>
            <a:r>
              <a:rPr lang="es-419" sz="900">
                <a:solidFill>
                  <a:srgbClr val="CCCCCC"/>
                </a:solidFill>
                <a:highlight>
                  <a:srgbClr val="1F1F1F"/>
                </a:highlight>
                <a:latin typeface="Courier New"/>
                <a:ea typeface="Courier New"/>
                <a:cs typeface="Courier New"/>
                <a:sym typeface="Courier New"/>
              </a:rPr>
              <a:t>, </a:t>
            </a:r>
            <a:r>
              <a:rPr lang="es-419" sz="900">
                <a:solidFill>
                  <a:srgbClr val="9CDCFE"/>
                </a:solidFill>
                <a:highlight>
                  <a:srgbClr val="1F1F1F"/>
                </a:highlight>
                <a:latin typeface="Courier New"/>
                <a:ea typeface="Courier New"/>
                <a:cs typeface="Courier New"/>
                <a:sym typeface="Courier New"/>
              </a:rPr>
              <a:t>id</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4EC9B0"/>
                </a:solidFill>
                <a:highlight>
                  <a:srgbClr val="1F1F1F"/>
                </a:highlight>
                <a:latin typeface="Courier New"/>
                <a:ea typeface="Courier New"/>
                <a:cs typeface="Courier New"/>
                <a:sym typeface="Courier New"/>
              </a:rPr>
              <a:t>thread</a:t>
            </a:r>
            <a:r>
              <a:rPr lang="es-419" sz="900">
                <a:solidFill>
                  <a:srgbClr val="D4D4D4"/>
                </a:solidFill>
                <a:highlight>
                  <a:srgbClr val="1F1F1F"/>
                </a:highlight>
                <a:latin typeface="Courier New"/>
                <a:ea typeface="Courier New"/>
                <a:cs typeface="Courier New"/>
                <a:sym typeface="Courier New"/>
              </a:rPr>
              <a:t>::</a:t>
            </a:r>
            <a:r>
              <a:rPr lang="es-419" sz="900">
                <a:solidFill>
                  <a:srgbClr val="DCDCAA"/>
                </a:solidFill>
                <a:highlight>
                  <a:srgbClr val="1F1F1F"/>
                </a:highlight>
                <a:latin typeface="Courier New"/>
                <a:ea typeface="Courier New"/>
                <a:cs typeface="Courier New"/>
                <a:sym typeface="Courier New"/>
              </a:rPr>
              <a:t>sleep</a:t>
            </a:r>
            <a:r>
              <a:rPr lang="es-419" sz="900">
                <a:solidFill>
                  <a:srgbClr val="CCCCCC"/>
                </a:solidFill>
                <a:highlight>
                  <a:srgbClr val="1F1F1F"/>
                </a:highlight>
                <a:latin typeface="Courier New"/>
                <a:ea typeface="Courier New"/>
                <a:cs typeface="Courier New"/>
                <a:sym typeface="Courier New"/>
              </a:rPr>
              <a:t>(</a:t>
            </a:r>
            <a:r>
              <a:rPr lang="es-419" sz="900">
                <a:solidFill>
                  <a:srgbClr val="4EC9B0"/>
                </a:solidFill>
                <a:highlight>
                  <a:srgbClr val="1F1F1F"/>
                </a:highlight>
                <a:latin typeface="Courier New"/>
                <a:ea typeface="Courier New"/>
                <a:cs typeface="Courier New"/>
                <a:sym typeface="Courier New"/>
              </a:rPr>
              <a:t>Duration</a:t>
            </a:r>
            <a:r>
              <a:rPr lang="es-419" sz="900">
                <a:solidFill>
                  <a:srgbClr val="D4D4D4"/>
                </a:solidFill>
                <a:highlight>
                  <a:srgbClr val="1F1F1F"/>
                </a:highlight>
                <a:latin typeface="Courier New"/>
                <a:ea typeface="Courier New"/>
                <a:cs typeface="Courier New"/>
                <a:sym typeface="Courier New"/>
              </a:rPr>
              <a:t>::</a:t>
            </a:r>
            <a:r>
              <a:rPr lang="es-419" sz="900">
                <a:solidFill>
                  <a:srgbClr val="DCDCAA"/>
                </a:solidFill>
                <a:highlight>
                  <a:srgbClr val="1F1F1F"/>
                </a:highlight>
                <a:latin typeface="Courier New"/>
                <a:ea typeface="Courier New"/>
                <a:cs typeface="Courier New"/>
                <a:sym typeface="Courier New"/>
              </a:rPr>
              <a:t>from_secs</a:t>
            </a:r>
            <a:r>
              <a:rPr lang="es-419" sz="900">
                <a:solidFill>
                  <a:srgbClr val="CCCCCC"/>
                </a:solidFill>
                <a:highlight>
                  <a:srgbClr val="1F1F1F"/>
                </a:highlight>
                <a:latin typeface="Courier New"/>
                <a:ea typeface="Courier New"/>
                <a:cs typeface="Courier New"/>
                <a:sym typeface="Courier New"/>
              </a:rPr>
              <a:t>(</a:t>
            </a:r>
            <a:r>
              <a:rPr lang="es-419" sz="900">
                <a:solidFill>
                  <a:srgbClr val="B5CEA8"/>
                </a:solidFill>
                <a:highlight>
                  <a:srgbClr val="1F1F1F"/>
                </a:highlight>
                <a:latin typeface="Courier New"/>
                <a:ea typeface="Courier New"/>
                <a:cs typeface="Courier New"/>
                <a:sym typeface="Courier New"/>
              </a:rPr>
              <a:t>2</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900">
              <a:solidFill>
                <a:srgbClr val="569CD6"/>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200">
              <a:solidFill>
                <a:srgbClr val="569CD6"/>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1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600" u="sng">
              <a:highlight>
                <a:schemeClr val="lt1"/>
              </a:highlight>
              <a:latin typeface="Roboto Slab"/>
              <a:ea typeface="Roboto Slab"/>
              <a:cs typeface="Roboto Slab"/>
              <a:sym typeface="Roboto Slab"/>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9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a:highlight>
                  <a:schemeClr val="lt1"/>
                </a:highlight>
              </a:rPr>
              <a:t>Concurrencia: async runtime -&gt; smol</a:t>
            </a:r>
            <a:endParaRPr>
              <a:highlight>
                <a:schemeClr val="lt1"/>
              </a:highlight>
            </a:endParaRPr>
          </a:p>
        </p:txBody>
      </p:sp>
      <p:sp>
        <p:nvSpPr>
          <p:cNvPr id="572" name="Google Shape;572;p95"/>
          <p:cNvSpPr txBox="1"/>
          <p:nvPr>
            <p:ph idx="1" type="body"/>
          </p:nvPr>
        </p:nvSpPr>
        <p:spPr>
          <a:xfrm>
            <a:off x="387900" y="1352024"/>
            <a:ext cx="8368200" cy="3078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419" sz="900">
                <a:solidFill>
                  <a:srgbClr val="569CD6"/>
                </a:solidFill>
                <a:highlight>
                  <a:srgbClr val="1F1F1F"/>
                </a:highlight>
                <a:latin typeface="Courier New"/>
                <a:ea typeface="Courier New"/>
                <a:cs typeface="Courier New"/>
                <a:sym typeface="Courier New"/>
              </a:rPr>
              <a:t>fn</a:t>
            </a:r>
            <a:r>
              <a:rPr lang="es-419" sz="900">
                <a:solidFill>
                  <a:srgbClr val="CCCCCC"/>
                </a:solidFill>
                <a:highlight>
                  <a:srgbClr val="1F1F1F"/>
                </a:highlight>
                <a:latin typeface="Courier New"/>
                <a:ea typeface="Courier New"/>
                <a:cs typeface="Courier New"/>
                <a:sym typeface="Courier New"/>
              </a:rPr>
              <a:t> </a:t>
            </a:r>
            <a:r>
              <a:rPr lang="es-419" sz="900">
                <a:solidFill>
                  <a:srgbClr val="DCDCAA"/>
                </a:solidFill>
                <a:highlight>
                  <a:srgbClr val="1F1F1F"/>
                </a:highlight>
                <a:latin typeface="Courier New"/>
                <a:ea typeface="Courier New"/>
                <a:cs typeface="Courier New"/>
                <a:sym typeface="Courier New"/>
              </a:rPr>
              <a:t>main</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C586C0"/>
                </a:solidFill>
                <a:highlight>
                  <a:srgbClr val="1F1F1F"/>
                </a:highlight>
                <a:latin typeface="Courier New"/>
                <a:ea typeface="Courier New"/>
                <a:cs typeface="Courier New"/>
                <a:sym typeface="Courier New"/>
              </a:rPr>
              <a:t>for</a:t>
            </a:r>
            <a:r>
              <a:rPr lang="es-419" sz="900">
                <a:solidFill>
                  <a:srgbClr val="CCCCCC"/>
                </a:solidFill>
                <a:highlight>
                  <a:srgbClr val="1F1F1F"/>
                </a:highlight>
                <a:latin typeface="Courier New"/>
                <a:ea typeface="Courier New"/>
                <a:cs typeface="Courier New"/>
                <a:sym typeface="Courier New"/>
              </a:rPr>
              <a:t> </a:t>
            </a:r>
            <a:r>
              <a:rPr lang="es-419" sz="900">
                <a:solidFill>
                  <a:srgbClr val="9CDCFE"/>
                </a:solidFill>
                <a:highlight>
                  <a:srgbClr val="1F1F1F"/>
                </a:highlight>
                <a:latin typeface="Courier New"/>
                <a:ea typeface="Courier New"/>
                <a:cs typeface="Courier New"/>
                <a:sym typeface="Courier New"/>
              </a:rPr>
              <a:t>id</a:t>
            </a:r>
            <a:r>
              <a:rPr lang="es-419" sz="900">
                <a:solidFill>
                  <a:srgbClr val="CCCCCC"/>
                </a:solidFill>
                <a:highlight>
                  <a:srgbClr val="1F1F1F"/>
                </a:highlight>
                <a:latin typeface="Courier New"/>
                <a:ea typeface="Courier New"/>
                <a:cs typeface="Courier New"/>
                <a:sym typeface="Courier New"/>
              </a:rPr>
              <a:t> </a:t>
            </a:r>
            <a:r>
              <a:rPr lang="es-419" sz="900">
                <a:solidFill>
                  <a:srgbClr val="C586C0"/>
                </a:solidFill>
                <a:highlight>
                  <a:srgbClr val="1F1F1F"/>
                </a:highlight>
                <a:latin typeface="Courier New"/>
                <a:ea typeface="Courier New"/>
                <a:cs typeface="Courier New"/>
                <a:sym typeface="Courier New"/>
              </a:rPr>
              <a:t>in</a:t>
            </a:r>
            <a:r>
              <a:rPr lang="es-419" sz="900">
                <a:solidFill>
                  <a:srgbClr val="CCCCCC"/>
                </a:solidFill>
                <a:highlight>
                  <a:srgbClr val="1F1F1F"/>
                </a:highlight>
                <a:latin typeface="Courier New"/>
                <a:ea typeface="Courier New"/>
                <a:cs typeface="Courier New"/>
                <a:sym typeface="Courier New"/>
              </a:rPr>
              <a:t> </a:t>
            </a:r>
            <a:r>
              <a:rPr lang="es-419" sz="900">
                <a:solidFill>
                  <a:srgbClr val="B5CEA8"/>
                </a:solidFill>
                <a:highlight>
                  <a:srgbClr val="1F1F1F"/>
                </a:highlight>
                <a:latin typeface="Courier New"/>
                <a:ea typeface="Courier New"/>
                <a:cs typeface="Courier New"/>
                <a:sym typeface="Courier New"/>
              </a:rPr>
              <a:t>1</a:t>
            </a:r>
            <a:r>
              <a:rPr lang="es-419" sz="900">
                <a:solidFill>
                  <a:srgbClr val="D4D4D4"/>
                </a:solidFill>
                <a:highlight>
                  <a:srgbClr val="1F1F1F"/>
                </a:highlight>
                <a:latin typeface="Courier New"/>
                <a:ea typeface="Courier New"/>
                <a:cs typeface="Courier New"/>
                <a:sym typeface="Courier New"/>
              </a:rPr>
              <a:t>..</a:t>
            </a:r>
            <a:r>
              <a:rPr lang="es-419" sz="900">
                <a:solidFill>
                  <a:srgbClr val="B5CEA8"/>
                </a:solidFill>
                <a:highlight>
                  <a:srgbClr val="1F1F1F"/>
                </a:highlight>
                <a:latin typeface="Courier New"/>
                <a:ea typeface="Courier New"/>
                <a:cs typeface="Courier New"/>
                <a:sym typeface="Courier New"/>
              </a:rPr>
              <a:t>3</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println!</a:t>
            </a:r>
            <a:r>
              <a:rPr lang="es-419" sz="900">
                <a:solidFill>
                  <a:srgbClr val="CCCCCC"/>
                </a:solidFill>
                <a:highlight>
                  <a:srgbClr val="1F1F1F"/>
                </a:highlight>
                <a:latin typeface="Courier New"/>
                <a:ea typeface="Courier New"/>
                <a:cs typeface="Courier New"/>
                <a:sym typeface="Courier New"/>
              </a:rPr>
              <a:t>(</a:t>
            </a:r>
            <a:r>
              <a:rPr lang="es-419" sz="900">
                <a:solidFill>
                  <a:srgbClr val="CE9178"/>
                </a:solidFill>
                <a:highlight>
                  <a:srgbClr val="1F1F1F"/>
                </a:highlight>
                <a:latin typeface="Courier New"/>
                <a:ea typeface="Courier New"/>
                <a:cs typeface="Courier New"/>
                <a:sym typeface="Courier New"/>
              </a:rPr>
              <a:t>"comenzando con tarea:</a:t>
            </a:r>
            <a:r>
              <a:rPr lang="es-419" sz="900">
                <a:solidFill>
                  <a:srgbClr val="569CD6"/>
                </a:solidFill>
                <a:highlight>
                  <a:srgbClr val="1F1F1F"/>
                </a:highlight>
                <a:latin typeface="Courier New"/>
                <a:ea typeface="Courier New"/>
                <a:cs typeface="Courier New"/>
                <a:sym typeface="Courier New"/>
              </a:rPr>
              <a:t>{}</a:t>
            </a:r>
            <a:r>
              <a:rPr lang="es-419" sz="900">
                <a:solidFill>
                  <a:srgbClr val="CE9178"/>
                </a:solidFill>
                <a:highlight>
                  <a:srgbClr val="1F1F1F"/>
                </a:highlight>
                <a:latin typeface="Courier New"/>
                <a:ea typeface="Courier New"/>
                <a:cs typeface="Courier New"/>
                <a:sym typeface="Courier New"/>
              </a:rPr>
              <a:t>"</a:t>
            </a:r>
            <a:r>
              <a:rPr lang="es-419" sz="900">
                <a:solidFill>
                  <a:srgbClr val="CCCCCC"/>
                </a:solidFill>
                <a:highlight>
                  <a:srgbClr val="1F1F1F"/>
                </a:highlight>
                <a:latin typeface="Courier New"/>
                <a:ea typeface="Courier New"/>
                <a:cs typeface="Courier New"/>
                <a:sym typeface="Courier New"/>
              </a:rPr>
              <a:t>, </a:t>
            </a:r>
            <a:r>
              <a:rPr lang="es-419" sz="900">
                <a:solidFill>
                  <a:srgbClr val="9CDCFE"/>
                </a:solidFill>
                <a:highlight>
                  <a:srgbClr val="1F1F1F"/>
                </a:highlight>
                <a:latin typeface="Courier New"/>
                <a:ea typeface="Courier New"/>
                <a:cs typeface="Courier New"/>
                <a:sym typeface="Courier New"/>
              </a:rPr>
              <a:t>id</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let</a:t>
            </a:r>
            <a:r>
              <a:rPr lang="es-419" sz="900">
                <a:solidFill>
                  <a:srgbClr val="CCCCCC"/>
                </a:solidFill>
                <a:highlight>
                  <a:srgbClr val="1F1F1F"/>
                </a:highlight>
                <a:latin typeface="Courier New"/>
                <a:ea typeface="Courier New"/>
                <a:cs typeface="Courier New"/>
                <a:sym typeface="Courier New"/>
              </a:rPr>
              <a:t> </a:t>
            </a:r>
            <a:r>
              <a:rPr lang="es-419" sz="900">
                <a:solidFill>
                  <a:srgbClr val="9CDCFE"/>
                </a:solidFill>
                <a:highlight>
                  <a:srgbClr val="1F1F1F"/>
                </a:highlight>
                <a:latin typeface="Courier New"/>
                <a:ea typeface="Courier New"/>
                <a:cs typeface="Courier New"/>
                <a:sym typeface="Courier New"/>
              </a:rPr>
              <a:t>r</a:t>
            </a:r>
            <a:r>
              <a:rPr lang="es-419" sz="900">
                <a:solidFill>
                  <a:srgbClr val="CCCCCC"/>
                </a:solidFill>
                <a:highlight>
                  <a:srgbClr val="1F1F1F"/>
                </a:highlight>
                <a:latin typeface="Courier New"/>
                <a:ea typeface="Courier New"/>
                <a:cs typeface="Courier New"/>
                <a:sym typeface="Courier New"/>
              </a:rPr>
              <a:t> </a:t>
            </a:r>
            <a:r>
              <a:rPr lang="es-419" sz="900">
                <a:solidFill>
                  <a:srgbClr val="D4D4D4"/>
                </a:solidFill>
                <a:highlight>
                  <a:srgbClr val="1F1F1F"/>
                </a:highlight>
                <a:latin typeface="Courier New"/>
                <a:ea typeface="Courier New"/>
                <a:cs typeface="Courier New"/>
                <a:sym typeface="Courier New"/>
              </a:rPr>
              <a:t>=</a:t>
            </a:r>
            <a:r>
              <a:rPr lang="es-419" sz="900">
                <a:solidFill>
                  <a:srgbClr val="CCCCCC"/>
                </a:solidFill>
                <a:highlight>
                  <a:srgbClr val="1F1F1F"/>
                </a:highlight>
                <a:latin typeface="Courier New"/>
                <a:ea typeface="Courier New"/>
                <a:cs typeface="Courier New"/>
                <a:sym typeface="Courier New"/>
              </a:rPr>
              <a:t> </a:t>
            </a:r>
            <a:r>
              <a:rPr lang="es-419" sz="900">
                <a:solidFill>
                  <a:srgbClr val="4EC9B0"/>
                </a:solidFill>
                <a:highlight>
                  <a:srgbClr val="1F1F1F"/>
                </a:highlight>
                <a:latin typeface="Courier New"/>
                <a:ea typeface="Courier New"/>
                <a:cs typeface="Courier New"/>
                <a:sym typeface="Courier New"/>
              </a:rPr>
              <a:t>smol</a:t>
            </a:r>
            <a:r>
              <a:rPr lang="es-419" sz="900">
                <a:solidFill>
                  <a:srgbClr val="D4D4D4"/>
                </a:solidFill>
                <a:highlight>
                  <a:srgbClr val="1F1F1F"/>
                </a:highlight>
                <a:latin typeface="Courier New"/>
                <a:ea typeface="Courier New"/>
                <a:cs typeface="Courier New"/>
                <a:sym typeface="Courier New"/>
              </a:rPr>
              <a:t>::</a:t>
            </a:r>
            <a:r>
              <a:rPr lang="es-419" sz="900">
                <a:solidFill>
                  <a:srgbClr val="DCDCAA"/>
                </a:solidFill>
                <a:highlight>
                  <a:srgbClr val="1F1F1F"/>
                </a:highlight>
                <a:latin typeface="Courier New"/>
                <a:ea typeface="Courier New"/>
                <a:cs typeface="Courier New"/>
                <a:sym typeface="Courier New"/>
              </a:rPr>
              <a:t>block_on</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DCDCAA"/>
                </a:solidFill>
                <a:highlight>
                  <a:srgbClr val="1F1F1F"/>
                </a:highlight>
                <a:latin typeface="Courier New"/>
                <a:ea typeface="Courier New"/>
                <a:cs typeface="Courier New"/>
                <a:sym typeface="Courier New"/>
              </a:rPr>
              <a:t>tarea_de_io_que_demora</a:t>
            </a:r>
            <a:r>
              <a:rPr lang="es-419" sz="900">
                <a:solidFill>
                  <a:srgbClr val="CCCCCC"/>
                </a:solidFill>
                <a:highlight>
                  <a:srgbClr val="1F1F1F"/>
                </a:highlight>
                <a:latin typeface="Courier New"/>
                <a:ea typeface="Courier New"/>
                <a:cs typeface="Courier New"/>
                <a:sym typeface="Courier New"/>
              </a:rPr>
              <a:t>(</a:t>
            </a:r>
            <a:r>
              <a:rPr lang="es-419" sz="900">
                <a:solidFill>
                  <a:srgbClr val="9CDCFE"/>
                </a:solidFill>
                <a:highlight>
                  <a:srgbClr val="1F1F1F"/>
                </a:highlight>
                <a:latin typeface="Courier New"/>
                <a:ea typeface="Courier New"/>
                <a:cs typeface="Courier New"/>
                <a:sym typeface="Courier New"/>
              </a:rPr>
              <a:t>id</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569CD6"/>
                </a:solidFill>
                <a:highlight>
                  <a:srgbClr val="1F1F1F"/>
                </a:highlight>
                <a:latin typeface="Courier New"/>
                <a:ea typeface="Courier New"/>
                <a:cs typeface="Courier New"/>
                <a:sym typeface="Courier New"/>
              </a:rPr>
              <a:t>async</a:t>
            </a: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fn</a:t>
            </a:r>
            <a:r>
              <a:rPr lang="es-419" sz="900">
                <a:solidFill>
                  <a:srgbClr val="CCCCCC"/>
                </a:solidFill>
                <a:highlight>
                  <a:srgbClr val="1F1F1F"/>
                </a:highlight>
                <a:latin typeface="Courier New"/>
                <a:ea typeface="Courier New"/>
                <a:cs typeface="Courier New"/>
                <a:sym typeface="Courier New"/>
              </a:rPr>
              <a:t> </a:t>
            </a:r>
            <a:r>
              <a:rPr lang="es-419" sz="900">
                <a:solidFill>
                  <a:srgbClr val="DCDCAA"/>
                </a:solidFill>
                <a:highlight>
                  <a:srgbClr val="1F1F1F"/>
                </a:highlight>
                <a:latin typeface="Courier New"/>
                <a:ea typeface="Courier New"/>
                <a:cs typeface="Courier New"/>
                <a:sym typeface="Courier New"/>
              </a:rPr>
              <a:t>tarea_de_io_que_demora</a:t>
            </a:r>
            <a:r>
              <a:rPr lang="es-419" sz="900">
                <a:solidFill>
                  <a:srgbClr val="CCCCCC"/>
                </a:solidFill>
                <a:highlight>
                  <a:srgbClr val="1F1F1F"/>
                </a:highlight>
                <a:latin typeface="Courier New"/>
                <a:ea typeface="Courier New"/>
                <a:cs typeface="Courier New"/>
                <a:sym typeface="Courier New"/>
              </a:rPr>
              <a:t>(</a:t>
            </a:r>
            <a:r>
              <a:rPr lang="es-419" sz="900">
                <a:solidFill>
                  <a:srgbClr val="9CDCFE"/>
                </a:solidFill>
                <a:highlight>
                  <a:srgbClr val="1F1F1F"/>
                </a:highlight>
                <a:latin typeface="Courier New"/>
                <a:ea typeface="Courier New"/>
                <a:cs typeface="Courier New"/>
                <a:sym typeface="Courier New"/>
              </a:rPr>
              <a:t>id</a:t>
            </a:r>
            <a:r>
              <a:rPr lang="es-419" sz="900">
                <a:solidFill>
                  <a:srgbClr val="D4D4D4"/>
                </a:solidFill>
                <a:highlight>
                  <a:srgbClr val="1F1F1F"/>
                </a:highlight>
                <a:latin typeface="Courier New"/>
                <a:ea typeface="Courier New"/>
                <a:cs typeface="Courier New"/>
                <a:sym typeface="Courier New"/>
              </a:rPr>
              <a:t>:</a:t>
            </a:r>
            <a:r>
              <a:rPr lang="es-419" sz="900">
                <a:solidFill>
                  <a:srgbClr val="4EC9B0"/>
                </a:solidFill>
                <a:highlight>
                  <a:srgbClr val="1F1F1F"/>
                </a:highlight>
                <a:latin typeface="Courier New"/>
                <a:ea typeface="Courier New"/>
                <a:cs typeface="Courier New"/>
                <a:sym typeface="Courier New"/>
              </a:rPr>
              <a:t>u8</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println!</a:t>
            </a:r>
            <a:r>
              <a:rPr lang="es-419" sz="900">
                <a:solidFill>
                  <a:srgbClr val="CCCCCC"/>
                </a:solidFill>
                <a:highlight>
                  <a:srgbClr val="1F1F1F"/>
                </a:highlight>
                <a:latin typeface="Courier New"/>
                <a:ea typeface="Courier New"/>
                <a:cs typeface="Courier New"/>
                <a:sym typeface="Courier New"/>
              </a:rPr>
              <a:t>(</a:t>
            </a:r>
            <a:r>
              <a:rPr lang="es-419" sz="900">
                <a:solidFill>
                  <a:srgbClr val="CE9178"/>
                </a:solidFill>
                <a:highlight>
                  <a:srgbClr val="1F1F1F"/>
                </a:highlight>
                <a:latin typeface="Courier New"/>
                <a:ea typeface="Courier New"/>
                <a:cs typeface="Courier New"/>
                <a:sym typeface="Courier New"/>
              </a:rPr>
              <a:t>"Termine! </a:t>
            </a:r>
            <a:r>
              <a:rPr lang="es-419" sz="900">
                <a:solidFill>
                  <a:srgbClr val="569CD6"/>
                </a:solidFill>
                <a:highlight>
                  <a:srgbClr val="1F1F1F"/>
                </a:highlight>
                <a:latin typeface="Courier New"/>
                <a:ea typeface="Courier New"/>
                <a:cs typeface="Courier New"/>
                <a:sym typeface="Courier New"/>
              </a:rPr>
              <a:t>{}</a:t>
            </a:r>
            <a:r>
              <a:rPr lang="es-419" sz="900">
                <a:solidFill>
                  <a:srgbClr val="CE9178"/>
                </a:solidFill>
                <a:highlight>
                  <a:srgbClr val="1F1F1F"/>
                </a:highlight>
                <a:latin typeface="Courier New"/>
                <a:ea typeface="Courier New"/>
                <a:cs typeface="Courier New"/>
                <a:sym typeface="Courier New"/>
              </a:rPr>
              <a:t>"</a:t>
            </a:r>
            <a:r>
              <a:rPr lang="es-419" sz="900">
                <a:solidFill>
                  <a:srgbClr val="CCCCCC"/>
                </a:solidFill>
                <a:highlight>
                  <a:srgbClr val="1F1F1F"/>
                </a:highlight>
                <a:latin typeface="Courier New"/>
                <a:ea typeface="Courier New"/>
                <a:cs typeface="Courier New"/>
                <a:sym typeface="Courier New"/>
              </a:rPr>
              <a:t>, </a:t>
            </a:r>
            <a:r>
              <a:rPr lang="es-419" sz="900">
                <a:solidFill>
                  <a:srgbClr val="9CDCFE"/>
                </a:solidFill>
                <a:highlight>
                  <a:srgbClr val="1F1F1F"/>
                </a:highlight>
                <a:latin typeface="Courier New"/>
                <a:ea typeface="Courier New"/>
                <a:cs typeface="Courier New"/>
                <a:sym typeface="Courier New"/>
              </a:rPr>
              <a:t>id</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200">
              <a:solidFill>
                <a:srgbClr val="569CD6"/>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600" u="sng">
              <a:highlight>
                <a:schemeClr val="lt1"/>
              </a:highlight>
              <a:latin typeface="Roboto Slab"/>
              <a:ea typeface="Roboto Slab"/>
              <a:cs typeface="Roboto Slab"/>
              <a:sym typeface="Roboto Slab"/>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9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a:highlight>
                  <a:schemeClr val="lt1"/>
                </a:highlight>
              </a:rPr>
              <a:t>Concurrencia: async runtime -&gt; smol</a:t>
            </a:r>
            <a:endParaRPr>
              <a:highlight>
                <a:schemeClr val="lt1"/>
              </a:highlight>
            </a:endParaRPr>
          </a:p>
        </p:txBody>
      </p:sp>
      <p:sp>
        <p:nvSpPr>
          <p:cNvPr id="578" name="Google Shape;578;p96"/>
          <p:cNvSpPr txBox="1"/>
          <p:nvPr>
            <p:ph idx="1" type="body"/>
          </p:nvPr>
        </p:nvSpPr>
        <p:spPr>
          <a:xfrm>
            <a:off x="387900" y="1352024"/>
            <a:ext cx="8368200" cy="3078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419" sz="900">
                <a:solidFill>
                  <a:srgbClr val="569CD6"/>
                </a:solidFill>
                <a:highlight>
                  <a:srgbClr val="1F1F1F"/>
                </a:highlight>
                <a:latin typeface="Courier New"/>
                <a:ea typeface="Courier New"/>
                <a:cs typeface="Courier New"/>
                <a:sym typeface="Courier New"/>
              </a:rPr>
              <a:t>use</a:t>
            </a:r>
            <a:r>
              <a:rPr lang="es-419" sz="900">
                <a:solidFill>
                  <a:srgbClr val="CCCCCC"/>
                </a:solidFill>
                <a:highlight>
                  <a:srgbClr val="1F1F1F"/>
                </a:highlight>
                <a:latin typeface="Courier New"/>
                <a:ea typeface="Courier New"/>
                <a:cs typeface="Courier New"/>
                <a:sym typeface="Courier New"/>
              </a:rPr>
              <a:t> </a:t>
            </a:r>
            <a:r>
              <a:rPr lang="es-419" sz="900">
                <a:solidFill>
                  <a:srgbClr val="4EC9B0"/>
                </a:solidFill>
                <a:highlight>
                  <a:srgbClr val="1F1F1F"/>
                </a:highlight>
                <a:latin typeface="Courier New"/>
                <a:ea typeface="Courier New"/>
                <a:cs typeface="Courier New"/>
                <a:sym typeface="Courier New"/>
              </a:rPr>
              <a:t>std</a:t>
            </a:r>
            <a:r>
              <a:rPr lang="es-419" sz="900">
                <a:solidFill>
                  <a:srgbClr val="D4D4D4"/>
                </a:solidFill>
                <a:highlight>
                  <a:srgbClr val="1F1F1F"/>
                </a:highlight>
                <a:latin typeface="Courier New"/>
                <a:ea typeface="Courier New"/>
                <a:cs typeface="Courier New"/>
                <a:sym typeface="Courier New"/>
              </a:rPr>
              <a:t>::</a:t>
            </a:r>
            <a:r>
              <a:rPr lang="es-419" sz="900">
                <a:solidFill>
                  <a:srgbClr val="CCCCCC"/>
                </a:solidFill>
                <a:highlight>
                  <a:srgbClr val="1F1F1F"/>
                </a:highlight>
                <a:latin typeface="Courier New"/>
                <a:ea typeface="Courier New"/>
                <a:cs typeface="Courier New"/>
                <a:sym typeface="Courier New"/>
              </a:rPr>
              <a:t>{</a:t>
            </a:r>
            <a:r>
              <a:rPr lang="es-419" sz="900">
                <a:solidFill>
                  <a:srgbClr val="4EC9B0"/>
                </a:solidFill>
                <a:highlight>
                  <a:srgbClr val="1F1F1F"/>
                </a:highlight>
                <a:latin typeface="Courier New"/>
                <a:ea typeface="Courier New"/>
                <a:cs typeface="Courier New"/>
                <a:sym typeface="Courier New"/>
              </a:rPr>
              <a:t>thread</a:t>
            </a:r>
            <a:r>
              <a:rPr lang="es-419" sz="900">
                <a:solidFill>
                  <a:srgbClr val="CCCCCC"/>
                </a:solidFill>
                <a:highlight>
                  <a:srgbClr val="1F1F1F"/>
                </a:highlight>
                <a:latin typeface="Courier New"/>
                <a:ea typeface="Courier New"/>
                <a:cs typeface="Courier New"/>
                <a:sym typeface="Courier New"/>
              </a:rPr>
              <a:t>, </a:t>
            </a:r>
            <a:r>
              <a:rPr lang="es-419" sz="900">
                <a:solidFill>
                  <a:srgbClr val="4EC9B0"/>
                </a:solidFill>
                <a:highlight>
                  <a:srgbClr val="1F1F1F"/>
                </a:highlight>
                <a:latin typeface="Courier New"/>
                <a:ea typeface="Courier New"/>
                <a:cs typeface="Courier New"/>
                <a:sym typeface="Courier New"/>
              </a:rPr>
              <a:t>time</a:t>
            </a:r>
            <a:r>
              <a:rPr lang="es-419" sz="900">
                <a:solidFill>
                  <a:srgbClr val="D4D4D4"/>
                </a:solidFill>
                <a:highlight>
                  <a:srgbClr val="1F1F1F"/>
                </a:highlight>
                <a:latin typeface="Courier New"/>
                <a:ea typeface="Courier New"/>
                <a:cs typeface="Courier New"/>
                <a:sym typeface="Courier New"/>
              </a:rPr>
              <a:t>::</a:t>
            </a:r>
            <a:r>
              <a:rPr lang="es-419" sz="900">
                <a:solidFill>
                  <a:srgbClr val="4EC9B0"/>
                </a:solidFill>
                <a:highlight>
                  <a:srgbClr val="1F1F1F"/>
                </a:highlight>
                <a:latin typeface="Courier New"/>
                <a:ea typeface="Courier New"/>
                <a:cs typeface="Courier New"/>
                <a:sym typeface="Courier New"/>
              </a:rPr>
              <a:t>Duration</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569CD6"/>
                </a:solidFill>
                <a:highlight>
                  <a:srgbClr val="1F1F1F"/>
                </a:highlight>
                <a:latin typeface="Courier New"/>
                <a:ea typeface="Courier New"/>
                <a:cs typeface="Courier New"/>
                <a:sym typeface="Courier New"/>
              </a:rPr>
              <a:t>use</a:t>
            </a:r>
            <a:r>
              <a:rPr lang="es-419" sz="900">
                <a:solidFill>
                  <a:srgbClr val="CCCCCC"/>
                </a:solidFill>
                <a:highlight>
                  <a:srgbClr val="1F1F1F"/>
                </a:highlight>
                <a:latin typeface="Courier New"/>
                <a:ea typeface="Courier New"/>
                <a:cs typeface="Courier New"/>
                <a:sym typeface="Courier New"/>
              </a:rPr>
              <a:t> </a:t>
            </a:r>
            <a:r>
              <a:rPr lang="es-419" sz="900">
                <a:solidFill>
                  <a:srgbClr val="4EC9B0"/>
                </a:solidFill>
                <a:highlight>
                  <a:srgbClr val="1F1F1F"/>
                </a:highlight>
                <a:latin typeface="Courier New"/>
                <a:ea typeface="Courier New"/>
                <a:cs typeface="Courier New"/>
                <a:sym typeface="Courier New"/>
              </a:rPr>
              <a:t>async_executor</a:t>
            </a:r>
            <a:r>
              <a:rPr lang="es-419" sz="900">
                <a:solidFill>
                  <a:srgbClr val="D4D4D4"/>
                </a:solidFill>
                <a:highlight>
                  <a:srgbClr val="1F1F1F"/>
                </a:highlight>
                <a:latin typeface="Courier New"/>
                <a:ea typeface="Courier New"/>
                <a:cs typeface="Courier New"/>
                <a:sym typeface="Courier New"/>
              </a:rPr>
              <a:t>::</a:t>
            </a:r>
            <a:r>
              <a:rPr lang="es-419" sz="900">
                <a:solidFill>
                  <a:srgbClr val="4EC9B0"/>
                </a:solidFill>
                <a:highlight>
                  <a:srgbClr val="1F1F1F"/>
                </a:highlight>
                <a:latin typeface="Courier New"/>
                <a:ea typeface="Courier New"/>
                <a:cs typeface="Courier New"/>
                <a:sym typeface="Courier New"/>
              </a:rPr>
              <a:t>Executor</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569CD6"/>
                </a:solidFill>
                <a:highlight>
                  <a:srgbClr val="1F1F1F"/>
                </a:highlight>
                <a:latin typeface="Courier New"/>
                <a:ea typeface="Courier New"/>
                <a:cs typeface="Courier New"/>
                <a:sym typeface="Courier New"/>
              </a:rPr>
              <a:t>use</a:t>
            </a:r>
            <a:r>
              <a:rPr lang="es-419" sz="900">
                <a:solidFill>
                  <a:srgbClr val="CCCCCC"/>
                </a:solidFill>
                <a:highlight>
                  <a:srgbClr val="1F1F1F"/>
                </a:highlight>
                <a:latin typeface="Courier New"/>
                <a:ea typeface="Courier New"/>
                <a:cs typeface="Courier New"/>
                <a:sym typeface="Courier New"/>
              </a:rPr>
              <a:t> </a:t>
            </a:r>
            <a:r>
              <a:rPr lang="es-419" sz="900">
                <a:solidFill>
                  <a:srgbClr val="4EC9B0"/>
                </a:solidFill>
                <a:highlight>
                  <a:srgbClr val="1F1F1F"/>
                </a:highlight>
                <a:latin typeface="Courier New"/>
                <a:ea typeface="Courier New"/>
                <a:cs typeface="Courier New"/>
                <a:sym typeface="Courier New"/>
              </a:rPr>
              <a:t>futures_lite</a:t>
            </a:r>
            <a:r>
              <a:rPr lang="es-419" sz="900">
                <a:solidFill>
                  <a:srgbClr val="D4D4D4"/>
                </a:solidFill>
                <a:highlight>
                  <a:srgbClr val="1F1F1F"/>
                </a:highlight>
                <a:latin typeface="Courier New"/>
                <a:ea typeface="Courier New"/>
                <a:cs typeface="Courier New"/>
                <a:sym typeface="Courier New"/>
              </a:rPr>
              <a:t>::</a:t>
            </a:r>
            <a:r>
              <a:rPr lang="es-419" sz="900">
                <a:solidFill>
                  <a:srgbClr val="4EC9B0"/>
                </a:solidFill>
                <a:highlight>
                  <a:srgbClr val="1F1F1F"/>
                </a:highlight>
                <a:latin typeface="Courier New"/>
                <a:ea typeface="Courier New"/>
                <a:cs typeface="Courier New"/>
                <a:sym typeface="Courier New"/>
              </a:rPr>
              <a:t>future</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569CD6"/>
                </a:solidFill>
                <a:highlight>
                  <a:srgbClr val="1F1F1F"/>
                </a:highlight>
                <a:latin typeface="Courier New"/>
                <a:ea typeface="Courier New"/>
                <a:cs typeface="Courier New"/>
                <a:sym typeface="Courier New"/>
              </a:rPr>
              <a:t>fn</a:t>
            </a:r>
            <a:r>
              <a:rPr lang="es-419" sz="900">
                <a:solidFill>
                  <a:srgbClr val="CCCCCC"/>
                </a:solidFill>
                <a:highlight>
                  <a:srgbClr val="1F1F1F"/>
                </a:highlight>
                <a:latin typeface="Courier New"/>
                <a:ea typeface="Courier New"/>
                <a:cs typeface="Courier New"/>
                <a:sym typeface="Courier New"/>
              </a:rPr>
              <a:t> </a:t>
            </a:r>
            <a:r>
              <a:rPr lang="es-419" sz="900">
                <a:solidFill>
                  <a:srgbClr val="DCDCAA"/>
                </a:solidFill>
                <a:highlight>
                  <a:srgbClr val="1F1F1F"/>
                </a:highlight>
                <a:latin typeface="Courier New"/>
                <a:ea typeface="Courier New"/>
                <a:cs typeface="Courier New"/>
                <a:sym typeface="Courier New"/>
              </a:rPr>
              <a:t>main</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let</a:t>
            </a:r>
            <a:r>
              <a:rPr lang="es-419" sz="900">
                <a:solidFill>
                  <a:srgbClr val="CCCCCC"/>
                </a:solidFill>
                <a:highlight>
                  <a:srgbClr val="1F1F1F"/>
                </a:highlight>
                <a:latin typeface="Courier New"/>
                <a:ea typeface="Courier New"/>
                <a:cs typeface="Courier New"/>
                <a:sym typeface="Courier New"/>
              </a:rPr>
              <a:t> </a:t>
            </a:r>
            <a:r>
              <a:rPr lang="es-419" sz="900">
                <a:solidFill>
                  <a:srgbClr val="9CDCFE"/>
                </a:solidFill>
                <a:highlight>
                  <a:srgbClr val="1F1F1F"/>
                </a:highlight>
                <a:latin typeface="Courier New"/>
                <a:ea typeface="Courier New"/>
                <a:cs typeface="Courier New"/>
                <a:sym typeface="Courier New"/>
              </a:rPr>
              <a:t>ex</a:t>
            </a:r>
            <a:r>
              <a:rPr lang="es-419" sz="900">
                <a:solidFill>
                  <a:srgbClr val="CCCCCC"/>
                </a:solidFill>
                <a:highlight>
                  <a:srgbClr val="1F1F1F"/>
                </a:highlight>
                <a:latin typeface="Courier New"/>
                <a:ea typeface="Courier New"/>
                <a:cs typeface="Courier New"/>
                <a:sym typeface="Courier New"/>
              </a:rPr>
              <a:t> </a:t>
            </a:r>
            <a:r>
              <a:rPr lang="es-419" sz="900">
                <a:solidFill>
                  <a:srgbClr val="D4D4D4"/>
                </a:solidFill>
                <a:highlight>
                  <a:srgbClr val="1F1F1F"/>
                </a:highlight>
                <a:latin typeface="Courier New"/>
                <a:ea typeface="Courier New"/>
                <a:cs typeface="Courier New"/>
                <a:sym typeface="Courier New"/>
              </a:rPr>
              <a:t>=</a:t>
            </a:r>
            <a:r>
              <a:rPr lang="es-419" sz="900">
                <a:solidFill>
                  <a:srgbClr val="CCCCCC"/>
                </a:solidFill>
                <a:highlight>
                  <a:srgbClr val="1F1F1F"/>
                </a:highlight>
                <a:latin typeface="Courier New"/>
                <a:ea typeface="Courier New"/>
                <a:cs typeface="Courier New"/>
                <a:sym typeface="Courier New"/>
              </a:rPr>
              <a:t> </a:t>
            </a:r>
            <a:r>
              <a:rPr lang="es-419" sz="900">
                <a:solidFill>
                  <a:srgbClr val="4EC9B0"/>
                </a:solidFill>
                <a:highlight>
                  <a:srgbClr val="1F1F1F"/>
                </a:highlight>
                <a:latin typeface="Courier New"/>
                <a:ea typeface="Courier New"/>
                <a:cs typeface="Courier New"/>
                <a:sym typeface="Courier New"/>
              </a:rPr>
              <a:t>Executor</a:t>
            </a:r>
            <a:r>
              <a:rPr lang="es-419" sz="900">
                <a:solidFill>
                  <a:srgbClr val="D4D4D4"/>
                </a:solidFill>
                <a:highlight>
                  <a:srgbClr val="1F1F1F"/>
                </a:highlight>
                <a:latin typeface="Courier New"/>
                <a:ea typeface="Courier New"/>
                <a:cs typeface="Courier New"/>
                <a:sym typeface="Courier New"/>
              </a:rPr>
              <a:t>::</a:t>
            </a:r>
            <a:r>
              <a:rPr lang="es-419" sz="900">
                <a:solidFill>
                  <a:srgbClr val="DCDCAA"/>
                </a:solidFill>
                <a:highlight>
                  <a:srgbClr val="1F1F1F"/>
                </a:highlight>
                <a:latin typeface="Courier New"/>
                <a:ea typeface="Courier New"/>
                <a:cs typeface="Courier New"/>
                <a:sym typeface="Courier New"/>
              </a:rPr>
              <a:t>new</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let</a:t>
            </a:r>
            <a:r>
              <a:rPr lang="es-419" sz="900">
                <a:solidFill>
                  <a:srgbClr val="CCCCCC"/>
                </a:solidFill>
                <a:highlight>
                  <a:srgbClr val="1F1F1F"/>
                </a:highlight>
                <a:latin typeface="Courier New"/>
                <a:ea typeface="Courier New"/>
                <a:cs typeface="Courier New"/>
                <a:sym typeface="Courier New"/>
              </a:rPr>
              <a:t> </a:t>
            </a:r>
            <a:r>
              <a:rPr lang="es-419" sz="900">
                <a:solidFill>
                  <a:srgbClr val="9CDCFE"/>
                </a:solidFill>
                <a:highlight>
                  <a:srgbClr val="1F1F1F"/>
                </a:highlight>
                <a:latin typeface="Courier New"/>
                <a:ea typeface="Courier New"/>
                <a:cs typeface="Courier New"/>
                <a:sym typeface="Courier New"/>
              </a:rPr>
              <a:t>t1</a:t>
            </a:r>
            <a:r>
              <a:rPr lang="es-419" sz="900">
                <a:solidFill>
                  <a:srgbClr val="CCCCCC"/>
                </a:solidFill>
                <a:highlight>
                  <a:srgbClr val="1F1F1F"/>
                </a:highlight>
                <a:latin typeface="Courier New"/>
                <a:ea typeface="Courier New"/>
                <a:cs typeface="Courier New"/>
                <a:sym typeface="Courier New"/>
              </a:rPr>
              <a:t> </a:t>
            </a:r>
            <a:r>
              <a:rPr lang="es-419" sz="900">
                <a:solidFill>
                  <a:srgbClr val="D4D4D4"/>
                </a:solidFill>
                <a:highlight>
                  <a:srgbClr val="1F1F1F"/>
                </a:highlight>
                <a:latin typeface="Courier New"/>
                <a:ea typeface="Courier New"/>
                <a:cs typeface="Courier New"/>
                <a:sym typeface="Courier New"/>
              </a:rPr>
              <a:t>=</a:t>
            </a:r>
            <a:r>
              <a:rPr lang="es-419" sz="900">
                <a:solidFill>
                  <a:srgbClr val="CCCCCC"/>
                </a:solidFill>
                <a:highlight>
                  <a:srgbClr val="1F1F1F"/>
                </a:highlight>
                <a:latin typeface="Courier New"/>
                <a:ea typeface="Courier New"/>
                <a:cs typeface="Courier New"/>
                <a:sym typeface="Courier New"/>
              </a:rPr>
              <a:t> </a:t>
            </a:r>
            <a:r>
              <a:rPr lang="es-419" sz="900">
                <a:solidFill>
                  <a:srgbClr val="9CDCFE"/>
                </a:solidFill>
                <a:highlight>
                  <a:srgbClr val="1F1F1F"/>
                </a:highlight>
                <a:latin typeface="Courier New"/>
                <a:ea typeface="Courier New"/>
                <a:cs typeface="Courier New"/>
                <a:sym typeface="Courier New"/>
              </a:rPr>
              <a:t>ex</a:t>
            </a:r>
            <a:r>
              <a:rPr lang="es-419" sz="900">
                <a:solidFill>
                  <a:srgbClr val="D4D4D4"/>
                </a:solidFill>
                <a:highlight>
                  <a:srgbClr val="1F1F1F"/>
                </a:highlight>
                <a:latin typeface="Courier New"/>
                <a:ea typeface="Courier New"/>
                <a:cs typeface="Courier New"/>
                <a:sym typeface="Courier New"/>
              </a:rPr>
              <a:t>.</a:t>
            </a:r>
            <a:r>
              <a:rPr lang="es-419" sz="900">
                <a:solidFill>
                  <a:srgbClr val="DCDCAA"/>
                </a:solidFill>
                <a:highlight>
                  <a:srgbClr val="1F1F1F"/>
                </a:highlight>
                <a:latin typeface="Courier New"/>
                <a:ea typeface="Courier New"/>
                <a:cs typeface="Courier New"/>
                <a:sym typeface="Courier New"/>
              </a:rPr>
              <a:t>spawn</a:t>
            </a:r>
            <a:r>
              <a:rPr lang="es-419" sz="900">
                <a:solidFill>
                  <a:srgbClr val="CCCCCC"/>
                </a:solidFill>
                <a:highlight>
                  <a:srgbClr val="1F1F1F"/>
                </a:highlight>
                <a:latin typeface="Courier New"/>
                <a:ea typeface="Courier New"/>
                <a:cs typeface="Courier New"/>
                <a:sym typeface="Courier New"/>
              </a:rPr>
              <a:t>(</a:t>
            </a:r>
            <a:r>
              <a:rPr lang="es-419" sz="900">
                <a:solidFill>
                  <a:srgbClr val="DCDCAA"/>
                </a:solidFill>
                <a:highlight>
                  <a:srgbClr val="1F1F1F"/>
                </a:highlight>
                <a:latin typeface="Courier New"/>
                <a:ea typeface="Courier New"/>
                <a:cs typeface="Courier New"/>
                <a:sym typeface="Courier New"/>
              </a:rPr>
              <a:t>tarea_de_io_que_demora</a:t>
            </a:r>
            <a:r>
              <a:rPr lang="es-419" sz="900">
                <a:solidFill>
                  <a:srgbClr val="CCCCCC"/>
                </a:solidFill>
                <a:highlight>
                  <a:srgbClr val="1F1F1F"/>
                </a:highlight>
                <a:latin typeface="Courier New"/>
                <a:ea typeface="Courier New"/>
                <a:cs typeface="Courier New"/>
                <a:sym typeface="Courier New"/>
              </a:rPr>
              <a:t>(</a:t>
            </a:r>
            <a:r>
              <a:rPr lang="es-419" sz="900">
                <a:solidFill>
                  <a:srgbClr val="B5CEA8"/>
                </a:solidFill>
                <a:highlight>
                  <a:srgbClr val="1F1F1F"/>
                </a:highlight>
                <a:latin typeface="Courier New"/>
                <a:ea typeface="Courier New"/>
                <a:cs typeface="Courier New"/>
                <a:sym typeface="Courier New"/>
              </a:rPr>
              <a:t>1</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let</a:t>
            </a:r>
            <a:r>
              <a:rPr lang="es-419" sz="900">
                <a:solidFill>
                  <a:srgbClr val="CCCCCC"/>
                </a:solidFill>
                <a:highlight>
                  <a:srgbClr val="1F1F1F"/>
                </a:highlight>
                <a:latin typeface="Courier New"/>
                <a:ea typeface="Courier New"/>
                <a:cs typeface="Courier New"/>
                <a:sym typeface="Courier New"/>
              </a:rPr>
              <a:t> </a:t>
            </a:r>
            <a:r>
              <a:rPr lang="es-419" sz="900">
                <a:solidFill>
                  <a:srgbClr val="9CDCFE"/>
                </a:solidFill>
                <a:highlight>
                  <a:srgbClr val="1F1F1F"/>
                </a:highlight>
                <a:latin typeface="Courier New"/>
                <a:ea typeface="Courier New"/>
                <a:cs typeface="Courier New"/>
                <a:sym typeface="Courier New"/>
              </a:rPr>
              <a:t>t2</a:t>
            </a:r>
            <a:r>
              <a:rPr lang="es-419" sz="900">
                <a:solidFill>
                  <a:srgbClr val="D4D4D4"/>
                </a:solidFill>
                <a:highlight>
                  <a:srgbClr val="1F1F1F"/>
                </a:highlight>
                <a:latin typeface="Courier New"/>
                <a:ea typeface="Courier New"/>
                <a:cs typeface="Courier New"/>
                <a:sym typeface="Courier New"/>
              </a:rPr>
              <a:t>=</a:t>
            </a:r>
            <a:r>
              <a:rPr lang="es-419" sz="900">
                <a:solidFill>
                  <a:srgbClr val="CCCCCC"/>
                </a:solidFill>
                <a:highlight>
                  <a:srgbClr val="1F1F1F"/>
                </a:highlight>
                <a:latin typeface="Courier New"/>
                <a:ea typeface="Courier New"/>
                <a:cs typeface="Courier New"/>
                <a:sym typeface="Courier New"/>
              </a:rPr>
              <a:t> </a:t>
            </a:r>
            <a:r>
              <a:rPr lang="es-419" sz="900">
                <a:solidFill>
                  <a:srgbClr val="9CDCFE"/>
                </a:solidFill>
                <a:highlight>
                  <a:srgbClr val="1F1F1F"/>
                </a:highlight>
                <a:latin typeface="Courier New"/>
                <a:ea typeface="Courier New"/>
                <a:cs typeface="Courier New"/>
                <a:sym typeface="Courier New"/>
              </a:rPr>
              <a:t>ex</a:t>
            </a:r>
            <a:r>
              <a:rPr lang="es-419" sz="900">
                <a:solidFill>
                  <a:srgbClr val="D4D4D4"/>
                </a:solidFill>
                <a:highlight>
                  <a:srgbClr val="1F1F1F"/>
                </a:highlight>
                <a:latin typeface="Courier New"/>
                <a:ea typeface="Courier New"/>
                <a:cs typeface="Courier New"/>
                <a:sym typeface="Courier New"/>
              </a:rPr>
              <a:t>.</a:t>
            </a:r>
            <a:r>
              <a:rPr lang="es-419" sz="900">
                <a:solidFill>
                  <a:srgbClr val="DCDCAA"/>
                </a:solidFill>
                <a:highlight>
                  <a:srgbClr val="1F1F1F"/>
                </a:highlight>
                <a:latin typeface="Courier New"/>
                <a:ea typeface="Courier New"/>
                <a:cs typeface="Courier New"/>
                <a:sym typeface="Courier New"/>
              </a:rPr>
              <a:t>spawn</a:t>
            </a:r>
            <a:r>
              <a:rPr lang="es-419" sz="900">
                <a:solidFill>
                  <a:srgbClr val="CCCCCC"/>
                </a:solidFill>
                <a:highlight>
                  <a:srgbClr val="1F1F1F"/>
                </a:highlight>
                <a:latin typeface="Courier New"/>
                <a:ea typeface="Courier New"/>
                <a:cs typeface="Courier New"/>
                <a:sym typeface="Courier New"/>
              </a:rPr>
              <a:t>(</a:t>
            </a:r>
            <a:r>
              <a:rPr lang="es-419" sz="900">
                <a:solidFill>
                  <a:srgbClr val="DCDCAA"/>
                </a:solidFill>
                <a:highlight>
                  <a:srgbClr val="1F1F1F"/>
                </a:highlight>
                <a:latin typeface="Courier New"/>
                <a:ea typeface="Courier New"/>
                <a:cs typeface="Courier New"/>
                <a:sym typeface="Courier New"/>
              </a:rPr>
              <a:t>tarea_de_io_que_demora</a:t>
            </a:r>
            <a:r>
              <a:rPr lang="es-419" sz="900">
                <a:solidFill>
                  <a:srgbClr val="CCCCCC"/>
                </a:solidFill>
                <a:highlight>
                  <a:srgbClr val="1F1F1F"/>
                </a:highlight>
                <a:latin typeface="Courier New"/>
                <a:ea typeface="Courier New"/>
                <a:cs typeface="Courier New"/>
                <a:sym typeface="Courier New"/>
              </a:rPr>
              <a:t>(</a:t>
            </a:r>
            <a:r>
              <a:rPr lang="es-419" sz="900">
                <a:solidFill>
                  <a:srgbClr val="B5CEA8"/>
                </a:solidFill>
                <a:highlight>
                  <a:srgbClr val="1F1F1F"/>
                </a:highlight>
                <a:latin typeface="Courier New"/>
                <a:ea typeface="Courier New"/>
                <a:cs typeface="Courier New"/>
                <a:sym typeface="Courier New"/>
              </a:rPr>
              <a:t>2</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println!</a:t>
            </a:r>
            <a:r>
              <a:rPr lang="es-419" sz="900">
                <a:solidFill>
                  <a:srgbClr val="CCCCCC"/>
                </a:solidFill>
                <a:highlight>
                  <a:srgbClr val="1F1F1F"/>
                </a:highlight>
                <a:latin typeface="Courier New"/>
                <a:ea typeface="Courier New"/>
                <a:cs typeface="Courier New"/>
                <a:sym typeface="Courier New"/>
              </a:rPr>
              <a:t>(</a:t>
            </a:r>
            <a:r>
              <a:rPr lang="es-419" sz="900">
                <a:solidFill>
                  <a:srgbClr val="CE9178"/>
                </a:solidFill>
                <a:highlight>
                  <a:srgbClr val="1F1F1F"/>
                </a:highlight>
                <a:latin typeface="Courier New"/>
                <a:ea typeface="Courier New"/>
                <a:cs typeface="Courier New"/>
                <a:sym typeface="Courier New"/>
              </a:rPr>
              <a:t>"t1: </a:t>
            </a:r>
            <a:r>
              <a:rPr lang="es-419" sz="900">
                <a:solidFill>
                  <a:srgbClr val="569CD6"/>
                </a:solidFill>
                <a:highlight>
                  <a:srgbClr val="1F1F1F"/>
                </a:highlight>
                <a:latin typeface="Courier New"/>
                <a:ea typeface="Courier New"/>
                <a:cs typeface="Courier New"/>
                <a:sym typeface="Courier New"/>
              </a:rPr>
              <a:t>{:#?}</a:t>
            </a:r>
            <a:r>
              <a:rPr lang="es-419" sz="900">
                <a:solidFill>
                  <a:srgbClr val="CE9178"/>
                </a:solidFill>
                <a:highlight>
                  <a:srgbClr val="1F1F1F"/>
                </a:highlight>
                <a:latin typeface="Courier New"/>
                <a:ea typeface="Courier New"/>
                <a:cs typeface="Courier New"/>
                <a:sym typeface="Courier New"/>
              </a:rPr>
              <a:t>"</a:t>
            </a:r>
            <a:r>
              <a:rPr lang="es-419" sz="900">
                <a:solidFill>
                  <a:srgbClr val="CCCCCC"/>
                </a:solidFill>
                <a:highlight>
                  <a:srgbClr val="1F1F1F"/>
                </a:highlight>
                <a:latin typeface="Courier New"/>
                <a:ea typeface="Courier New"/>
                <a:cs typeface="Courier New"/>
                <a:sym typeface="Courier New"/>
              </a:rPr>
              <a:t>, </a:t>
            </a:r>
            <a:r>
              <a:rPr lang="es-419" sz="900">
                <a:solidFill>
                  <a:srgbClr val="9CDCFE"/>
                </a:solidFill>
                <a:highlight>
                  <a:srgbClr val="1F1F1F"/>
                </a:highlight>
                <a:latin typeface="Courier New"/>
                <a:ea typeface="Courier New"/>
                <a:cs typeface="Courier New"/>
                <a:sym typeface="Courier New"/>
              </a:rPr>
              <a:t>t1</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4EC9B0"/>
                </a:solidFill>
                <a:highlight>
                  <a:srgbClr val="1F1F1F"/>
                </a:highlight>
                <a:latin typeface="Courier New"/>
                <a:ea typeface="Courier New"/>
                <a:cs typeface="Courier New"/>
                <a:sym typeface="Courier New"/>
              </a:rPr>
              <a:t>future</a:t>
            </a:r>
            <a:r>
              <a:rPr lang="es-419" sz="900">
                <a:solidFill>
                  <a:srgbClr val="D4D4D4"/>
                </a:solidFill>
                <a:highlight>
                  <a:srgbClr val="1F1F1F"/>
                </a:highlight>
                <a:latin typeface="Courier New"/>
                <a:ea typeface="Courier New"/>
                <a:cs typeface="Courier New"/>
                <a:sym typeface="Courier New"/>
              </a:rPr>
              <a:t>::</a:t>
            </a:r>
            <a:r>
              <a:rPr lang="es-419" sz="900">
                <a:solidFill>
                  <a:srgbClr val="DCDCAA"/>
                </a:solidFill>
                <a:highlight>
                  <a:srgbClr val="1F1F1F"/>
                </a:highlight>
                <a:latin typeface="Courier New"/>
                <a:ea typeface="Courier New"/>
                <a:cs typeface="Courier New"/>
                <a:sym typeface="Courier New"/>
              </a:rPr>
              <a:t>block_on</a:t>
            </a:r>
            <a:r>
              <a:rPr lang="es-419" sz="900">
                <a:solidFill>
                  <a:srgbClr val="CCCCCC"/>
                </a:solidFill>
                <a:highlight>
                  <a:srgbClr val="1F1F1F"/>
                </a:highlight>
                <a:latin typeface="Courier New"/>
                <a:ea typeface="Courier New"/>
                <a:cs typeface="Courier New"/>
                <a:sym typeface="Courier New"/>
              </a:rPr>
              <a:t>(</a:t>
            </a:r>
            <a:r>
              <a:rPr lang="es-419" sz="900">
                <a:solidFill>
                  <a:srgbClr val="9CDCFE"/>
                </a:solidFill>
                <a:highlight>
                  <a:srgbClr val="1F1F1F"/>
                </a:highlight>
                <a:latin typeface="Courier New"/>
                <a:ea typeface="Courier New"/>
                <a:cs typeface="Courier New"/>
                <a:sym typeface="Courier New"/>
              </a:rPr>
              <a:t>ex</a:t>
            </a:r>
            <a:r>
              <a:rPr lang="es-419" sz="900">
                <a:solidFill>
                  <a:srgbClr val="D4D4D4"/>
                </a:solidFill>
                <a:highlight>
                  <a:srgbClr val="1F1F1F"/>
                </a:highlight>
                <a:latin typeface="Courier New"/>
                <a:ea typeface="Courier New"/>
                <a:cs typeface="Courier New"/>
                <a:sym typeface="Courier New"/>
              </a:rPr>
              <a:t>.</a:t>
            </a:r>
            <a:r>
              <a:rPr lang="es-419" sz="900">
                <a:solidFill>
                  <a:srgbClr val="DCDCAA"/>
                </a:solidFill>
                <a:highlight>
                  <a:srgbClr val="1F1F1F"/>
                </a:highlight>
                <a:latin typeface="Courier New"/>
                <a:ea typeface="Courier New"/>
                <a:cs typeface="Courier New"/>
                <a:sym typeface="Courier New"/>
              </a:rPr>
              <a:t>run</a:t>
            </a:r>
            <a:r>
              <a:rPr lang="es-419" sz="900">
                <a:solidFill>
                  <a:srgbClr val="CCCCCC"/>
                </a:solidFill>
                <a:highlight>
                  <a:srgbClr val="1F1F1F"/>
                </a:highlight>
                <a:latin typeface="Courier New"/>
                <a:ea typeface="Courier New"/>
                <a:cs typeface="Courier New"/>
                <a:sym typeface="Courier New"/>
              </a:rPr>
              <a:t>(</a:t>
            </a:r>
            <a:r>
              <a:rPr lang="es-419" sz="900">
                <a:solidFill>
                  <a:srgbClr val="9CDCFE"/>
                </a:solidFill>
                <a:highlight>
                  <a:srgbClr val="1F1F1F"/>
                </a:highlight>
                <a:latin typeface="Courier New"/>
                <a:ea typeface="Courier New"/>
                <a:cs typeface="Courier New"/>
                <a:sym typeface="Courier New"/>
              </a:rPr>
              <a:t>t1</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println!</a:t>
            </a:r>
            <a:r>
              <a:rPr lang="es-419" sz="900">
                <a:solidFill>
                  <a:srgbClr val="CCCCCC"/>
                </a:solidFill>
                <a:highlight>
                  <a:srgbClr val="1F1F1F"/>
                </a:highlight>
                <a:latin typeface="Courier New"/>
                <a:ea typeface="Courier New"/>
                <a:cs typeface="Courier New"/>
                <a:sym typeface="Courier New"/>
              </a:rPr>
              <a:t>(</a:t>
            </a:r>
            <a:r>
              <a:rPr lang="es-419" sz="900">
                <a:solidFill>
                  <a:srgbClr val="CE9178"/>
                </a:solidFill>
                <a:highlight>
                  <a:srgbClr val="1F1F1F"/>
                </a:highlight>
                <a:latin typeface="Courier New"/>
                <a:ea typeface="Courier New"/>
                <a:cs typeface="Courier New"/>
                <a:sym typeface="Courier New"/>
              </a:rPr>
              <a:t>"t2: </a:t>
            </a:r>
            <a:r>
              <a:rPr lang="es-419" sz="900">
                <a:solidFill>
                  <a:srgbClr val="569CD6"/>
                </a:solidFill>
                <a:highlight>
                  <a:srgbClr val="1F1F1F"/>
                </a:highlight>
                <a:latin typeface="Courier New"/>
                <a:ea typeface="Courier New"/>
                <a:cs typeface="Courier New"/>
                <a:sym typeface="Courier New"/>
              </a:rPr>
              <a:t>{:#?}</a:t>
            </a:r>
            <a:r>
              <a:rPr lang="es-419" sz="900">
                <a:solidFill>
                  <a:srgbClr val="CE9178"/>
                </a:solidFill>
                <a:highlight>
                  <a:srgbClr val="1F1F1F"/>
                </a:highlight>
                <a:latin typeface="Courier New"/>
                <a:ea typeface="Courier New"/>
                <a:cs typeface="Courier New"/>
                <a:sym typeface="Courier New"/>
              </a:rPr>
              <a:t>"</a:t>
            </a:r>
            <a:r>
              <a:rPr lang="es-419" sz="900">
                <a:solidFill>
                  <a:srgbClr val="CCCCCC"/>
                </a:solidFill>
                <a:highlight>
                  <a:srgbClr val="1F1F1F"/>
                </a:highlight>
                <a:latin typeface="Courier New"/>
                <a:ea typeface="Courier New"/>
                <a:cs typeface="Courier New"/>
                <a:sym typeface="Courier New"/>
              </a:rPr>
              <a:t>, </a:t>
            </a:r>
            <a:r>
              <a:rPr lang="es-419" sz="900">
                <a:solidFill>
                  <a:srgbClr val="9CDCFE"/>
                </a:solidFill>
                <a:highlight>
                  <a:srgbClr val="1F1F1F"/>
                </a:highlight>
                <a:latin typeface="Courier New"/>
                <a:ea typeface="Courier New"/>
                <a:cs typeface="Courier New"/>
                <a:sym typeface="Courier New"/>
              </a:rPr>
              <a:t>t2</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4EC9B0"/>
                </a:solidFill>
                <a:highlight>
                  <a:srgbClr val="1F1F1F"/>
                </a:highlight>
                <a:latin typeface="Courier New"/>
                <a:ea typeface="Courier New"/>
                <a:cs typeface="Courier New"/>
                <a:sym typeface="Courier New"/>
              </a:rPr>
              <a:t>future</a:t>
            </a:r>
            <a:r>
              <a:rPr lang="es-419" sz="900">
                <a:solidFill>
                  <a:srgbClr val="D4D4D4"/>
                </a:solidFill>
                <a:highlight>
                  <a:srgbClr val="1F1F1F"/>
                </a:highlight>
                <a:latin typeface="Courier New"/>
                <a:ea typeface="Courier New"/>
                <a:cs typeface="Courier New"/>
                <a:sym typeface="Courier New"/>
              </a:rPr>
              <a:t>::</a:t>
            </a:r>
            <a:r>
              <a:rPr lang="es-419" sz="900">
                <a:solidFill>
                  <a:srgbClr val="DCDCAA"/>
                </a:solidFill>
                <a:highlight>
                  <a:srgbClr val="1F1F1F"/>
                </a:highlight>
                <a:latin typeface="Courier New"/>
                <a:ea typeface="Courier New"/>
                <a:cs typeface="Courier New"/>
                <a:sym typeface="Courier New"/>
              </a:rPr>
              <a:t>block_on</a:t>
            </a:r>
            <a:r>
              <a:rPr lang="es-419" sz="900">
                <a:solidFill>
                  <a:srgbClr val="CCCCCC"/>
                </a:solidFill>
                <a:highlight>
                  <a:srgbClr val="1F1F1F"/>
                </a:highlight>
                <a:latin typeface="Courier New"/>
                <a:ea typeface="Courier New"/>
                <a:cs typeface="Courier New"/>
                <a:sym typeface="Courier New"/>
              </a:rPr>
              <a:t>(</a:t>
            </a:r>
            <a:r>
              <a:rPr lang="es-419" sz="900">
                <a:solidFill>
                  <a:srgbClr val="9CDCFE"/>
                </a:solidFill>
                <a:highlight>
                  <a:srgbClr val="1F1F1F"/>
                </a:highlight>
                <a:latin typeface="Courier New"/>
                <a:ea typeface="Courier New"/>
                <a:cs typeface="Courier New"/>
                <a:sym typeface="Courier New"/>
              </a:rPr>
              <a:t>ex</a:t>
            </a:r>
            <a:r>
              <a:rPr lang="es-419" sz="900">
                <a:solidFill>
                  <a:srgbClr val="D4D4D4"/>
                </a:solidFill>
                <a:highlight>
                  <a:srgbClr val="1F1F1F"/>
                </a:highlight>
                <a:latin typeface="Courier New"/>
                <a:ea typeface="Courier New"/>
                <a:cs typeface="Courier New"/>
                <a:sym typeface="Courier New"/>
              </a:rPr>
              <a:t>.</a:t>
            </a:r>
            <a:r>
              <a:rPr lang="es-419" sz="900">
                <a:solidFill>
                  <a:srgbClr val="DCDCAA"/>
                </a:solidFill>
                <a:highlight>
                  <a:srgbClr val="1F1F1F"/>
                </a:highlight>
                <a:latin typeface="Courier New"/>
                <a:ea typeface="Courier New"/>
                <a:cs typeface="Courier New"/>
                <a:sym typeface="Courier New"/>
              </a:rPr>
              <a:t>run</a:t>
            </a:r>
            <a:r>
              <a:rPr lang="es-419" sz="900">
                <a:solidFill>
                  <a:srgbClr val="CCCCCC"/>
                </a:solidFill>
                <a:highlight>
                  <a:srgbClr val="1F1F1F"/>
                </a:highlight>
                <a:latin typeface="Courier New"/>
                <a:ea typeface="Courier New"/>
                <a:cs typeface="Courier New"/>
                <a:sym typeface="Courier New"/>
              </a:rPr>
              <a:t>(</a:t>
            </a:r>
            <a:r>
              <a:rPr lang="es-419" sz="900">
                <a:solidFill>
                  <a:srgbClr val="9CDCFE"/>
                </a:solidFill>
                <a:highlight>
                  <a:srgbClr val="1F1F1F"/>
                </a:highlight>
                <a:latin typeface="Courier New"/>
                <a:ea typeface="Courier New"/>
                <a:cs typeface="Courier New"/>
                <a:sym typeface="Courier New"/>
              </a:rPr>
              <a:t>t2</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569CD6"/>
                </a:solidFill>
                <a:highlight>
                  <a:srgbClr val="1F1F1F"/>
                </a:highlight>
                <a:latin typeface="Courier New"/>
                <a:ea typeface="Courier New"/>
                <a:cs typeface="Courier New"/>
                <a:sym typeface="Courier New"/>
              </a:rPr>
              <a:t>async</a:t>
            </a: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fn</a:t>
            </a:r>
            <a:r>
              <a:rPr lang="es-419" sz="900">
                <a:solidFill>
                  <a:srgbClr val="CCCCCC"/>
                </a:solidFill>
                <a:highlight>
                  <a:srgbClr val="1F1F1F"/>
                </a:highlight>
                <a:latin typeface="Courier New"/>
                <a:ea typeface="Courier New"/>
                <a:cs typeface="Courier New"/>
                <a:sym typeface="Courier New"/>
              </a:rPr>
              <a:t> </a:t>
            </a:r>
            <a:r>
              <a:rPr lang="es-419" sz="900">
                <a:solidFill>
                  <a:srgbClr val="DCDCAA"/>
                </a:solidFill>
                <a:highlight>
                  <a:srgbClr val="1F1F1F"/>
                </a:highlight>
                <a:latin typeface="Courier New"/>
                <a:ea typeface="Courier New"/>
                <a:cs typeface="Courier New"/>
                <a:sym typeface="Courier New"/>
              </a:rPr>
              <a:t>tarea_de_io_que_demora</a:t>
            </a:r>
            <a:r>
              <a:rPr lang="es-419" sz="900">
                <a:solidFill>
                  <a:srgbClr val="CCCCCC"/>
                </a:solidFill>
                <a:highlight>
                  <a:srgbClr val="1F1F1F"/>
                </a:highlight>
                <a:latin typeface="Courier New"/>
                <a:ea typeface="Courier New"/>
                <a:cs typeface="Courier New"/>
                <a:sym typeface="Courier New"/>
              </a:rPr>
              <a:t>(</a:t>
            </a:r>
            <a:r>
              <a:rPr lang="es-419" sz="900">
                <a:solidFill>
                  <a:srgbClr val="9CDCFE"/>
                </a:solidFill>
                <a:highlight>
                  <a:srgbClr val="1F1F1F"/>
                </a:highlight>
                <a:latin typeface="Courier New"/>
                <a:ea typeface="Courier New"/>
                <a:cs typeface="Courier New"/>
                <a:sym typeface="Courier New"/>
              </a:rPr>
              <a:t>id</a:t>
            </a:r>
            <a:r>
              <a:rPr lang="es-419" sz="900">
                <a:solidFill>
                  <a:srgbClr val="D4D4D4"/>
                </a:solidFill>
                <a:highlight>
                  <a:srgbClr val="1F1F1F"/>
                </a:highlight>
                <a:latin typeface="Courier New"/>
                <a:ea typeface="Courier New"/>
                <a:cs typeface="Courier New"/>
                <a:sym typeface="Courier New"/>
              </a:rPr>
              <a:t>:</a:t>
            </a:r>
            <a:r>
              <a:rPr lang="es-419" sz="900">
                <a:solidFill>
                  <a:srgbClr val="4EC9B0"/>
                </a:solidFill>
                <a:highlight>
                  <a:srgbClr val="1F1F1F"/>
                </a:highlight>
                <a:latin typeface="Courier New"/>
                <a:ea typeface="Courier New"/>
                <a:cs typeface="Courier New"/>
                <a:sym typeface="Courier New"/>
              </a:rPr>
              <a:t>u8</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println!</a:t>
            </a:r>
            <a:r>
              <a:rPr lang="es-419" sz="900">
                <a:solidFill>
                  <a:srgbClr val="CCCCCC"/>
                </a:solidFill>
                <a:highlight>
                  <a:srgbClr val="1F1F1F"/>
                </a:highlight>
                <a:latin typeface="Courier New"/>
                <a:ea typeface="Courier New"/>
                <a:cs typeface="Courier New"/>
                <a:sym typeface="Courier New"/>
              </a:rPr>
              <a:t>(</a:t>
            </a:r>
            <a:r>
              <a:rPr lang="es-419" sz="900">
                <a:solidFill>
                  <a:srgbClr val="CE9178"/>
                </a:solidFill>
                <a:highlight>
                  <a:srgbClr val="1F1F1F"/>
                </a:highlight>
                <a:latin typeface="Courier New"/>
                <a:ea typeface="Courier New"/>
                <a:cs typeface="Courier New"/>
                <a:sym typeface="Courier New"/>
              </a:rPr>
              <a:t>"Termine! </a:t>
            </a:r>
            <a:r>
              <a:rPr lang="es-419" sz="900">
                <a:solidFill>
                  <a:srgbClr val="569CD6"/>
                </a:solidFill>
                <a:highlight>
                  <a:srgbClr val="1F1F1F"/>
                </a:highlight>
                <a:latin typeface="Courier New"/>
                <a:ea typeface="Courier New"/>
                <a:cs typeface="Courier New"/>
                <a:sym typeface="Courier New"/>
              </a:rPr>
              <a:t>{}</a:t>
            </a:r>
            <a:r>
              <a:rPr lang="es-419" sz="900">
                <a:solidFill>
                  <a:srgbClr val="CE9178"/>
                </a:solidFill>
                <a:highlight>
                  <a:srgbClr val="1F1F1F"/>
                </a:highlight>
                <a:latin typeface="Courier New"/>
                <a:ea typeface="Courier New"/>
                <a:cs typeface="Courier New"/>
                <a:sym typeface="Courier New"/>
              </a:rPr>
              <a:t>"</a:t>
            </a:r>
            <a:r>
              <a:rPr lang="es-419" sz="900">
                <a:solidFill>
                  <a:srgbClr val="CCCCCC"/>
                </a:solidFill>
                <a:highlight>
                  <a:srgbClr val="1F1F1F"/>
                </a:highlight>
                <a:latin typeface="Courier New"/>
                <a:ea typeface="Courier New"/>
                <a:cs typeface="Courier New"/>
                <a:sym typeface="Courier New"/>
              </a:rPr>
              <a:t>, </a:t>
            </a:r>
            <a:r>
              <a:rPr lang="es-419" sz="900">
                <a:solidFill>
                  <a:srgbClr val="9CDCFE"/>
                </a:solidFill>
                <a:highlight>
                  <a:srgbClr val="1F1F1F"/>
                </a:highlight>
                <a:latin typeface="Courier New"/>
                <a:ea typeface="Courier New"/>
                <a:cs typeface="Courier New"/>
                <a:sym typeface="Courier New"/>
              </a:rPr>
              <a:t>id</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4EC9B0"/>
                </a:solidFill>
                <a:highlight>
                  <a:srgbClr val="1F1F1F"/>
                </a:highlight>
                <a:latin typeface="Courier New"/>
                <a:ea typeface="Courier New"/>
                <a:cs typeface="Courier New"/>
                <a:sym typeface="Courier New"/>
              </a:rPr>
              <a:t>thread</a:t>
            </a:r>
            <a:r>
              <a:rPr lang="es-419" sz="900">
                <a:solidFill>
                  <a:srgbClr val="D4D4D4"/>
                </a:solidFill>
                <a:highlight>
                  <a:srgbClr val="1F1F1F"/>
                </a:highlight>
                <a:latin typeface="Courier New"/>
                <a:ea typeface="Courier New"/>
                <a:cs typeface="Courier New"/>
                <a:sym typeface="Courier New"/>
              </a:rPr>
              <a:t>::</a:t>
            </a:r>
            <a:r>
              <a:rPr lang="es-419" sz="900">
                <a:solidFill>
                  <a:srgbClr val="DCDCAA"/>
                </a:solidFill>
                <a:highlight>
                  <a:srgbClr val="1F1F1F"/>
                </a:highlight>
                <a:latin typeface="Courier New"/>
                <a:ea typeface="Courier New"/>
                <a:cs typeface="Courier New"/>
                <a:sym typeface="Courier New"/>
              </a:rPr>
              <a:t>sleep</a:t>
            </a:r>
            <a:r>
              <a:rPr lang="es-419" sz="900">
                <a:solidFill>
                  <a:srgbClr val="CCCCCC"/>
                </a:solidFill>
                <a:highlight>
                  <a:srgbClr val="1F1F1F"/>
                </a:highlight>
                <a:latin typeface="Courier New"/>
                <a:ea typeface="Courier New"/>
                <a:cs typeface="Courier New"/>
                <a:sym typeface="Courier New"/>
              </a:rPr>
              <a:t>(</a:t>
            </a:r>
            <a:r>
              <a:rPr lang="es-419" sz="900">
                <a:solidFill>
                  <a:srgbClr val="4EC9B0"/>
                </a:solidFill>
                <a:highlight>
                  <a:srgbClr val="1F1F1F"/>
                </a:highlight>
                <a:latin typeface="Courier New"/>
                <a:ea typeface="Courier New"/>
                <a:cs typeface="Courier New"/>
                <a:sym typeface="Courier New"/>
              </a:rPr>
              <a:t>Duration</a:t>
            </a:r>
            <a:r>
              <a:rPr lang="es-419" sz="900">
                <a:solidFill>
                  <a:srgbClr val="D4D4D4"/>
                </a:solidFill>
                <a:highlight>
                  <a:srgbClr val="1F1F1F"/>
                </a:highlight>
                <a:latin typeface="Courier New"/>
                <a:ea typeface="Courier New"/>
                <a:cs typeface="Courier New"/>
                <a:sym typeface="Courier New"/>
              </a:rPr>
              <a:t>::</a:t>
            </a:r>
            <a:r>
              <a:rPr lang="es-419" sz="900">
                <a:solidFill>
                  <a:srgbClr val="DCDCAA"/>
                </a:solidFill>
                <a:highlight>
                  <a:srgbClr val="1F1F1F"/>
                </a:highlight>
                <a:latin typeface="Courier New"/>
                <a:ea typeface="Courier New"/>
                <a:cs typeface="Courier New"/>
                <a:sym typeface="Courier New"/>
              </a:rPr>
              <a:t>from_secs</a:t>
            </a:r>
            <a:r>
              <a:rPr lang="es-419" sz="900">
                <a:solidFill>
                  <a:srgbClr val="CCCCCC"/>
                </a:solidFill>
                <a:highlight>
                  <a:srgbClr val="1F1F1F"/>
                </a:highlight>
                <a:latin typeface="Courier New"/>
                <a:ea typeface="Courier New"/>
                <a:cs typeface="Courier New"/>
                <a:sym typeface="Courier New"/>
              </a:rPr>
              <a:t>(</a:t>
            </a:r>
            <a:r>
              <a:rPr lang="es-419" sz="900">
                <a:solidFill>
                  <a:srgbClr val="B5CEA8"/>
                </a:solidFill>
                <a:highlight>
                  <a:srgbClr val="1F1F1F"/>
                </a:highlight>
                <a:latin typeface="Courier New"/>
                <a:ea typeface="Courier New"/>
                <a:cs typeface="Courier New"/>
                <a:sym typeface="Courier New"/>
              </a:rPr>
              <a:t>3</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900">
              <a:solidFill>
                <a:srgbClr val="569CD6"/>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200">
              <a:solidFill>
                <a:srgbClr val="569CD6"/>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600" u="sng">
              <a:highlight>
                <a:schemeClr val="lt1"/>
              </a:highlight>
              <a:latin typeface="Roboto Slab"/>
              <a:ea typeface="Roboto Slab"/>
              <a:cs typeface="Roboto Slab"/>
              <a:sym typeface="Roboto Slab"/>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9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a:highlight>
                  <a:schemeClr val="lt1"/>
                </a:highlight>
              </a:rPr>
              <a:t>Concurrencia: threads vs async runtime</a:t>
            </a:r>
            <a:endParaRPr>
              <a:highlight>
                <a:schemeClr val="lt1"/>
              </a:highlight>
            </a:endParaRPr>
          </a:p>
        </p:txBody>
      </p:sp>
      <p:sp>
        <p:nvSpPr>
          <p:cNvPr id="584" name="Google Shape;584;p97"/>
          <p:cNvSpPr txBox="1"/>
          <p:nvPr>
            <p:ph idx="1" type="body"/>
          </p:nvPr>
        </p:nvSpPr>
        <p:spPr>
          <a:xfrm>
            <a:off x="387900" y="1352024"/>
            <a:ext cx="8368200" cy="3078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600" u="sng">
              <a:highlight>
                <a:schemeClr val="lt1"/>
              </a:highlight>
              <a:latin typeface="Roboto Slab"/>
              <a:ea typeface="Roboto Slab"/>
              <a:cs typeface="Roboto Slab"/>
              <a:sym typeface="Roboto Slab"/>
            </a:endParaRPr>
          </a:p>
        </p:txBody>
      </p:sp>
      <p:pic>
        <p:nvPicPr>
          <p:cNvPr id="585" name="Google Shape;585;p97"/>
          <p:cNvPicPr preferRelativeResize="0"/>
          <p:nvPr/>
        </p:nvPicPr>
        <p:blipFill>
          <a:blip r:embed="rId3">
            <a:alphaModFix/>
          </a:blip>
          <a:stretch>
            <a:fillRect/>
          </a:stretch>
        </p:blipFill>
        <p:spPr>
          <a:xfrm>
            <a:off x="1023613" y="1352013"/>
            <a:ext cx="6867525" cy="3152775"/>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9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a:highlight>
                  <a:schemeClr val="lt1"/>
                </a:highlight>
              </a:rPr>
              <a:t>Concurrencia: threads vs async runtime</a:t>
            </a:r>
            <a:endParaRPr>
              <a:highlight>
                <a:schemeClr val="lt1"/>
              </a:highlight>
            </a:endParaRPr>
          </a:p>
        </p:txBody>
      </p:sp>
      <p:sp>
        <p:nvSpPr>
          <p:cNvPr id="591" name="Google Shape;591;p98"/>
          <p:cNvSpPr txBox="1"/>
          <p:nvPr>
            <p:ph idx="1" type="body"/>
          </p:nvPr>
        </p:nvSpPr>
        <p:spPr>
          <a:xfrm>
            <a:off x="387900" y="1352024"/>
            <a:ext cx="8368200" cy="30789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Font typeface="Roboto Slab"/>
              <a:buChar char="➔"/>
            </a:pPr>
            <a:r>
              <a:rPr lang="es-419" sz="1600">
                <a:highlight>
                  <a:schemeClr val="lt1"/>
                </a:highlight>
                <a:latin typeface="Roboto Slab"/>
                <a:ea typeface="Roboto Slab"/>
                <a:cs typeface="Roboto Slab"/>
                <a:sym typeface="Roboto Slab"/>
              </a:rPr>
              <a:t>Número pequeño de tareas y cada una de ellas consume mucho cpu -&gt; </a:t>
            </a:r>
            <a:r>
              <a:rPr lang="es-419" sz="1600" u="sng">
                <a:highlight>
                  <a:schemeClr val="lt1"/>
                </a:highlight>
                <a:latin typeface="Roboto Slab"/>
                <a:ea typeface="Roboto Slab"/>
                <a:cs typeface="Roboto Slab"/>
                <a:sym typeface="Roboto Slab"/>
              </a:rPr>
              <a:t>Threads</a:t>
            </a:r>
            <a:endParaRPr sz="1600" u="sng">
              <a:highlight>
                <a:schemeClr val="lt1"/>
              </a:highlight>
              <a:latin typeface="Roboto Slab"/>
              <a:ea typeface="Roboto Slab"/>
              <a:cs typeface="Roboto Slab"/>
              <a:sym typeface="Roboto Slab"/>
            </a:endParaRPr>
          </a:p>
          <a:p>
            <a:pPr indent="-330200" lvl="0" marL="457200" rtl="0" algn="l">
              <a:lnSpc>
                <a:spcPct val="150000"/>
              </a:lnSpc>
              <a:spcBef>
                <a:spcPts val="0"/>
              </a:spcBef>
              <a:spcAft>
                <a:spcPts val="0"/>
              </a:spcAft>
              <a:buSzPts val="1600"/>
              <a:buFont typeface="Roboto Slab"/>
              <a:buChar char="➔"/>
            </a:pPr>
            <a:r>
              <a:rPr lang="es-419" sz="1600">
                <a:highlight>
                  <a:schemeClr val="lt1"/>
                </a:highlight>
                <a:latin typeface="Roboto Slab"/>
                <a:ea typeface="Roboto Slab"/>
                <a:cs typeface="Roboto Slab"/>
                <a:sym typeface="Roboto Slab"/>
              </a:rPr>
              <a:t>Muchas tareas y con operaciones IO -&gt; </a:t>
            </a:r>
            <a:r>
              <a:rPr lang="es-419" sz="1600" u="sng">
                <a:highlight>
                  <a:schemeClr val="lt1"/>
                </a:highlight>
                <a:latin typeface="Roboto Slab"/>
                <a:ea typeface="Roboto Slab"/>
                <a:cs typeface="Roboto Slab"/>
                <a:sym typeface="Roboto Slab"/>
              </a:rPr>
              <a:t>Async</a:t>
            </a:r>
            <a:endParaRPr sz="1600" u="sng">
              <a:highlight>
                <a:schemeClr val="lt1"/>
              </a:highlight>
              <a:latin typeface="Roboto Slab"/>
              <a:ea typeface="Roboto Slab"/>
              <a:cs typeface="Roboto Slab"/>
              <a:sym typeface="Roboto Slab"/>
            </a:endParaRPr>
          </a:p>
          <a:p>
            <a:pPr indent="0" lvl="0" marL="0" rtl="0" algn="l">
              <a:lnSpc>
                <a:spcPct val="150000"/>
              </a:lnSpc>
              <a:spcBef>
                <a:spcPts val="0"/>
              </a:spcBef>
              <a:spcAft>
                <a:spcPts val="0"/>
              </a:spcAft>
              <a:buNone/>
            </a:pPr>
            <a:r>
              <a:t/>
            </a:r>
            <a:endParaRPr sz="1600">
              <a:highlight>
                <a:schemeClr val="lt1"/>
              </a:highlight>
              <a:latin typeface="Roboto Slab"/>
              <a:ea typeface="Roboto Slab"/>
              <a:cs typeface="Roboto Slab"/>
              <a:sym typeface="Roboto Slab"/>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99"/>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419"/>
              <a:t>Características avanzadas</a:t>
            </a:r>
            <a:endParaRPr/>
          </a:p>
        </p:txBody>
      </p:sp>
      <p:sp>
        <p:nvSpPr>
          <p:cNvPr id="597" name="Google Shape;597;p99"/>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10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a:highlight>
                  <a:schemeClr val="lt1"/>
                </a:highlight>
              </a:rPr>
              <a:t>Características avanzadas</a:t>
            </a:r>
            <a:endParaRPr>
              <a:highlight>
                <a:schemeClr val="lt1"/>
              </a:highlight>
            </a:endParaRPr>
          </a:p>
        </p:txBody>
      </p:sp>
      <p:sp>
        <p:nvSpPr>
          <p:cNvPr id="603" name="Google Shape;603;p100"/>
          <p:cNvSpPr txBox="1"/>
          <p:nvPr>
            <p:ph idx="1" type="body"/>
          </p:nvPr>
        </p:nvSpPr>
        <p:spPr>
          <a:xfrm>
            <a:off x="387900" y="1352024"/>
            <a:ext cx="8368200" cy="30789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Font typeface="Roboto Slab"/>
              <a:buChar char="●"/>
            </a:pPr>
            <a:r>
              <a:rPr lang="es-419" sz="1600">
                <a:highlight>
                  <a:schemeClr val="lt1"/>
                </a:highlight>
                <a:latin typeface="Roboto Slab"/>
                <a:ea typeface="Roboto Slab"/>
                <a:cs typeface="Roboto Slab"/>
                <a:sym typeface="Roboto Slab"/>
              </a:rPr>
              <a:t>dyn</a:t>
            </a:r>
            <a:endParaRPr sz="1600">
              <a:highlight>
                <a:schemeClr val="lt1"/>
              </a:highlight>
              <a:latin typeface="Roboto Slab"/>
              <a:ea typeface="Roboto Slab"/>
              <a:cs typeface="Roboto Slab"/>
              <a:sym typeface="Roboto Slab"/>
            </a:endParaRPr>
          </a:p>
          <a:p>
            <a:pPr indent="-330200" lvl="0" marL="457200" rtl="0" algn="l">
              <a:lnSpc>
                <a:spcPct val="150000"/>
              </a:lnSpc>
              <a:spcBef>
                <a:spcPts val="0"/>
              </a:spcBef>
              <a:spcAft>
                <a:spcPts val="0"/>
              </a:spcAft>
              <a:buSzPts val="1600"/>
              <a:buFont typeface="Roboto Slab"/>
              <a:buChar char="●"/>
            </a:pPr>
            <a:r>
              <a:rPr lang="es-419" sz="1600">
                <a:highlight>
                  <a:schemeClr val="lt1"/>
                </a:highlight>
                <a:latin typeface="Roboto Slab"/>
                <a:ea typeface="Roboto Slab"/>
                <a:cs typeface="Roboto Slab"/>
                <a:sym typeface="Roboto Slab"/>
              </a:rPr>
              <a:t>Unsafe Rust</a:t>
            </a:r>
            <a:endParaRPr sz="1600">
              <a:highlight>
                <a:schemeClr val="lt1"/>
              </a:highlight>
              <a:latin typeface="Roboto Slab"/>
              <a:ea typeface="Roboto Slab"/>
              <a:cs typeface="Roboto Slab"/>
              <a:sym typeface="Roboto Slab"/>
            </a:endParaRPr>
          </a:p>
          <a:p>
            <a:pPr indent="-330200" lvl="0" marL="457200" rtl="0" algn="l">
              <a:lnSpc>
                <a:spcPct val="150000"/>
              </a:lnSpc>
              <a:spcBef>
                <a:spcPts val="0"/>
              </a:spcBef>
              <a:spcAft>
                <a:spcPts val="0"/>
              </a:spcAft>
              <a:buSzPts val="1600"/>
              <a:buFont typeface="Roboto Slab"/>
              <a:buChar char="●"/>
            </a:pPr>
            <a:r>
              <a:rPr lang="es-419" sz="1600">
                <a:highlight>
                  <a:schemeClr val="lt1"/>
                </a:highlight>
                <a:latin typeface="Roboto Slab"/>
                <a:ea typeface="Roboto Slab"/>
                <a:cs typeface="Roboto Slab"/>
                <a:sym typeface="Roboto Slab"/>
              </a:rPr>
              <a:t>Advanced traits</a:t>
            </a:r>
            <a:endParaRPr sz="1600">
              <a:highlight>
                <a:schemeClr val="lt1"/>
              </a:highlight>
              <a:latin typeface="Roboto Slab"/>
              <a:ea typeface="Roboto Slab"/>
              <a:cs typeface="Roboto Slab"/>
              <a:sym typeface="Roboto Slab"/>
            </a:endParaRPr>
          </a:p>
          <a:p>
            <a:pPr indent="-330200" lvl="0" marL="457200" rtl="0" algn="l">
              <a:lnSpc>
                <a:spcPct val="150000"/>
              </a:lnSpc>
              <a:spcBef>
                <a:spcPts val="0"/>
              </a:spcBef>
              <a:spcAft>
                <a:spcPts val="0"/>
              </a:spcAft>
              <a:buSzPts val="1600"/>
              <a:buFont typeface="Roboto Slab"/>
              <a:buChar char="●"/>
            </a:pPr>
            <a:r>
              <a:rPr lang="es-419" sz="1600">
                <a:highlight>
                  <a:schemeClr val="lt1"/>
                </a:highlight>
                <a:latin typeface="Roboto Slab"/>
                <a:ea typeface="Roboto Slab"/>
                <a:cs typeface="Roboto Slab"/>
                <a:sym typeface="Roboto Slab"/>
              </a:rPr>
              <a:t>Advanced types</a:t>
            </a:r>
            <a:endParaRPr sz="1600">
              <a:highlight>
                <a:schemeClr val="lt1"/>
              </a:highlight>
              <a:latin typeface="Roboto Slab"/>
              <a:ea typeface="Roboto Slab"/>
              <a:cs typeface="Roboto Slab"/>
              <a:sym typeface="Roboto Slab"/>
            </a:endParaRPr>
          </a:p>
          <a:p>
            <a:pPr indent="-330200" lvl="0" marL="457200" rtl="0" algn="l">
              <a:lnSpc>
                <a:spcPct val="150000"/>
              </a:lnSpc>
              <a:spcBef>
                <a:spcPts val="0"/>
              </a:spcBef>
              <a:spcAft>
                <a:spcPts val="0"/>
              </a:spcAft>
              <a:buSzPts val="1600"/>
              <a:buFont typeface="Roboto Slab"/>
              <a:buChar char="●"/>
            </a:pPr>
            <a:r>
              <a:rPr lang="es-419" sz="1600">
                <a:highlight>
                  <a:schemeClr val="lt1"/>
                </a:highlight>
                <a:uFill>
                  <a:noFill/>
                </a:uFill>
                <a:latin typeface="Roboto Slab"/>
                <a:ea typeface="Roboto Slab"/>
                <a:cs typeface="Roboto Slab"/>
                <a:sym typeface="Roboto Slab"/>
                <a:hlinkClick r:id="rId3"/>
              </a:rPr>
              <a:t>Advanced </a:t>
            </a:r>
            <a:r>
              <a:rPr lang="es-419" sz="1600">
                <a:highlight>
                  <a:schemeClr val="lt1"/>
                </a:highlight>
                <a:latin typeface="Roboto Slab"/>
                <a:ea typeface="Roboto Slab"/>
                <a:cs typeface="Roboto Slab"/>
                <a:sym typeface="Roboto Slab"/>
              </a:rPr>
              <a:t>Functions</a:t>
            </a:r>
            <a:r>
              <a:rPr lang="es-419" sz="1600">
                <a:highlight>
                  <a:schemeClr val="lt1"/>
                </a:highlight>
                <a:uFill>
                  <a:noFill/>
                </a:uFill>
                <a:latin typeface="Roboto Slab"/>
                <a:ea typeface="Roboto Slab"/>
                <a:cs typeface="Roboto Slab"/>
                <a:sym typeface="Roboto Slab"/>
                <a:hlinkClick r:id="rId4"/>
              </a:rPr>
              <a:t> and Closures</a:t>
            </a:r>
            <a:endParaRPr b="1" sz="1700">
              <a:solidFill>
                <a:schemeClr val="hlink"/>
              </a:solidFill>
              <a:highlight>
                <a:srgbClr val="161923"/>
              </a:highlight>
              <a:latin typeface="Arial"/>
              <a:ea typeface="Arial"/>
              <a:cs typeface="Arial"/>
              <a:sym typeface="Arial"/>
            </a:endParaRPr>
          </a:p>
          <a:p>
            <a:pPr indent="0" lvl="0" marL="0" rtl="0" algn="l">
              <a:lnSpc>
                <a:spcPct val="150000"/>
              </a:lnSpc>
              <a:spcBef>
                <a:spcPts val="0"/>
              </a:spcBef>
              <a:spcAft>
                <a:spcPts val="0"/>
              </a:spcAft>
              <a:buNone/>
            </a:pPr>
            <a:r>
              <a:t/>
            </a:r>
            <a:endParaRPr sz="1600">
              <a:highlight>
                <a:schemeClr val="lt1"/>
              </a:highlight>
              <a:latin typeface="Roboto Slab"/>
              <a:ea typeface="Roboto Slab"/>
              <a:cs typeface="Roboto Slab"/>
              <a:sym typeface="Roboto Slab"/>
            </a:endParaRPr>
          </a:p>
          <a:p>
            <a:pPr indent="0" lvl="0" marL="0" rtl="0" algn="l">
              <a:lnSpc>
                <a:spcPct val="150000"/>
              </a:lnSpc>
              <a:spcBef>
                <a:spcPts val="0"/>
              </a:spcBef>
              <a:spcAft>
                <a:spcPts val="0"/>
              </a:spcAft>
              <a:buNone/>
            </a:pPr>
            <a:r>
              <a:t/>
            </a:r>
            <a:endParaRPr sz="1600">
              <a:highlight>
                <a:schemeClr val="lt1"/>
              </a:highlight>
              <a:latin typeface="Roboto Slab"/>
              <a:ea typeface="Roboto Slab"/>
              <a:cs typeface="Roboto Slab"/>
              <a:sym typeface="Roboto Slab"/>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10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a:highlight>
                  <a:schemeClr val="lt1"/>
                </a:highlight>
              </a:rPr>
              <a:t>dyn: dynamic</a:t>
            </a:r>
            <a:endParaRPr>
              <a:highlight>
                <a:schemeClr val="lt1"/>
              </a:highlight>
            </a:endParaRPr>
          </a:p>
        </p:txBody>
      </p:sp>
      <p:sp>
        <p:nvSpPr>
          <p:cNvPr id="609" name="Google Shape;609;p101"/>
          <p:cNvSpPr txBox="1"/>
          <p:nvPr>
            <p:ph idx="1" type="body"/>
          </p:nvPr>
        </p:nvSpPr>
        <p:spPr>
          <a:xfrm>
            <a:off x="387900" y="1352024"/>
            <a:ext cx="8368200" cy="3078900"/>
          </a:xfrm>
          <a:prstGeom prst="rect">
            <a:avLst/>
          </a:prstGeom>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rPr lang="es-419" sz="1400">
                <a:highlight>
                  <a:schemeClr val="lt1"/>
                </a:highlight>
                <a:latin typeface="Roboto Slab"/>
                <a:ea typeface="Roboto Slab"/>
                <a:cs typeface="Roboto Slab"/>
                <a:sym typeface="Roboto Slab"/>
              </a:rPr>
              <a:t>La palabra clave dyn se usa para que llamadas a métodos en el trait asociado se resuelvan dinámicamente.</a:t>
            </a:r>
            <a:endParaRPr sz="1400">
              <a:highlight>
                <a:schemeClr val="lt1"/>
              </a:highlight>
              <a:latin typeface="Roboto Slab"/>
              <a:ea typeface="Roboto Slab"/>
              <a:cs typeface="Roboto Slab"/>
              <a:sym typeface="Roboto Slab"/>
            </a:endParaRPr>
          </a:p>
          <a:p>
            <a:pPr indent="0" lvl="0" marL="457200" rtl="0" algn="l">
              <a:lnSpc>
                <a:spcPct val="150000"/>
              </a:lnSpc>
              <a:spcBef>
                <a:spcPts val="0"/>
              </a:spcBef>
              <a:spcAft>
                <a:spcPts val="0"/>
              </a:spcAft>
              <a:buNone/>
            </a:pPr>
            <a:r>
              <a:rPr lang="es-419" sz="1400">
                <a:highlight>
                  <a:schemeClr val="lt1"/>
                </a:highlight>
                <a:latin typeface="Roboto Slab"/>
                <a:ea typeface="Roboto Slab"/>
                <a:cs typeface="Roboto Slab"/>
                <a:sym typeface="Roboto Slab"/>
              </a:rPr>
              <a:t>A diferencia de los parámetros genéricos o implementaciones de trait , el compilador no conoce el tipo concreto que se está pasando. Como tal, una referencia de dyn trait contiene dos punteros. Un puntero va a los datos (por ejemplo, una instancia de una estructura). Otro puntero va a un mapa de nombres de llamadas de método a punteros de función (conocido como tabla de método virtual o vtable).</a:t>
            </a:r>
            <a:endParaRPr sz="1400">
              <a:highlight>
                <a:schemeClr val="lt1"/>
              </a:highlight>
              <a:latin typeface="Roboto Slab"/>
              <a:ea typeface="Roboto Slab"/>
              <a:cs typeface="Roboto Slab"/>
              <a:sym typeface="Roboto Slab"/>
            </a:endParaRPr>
          </a:p>
          <a:p>
            <a:pPr indent="0" lvl="0" marL="457200" rtl="0" algn="l">
              <a:lnSpc>
                <a:spcPct val="150000"/>
              </a:lnSpc>
              <a:spcBef>
                <a:spcPts val="0"/>
              </a:spcBef>
              <a:spcAft>
                <a:spcPts val="0"/>
              </a:spcAft>
              <a:buNone/>
            </a:pPr>
            <a:r>
              <a:rPr lang="es-419" sz="1400">
                <a:highlight>
                  <a:schemeClr val="lt1"/>
                </a:highlight>
                <a:latin typeface="Roboto Slab"/>
                <a:ea typeface="Roboto Slab"/>
                <a:cs typeface="Roboto Slab"/>
                <a:sym typeface="Roboto Slab"/>
              </a:rPr>
              <a:t>Es probable que dyn trait produzca un código más pequeño que impl trait o parámetros genéricos, ya que el método no se duplicará para cada tipo concreto.</a:t>
            </a:r>
            <a:endParaRPr sz="1400">
              <a:highlight>
                <a:schemeClr val="lt1"/>
              </a:highlight>
              <a:latin typeface="Roboto Slab"/>
              <a:ea typeface="Roboto Slab"/>
              <a:cs typeface="Roboto Slab"/>
              <a:sym typeface="Roboto Slab"/>
            </a:endParaRPr>
          </a:p>
          <a:p>
            <a:pPr indent="0" lvl="0" marL="457200" rtl="0" algn="l">
              <a:lnSpc>
                <a:spcPct val="150000"/>
              </a:lnSpc>
              <a:spcBef>
                <a:spcPts val="0"/>
              </a:spcBef>
              <a:spcAft>
                <a:spcPts val="0"/>
              </a:spcAft>
              <a:buNone/>
            </a:pPr>
            <a:r>
              <a:t/>
            </a:r>
            <a:endParaRPr sz="1400">
              <a:highlight>
                <a:schemeClr val="lt1"/>
              </a:highlight>
              <a:latin typeface="Roboto Slab"/>
              <a:ea typeface="Roboto Slab"/>
              <a:cs typeface="Roboto Slab"/>
              <a:sym typeface="Roboto Slab"/>
            </a:endParaRPr>
          </a:p>
          <a:p>
            <a:pPr indent="0" lvl="0" marL="0" rtl="0" algn="l">
              <a:lnSpc>
                <a:spcPct val="150000"/>
              </a:lnSpc>
              <a:spcBef>
                <a:spcPts val="0"/>
              </a:spcBef>
              <a:spcAft>
                <a:spcPts val="0"/>
              </a:spcAft>
              <a:buNone/>
            </a:pPr>
            <a:r>
              <a:t/>
            </a:r>
            <a:endParaRPr sz="1400">
              <a:highlight>
                <a:schemeClr val="lt1"/>
              </a:highlight>
              <a:latin typeface="Roboto Slab"/>
              <a:ea typeface="Roboto Slab"/>
              <a:cs typeface="Roboto Slab"/>
              <a:sym typeface="Roboto Slab"/>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sz="3500"/>
              <a:t>Smart Pointers: Box&lt;T&gt;</a:t>
            </a:r>
            <a:endParaRPr sz="3500"/>
          </a:p>
        </p:txBody>
      </p:sp>
      <p:sp>
        <p:nvSpPr>
          <p:cNvPr id="114" name="Google Shape;114;p21"/>
          <p:cNvSpPr txBox="1"/>
          <p:nvPr>
            <p:ph idx="1" type="body"/>
          </p:nvPr>
        </p:nvSpPr>
        <p:spPr>
          <a:xfrm>
            <a:off x="387900" y="1352024"/>
            <a:ext cx="8368200" cy="3078900"/>
          </a:xfrm>
          <a:prstGeom prst="rect">
            <a:avLst/>
          </a:prstGeom>
        </p:spPr>
        <p:txBody>
          <a:bodyPr anchorCtr="0" anchor="t" bIns="91425" lIns="91425" spcFirstLastPara="1" rIns="91425" wrap="square" tIns="91425">
            <a:normAutofit fontScale="25000" lnSpcReduction="20000"/>
          </a:bodyPr>
          <a:lstStyle/>
          <a:p>
            <a:pPr indent="0" lvl="0" marL="0" rtl="0" algn="l">
              <a:lnSpc>
                <a:spcPct val="150000"/>
              </a:lnSpc>
              <a:spcBef>
                <a:spcPts val="0"/>
              </a:spcBef>
              <a:spcAft>
                <a:spcPts val="0"/>
              </a:spcAft>
              <a:buNone/>
            </a:pPr>
            <a:r>
              <a:rPr lang="es-419" sz="4800">
                <a:solidFill>
                  <a:srgbClr val="569CD6"/>
                </a:solidFill>
                <a:highlight>
                  <a:srgbClr val="1E1E1E"/>
                </a:highlight>
                <a:latin typeface="Courier New"/>
                <a:ea typeface="Courier New"/>
                <a:cs typeface="Courier New"/>
                <a:sym typeface="Courier New"/>
              </a:rPr>
              <a:t>enum</a:t>
            </a:r>
            <a:r>
              <a:rPr lang="es-419" sz="4800">
                <a:solidFill>
                  <a:srgbClr val="D4D4D4"/>
                </a:solidFill>
                <a:highlight>
                  <a:srgbClr val="1E1E1E"/>
                </a:highlight>
                <a:latin typeface="Courier New"/>
                <a:ea typeface="Courier New"/>
                <a:cs typeface="Courier New"/>
                <a:sym typeface="Courier New"/>
              </a:rPr>
              <a:t> </a:t>
            </a:r>
            <a:r>
              <a:rPr lang="es-419" sz="4800">
                <a:solidFill>
                  <a:srgbClr val="4EC9B0"/>
                </a:solidFill>
                <a:highlight>
                  <a:srgbClr val="1E1E1E"/>
                </a:highlight>
                <a:latin typeface="Courier New"/>
                <a:ea typeface="Courier New"/>
                <a:cs typeface="Courier New"/>
                <a:sym typeface="Courier New"/>
              </a:rPr>
              <a:t>MiLista</a:t>
            </a:r>
            <a:r>
              <a:rPr lang="es-419" sz="4800">
                <a:solidFill>
                  <a:srgbClr val="D4D4D4"/>
                </a:solidFill>
                <a:highlight>
                  <a:srgbClr val="1E1E1E"/>
                </a:highlight>
                <a:latin typeface="Courier New"/>
                <a:ea typeface="Courier New"/>
                <a:cs typeface="Courier New"/>
                <a:sym typeface="Courier New"/>
              </a:rPr>
              <a:t>{</a:t>
            </a:r>
            <a:endParaRPr sz="48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4800">
                <a:solidFill>
                  <a:srgbClr val="D4D4D4"/>
                </a:solidFill>
                <a:highlight>
                  <a:srgbClr val="1E1E1E"/>
                </a:highlight>
                <a:latin typeface="Courier New"/>
                <a:ea typeface="Courier New"/>
                <a:cs typeface="Courier New"/>
                <a:sym typeface="Courier New"/>
              </a:rPr>
              <a:t>   </a:t>
            </a:r>
            <a:r>
              <a:rPr lang="es-419" sz="4800">
                <a:solidFill>
                  <a:srgbClr val="4FC1FF"/>
                </a:solidFill>
                <a:highlight>
                  <a:srgbClr val="1E1E1E"/>
                </a:highlight>
                <a:latin typeface="Courier New"/>
                <a:ea typeface="Courier New"/>
                <a:cs typeface="Courier New"/>
                <a:sym typeface="Courier New"/>
              </a:rPr>
              <a:t>Nodo</a:t>
            </a:r>
            <a:r>
              <a:rPr lang="es-419" sz="4800">
                <a:solidFill>
                  <a:srgbClr val="D4D4D4"/>
                </a:solidFill>
                <a:highlight>
                  <a:srgbClr val="1E1E1E"/>
                </a:highlight>
                <a:latin typeface="Courier New"/>
                <a:ea typeface="Courier New"/>
                <a:cs typeface="Courier New"/>
                <a:sym typeface="Courier New"/>
              </a:rPr>
              <a:t>(</a:t>
            </a:r>
            <a:r>
              <a:rPr lang="es-419" sz="4800">
                <a:solidFill>
                  <a:srgbClr val="4EC9B0"/>
                </a:solidFill>
                <a:highlight>
                  <a:srgbClr val="1E1E1E"/>
                </a:highlight>
                <a:latin typeface="Courier New"/>
                <a:ea typeface="Courier New"/>
                <a:cs typeface="Courier New"/>
                <a:sym typeface="Courier New"/>
              </a:rPr>
              <a:t>i32</a:t>
            </a:r>
            <a:r>
              <a:rPr lang="es-419" sz="4800">
                <a:solidFill>
                  <a:srgbClr val="D4D4D4"/>
                </a:solidFill>
                <a:highlight>
                  <a:srgbClr val="1E1E1E"/>
                </a:highlight>
                <a:latin typeface="Courier New"/>
                <a:ea typeface="Courier New"/>
                <a:cs typeface="Courier New"/>
                <a:sym typeface="Courier New"/>
              </a:rPr>
              <a:t>, </a:t>
            </a:r>
            <a:r>
              <a:rPr lang="es-419" sz="4800">
                <a:solidFill>
                  <a:srgbClr val="4EC9B0"/>
                </a:solidFill>
                <a:highlight>
                  <a:srgbClr val="1E1E1E"/>
                </a:highlight>
                <a:latin typeface="Courier New"/>
                <a:ea typeface="Courier New"/>
                <a:cs typeface="Courier New"/>
                <a:sym typeface="Courier New"/>
              </a:rPr>
              <a:t>Box</a:t>
            </a:r>
            <a:r>
              <a:rPr lang="es-419" sz="4800">
                <a:solidFill>
                  <a:srgbClr val="D4D4D4"/>
                </a:solidFill>
                <a:highlight>
                  <a:srgbClr val="1E1E1E"/>
                </a:highlight>
                <a:latin typeface="Courier New"/>
                <a:ea typeface="Courier New"/>
                <a:cs typeface="Courier New"/>
                <a:sym typeface="Courier New"/>
              </a:rPr>
              <a:t>&lt;</a:t>
            </a:r>
            <a:r>
              <a:rPr lang="es-419" sz="4800">
                <a:solidFill>
                  <a:srgbClr val="4EC9B0"/>
                </a:solidFill>
                <a:highlight>
                  <a:srgbClr val="1E1E1E"/>
                </a:highlight>
                <a:latin typeface="Courier New"/>
                <a:ea typeface="Courier New"/>
                <a:cs typeface="Courier New"/>
                <a:sym typeface="Courier New"/>
              </a:rPr>
              <a:t>MiLista</a:t>
            </a:r>
            <a:r>
              <a:rPr lang="es-419" sz="4800">
                <a:solidFill>
                  <a:srgbClr val="D4D4D4"/>
                </a:solidFill>
                <a:highlight>
                  <a:srgbClr val="1E1E1E"/>
                </a:highlight>
                <a:latin typeface="Courier New"/>
                <a:ea typeface="Courier New"/>
                <a:cs typeface="Courier New"/>
                <a:sym typeface="Courier New"/>
              </a:rPr>
              <a:t>&gt;),</a:t>
            </a:r>
            <a:endParaRPr sz="48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4800">
                <a:solidFill>
                  <a:srgbClr val="D4D4D4"/>
                </a:solidFill>
                <a:highlight>
                  <a:srgbClr val="1E1E1E"/>
                </a:highlight>
                <a:latin typeface="Courier New"/>
                <a:ea typeface="Courier New"/>
                <a:cs typeface="Courier New"/>
                <a:sym typeface="Courier New"/>
              </a:rPr>
              <a:t>   </a:t>
            </a:r>
            <a:r>
              <a:rPr lang="es-419" sz="4800">
                <a:solidFill>
                  <a:srgbClr val="4FC1FF"/>
                </a:solidFill>
                <a:highlight>
                  <a:srgbClr val="1E1E1E"/>
                </a:highlight>
                <a:latin typeface="Courier New"/>
                <a:ea typeface="Courier New"/>
                <a:cs typeface="Courier New"/>
                <a:sym typeface="Courier New"/>
              </a:rPr>
              <a:t>Nada</a:t>
            </a:r>
            <a:endParaRPr sz="4800">
              <a:solidFill>
                <a:srgbClr val="4FC1FF"/>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4800">
                <a:solidFill>
                  <a:srgbClr val="D4D4D4"/>
                </a:solidFill>
                <a:highlight>
                  <a:srgbClr val="1E1E1E"/>
                </a:highlight>
                <a:latin typeface="Courier New"/>
                <a:ea typeface="Courier New"/>
                <a:cs typeface="Courier New"/>
                <a:sym typeface="Courier New"/>
              </a:rPr>
              <a:t>}</a:t>
            </a:r>
            <a:endParaRPr sz="48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4800">
                <a:solidFill>
                  <a:srgbClr val="569CD6"/>
                </a:solidFill>
                <a:highlight>
                  <a:srgbClr val="1E1E1E"/>
                </a:highlight>
                <a:latin typeface="Courier New"/>
                <a:ea typeface="Courier New"/>
                <a:cs typeface="Courier New"/>
                <a:sym typeface="Courier New"/>
              </a:rPr>
              <a:t>fn</a:t>
            </a:r>
            <a:r>
              <a:rPr lang="es-419" sz="4800">
                <a:solidFill>
                  <a:srgbClr val="D4D4D4"/>
                </a:solidFill>
                <a:highlight>
                  <a:srgbClr val="1E1E1E"/>
                </a:highlight>
                <a:latin typeface="Courier New"/>
                <a:ea typeface="Courier New"/>
                <a:cs typeface="Courier New"/>
                <a:sym typeface="Courier New"/>
              </a:rPr>
              <a:t> </a:t>
            </a:r>
            <a:r>
              <a:rPr lang="es-419" sz="4800">
                <a:solidFill>
                  <a:srgbClr val="DCDCAA"/>
                </a:solidFill>
                <a:highlight>
                  <a:srgbClr val="1E1E1E"/>
                </a:highlight>
                <a:latin typeface="Courier New"/>
                <a:ea typeface="Courier New"/>
                <a:cs typeface="Courier New"/>
                <a:sym typeface="Courier New"/>
              </a:rPr>
              <a:t>main</a:t>
            </a:r>
            <a:r>
              <a:rPr lang="es-419" sz="4800">
                <a:solidFill>
                  <a:srgbClr val="D4D4D4"/>
                </a:solidFill>
                <a:highlight>
                  <a:srgbClr val="1E1E1E"/>
                </a:highlight>
                <a:latin typeface="Courier New"/>
                <a:ea typeface="Courier New"/>
                <a:cs typeface="Courier New"/>
                <a:sym typeface="Courier New"/>
              </a:rPr>
              <a:t>() {</a:t>
            </a:r>
            <a:endParaRPr sz="48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4800">
                <a:solidFill>
                  <a:srgbClr val="6A9955"/>
                </a:solidFill>
                <a:highlight>
                  <a:srgbClr val="1E1E1E"/>
                </a:highlight>
                <a:latin typeface="Courier New"/>
                <a:ea typeface="Courier New"/>
                <a:cs typeface="Courier New"/>
                <a:sym typeface="Courier New"/>
              </a:rPr>
              <a:t>//nodo1(1) -&gt; nodo2(2) -&gt; nodo3(3) -&gt; Nada</a:t>
            </a:r>
            <a:endParaRPr sz="48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4800">
                <a:solidFill>
                  <a:srgbClr val="D4D4D4"/>
                </a:solidFill>
                <a:highlight>
                  <a:srgbClr val="1E1E1E"/>
                </a:highlight>
                <a:latin typeface="Courier New"/>
                <a:ea typeface="Courier New"/>
                <a:cs typeface="Courier New"/>
                <a:sym typeface="Courier New"/>
              </a:rPr>
              <a:t>   </a:t>
            </a:r>
            <a:r>
              <a:rPr lang="es-419" sz="4800">
                <a:solidFill>
                  <a:srgbClr val="569CD6"/>
                </a:solidFill>
                <a:highlight>
                  <a:srgbClr val="1E1E1E"/>
                </a:highlight>
                <a:latin typeface="Courier New"/>
                <a:ea typeface="Courier New"/>
                <a:cs typeface="Courier New"/>
                <a:sym typeface="Courier New"/>
              </a:rPr>
              <a:t>use</a:t>
            </a:r>
            <a:r>
              <a:rPr lang="es-419" sz="4800">
                <a:solidFill>
                  <a:srgbClr val="D4D4D4"/>
                </a:solidFill>
                <a:highlight>
                  <a:srgbClr val="1E1E1E"/>
                </a:highlight>
                <a:latin typeface="Courier New"/>
                <a:ea typeface="Courier New"/>
                <a:cs typeface="Courier New"/>
                <a:sym typeface="Courier New"/>
              </a:rPr>
              <a:t> </a:t>
            </a:r>
            <a:r>
              <a:rPr lang="es-419" sz="4800">
                <a:solidFill>
                  <a:srgbClr val="4EC9B0"/>
                </a:solidFill>
                <a:highlight>
                  <a:srgbClr val="1E1E1E"/>
                </a:highlight>
                <a:latin typeface="Courier New"/>
                <a:ea typeface="Courier New"/>
                <a:cs typeface="Courier New"/>
                <a:sym typeface="Courier New"/>
              </a:rPr>
              <a:t>MiLista</a:t>
            </a:r>
            <a:r>
              <a:rPr lang="es-419" sz="4800">
                <a:solidFill>
                  <a:srgbClr val="D4D4D4"/>
                </a:solidFill>
                <a:highlight>
                  <a:srgbClr val="1E1E1E"/>
                </a:highlight>
                <a:latin typeface="Courier New"/>
                <a:ea typeface="Courier New"/>
                <a:cs typeface="Courier New"/>
                <a:sym typeface="Courier New"/>
              </a:rPr>
              <a:t>::*;</a:t>
            </a:r>
            <a:endParaRPr sz="48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4800">
                <a:solidFill>
                  <a:srgbClr val="D4D4D4"/>
                </a:solidFill>
                <a:highlight>
                  <a:srgbClr val="1E1E1E"/>
                </a:highlight>
                <a:latin typeface="Courier New"/>
                <a:ea typeface="Courier New"/>
                <a:cs typeface="Courier New"/>
                <a:sym typeface="Courier New"/>
              </a:rPr>
              <a:t>   </a:t>
            </a:r>
            <a:r>
              <a:rPr lang="es-419" sz="4800">
                <a:solidFill>
                  <a:srgbClr val="569CD6"/>
                </a:solidFill>
                <a:highlight>
                  <a:srgbClr val="1E1E1E"/>
                </a:highlight>
                <a:latin typeface="Courier New"/>
                <a:ea typeface="Courier New"/>
                <a:cs typeface="Courier New"/>
                <a:sym typeface="Courier New"/>
              </a:rPr>
              <a:t>let</a:t>
            </a:r>
            <a:r>
              <a:rPr lang="es-419" sz="4800">
                <a:solidFill>
                  <a:srgbClr val="D4D4D4"/>
                </a:solidFill>
                <a:highlight>
                  <a:srgbClr val="1E1E1E"/>
                </a:highlight>
                <a:latin typeface="Courier New"/>
                <a:ea typeface="Courier New"/>
                <a:cs typeface="Courier New"/>
                <a:sym typeface="Courier New"/>
              </a:rPr>
              <a:t> </a:t>
            </a:r>
            <a:r>
              <a:rPr lang="es-419" sz="4800">
                <a:solidFill>
                  <a:srgbClr val="9CDCFE"/>
                </a:solidFill>
                <a:highlight>
                  <a:srgbClr val="1E1E1E"/>
                </a:highlight>
                <a:latin typeface="Courier New"/>
                <a:ea typeface="Courier New"/>
                <a:cs typeface="Courier New"/>
                <a:sym typeface="Courier New"/>
              </a:rPr>
              <a:t>n4</a:t>
            </a:r>
            <a:r>
              <a:rPr lang="es-419" sz="4800">
                <a:solidFill>
                  <a:srgbClr val="D4D4D4"/>
                </a:solidFill>
                <a:highlight>
                  <a:srgbClr val="1E1E1E"/>
                </a:highlight>
                <a:latin typeface="Courier New"/>
                <a:ea typeface="Courier New"/>
                <a:cs typeface="Courier New"/>
                <a:sym typeface="Courier New"/>
              </a:rPr>
              <a:t> = </a:t>
            </a:r>
            <a:r>
              <a:rPr lang="es-419" sz="4800">
                <a:solidFill>
                  <a:srgbClr val="4FC1FF"/>
                </a:solidFill>
                <a:highlight>
                  <a:srgbClr val="1E1E1E"/>
                </a:highlight>
                <a:latin typeface="Courier New"/>
                <a:ea typeface="Courier New"/>
                <a:cs typeface="Courier New"/>
                <a:sym typeface="Courier New"/>
              </a:rPr>
              <a:t>Nada</a:t>
            </a:r>
            <a:r>
              <a:rPr lang="es-419" sz="4800">
                <a:solidFill>
                  <a:srgbClr val="D4D4D4"/>
                </a:solidFill>
                <a:highlight>
                  <a:srgbClr val="1E1E1E"/>
                </a:highlight>
                <a:latin typeface="Courier New"/>
                <a:ea typeface="Courier New"/>
                <a:cs typeface="Courier New"/>
                <a:sym typeface="Courier New"/>
              </a:rPr>
              <a:t>;</a:t>
            </a:r>
            <a:endParaRPr sz="48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4800">
                <a:solidFill>
                  <a:srgbClr val="D4D4D4"/>
                </a:solidFill>
                <a:highlight>
                  <a:srgbClr val="1E1E1E"/>
                </a:highlight>
                <a:latin typeface="Courier New"/>
                <a:ea typeface="Courier New"/>
                <a:cs typeface="Courier New"/>
                <a:sym typeface="Courier New"/>
              </a:rPr>
              <a:t>   </a:t>
            </a:r>
            <a:r>
              <a:rPr lang="es-419" sz="4800">
                <a:solidFill>
                  <a:srgbClr val="569CD6"/>
                </a:solidFill>
                <a:highlight>
                  <a:srgbClr val="1E1E1E"/>
                </a:highlight>
                <a:latin typeface="Courier New"/>
                <a:ea typeface="Courier New"/>
                <a:cs typeface="Courier New"/>
                <a:sym typeface="Courier New"/>
              </a:rPr>
              <a:t>let</a:t>
            </a:r>
            <a:r>
              <a:rPr lang="es-419" sz="4800">
                <a:solidFill>
                  <a:srgbClr val="D4D4D4"/>
                </a:solidFill>
                <a:highlight>
                  <a:srgbClr val="1E1E1E"/>
                </a:highlight>
                <a:latin typeface="Courier New"/>
                <a:ea typeface="Courier New"/>
                <a:cs typeface="Courier New"/>
                <a:sym typeface="Courier New"/>
              </a:rPr>
              <a:t> </a:t>
            </a:r>
            <a:r>
              <a:rPr lang="es-419" sz="4800">
                <a:solidFill>
                  <a:srgbClr val="9CDCFE"/>
                </a:solidFill>
                <a:highlight>
                  <a:srgbClr val="1E1E1E"/>
                </a:highlight>
                <a:latin typeface="Courier New"/>
                <a:ea typeface="Courier New"/>
                <a:cs typeface="Courier New"/>
                <a:sym typeface="Courier New"/>
              </a:rPr>
              <a:t>n3</a:t>
            </a:r>
            <a:r>
              <a:rPr lang="es-419" sz="4800">
                <a:solidFill>
                  <a:srgbClr val="D4D4D4"/>
                </a:solidFill>
                <a:highlight>
                  <a:srgbClr val="1E1E1E"/>
                </a:highlight>
                <a:latin typeface="Courier New"/>
                <a:ea typeface="Courier New"/>
                <a:cs typeface="Courier New"/>
                <a:sym typeface="Courier New"/>
              </a:rPr>
              <a:t> = </a:t>
            </a:r>
            <a:r>
              <a:rPr lang="es-419" sz="4800">
                <a:solidFill>
                  <a:srgbClr val="4FC1FF"/>
                </a:solidFill>
                <a:highlight>
                  <a:srgbClr val="1E1E1E"/>
                </a:highlight>
                <a:latin typeface="Courier New"/>
                <a:ea typeface="Courier New"/>
                <a:cs typeface="Courier New"/>
                <a:sym typeface="Courier New"/>
              </a:rPr>
              <a:t>Nodo</a:t>
            </a:r>
            <a:r>
              <a:rPr lang="es-419" sz="4800">
                <a:solidFill>
                  <a:srgbClr val="D4D4D4"/>
                </a:solidFill>
                <a:highlight>
                  <a:srgbClr val="1E1E1E"/>
                </a:highlight>
                <a:latin typeface="Courier New"/>
                <a:ea typeface="Courier New"/>
                <a:cs typeface="Courier New"/>
                <a:sym typeface="Courier New"/>
              </a:rPr>
              <a:t>(</a:t>
            </a:r>
            <a:r>
              <a:rPr lang="es-419" sz="4800">
                <a:solidFill>
                  <a:srgbClr val="B5CEA8"/>
                </a:solidFill>
                <a:highlight>
                  <a:srgbClr val="1E1E1E"/>
                </a:highlight>
                <a:latin typeface="Courier New"/>
                <a:ea typeface="Courier New"/>
                <a:cs typeface="Courier New"/>
                <a:sym typeface="Courier New"/>
              </a:rPr>
              <a:t>3</a:t>
            </a:r>
            <a:r>
              <a:rPr lang="es-419" sz="4800">
                <a:solidFill>
                  <a:srgbClr val="D4D4D4"/>
                </a:solidFill>
                <a:highlight>
                  <a:srgbClr val="1E1E1E"/>
                </a:highlight>
                <a:latin typeface="Courier New"/>
                <a:ea typeface="Courier New"/>
                <a:cs typeface="Courier New"/>
                <a:sym typeface="Courier New"/>
              </a:rPr>
              <a:t>,</a:t>
            </a:r>
            <a:r>
              <a:rPr lang="es-419" sz="4800">
                <a:solidFill>
                  <a:srgbClr val="4EC9B0"/>
                </a:solidFill>
                <a:highlight>
                  <a:srgbClr val="1E1E1E"/>
                </a:highlight>
                <a:latin typeface="Courier New"/>
                <a:ea typeface="Courier New"/>
                <a:cs typeface="Courier New"/>
                <a:sym typeface="Courier New"/>
              </a:rPr>
              <a:t>Box</a:t>
            </a:r>
            <a:r>
              <a:rPr lang="es-419" sz="4800">
                <a:solidFill>
                  <a:srgbClr val="D4D4D4"/>
                </a:solidFill>
                <a:highlight>
                  <a:srgbClr val="1E1E1E"/>
                </a:highlight>
                <a:latin typeface="Courier New"/>
                <a:ea typeface="Courier New"/>
                <a:cs typeface="Courier New"/>
                <a:sym typeface="Courier New"/>
              </a:rPr>
              <a:t>::</a:t>
            </a:r>
            <a:r>
              <a:rPr lang="es-419" sz="4800">
                <a:solidFill>
                  <a:srgbClr val="DCDCAA"/>
                </a:solidFill>
                <a:highlight>
                  <a:srgbClr val="1E1E1E"/>
                </a:highlight>
                <a:latin typeface="Courier New"/>
                <a:ea typeface="Courier New"/>
                <a:cs typeface="Courier New"/>
                <a:sym typeface="Courier New"/>
              </a:rPr>
              <a:t>new</a:t>
            </a:r>
            <a:r>
              <a:rPr lang="es-419" sz="4800">
                <a:solidFill>
                  <a:srgbClr val="D4D4D4"/>
                </a:solidFill>
                <a:highlight>
                  <a:srgbClr val="1E1E1E"/>
                </a:highlight>
                <a:latin typeface="Courier New"/>
                <a:ea typeface="Courier New"/>
                <a:cs typeface="Courier New"/>
                <a:sym typeface="Courier New"/>
              </a:rPr>
              <a:t>(</a:t>
            </a:r>
            <a:r>
              <a:rPr lang="es-419" sz="4800">
                <a:solidFill>
                  <a:srgbClr val="9CDCFE"/>
                </a:solidFill>
                <a:highlight>
                  <a:srgbClr val="1E1E1E"/>
                </a:highlight>
                <a:latin typeface="Courier New"/>
                <a:ea typeface="Courier New"/>
                <a:cs typeface="Courier New"/>
                <a:sym typeface="Courier New"/>
              </a:rPr>
              <a:t>n4</a:t>
            </a:r>
            <a:r>
              <a:rPr lang="es-419" sz="4800">
                <a:solidFill>
                  <a:srgbClr val="D4D4D4"/>
                </a:solidFill>
                <a:highlight>
                  <a:srgbClr val="1E1E1E"/>
                </a:highlight>
                <a:latin typeface="Courier New"/>
                <a:ea typeface="Courier New"/>
                <a:cs typeface="Courier New"/>
                <a:sym typeface="Courier New"/>
              </a:rPr>
              <a:t>));</a:t>
            </a:r>
            <a:endParaRPr sz="48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4800">
                <a:solidFill>
                  <a:srgbClr val="D4D4D4"/>
                </a:solidFill>
                <a:highlight>
                  <a:srgbClr val="1E1E1E"/>
                </a:highlight>
                <a:latin typeface="Courier New"/>
                <a:ea typeface="Courier New"/>
                <a:cs typeface="Courier New"/>
                <a:sym typeface="Courier New"/>
              </a:rPr>
              <a:t>   </a:t>
            </a:r>
            <a:r>
              <a:rPr lang="es-419" sz="4800">
                <a:solidFill>
                  <a:srgbClr val="569CD6"/>
                </a:solidFill>
                <a:highlight>
                  <a:srgbClr val="1E1E1E"/>
                </a:highlight>
                <a:latin typeface="Courier New"/>
                <a:ea typeface="Courier New"/>
                <a:cs typeface="Courier New"/>
                <a:sym typeface="Courier New"/>
              </a:rPr>
              <a:t>let</a:t>
            </a:r>
            <a:r>
              <a:rPr lang="es-419" sz="4800">
                <a:solidFill>
                  <a:srgbClr val="D4D4D4"/>
                </a:solidFill>
                <a:highlight>
                  <a:srgbClr val="1E1E1E"/>
                </a:highlight>
                <a:latin typeface="Courier New"/>
                <a:ea typeface="Courier New"/>
                <a:cs typeface="Courier New"/>
                <a:sym typeface="Courier New"/>
              </a:rPr>
              <a:t> </a:t>
            </a:r>
            <a:r>
              <a:rPr lang="es-419" sz="4800">
                <a:solidFill>
                  <a:srgbClr val="9CDCFE"/>
                </a:solidFill>
                <a:highlight>
                  <a:srgbClr val="1E1E1E"/>
                </a:highlight>
                <a:latin typeface="Courier New"/>
                <a:ea typeface="Courier New"/>
                <a:cs typeface="Courier New"/>
                <a:sym typeface="Courier New"/>
              </a:rPr>
              <a:t>n2</a:t>
            </a:r>
            <a:r>
              <a:rPr lang="es-419" sz="4800">
                <a:solidFill>
                  <a:srgbClr val="D4D4D4"/>
                </a:solidFill>
                <a:highlight>
                  <a:srgbClr val="1E1E1E"/>
                </a:highlight>
                <a:latin typeface="Courier New"/>
                <a:ea typeface="Courier New"/>
                <a:cs typeface="Courier New"/>
                <a:sym typeface="Courier New"/>
              </a:rPr>
              <a:t> = </a:t>
            </a:r>
            <a:r>
              <a:rPr lang="es-419" sz="4800">
                <a:solidFill>
                  <a:srgbClr val="4FC1FF"/>
                </a:solidFill>
                <a:highlight>
                  <a:srgbClr val="1E1E1E"/>
                </a:highlight>
                <a:latin typeface="Courier New"/>
                <a:ea typeface="Courier New"/>
                <a:cs typeface="Courier New"/>
                <a:sym typeface="Courier New"/>
              </a:rPr>
              <a:t>Nodo</a:t>
            </a:r>
            <a:r>
              <a:rPr lang="es-419" sz="4800">
                <a:solidFill>
                  <a:srgbClr val="D4D4D4"/>
                </a:solidFill>
                <a:highlight>
                  <a:srgbClr val="1E1E1E"/>
                </a:highlight>
                <a:latin typeface="Courier New"/>
                <a:ea typeface="Courier New"/>
                <a:cs typeface="Courier New"/>
                <a:sym typeface="Courier New"/>
              </a:rPr>
              <a:t>(</a:t>
            </a:r>
            <a:r>
              <a:rPr lang="es-419" sz="4800">
                <a:solidFill>
                  <a:srgbClr val="B5CEA8"/>
                </a:solidFill>
                <a:highlight>
                  <a:srgbClr val="1E1E1E"/>
                </a:highlight>
                <a:latin typeface="Courier New"/>
                <a:ea typeface="Courier New"/>
                <a:cs typeface="Courier New"/>
                <a:sym typeface="Courier New"/>
              </a:rPr>
              <a:t>2</a:t>
            </a:r>
            <a:r>
              <a:rPr lang="es-419" sz="4800">
                <a:solidFill>
                  <a:srgbClr val="D4D4D4"/>
                </a:solidFill>
                <a:highlight>
                  <a:srgbClr val="1E1E1E"/>
                </a:highlight>
                <a:latin typeface="Courier New"/>
                <a:ea typeface="Courier New"/>
                <a:cs typeface="Courier New"/>
                <a:sym typeface="Courier New"/>
              </a:rPr>
              <a:t>, </a:t>
            </a:r>
            <a:r>
              <a:rPr lang="es-419" sz="4800">
                <a:solidFill>
                  <a:srgbClr val="4EC9B0"/>
                </a:solidFill>
                <a:highlight>
                  <a:srgbClr val="1E1E1E"/>
                </a:highlight>
                <a:latin typeface="Courier New"/>
                <a:ea typeface="Courier New"/>
                <a:cs typeface="Courier New"/>
                <a:sym typeface="Courier New"/>
              </a:rPr>
              <a:t>Box</a:t>
            </a:r>
            <a:r>
              <a:rPr lang="es-419" sz="4800">
                <a:solidFill>
                  <a:srgbClr val="D4D4D4"/>
                </a:solidFill>
                <a:highlight>
                  <a:srgbClr val="1E1E1E"/>
                </a:highlight>
                <a:latin typeface="Courier New"/>
                <a:ea typeface="Courier New"/>
                <a:cs typeface="Courier New"/>
                <a:sym typeface="Courier New"/>
              </a:rPr>
              <a:t>::</a:t>
            </a:r>
            <a:r>
              <a:rPr lang="es-419" sz="4800">
                <a:solidFill>
                  <a:srgbClr val="DCDCAA"/>
                </a:solidFill>
                <a:highlight>
                  <a:srgbClr val="1E1E1E"/>
                </a:highlight>
                <a:latin typeface="Courier New"/>
                <a:ea typeface="Courier New"/>
                <a:cs typeface="Courier New"/>
                <a:sym typeface="Courier New"/>
              </a:rPr>
              <a:t>new</a:t>
            </a:r>
            <a:r>
              <a:rPr lang="es-419" sz="4800">
                <a:solidFill>
                  <a:srgbClr val="D4D4D4"/>
                </a:solidFill>
                <a:highlight>
                  <a:srgbClr val="1E1E1E"/>
                </a:highlight>
                <a:latin typeface="Courier New"/>
                <a:ea typeface="Courier New"/>
                <a:cs typeface="Courier New"/>
                <a:sym typeface="Courier New"/>
              </a:rPr>
              <a:t>(</a:t>
            </a:r>
            <a:r>
              <a:rPr lang="es-419" sz="4800">
                <a:solidFill>
                  <a:srgbClr val="9CDCFE"/>
                </a:solidFill>
                <a:highlight>
                  <a:srgbClr val="1E1E1E"/>
                </a:highlight>
                <a:latin typeface="Courier New"/>
                <a:ea typeface="Courier New"/>
                <a:cs typeface="Courier New"/>
                <a:sym typeface="Courier New"/>
              </a:rPr>
              <a:t>n3</a:t>
            </a:r>
            <a:r>
              <a:rPr lang="es-419" sz="4800">
                <a:solidFill>
                  <a:srgbClr val="D4D4D4"/>
                </a:solidFill>
                <a:highlight>
                  <a:srgbClr val="1E1E1E"/>
                </a:highlight>
                <a:latin typeface="Courier New"/>
                <a:ea typeface="Courier New"/>
                <a:cs typeface="Courier New"/>
                <a:sym typeface="Courier New"/>
              </a:rPr>
              <a:t>));</a:t>
            </a:r>
            <a:endParaRPr sz="48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4800">
                <a:solidFill>
                  <a:srgbClr val="D4D4D4"/>
                </a:solidFill>
                <a:highlight>
                  <a:srgbClr val="1E1E1E"/>
                </a:highlight>
                <a:latin typeface="Courier New"/>
                <a:ea typeface="Courier New"/>
                <a:cs typeface="Courier New"/>
                <a:sym typeface="Courier New"/>
              </a:rPr>
              <a:t>   </a:t>
            </a:r>
            <a:r>
              <a:rPr lang="es-419" sz="4800">
                <a:solidFill>
                  <a:srgbClr val="569CD6"/>
                </a:solidFill>
                <a:highlight>
                  <a:srgbClr val="1E1E1E"/>
                </a:highlight>
                <a:latin typeface="Courier New"/>
                <a:ea typeface="Courier New"/>
                <a:cs typeface="Courier New"/>
                <a:sym typeface="Courier New"/>
              </a:rPr>
              <a:t>let</a:t>
            </a:r>
            <a:r>
              <a:rPr lang="es-419" sz="4800">
                <a:solidFill>
                  <a:srgbClr val="D4D4D4"/>
                </a:solidFill>
                <a:highlight>
                  <a:srgbClr val="1E1E1E"/>
                </a:highlight>
                <a:latin typeface="Courier New"/>
                <a:ea typeface="Courier New"/>
                <a:cs typeface="Courier New"/>
                <a:sym typeface="Courier New"/>
              </a:rPr>
              <a:t> </a:t>
            </a:r>
            <a:r>
              <a:rPr lang="es-419" sz="4800">
                <a:solidFill>
                  <a:srgbClr val="9CDCFE"/>
                </a:solidFill>
                <a:highlight>
                  <a:srgbClr val="1E1E1E"/>
                </a:highlight>
                <a:latin typeface="Courier New"/>
                <a:ea typeface="Courier New"/>
                <a:cs typeface="Courier New"/>
                <a:sym typeface="Courier New"/>
              </a:rPr>
              <a:t>n1</a:t>
            </a:r>
            <a:r>
              <a:rPr lang="es-419" sz="4800">
                <a:solidFill>
                  <a:srgbClr val="D4D4D4"/>
                </a:solidFill>
                <a:highlight>
                  <a:srgbClr val="1E1E1E"/>
                </a:highlight>
                <a:latin typeface="Courier New"/>
                <a:ea typeface="Courier New"/>
                <a:cs typeface="Courier New"/>
                <a:sym typeface="Courier New"/>
              </a:rPr>
              <a:t> = </a:t>
            </a:r>
            <a:r>
              <a:rPr lang="es-419" sz="4800">
                <a:solidFill>
                  <a:srgbClr val="4FC1FF"/>
                </a:solidFill>
                <a:highlight>
                  <a:srgbClr val="1E1E1E"/>
                </a:highlight>
                <a:latin typeface="Courier New"/>
                <a:ea typeface="Courier New"/>
                <a:cs typeface="Courier New"/>
                <a:sym typeface="Courier New"/>
              </a:rPr>
              <a:t>Nodo</a:t>
            </a:r>
            <a:r>
              <a:rPr lang="es-419" sz="4800">
                <a:solidFill>
                  <a:srgbClr val="D4D4D4"/>
                </a:solidFill>
                <a:highlight>
                  <a:srgbClr val="1E1E1E"/>
                </a:highlight>
                <a:latin typeface="Courier New"/>
                <a:ea typeface="Courier New"/>
                <a:cs typeface="Courier New"/>
                <a:sym typeface="Courier New"/>
              </a:rPr>
              <a:t>(</a:t>
            </a:r>
            <a:r>
              <a:rPr lang="es-419" sz="4800">
                <a:solidFill>
                  <a:srgbClr val="B5CEA8"/>
                </a:solidFill>
                <a:highlight>
                  <a:srgbClr val="1E1E1E"/>
                </a:highlight>
                <a:latin typeface="Courier New"/>
                <a:ea typeface="Courier New"/>
                <a:cs typeface="Courier New"/>
                <a:sym typeface="Courier New"/>
              </a:rPr>
              <a:t>1</a:t>
            </a:r>
            <a:r>
              <a:rPr lang="es-419" sz="4800">
                <a:solidFill>
                  <a:srgbClr val="D4D4D4"/>
                </a:solidFill>
                <a:highlight>
                  <a:srgbClr val="1E1E1E"/>
                </a:highlight>
                <a:latin typeface="Courier New"/>
                <a:ea typeface="Courier New"/>
                <a:cs typeface="Courier New"/>
                <a:sym typeface="Courier New"/>
              </a:rPr>
              <a:t>, </a:t>
            </a:r>
            <a:r>
              <a:rPr lang="es-419" sz="4800">
                <a:solidFill>
                  <a:srgbClr val="4EC9B0"/>
                </a:solidFill>
                <a:highlight>
                  <a:srgbClr val="1E1E1E"/>
                </a:highlight>
                <a:latin typeface="Courier New"/>
                <a:ea typeface="Courier New"/>
                <a:cs typeface="Courier New"/>
                <a:sym typeface="Courier New"/>
              </a:rPr>
              <a:t>Box</a:t>
            </a:r>
            <a:r>
              <a:rPr lang="es-419" sz="4800">
                <a:solidFill>
                  <a:srgbClr val="D4D4D4"/>
                </a:solidFill>
                <a:highlight>
                  <a:srgbClr val="1E1E1E"/>
                </a:highlight>
                <a:latin typeface="Courier New"/>
                <a:ea typeface="Courier New"/>
                <a:cs typeface="Courier New"/>
                <a:sym typeface="Courier New"/>
              </a:rPr>
              <a:t>::</a:t>
            </a:r>
            <a:r>
              <a:rPr lang="es-419" sz="4800">
                <a:solidFill>
                  <a:srgbClr val="DCDCAA"/>
                </a:solidFill>
                <a:highlight>
                  <a:srgbClr val="1E1E1E"/>
                </a:highlight>
                <a:latin typeface="Courier New"/>
                <a:ea typeface="Courier New"/>
                <a:cs typeface="Courier New"/>
                <a:sym typeface="Courier New"/>
              </a:rPr>
              <a:t>new</a:t>
            </a:r>
            <a:r>
              <a:rPr lang="es-419" sz="4800">
                <a:solidFill>
                  <a:srgbClr val="D4D4D4"/>
                </a:solidFill>
                <a:highlight>
                  <a:srgbClr val="1E1E1E"/>
                </a:highlight>
                <a:latin typeface="Courier New"/>
                <a:ea typeface="Courier New"/>
                <a:cs typeface="Courier New"/>
                <a:sym typeface="Courier New"/>
              </a:rPr>
              <a:t>(</a:t>
            </a:r>
            <a:r>
              <a:rPr lang="es-419" sz="4800">
                <a:solidFill>
                  <a:srgbClr val="9CDCFE"/>
                </a:solidFill>
                <a:highlight>
                  <a:srgbClr val="1E1E1E"/>
                </a:highlight>
                <a:latin typeface="Courier New"/>
                <a:ea typeface="Courier New"/>
                <a:cs typeface="Courier New"/>
                <a:sym typeface="Courier New"/>
              </a:rPr>
              <a:t>n2</a:t>
            </a:r>
            <a:r>
              <a:rPr lang="es-419" sz="4800">
                <a:solidFill>
                  <a:srgbClr val="D4D4D4"/>
                </a:solidFill>
                <a:highlight>
                  <a:srgbClr val="1E1E1E"/>
                </a:highlight>
                <a:latin typeface="Courier New"/>
                <a:ea typeface="Courier New"/>
                <a:cs typeface="Courier New"/>
                <a:sym typeface="Courier New"/>
              </a:rPr>
              <a:t>));</a:t>
            </a:r>
            <a:endParaRPr sz="48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4800">
                <a:solidFill>
                  <a:srgbClr val="D4D4D4"/>
                </a:solidFill>
                <a:highlight>
                  <a:srgbClr val="1E1E1E"/>
                </a:highlight>
                <a:latin typeface="Courier New"/>
                <a:ea typeface="Courier New"/>
                <a:cs typeface="Courier New"/>
                <a:sym typeface="Courier New"/>
              </a:rPr>
              <a:t>}</a:t>
            </a:r>
            <a:endParaRPr sz="48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4800">
              <a:solidFill>
                <a:srgbClr val="569CD6"/>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560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sz="5600">
              <a:solidFill>
                <a:srgbClr val="F3F3F3"/>
              </a:solidFill>
            </a:endParaRPr>
          </a:p>
          <a:p>
            <a:pPr indent="0" lvl="0" marL="0" rtl="0" algn="l">
              <a:spcBef>
                <a:spcPts val="1200"/>
              </a:spcBef>
              <a:spcAft>
                <a:spcPts val="0"/>
              </a:spcAft>
              <a:buNone/>
            </a:pPr>
            <a:r>
              <a:t/>
            </a:r>
            <a:endParaRPr sz="5600">
              <a:solidFill>
                <a:srgbClr val="F3F3F3"/>
              </a:solidFill>
            </a:endParaRPr>
          </a:p>
          <a:p>
            <a:pPr indent="0" lvl="0" marL="457200" rtl="0" algn="l">
              <a:spcBef>
                <a:spcPts val="1200"/>
              </a:spcBef>
              <a:spcAft>
                <a:spcPts val="0"/>
              </a:spcAft>
              <a:buNone/>
            </a:pPr>
            <a:r>
              <a:t/>
            </a:r>
            <a:endParaRPr sz="5600">
              <a:solidFill>
                <a:srgbClr val="F3F3F3"/>
              </a:solidFill>
            </a:endParaRPr>
          </a:p>
          <a:p>
            <a:pPr indent="0" lvl="0" marL="457200" rtl="0" algn="l">
              <a:spcBef>
                <a:spcPts val="1200"/>
              </a:spcBef>
              <a:spcAft>
                <a:spcPts val="0"/>
              </a:spcAft>
              <a:buNone/>
            </a:pPr>
            <a:r>
              <a:t/>
            </a:r>
            <a:endParaRPr sz="5600">
              <a:solidFill>
                <a:srgbClr val="F3F3F3"/>
              </a:solidFill>
            </a:endParaRPr>
          </a:p>
          <a:p>
            <a:pPr indent="0" lvl="0" marL="457200" rtl="0" algn="l">
              <a:spcBef>
                <a:spcPts val="1200"/>
              </a:spcBef>
              <a:spcAft>
                <a:spcPts val="0"/>
              </a:spcAft>
              <a:buNone/>
            </a:pPr>
            <a:r>
              <a:t/>
            </a:r>
            <a:endParaRPr sz="5600">
              <a:solidFill>
                <a:srgbClr val="F3F3F3"/>
              </a:solidFill>
            </a:endParaRPr>
          </a:p>
          <a:p>
            <a:pPr indent="0" lvl="0" marL="0" rtl="0" algn="l">
              <a:spcBef>
                <a:spcPts val="1200"/>
              </a:spcBef>
              <a:spcAft>
                <a:spcPts val="0"/>
              </a:spcAft>
              <a:buNone/>
            </a:pPr>
            <a:r>
              <a:t/>
            </a:r>
            <a:endParaRPr sz="5600">
              <a:solidFill>
                <a:srgbClr val="F3F3F3"/>
              </a:solidFill>
            </a:endParaRPr>
          </a:p>
          <a:p>
            <a:pPr indent="0" lvl="0" marL="457200" rtl="0" algn="l">
              <a:spcBef>
                <a:spcPts val="1200"/>
              </a:spcBef>
              <a:spcAft>
                <a:spcPts val="0"/>
              </a:spcAft>
              <a:buNone/>
            </a:pPr>
            <a:r>
              <a:t/>
            </a:r>
            <a:endParaRPr sz="9600">
              <a:solidFill>
                <a:srgbClr val="F3F3F3"/>
              </a:solidFill>
            </a:endParaRPr>
          </a:p>
          <a:p>
            <a:pPr indent="0" lvl="0" marL="457200" rtl="0" algn="l">
              <a:spcBef>
                <a:spcPts val="1200"/>
              </a:spcBef>
              <a:spcAft>
                <a:spcPts val="0"/>
              </a:spcAft>
              <a:buNone/>
            </a:pPr>
            <a:r>
              <a:t/>
            </a:r>
            <a:endParaRPr sz="3000">
              <a:solidFill>
                <a:srgbClr val="F3F3F3"/>
              </a:solidFill>
            </a:endParaRPr>
          </a:p>
          <a:p>
            <a:pPr indent="0" lvl="0" marL="457200" rtl="0" algn="l">
              <a:spcBef>
                <a:spcPts val="1200"/>
              </a:spcBef>
              <a:spcAft>
                <a:spcPts val="0"/>
              </a:spcAft>
              <a:buNone/>
            </a:pPr>
            <a:r>
              <a:t/>
            </a:r>
            <a:endParaRPr sz="3000">
              <a:solidFill>
                <a:srgbClr val="F3F3F3"/>
              </a:solidFill>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10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a:highlight>
                  <a:schemeClr val="lt1"/>
                </a:highlight>
              </a:rPr>
              <a:t>dyn: dynamic</a:t>
            </a:r>
            <a:endParaRPr>
              <a:highlight>
                <a:schemeClr val="lt1"/>
              </a:highlight>
            </a:endParaRPr>
          </a:p>
        </p:txBody>
      </p:sp>
      <p:sp>
        <p:nvSpPr>
          <p:cNvPr id="615" name="Google Shape;615;p102"/>
          <p:cNvSpPr txBox="1"/>
          <p:nvPr>
            <p:ph idx="1" type="body"/>
          </p:nvPr>
        </p:nvSpPr>
        <p:spPr>
          <a:xfrm>
            <a:off x="387900" y="1352024"/>
            <a:ext cx="8368200" cy="3078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419" sz="900">
                <a:solidFill>
                  <a:srgbClr val="569CD6"/>
                </a:solidFill>
                <a:highlight>
                  <a:srgbClr val="1F1F1F"/>
                </a:highlight>
                <a:latin typeface="Courier New"/>
                <a:ea typeface="Courier New"/>
                <a:cs typeface="Courier New"/>
                <a:sym typeface="Courier New"/>
              </a:rPr>
              <a:t>pub</a:t>
            </a: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trait</a:t>
            </a:r>
            <a:r>
              <a:rPr lang="es-419" sz="900">
                <a:solidFill>
                  <a:srgbClr val="CCCCCC"/>
                </a:solidFill>
                <a:highlight>
                  <a:srgbClr val="1F1F1F"/>
                </a:highlight>
                <a:latin typeface="Courier New"/>
                <a:ea typeface="Courier New"/>
                <a:cs typeface="Courier New"/>
                <a:sym typeface="Courier New"/>
              </a:rPr>
              <a:t> </a:t>
            </a:r>
            <a:r>
              <a:rPr lang="es-419" sz="900">
                <a:solidFill>
                  <a:srgbClr val="4EC9B0"/>
                </a:solidFill>
                <a:highlight>
                  <a:srgbClr val="1F1F1F"/>
                </a:highlight>
                <a:latin typeface="Courier New"/>
                <a:ea typeface="Courier New"/>
                <a:cs typeface="Courier New"/>
                <a:sym typeface="Courier New"/>
              </a:rPr>
              <a:t>Animal</a:t>
            </a:r>
            <a:r>
              <a:rPr lang="es-419" sz="900">
                <a:solidFill>
                  <a:srgbClr val="CCCCCC"/>
                </a:solidFill>
                <a:highlight>
                  <a:srgbClr val="1F1F1F"/>
                </a:highlight>
                <a:latin typeface="Courier New"/>
                <a:ea typeface="Courier New"/>
                <a:cs typeface="Courier New"/>
                <a:sym typeface="Courier New"/>
              </a:rPr>
              <a:t> {</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fn</a:t>
            </a:r>
            <a:r>
              <a:rPr lang="es-419" sz="900">
                <a:solidFill>
                  <a:srgbClr val="CCCCCC"/>
                </a:solidFill>
                <a:highlight>
                  <a:srgbClr val="1F1F1F"/>
                </a:highlight>
                <a:latin typeface="Courier New"/>
                <a:ea typeface="Courier New"/>
                <a:cs typeface="Courier New"/>
                <a:sym typeface="Courier New"/>
              </a:rPr>
              <a:t> </a:t>
            </a:r>
            <a:r>
              <a:rPr lang="es-419" sz="900">
                <a:solidFill>
                  <a:srgbClr val="DCDCAA"/>
                </a:solidFill>
                <a:highlight>
                  <a:srgbClr val="1F1F1F"/>
                </a:highlight>
                <a:latin typeface="Courier New"/>
                <a:ea typeface="Courier New"/>
                <a:cs typeface="Courier New"/>
                <a:sym typeface="Courier New"/>
              </a:rPr>
              <a:t>hablar</a:t>
            </a:r>
            <a:r>
              <a:rPr lang="es-419" sz="900">
                <a:solidFill>
                  <a:srgbClr val="CCCCCC"/>
                </a:solidFill>
                <a:highlight>
                  <a:srgbClr val="1F1F1F"/>
                </a:highlight>
                <a:latin typeface="Courier New"/>
                <a:ea typeface="Courier New"/>
                <a:cs typeface="Courier New"/>
                <a:sym typeface="Courier New"/>
              </a:rPr>
              <a:t>(</a:t>
            </a:r>
            <a:r>
              <a:rPr lang="es-419" sz="900">
                <a:solidFill>
                  <a:srgbClr val="D4D4D4"/>
                </a:solidFill>
                <a:highlight>
                  <a:srgbClr val="1F1F1F"/>
                </a:highlight>
                <a:latin typeface="Courier New"/>
                <a:ea typeface="Courier New"/>
                <a:cs typeface="Courier New"/>
                <a:sym typeface="Courier New"/>
              </a:rPr>
              <a:t>&amp;</a:t>
            </a:r>
            <a:r>
              <a:rPr lang="es-419" sz="900">
                <a:solidFill>
                  <a:srgbClr val="569CD6"/>
                </a:solidFill>
                <a:highlight>
                  <a:srgbClr val="1F1F1F"/>
                </a:highlight>
                <a:latin typeface="Courier New"/>
                <a:ea typeface="Courier New"/>
                <a:cs typeface="Courier New"/>
                <a:sym typeface="Courier New"/>
              </a:rPr>
              <a:t>self</a:t>
            </a:r>
            <a:r>
              <a:rPr lang="es-419" sz="900">
                <a:solidFill>
                  <a:srgbClr val="CCCCCC"/>
                </a:solidFill>
                <a:highlight>
                  <a:srgbClr val="1F1F1F"/>
                </a:highlight>
                <a:latin typeface="Courier New"/>
                <a:ea typeface="Courier New"/>
                <a:cs typeface="Courier New"/>
                <a:sym typeface="Courier New"/>
              </a:rPr>
              <a:t>) </a:t>
            </a:r>
            <a:r>
              <a:rPr lang="es-419" sz="900">
                <a:solidFill>
                  <a:srgbClr val="D4D4D4"/>
                </a:solidFill>
                <a:highlight>
                  <a:srgbClr val="1F1F1F"/>
                </a:highlight>
                <a:latin typeface="Courier New"/>
                <a:ea typeface="Courier New"/>
                <a:cs typeface="Courier New"/>
                <a:sym typeface="Courier New"/>
              </a:rPr>
              <a:t>-&gt;</a:t>
            </a:r>
            <a:r>
              <a:rPr lang="es-419" sz="900">
                <a:solidFill>
                  <a:srgbClr val="CCCCCC"/>
                </a:solidFill>
                <a:highlight>
                  <a:srgbClr val="1F1F1F"/>
                </a:highlight>
                <a:latin typeface="Courier New"/>
                <a:ea typeface="Courier New"/>
                <a:cs typeface="Courier New"/>
                <a:sym typeface="Courier New"/>
              </a:rPr>
              <a:t> </a:t>
            </a:r>
            <a:r>
              <a:rPr lang="es-419" sz="900">
                <a:solidFill>
                  <a:srgbClr val="4EC9B0"/>
                </a:solidFill>
                <a:highlight>
                  <a:srgbClr val="1F1F1F"/>
                </a:highlight>
                <a:latin typeface="Courier New"/>
                <a:ea typeface="Courier New"/>
                <a:cs typeface="Courier New"/>
                <a:sym typeface="Courier New"/>
              </a:rPr>
              <a:t>String</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569CD6"/>
                </a:solidFill>
                <a:highlight>
                  <a:srgbClr val="1F1F1F"/>
                </a:highlight>
                <a:latin typeface="Courier New"/>
                <a:ea typeface="Courier New"/>
                <a:cs typeface="Courier New"/>
                <a:sym typeface="Courier New"/>
              </a:rPr>
              <a:t>struct</a:t>
            </a:r>
            <a:r>
              <a:rPr lang="es-419" sz="900">
                <a:solidFill>
                  <a:srgbClr val="CCCCCC"/>
                </a:solidFill>
                <a:highlight>
                  <a:srgbClr val="1F1F1F"/>
                </a:highlight>
                <a:latin typeface="Courier New"/>
                <a:ea typeface="Courier New"/>
                <a:cs typeface="Courier New"/>
                <a:sym typeface="Courier New"/>
              </a:rPr>
              <a:t> </a:t>
            </a:r>
            <a:r>
              <a:rPr lang="es-419" sz="900">
                <a:solidFill>
                  <a:srgbClr val="4EC9B0"/>
                </a:solidFill>
                <a:highlight>
                  <a:srgbClr val="1F1F1F"/>
                </a:highlight>
                <a:latin typeface="Courier New"/>
                <a:ea typeface="Courier New"/>
                <a:cs typeface="Courier New"/>
                <a:sym typeface="Courier New"/>
              </a:rPr>
              <a:t>Gato</a:t>
            </a:r>
            <a:r>
              <a:rPr lang="es-419" sz="900">
                <a:solidFill>
                  <a:srgbClr val="CCCCCC"/>
                </a:solidFill>
                <a:highlight>
                  <a:srgbClr val="1F1F1F"/>
                </a:highlight>
                <a:latin typeface="Courier New"/>
                <a:ea typeface="Courier New"/>
                <a:cs typeface="Courier New"/>
                <a:sym typeface="Courier New"/>
              </a:rPr>
              <a:t> {}</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569CD6"/>
                </a:solidFill>
                <a:highlight>
                  <a:srgbClr val="1F1F1F"/>
                </a:highlight>
                <a:latin typeface="Courier New"/>
                <a:ea typeface="Courier New"/>
                <a:cs typeface="Courier New"/>
                <a:sym typeface="Courier New"/>
              </a:rPr>
              <a:t>struct</a:t>
            </a:r>
            <a:r>
              <a:rPr lang="es-419" sz="900">
                <a:solidFill>
                  <a:srgbClr val="CCCCCC"/>
                </a:solidFill>
                <a:highlight>
                  <a:srgbClr val="1F1F1F"/>
                </a:highlight>
                <a:latin typeface="Courier New"/>
                <a:ea typeface="Courier New"/>
                <a:cs typeface="Courier New"/>
                <a:sym typeface="Courier New"/>
              </a:rPr>
              <a:t> </a:t>
            </a:r>
            <a:r>
              <a:rPr lang="es-419" sz="900">
                <a:solidFill>
                  <a:srgbClr val="4EC9B0"/>
                </a:solidFill>
                <a:highlight>
                  <a:srgbClr val="1F1F1F"/>
                </a:highlight>
                <a:latin typeface="Courier New"/>
                <a:ea typeface="Courier New"/>
                <a:cs typeface="Courier New"/>
                <a:sym typeface="Courier New"/>
              </a:rPr>
              <a:t>Perro</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569CD6"/>
                </a:solidFill>
                <a:highlight>
                  <a:srgbClr val="1F1F1F"/>
                </a:highlight>
                <a:latin typeface="Courier New"/>
                <a:ea typeface="Courier New"/>
                <a:cs typeface="Courier New"/>
                <a:sym typeface="Courier New"/>
              </a:rPr>
              <a:t>impl</a:t>
            </a:r>
            <a:r>
              <a:rPr lang="es-419" sz="900">
                <a:solidFill>
                  <a:srgbClr val="CCCCCC"/>
                </a:solidFill>
                <a:highlight>
                  <a:srgbClr val="1F1F1F"/>
                </a:highlight>
                <a:latin typeface="Courier New"/>
                <a:ea typeface="Courier New"/>
                <a:cs typeface="Courier New"/>
                <a:sym typeface="Courier New"/>
              </a:rPr>
              <a:t> </a:t>
            </a:r>
            <a:r>
              <a:rPr lang="es-419" sz="900">
                <a:solidFill>
                  <a:srgbClr val="4EC9B0"/>
                </a:solidFill>
                <a:highlight>
                  <a:srgbClr val="1F1F1F"/>
                </a:highlight>
                <a:latin typeface="Courier New"/>
                <a:ea typeface="Courier New"/>
                <a:cs typeface="Courier New"/>
                <a:sym typeface="Courier New"/>
              </a:rPr>
              <a:t>Animal</a:t>
            </a: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for</a:t>
            </a:r>
            <a:r>
              <a:rPr lang="es-419" sz="900">
                <a:solidFill>
                  <a:srgbClr val="CCCCCC"/>
                </a:solidFill>
                <a:highlight>
                  <a:srgbClr val="1F1F1F"/>
                </a:highlight>
                <a:latin typeface="Courier New"/>
                <a:ea typeface="Courier New"/>
                <a:cs typeface="Courier New"/>
                <a:sym typeface="Courier New"/>
              </a:rPr>
              <a:t> </a:t>
            </a:r>
            <a:r>
              <a:rPr lang="es-419" sz="900">
                <a:solidFill>
                  <a:srgbClr val="4EC9B0"/>
                </a:solidFill>
                <a:highlight>
                  <a:srgbClr val="1F1F1F"/>
                </a:highlight>
                <a:latin typeface="Courier New"/>
                <a:ea typeface="Courier New"/>
                <a:cs typeface="Courier New"/>
                <a:sym typeface="Courier New"/>
              </a:rPr>
              <a:t>Gato</a:t>
            </a:r>
            <a:r>
              <a:rPr lang="es-419" sz="900">
                <a:solidFill>
                  <a:srgbClr val="CCCCCC"/>
                </a:solidFill>
                <a:highlight>
                  <a:srgbClr val="1F1F1F"/>
                </a:highlight>
                <a:latin typeface="Courier New"/>
                <a:ea typeface="Courier New"/>
                <a:cs typeface="Courier New"/>
                <a:sym typeface="Courier New"/>
              </a:rPr>
              <a:t> {</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fn</a:t>
            </a:r>
            <a:r>
              <a:rPr lang="es-419" sz="900">
                <a:solidFill>
                  <a:srgbClr val="CCCCCC"/>
                </a:solidFill>
                <a:highlight>
                  <a:srgbClr val="1F1F1F"/>
                </a:highlight>
                <a:latin typeface="Courier New"/>
                <a:ea typeface="Courier New"/>
                <a:cs typeface="Courier New"/>
                <a:sym typeface="Courier New"/>
              </a:rPr>
              <a:t> </a:t>
            </a:r>
            <a:r>
              <a:rPr lang="es-419" sz="900">
                <a:solidFill>
                  <a:srgbClr val="DCDCAA"/>
                </a:solidFill>
                <a:highlight>
                  <a:srgbClr val="1F1F1F"/>
                </a:highlight>
                <a:latin typeface="Courier New"/>
                <a:ea typeface="Courier New"/>
                <a:cs typeface="Courier New"/>
                <a:sym typeface="Courier New"/>
              </a:rPr>
              <a:t>hablar</a:t>
            </a:r>
            <a:r>
              <a:rPr lang="es-419" sz="900">
                <a:solidFill>
                  <a:srgbClr val="CCCCCC"/>
                </a:solidFill>
                <a:highlight>
                  <a:srgbClr val="1F1F1F"/>
                </a:highlight>
                <a:latin typeface="Courier New"/>
                <a:ea typeface="Courier New"/>
                <a:cs typeface="Courier New"/>
                <a:sym typeface="Courier New"/>
              </a:rPr>
              <a:t>(</a:t>
            </a:r>
            <a:r>
              <a:rPr lang="es-419" sz="900">
                <a:solidFill>
                  <a:srgbClr val="D4D4D4"/>
                </a:solidFill>
                <a:highlight>
                  <a:srgbClr val="1F1F1F"/>
                </a:highlight>
                <a:latin typeface="Courier New"/>
                <a:ea typeface="Courier New"/>
                <a:cs typeface="Courier New"/>
                <a:sym typeface="Courier New"/>
              </a:rPr>
              <a:t>&amp;</a:t>
            </a:r>
            <a:r>
              <a:rPr lang="es-419" sz="900">
                <a:solidFill>
                  <a:srgbClr val="569CD6"/>
                </a:solidFill>
                <a:highlight>
                  <a:srgbClr val="1F1F1F"/>
                </a:highlight>
                <a:latin typeface="Courier New"/>
                <a:ea typeface="Courier New"/>
                <a:cs typeface="Courier New"/>
                <a:sym typeface="Courier New"/>
              </a:rPr>
              <a:t>self</a:t>
            </a:r>
            <a:r>
              <a:rPr lang="es-419" sz="900">
                <a:solidFill>
                  <a:srgbClr val="CCCCCC"/>
                </a:solidFill>
                <a:highlight>
                  <a:srgbClr val="1F1F1F"/>
                </a:highlight>
                <a:latin typeface="Courier New"/>
                <a:ea typeface="Courier New"/>
                <a:cs typeface="Courier New"/>
                <a:sym typeface="Courier New"/>
              </a:rPr>
              <a:t>) </a:t>
            </a:r>
            <a:r>
              <a:rPr lang="es-419" sz="900">
                <a:solidFill>
                  <a:srgbClr val="D4D4D4"/>
                </a:solidFill>
                <a:highlight>
                  <a:srgbClr val="1F1F1F"/>
                </a:highlight>
                <a:latin typeface="Courier New"/>
                <a:ea typeface="Courier New"/>
                <a:cs typeface="Courier New"/>
                <a:sym typeface="Courier New"/>
              </a:rPr>
              <a:t>-&gt;</a:t>
            </a:r>
            <a:r>
              <a:rPr lang="es-419" sz="900">
                <a:solidFill>
                  <a:srgbClr val="CCCCCC"/>
                </a:solidFill>
                <a:highlight>
                  <a:srgbClr val="1F1F1F"/>
                </a:highlight>
                <a:latin typeface="Courier New"/>
                <a:ea typeface="Courier New"/>
                <a:cs typeface="Courier New"/>
                <a:sym typeface="Courier New"/>
              </a:rPr>
              <a:t> </a:t>
            </a:r>
            <a:r>
              <a:rPr lang="es-419" sz="900">
                <a:solidFill>
                  <a:srgbClr val="4EC9B0"/>
                </a:solidFill>
                <a:highlight>
                  <a:srgbClr val="1F1F1F"/>
                </a:highlight>
                <a:latin typeface="Courier New"/>
                <a:ea typeface="Courier New"/>
                <a:cs typeface="Courier New"/>
                <a:sym typeface="Courier New"/>
              </a:rPr>
              <a:t>String</a:t>
            </a:r>
            <a:r>
              <a:rPr lang="es-419" sz="900">
                <a:solidFill>
                  <a:srgbClr val="CCCCCC"/>
                </a:solidFill>
                <a:highlight>
                  <a:srgbClr val="1F1F1F"/>
                </a:highlight>
                <a:latin typeface="Courier New"/>
                <a:ea typeface="Courier New"/>
                <a:cs typeface="Courier New"/>
                <a:sym typeface="Courier New"/>
              </a:rPr>
              <a:t> {</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CE9178"/>
                </a:solidFill>
                <a:highlight>
                  <a:srgbClr val="1F1F1F"/>
                </a:highlight>
                <a:latin typeface="Courier New"/>
                <a:ea typeface="Courier New"/>
                <a:cs typeface="Courier New"/>
                <a:sym typeface="Courier New"/>
              </a:rPr>
              <a:t>"Miauuuu!"</a:t>
            </a:r>
            <a:r>
              <a:rPr lang="es-419" sz="900">
                <a:solidFill>
                  <a:srgbClr val="D4D4D4"/>
                </a:solidFill>
                <a:highlight>
                  <a:srgbClr val="1F1F1F"/>
                </a:highlight>
                <a:latin typeface="Courier New"/>
                <a:ea typeface="Courier New"/>
                <a:cs typeface="Courier New"/>
                <a:sym typeface="Courier New"/>
              </a:rPr>
              <a:t>.</a:t>
            </a:r>
            <a:r>
              <a:rPr lang="es-419" sz="900">
                <a:solidFill>
                  <a:srgbClr val="DCDCAA"/>
                </a:solidFill>
                <a:highlight>
                  <a:srgbClr val="1F1F1F"/>
                </a:highlight>
                <a:latin typeface="Courier New"/>
                <a:ea typeface="Courier New"/>
                <a:cs typeface="Courier New"/>
                <a:sym typeface="Courier New"/>
              </a:rPr>
              <a:t>to_string</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569CD6"/>
                </a:solidFill>
                <a:highlight>
                  <a:srgbClr val="1F1F1F"/>
                </a:highlight>
                <a:latin typeface="Courier New"/>
                <a:ea typeface="Courier New"/>
                <a:cs typeface="Courier New"/>
                <a:sym typeface="Courier New"/>
              </a:rPr>
              <a:t>impl</a:t>
            </a:r>
            <a:r>
              <a:rPr lang="es-419" sz="900">
                <a:solidFill>
                  <a:srgbClr val="CCCCCC"/>
                </a:solidFill>
                <a:highlight>
                  <a:srgbClr val="1F1F1F"/>
                </a:highlight>
                <a:latin typeface="Courier New"/>
                <a:ea typeface="Courier New"/>
                <a:cs typeface="Courier New"/>
                <a:sym typeface="Courier New"/>
              </a:rPr>
              <a:t> </a:t>
            </a:r>
            <a:r>
              <a:rPr lang="es-419" sz="900">
                <a:solidFill>
                  <a:srgbClr val="4EC9B0"/>
                </a:solidFill>
                <a:highlight>
                  <a:srgbClr val="1F1F1F"/>
                </a:highlight>
                <a:latin typeface="Courier New"/>
                <a:ea typeface="Courier New"/>
                <a:cs typeface="Courier New"/>
                <a:sym typeface="Courier New"/>
              </a:rPr>
              <a:t>Animal</a:t>
            </a: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for</a:t>
            </a:r>
            <a:r>
              <a:rPr lang="es-419" sz="900">
                <a:solidFill>
                  <a:srgbClr val="CCCCCC"/>
                </a:solidFill>
                <a:highlight>
                  <a:srgbClr val="1F1F1F"/>
                </a:highlight>
                <a:latin typeface="Courier New"/>
                <a:ea typeface="Courier New"/>
                <a:cs typeface="Courier New"/>
                <a:sym typeface="Courier New"/>
              </a:rPr>
              <a:t> </a:t>
            </a:r>
            <a:r>
              <a:rPr lang="es-419" sz="900">
                <a:solidFill>
                  <a:srgbClr val="4EC9B0"/>
                </a:solidFill>
                <a:highlight>
                  <a:srgbClr val="1F1F1F"/>
                </a:highlight>
                <a:latin typeface="Courier New"/>
                <a:ea typeface="Courier New"/>
                <a:cs typeface="Courier New"/>
                <a:sym typeface="Courier New"/>
              </a:rPr>
              <a:t>Perro</a:t>
            </a:r>
            <a:r>
              <a:rPr lang="es-419" sz="900">
                <a:solidFill>
                  <a:srgbClr val="CCCCCC"/>
                </a:solidFill>
                <a:highlight>
                  <a:srgbClr val="1F1F1F"/>
                </a:highlight>
                <a:latin typeface="Courier New"/>
                <a:ea typeface="Courier New"/>
                <a:cs typeface="Courier New"/>
                <a:sym typeface="Courier New"/>
              </a:rPr>
              <a:t> {</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fn</a:t>
            </a:r>
            <a:r>
              <a:rPr lang="es-419" sz="900">
                <a:solidFill>
                  <a:srgbClr val="CCCCCC"/>
                </a:solidFill>
                <a:highlight>
                  <a:srgbClr val="1F1F1F"/>
                </a:highlight>
                <a:latin typeface="Courier New"/>
                <a:ea typeface="Courier New"/>
                <a:cs typeface="Courier New"/>
                <a:sym typeface="Courier New"/>
              </a:rPr>
              <a:t> </a:t>
            </a:r>
            <a:r>
              <a:rPr lang="es-419" sz="900">
                <a:solidFill>
                  <a:srgbClr val="DCDCAA"/>
                </a:solidFill>
                <a:highlight>
                  <a:srgbClr val="1F1F1F"/>
                </a:highlight>
                <a:latin typeface="Courier New"/>
                <a:ea typeface="Courier New"/>
                <a:cs typeface="Courier New"/>
                <a:sym typeface="Courier New"/>
              </a:rPr>
              <a:t>hablar</a:t>
            </a:r>
            <a:r>
              <a:rPr lang="es-419" sz="900">
                <a:solidFill>
                  <a:srgbClr val="CCCCCC"/>
                </a:solidFill>
                <a:highlight>
                  <a:srgbClr val="1F1F1F"/>
                </a:highlight>
                <a:latin typeface="Courier New"/>
                <a:ea typeface="Courier New"/>
                <a:cs typeface="Courier New"/>
                <a:sym typeface="Courier New"/>
              </a:rPr>
              <a:t>(</a:t>
            </a:r>
            <a:r>
              <a:rPr lang="es-419" sz="900">
                <a:solidFill>
                  <a:srgbClr val="D4D4D4"/>
                </a:solidFill>
                <a:highlight>
                  <a:srgbClr val="1F1F1F"/>
                </a:highlight>
                <a:latin typeface="Courier New"/>
                <a:ea typeface="Courier New"/>
                <a:cs typeface="Courier New"/>
                <a:sym typeface="Courier New"/>
              </a:rPr>
              <a:t>&amp;</a:t>
            </a:r>
            <a:r>
              <a:rPr lang="es-419" sz="900">
                <a:solidFill>
                  <a:srgbClr val="569CD6"/>
                </a:solidFill>
                <a:highlight>
                  <a:srgbClr val="1F1F1F"/>
                </a:highlight>
                <a:latin typeface="Courier New"/>
                <a:ea typeface="Courier New"/>
                <a:cs typeface="Courier New"/>
                <a:sym typeface="Courier New"/>
              </a:rPr>
              <a:t>self</a:t>
            </a:r>
            <a:r>
              <a:rPr lang="es-419" sz="900">
                <a:solidFill>
                  <a:srgbClr val="CCCCCC"/>
                </a:solidFill>
                <a:highlight>
                  <a:srgbClr val="1F1F1F"/>
                </a:highlight>
                <a:latin typeface="Courier New"/>
                <a:ea typeface="Courier New"/>
                <a:cs typeface="Courier New"/>
                <a:sym typeface="Courier New"/>
              </a:rPr>
              <a:t>) </a:t>
            </a:r>
            <a:r>
              <a:rPr lang="es-419" sz="900">
                <a:solidFill>
                  <a:srgbClr val="D4D4D4"/>
                </a:solidFill>
                <a:highlight>
                  <a:srgbClr val="1F1F1F"/>
                </a:highlight>
                <a:latin typeface="Courier New"/>
                <a:ea typeface="Courier New"/>
                <a:cs typeface="Courier New"/>
                <a:sym typeface="Courier New"/>
              </a:rPr>
              <a:t>-&gt;</a:t>
            </a:r>
            <a:r>
              <a:rPr lang="es-419" sz="900">
                <a:solidFill>
                  <a:srgbClr val="CCCCCC"/>
                </a:solidFill>
                <a:highlight>
                  <a:srgbClr val="1F1F1F"/>
                </a:highlight>
                <a:latin typeface="Courier New"/>
                <a:ea typeface="Courier New"/>
                <a:cs typeface="Courier New"/>
                <a:sym typeface="Courier New"/>
              </a:rPr>
              <a:t> </a:t>
            </a:r>
            <a:r>
              <a:rPr lang="es-419" sz="900">
                <a:solidFill>
                  <a:srgbClr val="4EC9B0"/>
                </a:solidFill>
                <a:highlight>
                  <a:srgbClr val="1F1F1F"/>
                </a:highlight>
                <a:latin typeface="Courier New"/>
                <a:ea typeface="Courier New"/>
                <a:cs typeface="Courier New"/>
                <a:sym typeface="Courier New"/>
              </a:rPr>
              <a:t>String</a:t>
            </a:r>
            <a:r>
              <a:rPr lang="es-419" sz="900">
                <a:solidFill>
                  <a:srgbClr val="CCCCCC"/>
                </a:solidFill>
                <a:highlight>
                  <a:srgbClr val="1F1F1F"/>
                </a:highlight>
                <a:latin typeface="Courier New"/>
                <a:ea typeface="Courier New"/>
                <a:cs typeface="Courier New"/>
                <a:sym typeface="Courier New"/>
              </a:rPr>
              <a:t> {</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CE9178"/>
                </a:solidFill>
                <a:highlight>
                  <a:srgbClr val="1F1F1F"/>
                </a:highlight>
                <a:latin typeface="Courier New"/>
                <a:ea typeface="Courier New"/>
                <a:cs typeface="Courier New"/>
                <a:sym typeface="Courier New"/>
              </a:rPr>
              <a:t>"Guauuuu!"</a:t>
            </a:r>
            <a:r>
              <a:rPr lang="es-419" sz="900">
                <a:solidFill>
                  <a:srgbClr val="D4D4D4"/>
                </a:solidFill>
                <a:highlight>
                  <a:srgbClr val="1F1F1F"/>
                </a:highlight>
                <a:latin typeface="Courier New"/>
                <a:ea typeface="Courier New"/>
                <a:cs typeface="Courier New"/>
                <a:sym typeface="Courier New"/>
              </a:rPr>
              <a:t>.</a:t>
            </a:r>
            <a:r>
              <a:rPr lang="es-419" sz="900">
                <a:solidFill>
                  <a:srgbClr val="DCDCAA"/>
                </a:solidFill>
                <a:highlight>
                  <a:srgbClr val="1F1F1F"/>
                </a:highlight>
                <a:latin typeface="Courier New"/>
                <a:ea typeface="Courier New"/>
                <a:cs typeface="Courier New"/>
                <a:sym typeface="Courier New"/>
              </a:rPr>
              <a:t>to_string</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400">
              <a:highlight>
                <a:schemeClr val="lt1"/>
              </a:highlight>
              <a:latin typeface="Roboto Slab"/>
              <a:ea typeface="Roboto Slab"/>
              <a:cs typeface="Roboto Slab"/>
              <a:sym typeface="Roboto Slab"/>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10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a:highlight>
                  <a:schemeClr val="lt1"/>
                </a:highlight>
              </a:rPr>
              <a:t>dyn: dynamic</a:t>
            </a:r>
            <a:endParaRPr>
              <a:highlight>
                <a:schemeClr val="lt1"/>
              </a:highlight>
            </a:endParaRPr>
          </a:p>
        </p:txBody>
      </p:sp>
      <p:sp>
        <p:nvSpPr>
          <p:cNvPr id="621" name="Google Shape;621;p103"/>
          <p:cNvSpPr txBox="1"/>
          <p:nvPr>
            <p:ph idx="1" type="body"/>
          </p:nvPr>
        </p:nvSpPr>
        <p:spPr>
          <a:xfrm>
            <a:off x="387900" y="1352024"/>
            <a:ext cx="8368200" cy="3078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419" sz="900">
                <a:solidFill>
                  <a:srgbClr val="569CD6"/>
                </a:solidFill>
                <a:highlight>
                  <a:srgbClr val="1F1F1F"/>
                </a:highlight>
                <a:latin typeface="Courier New"/>
                <a:ea typeface="Courier New"/>
                <a:cs typeface="Courier New"/>
                <a:sym typeface="Courier New"/>
              </a:rPr>
              <a:t>fn</a:t>
            </a:r>
            <a:r>
              <a:rPr lang="es-419" sz="900">
                <a:solidFill>
                  <a:srgbClr val="CCCCCC"/>
                </a:solidFill>
                <a:highlight>
                  <a:srgbClr val="1F1F1F"/>
                </a:highlight>
                <a:latin typeface="Courier New"/>
                <a:ea typeface="Courier New"/>
                <a:cs typeface="Courier New"/>
                <a:sym typeface="Courier New"/>
              </a:rPr>
              <a:t> </a:t>
            </a:r>
            <a:r>
              <a:rPr lang="es-419" sz="900">
                <a:solidFill>
                  <a:srgbClr val="DCDCAA"/>
                </a:solidFill>
                <a:highlight>
                  <a:srgbClr val="1F1F1F"/>
                </a:highlight>
                <a:latin typeface="Courier New"/>
                <a:ea typeface="Courier New"/>
                <a:cs typeface="Courier New"/>
                <a:sym typeface="Courier New"/>
              </a:rPr>
              <a:t>main</a:t>
            </a:r>
            <a:r>
              <a:rPr lang="es-419" sz="900">
                <a:solidFill>
                  <a:srgbClr val="CCCCCC"/>
                </a:solidFill>
                <a:highlight>
                  <a:srgbClr val="1F1F1F"/>
                </a:highlight>
                <a:latin typeface="Courier New"/>
                <a:ea typeface="Courier New"/>
                <a:cs typeface="Courier New"/>
                <a:sym typeface="Courier New"/>
              </a:rPr>
              <a:t>() {</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let</a:t>
            </a:r>
            <a:r>
              <a:rPr lang="es-419" sz="900">
                <a:solidFill>
                  <a:srgbClr val="CCCCCC"/>
                </a:solidFill>
                <a:highlight>
                  <a:srgbClr val="1F1F1F"/>
                </a:highlight>
                <a:latin typeface="Courier New"/>
                <a:ea typeface="Courier New"/>
                <a:cs typeface="Courier New"/>
                <a:sym typeface="Courier New"/>
              </a:rPr>
              <a:t> </a:t>
            </a:r>
            <a:r>
              <a:rPr lang="es-419" sz="900">
                <a:solidFill>
                  <a:srgbClr val="9CDCFE"/>
                </a:solidFill>
                <a:highlight>
                  <a:srgbClr val="1F1F1F"/>
                </a:highlight>
                <a:latin typeface="Courier New"/>
                <a:ea typeface="Courier New"/>
                <a:cs typeface="Courier New"/>
                <a:sym typeface="Courier New"/>
              </a:rPr>
              <a:t>rand_n</a:t>
            </a:r>
            <a:r>
              <a:rPr lang="es-419" sz="900">
                <a:solidFill>
                  <a:srgbClr val="CCCCCC"/>
                </a:solidFill>
                <a:highlight>
                  <a:srgbClr val="1F1F1F"/>
                </a:highlight>
                <a:latin typeface="Courier New"/>
                <a:ea typeface="Courier New"/>
                <a:cs typeface="Courier New"/>
                <a:sym typeface="Courier New"/>
              </a:rPr>
              <a:t> </a:t>
            </a:r>
            <a:r>
              <a:rPr lang="es-419" sz="900">
                <a:solidFill>
                  <a:srgbClr val="D4D4D4"/>
                </a:solidFill>
                <a:highlight>
                  <a:srgbClr val="1F1F1F"/>
                </a:highlight>
                <a:latin typeface="Courier New"/>
                <a:ea typeface="Courier New"/>
                <a:cs typeface="Courier New"/>
                <a:sym typeface="Courier New"/>
              </a:rPr>
              <a:t>=</a:t>
            </a:r>
            <a:r>
              <a:rPr lang="es-419" sz="900">
                <a:solidFill>
                  <a:srgbClr val="CCCCCC"/>
                </a:solidFill>
                <a:highlight>
                  <a:srgbClr val="1F1F1F"/>
                </a:highlight>
                <a:latin typeface="Courier New"/>
                <a:ea typeface="Courier New"/>
                <a:cs typeface="Courier New"/>
                <a:sym typeface="Courier New"/>
              </a:rPr>
              <a:t> </a:t>
            </a:r>
            <a:r>
              <a:rPr lang="es-419" sz="900">
                <a:solidFill>
                  <a:srgbClr val="B5CEA8"/>
                </a:solidFill>
                <a:highlight>
                  <a:srgbClr val="1F1F1F"/>
                </a:highlight>
                <a:latin typeface="Courier New"/>
                <a:ea typeface="Courier New"/>
                <a:cs typeface="Courier New"/>
                <a:sym typeface="Courier New"/>
              </a:rPr>
              <a:t>0.234</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let</a:t>
            </a:r>
            <a:r>
              <a:rPr lang="es-419" sz="900">
                <a:solidFill>
                  <a:srgbClr val="CCCCCC"/>
                </a:solidFill>
                <a:highlight>
                  <a:srgbClr val="1F1F1F"/>
                </a:highlight>
                <a:latin typeface="Courier New"/>
                <a:ea typeface="Courier New"/>
                <a:cs typeface="Courier New"/>
                <a:sym typeface="Courier New"/>
              </a:rPr>
              <a:t> </a:t>
            </a:r>
            <a:r>
              <a:rPr lang="es-419" sz="900">
                <a:solidFill>
                  <a:srgbClr val="9CDCFE"/>
                </a:solidFill>
                <a:highlight>
                  <a:srgbClr val="1F1F1F"/>
                </a:highlight>
                <a:latin typeface="Courier New"/>
                <a:ea typeface="Courier New"/>
                <a:cs typeface="Courier New"/>
                <a:sym typeface="Courier New"/>
              </a:rPr>
              <a:t>animal</a:t>
            </a:r>
            <a:r>
              <a:rPr lang="es-419" sz="900">
                <a:solidFill>
                  <a:srgbClr val="CCCCCC"/>
                </a:solidFill>
                <a:highlight>
                  <a:srgbClr val="1F1F1F"/>
                </a:highlight>
                <a:latin typeface="Courier New"/>
                <a:ea typeface="Courier New"/>
                <a:cs typeface="Courier New"/>
                <a:sym typeface="Courier New"/>
              </a:rPr>
              <a:t> </a:t>
            </a:r>
            <a:r>
              <a:rPr lang="es-419" sz="900">
                <a:solidFill>
                  <a:srgbClr val="D4D4D4"/>
                </a:solidFill>
                <a:highlight>
                  <a:srgbClr val="1F1F1F"/>
                </a:highlight>
                <a:latin typeface="Courier New"/>
                <a:ea typeface="Courier New"/>
                <a:cs typeface="Courier New"/>
                <a:sym typeface="Courier New"/>
              </a:rPr>
              <a:t>=</a:t>
            </a:r>
            <a:r>
              <a:rPr lang="es-419" sz="900">
                <a:solidFill>
                  <a:srgbClr val="CCCCCC"/>
                </a:solidFill>
                <a:highlight>
                  <a:srgbClr val="1F1F1F"/>
                </a:highlight>
                <a:latin typeface="Courier New"/>
                <a:ea typeface="Courier New"/>
                <a:cs typeface="Courier New"/>
                <a:sym typeface="Courier New"/>
              </a:rPr>
              <a:t> </a:t>
            </a:r>
            <a:r>
              <a:rPr lang="es-419" sz="900">
                <a:solidFill>
                  <a:srgbClr val="DCDCAA"/>
                </a:solidFill>
                <a:highlight>
                  <a:srgbClr val="1F1F1F"/>
                </a:highlight>
                <a:latin typeface="Courier New"/>
                <a:ea typeface="Courier New"/>
                <a:cs typeface="Courier New"/>
                <a:sym typeface="Courier New"/>
              </a:rPr>
              <a:t>random_animal</a:t>
            </a:r>
            <a:r>
              <a:rPr lang="es-419" sz="900">
                <a:solidFill>
                  <a:srgbClr val="CCCCCC"/>
                </a:solidFill>
                <a:highlight>
                  <a:srgbClr val="1F1F1F"/>
                </a:highlight>
                <a:latin typeface="Courier New"/>
                <a:ea typeface="Courier New"/>
                <a:cs typeface="Courier New"/>
                <a:sym typeface="Courier New"/>
              </a:rPr>
              <a:t>(</a:t>
            </a:r>
            <a:r>
              <a:rPr lang="es-419" sz="900">
                <a:solidFill>
                  <a:srgbClr val="9CDCFE"/>
                </a:solidFill>
                <a:highlight>
                  <a:srgbClr val="1F1F1F"/>
                </a:highlight>
                <a:latin typeface="Courier New"/>
                <a:ea typeface="Courier New"/>
                <a:cs typeface="Courier New"/>
                <a:sym typeface="Courier New"/>
              </a:rPr>
              <a:t>rand_n</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println!</a:t>
            </a:r>
            <a:r>
              <a:rPr lang="es-419" sz="900">
                <a:solidFill>
                  <a:srgbClr val="CCCCCC"/>
                </a:solidFill>
                <a:highlight>
                  <a:srgbClr val="1F1F1F"/>
                </a:highlight>
                <a:latin typeface="Courier New"/>
                <a:ea typeface="Courier New"/>
                <a:cs typeface="Courier New"/>
                <a:sym typeface="Courier New"/>
              </a:rPr>
              <a:t>(</a:t>
            </a:r>
            <a:r>
              <a:rPr lang="es-419" sz="900">
                <a:solidFill>
                  <a:srgbClr val="CE9178"/>
                </a:solidFill>
                <a:highlight>
                  <a:srgbClr val="1F1F1F"/>
                </a:highlight>
                <a:latin typeface="Courier New"/>
                <a:ea typeface="Courier New"/>
                <a:cs typeface="Courier New"/>
                <a:sym typeface="Courier New"/>
              </a:rPr>
              <a:t>"El animal habla: </a:t>
            </a:r>
            <a:r>
              <a:rPr lang="es-419" sz="900">
                <a:solidFill>
                  <a:srgbClr val="569CD6"/>
                </a:solidFill>
                <a:highlight>
                  <a:srgbClr val="1F1F1F"/>
                </a:highlight>
                <a:latin typeface="Courier New"/>
                <a:ea typeface="Courier New"/>
                <a:cs typeface="Courier New"/>
                <a:sym typeface="Courier New"/>
              </a:rPr>
              <a:t>{}</a:t>
            </a:r>
            <a:r>
              <a:rPr lang="es-419" sz="900">
                <a:solidFill>
                  <a:srgbClr val="CE9178"/>
                </a:solidFill>
                <a:highlight>
                  <a:srgbClr val="1F1F1F"/>
                </a:highlight>
                <a:latin typeface="Courier New"/>
                <a:ea typeface="Courier New"/>
                <a:cs typeface="Courier New"/>
                <a:sym typeface="Courier New"/>
              </a:rPr>
              <a:t>"</a:t>
            </a:r>
            <a:r>
              <a:rPr lang="es-419" sz="900">
                <a:solidFill>
                  <a:srgbClr val="CCCCCC"/>
                </a:solidFill>
                <a:highlight>
                  <a:srgbClr val="1F1F1F"/>
                </a:highlight>
                <a:latin typeface="Courier New"/>
                <a:ea typeface="Courier New"/>
                <a:cs typeface="Courier New"/>
                <a:sym typeface="Courier New"/>
              </a:rPr>
              <a:t>, </a:t>
            </a:r>
            <a:r>
              <a:rPr lang="es-419" sz="900">
                <a:solidFill>
                  <a:srgbClr val="9CDCFE"/>
                </a:solidFill>
                <a:highlight>
                  <a:srgbClr val="1F1F1F"/>
                </a:highlight>
                <a:latin typeface="Courier New"/>
                <a:ea typeface="Courier New"/>
                <a:cs typeface="Courier New"/>
                <a:sym typeface="Courier New"/>
              </a:rPr>
              <a:t>animal</a:t>
            </a:r>
            <a:r>
              <a:rPr lang="es-419" sz="900">
                <a:solidFill>
                  <a:srgbClr val="D4D4D4"/>
                </a:solidFill>
                <a:highlight>
                  <a:srgbClr val="1F1F1F"/>
                </a:highlight>
                <a:latin typeface="Courier New"/>
                <a:ea typeface="Courier New"/>
                <a:cs typeface="Courier New"/>
                <a:sym typeface="Courier New"/>
              </a:rPr>
              <a:t>.</a:t>
            </a:r>
            <a:r>
              <a:rPr lang="es-419" sz="900">
                <a:solidFill>
                  <a:srgbClr val="DCDCAA"/>
                </a:solidFill>
                <a:highlight>
                  <a:srgbClr val="1F1F1F"/>
                </a:highlight>
                <a:latin typeface="Courier New"/>
                <a:ea typeface="Courier New"/>
                <a:cs typeface="Courier New"/>
                <a:sym typeface="Courier New"/>
              </a:rPr>
              <a:t>hablar</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569CD6"/>
                </a:solidFill>
                <a:highlight>
                  <a:srgbClr val="1F1F1F"/>
                </a:highlight>
                <a:latin typeface="Courier New"/>
                <a:ea typeface="Courier New"/>
                <a:cs typeface="Courier New"/>
                <a:sym typeface="Courier New"/>
              </a:rPr>
              <a:t>fn</a:t>
            </a:r>
            <a:r>
              <a:rPr lang="es-419" sz="900">
                <a:solidFill>
                  <a:srgbClr val="CCCCCC"/>
                </a:solidFill>
                <a:highlight>
                  <a:srgbClr val="1F1F1F"/>
                </a:highlight>
                <a:latin typeface="Courier New"/>
                <a:ea typeface="Courier New"/>
                <a:cs typeface="Courier New"/>
                <a:sym typeface="Courier New"/>
              </a:rPr>
              <a:t> </a:t>
            </a:r>
            <a:r>
              <a:rPr lang="es-419" sz="900">
                <a:solidFill>
                  <a:srgbClr val="DCDCAA"/>
                </a:solidFill>
                <a:highlight>
                  <a:srgbClr val="1F1F1F"/>
                </a:highlight>
                <a:latin typeface="Courier New"/>
                <a:ea typeface="Courier New"/>
                <a:cs typeface="Courier New"/>
                <a:sym typeface="Courier New"/>
              </a:rPr>
              <a:t>random_animal</a:t>
            </a:r>
            <a:r>
              <a:rPr lang="es-419" sz="900">
                <a:solidFill>
                  <a:srgbClr val="CCCCCC"/>
                </a:solidFill>
                <a:highlight>
                  <a:srgbClr val="1F1F1F"/>
                </a:highlight>
                <a:latin typeface="Courier New"/>
                <a:ea typeface="Courier New"/>
                <a:cs typeface="Courier New"/>
                <a:sym typeface="Courier New"/>
              </a:rPr>
              <a:t>(</a:t>
            </a:r>
            <a:r>
              <a:rPr lang="es-419" sz="900">
                <a:solidFill>
                  <a:srgbClr val="9CDCFE"/>
                </a:solidFill>
                <a:highlight>
                  <a:srgbClr val="1F1F1F"/>
                </a:highlight>
                <a:latin typeface="Courier New"/>
                <a:ea typeface="Courier New"/>
                <a:cs typeface="Courier New"/>
                <a:sym typeface="Courier New"/>
              </a:rPr>
              <a:t>random_number</a:t>
            </a:r>
            <a:r>
              <a:rPr lang="es-419" sz="900">
                <a:solidFill>
                  <a:srgbClr val="D4D4D4"/>
                </a:solidFill>
                <a:highlight>
                  <a:srgbClr val="1F1F1F"/>
                </a:highlight>
                <a:latin typeface="Courier New"/>
                <a:ea typeface="Courier New"/>
                <a:cs typeface="Courier New"/>
                <a:sym typeface="Courier New"/>
              </a:rPr>
              <a:t>:</a:t>
            </a:r>
            <a:r>
              <a:rPr lang="es-419" sz="900">
                <a:solidFill>
                  <a:srgbClr val="CCCCCC"/>
                </a:solidFill>
                <a:highlight>
                  <a:srgbClr val="1F1F1F"/>
                </a:highlight>
                <a:latin typeface="Courier New"/>
                <a:ea typeface="Courier New"/>
                <a:cs typeface="Courier New"/>
                <a:sym typeface="Courier New"/>
              </a:rPr>
              <a:t> </a:t>
            </a:r>
            <a:r>
              <a:rPr lang="es-419" sz="900">
                <a:solidFill>
                  <a:srgbClr val="4EC9B0"/>
                </a:solidFill>
                <a:highlight>
                  <a:srgbClr val="1F1F1F"/>
                </a:highlight>
                <a:latin typeface="Courier New"/>
                <a:ea typeface="Courier New"/>
                <a:cs typeface="Courier New"/>
                <a:sym typeface="Courier New"/>
              </a:rPr>
              <a:t>f64</a:t>
            </a:r>
            <a:r>
              <a:rPr lang="es-419" sz="900">
                <a:solidFill>
                  <a:srgbClr val="CCCCCC"/>
                </a:solidFill>
                <a:highlight>
                  <a:srgbClr val="1F1F1F"/>
                </a:highlight>
                <a:latin typeface="Courier New"/>
                <a:ea typeface="Courier New"/>
                <a:cs typeface="Courier New"/>
                <a:sym typeface="Courier New"/>
              </a:rPr>
              <a:t>) </a:t>
            </a:r>
            <a:r>
              <a:rPr lang="es-419" sz="900">
                <a:solidFill>
                  <a:srgbClr val="D4D4D4"/>
                </a:solidFill>
                <a:highlight>
                  <a:srgbClr val="1F1F1F"/>
                </a:highlight>
                <a:latin typeface="Courier New"/>
                <a:ea typeface="Courier New"/>
                <a:cs typeface="Courier New"/>
                <a:sym typeface="Courier New"/>
              </a:rPr>
              <a:t>-&gt; </a:t>
            </a:r>
            <a:r>
              <a:rPr lang="es-419" sz="900">
                <a:solidFill>
                  <a:srgbClr val="4EC9B0"/>
                </a:solidFill>
                <a:highlight>
                  <a:srgbClr val="1F1F1F"/>
                </a:highlight>
                <a:latin typeface="Courier New"/>
                <a:ea typeface="Courier New"/>
                <a:cs typeface="Courier New"/>
                <a:sym typeface="Courier New"/>
              </a:rPr>
              <a:t>Animal</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C586C0"/>
                </a:solidFill>
                <a:highlight>
                  <a:srgbClr val="1F1F1F"/>
                </a:highlight>
                <a:latin typeface="Courier New"/>
                <a:ea typeface="Courier New"/>
                <a:cs typeface="Courier New"/>
                <a:sym typeface="Courier New"/>
              </a:rPr>
              <a:t>if</a:t>
            </a:r>
            <a:r>
              <a:rPr lang="es-419" sz="900">
                <a:solidFill>
                  <a:srgbClr val="CCCCCC"/>
                </a:solidFill>
                <a:highlight>
                  <a:srgbClr val="1F1F1F"/>
                </a:highlight>
                <a:latin typeface="Courier New"/>
                <a:ea typeface="Courier New"/>
                <a:cs typeface="Courier New"/>
                <a:sym typeface="Courier New"/>
              </a:rPr>
              <a:t> </a:t>
            </a:r>
            <a:r>
              <a:rPr lang="es-419" sz="900">
                <a:solidFill>
                  <a:srgbClr val="9CDCFE"/>
                </a:solidFill>
                <a:highlight>
                  <a:srgbClr val="1F1F1F"/>
                </a:highlight>
                <a:latin typeface="Courier New"/>
                <a:ea typeface="Courier New"/>
                <a:cs typeface="Courier New"/>
                <a:sym typeface="Courier New"/>
              </a:rPr>
              <a:t>random_number</a:t>
            </a:r>
            <a:r>
              <a:rPr lang="es-419" sz="900">
                <a:solidFill>
                  <a:srgbClr val="CCCCCC"/>
                </a:solidFill>
                <a:highlight>
                  <a:srgbClr val="1F1F1F"/>
                </a:highlight>
                <a:latin typeface="Courier New"/>
                <a:ea typeface="Courier New"/>
                <a:cs typeface="Courier New"/>
                <a:sym typeface="Courier New"/>
              </a:rPr>
              <a:t> </a:t>
            </a:r>
            <a:r>
              <a:rPr lang="es-419" sz="900">
                <a:solidFill>
                  <a:srgbClr val="D4D4D4"/>
                </a:solidFill>
                <a:highlight>
                  <a:srgbClr val="1F1F1F"/>
                </a:highlight>
                <a:latin typeface="Courier New"/>
                <a:ea typeface="Courier New"/>
                <a:cs typeface="Courier New"/>
                <a:sym typeface="Courier New"/>
              </a:rPr>
              <a:t>&lt;</a:t>
            </a:r>
            <a:r>
              <a:rPr lang="es-419" sz="900">
                <a:solidFill>
                  <a:srgbClr val="CCCCCC"/>
                </a:solidFill>
                <a:highlight>
                  <a:srgbClr val="1F1F1F"/>
                </a:highlight>
                <a:latin typeface="Courier New"/>
                <a:ea typeface="Courier New"/>
                <a:cs typeface="Courier New"/>
                <a:sym typeface="Courier New"/>
              </a:rPr>
              <a:t> </a:t>
            </a:r>
            <a:r>
              <a:rPr lang="es-419" sz="900">
                <a:solidFill>
                  <a:srgbClr val="B5CEA8"/>
                </a:solidFill>
                <a:highlight>
                  <a:srgbClr val="1F1F1F"/>
                </a:highlight>
                <a:latin typeface="Courier New"/>
                <a:ea typeface="Courier New"/>
                <a:cs typeface="Courier New"/>
                <a:sym typeface="Courier New"/>
              </a:rPr>
              <a:t>0.5</a:t>
            </a:r>
            <a:r>
              <a:rPr lang="es-419" sz="900">
                <a:solidFill>
                  <a:srgbClr val="CCCCCC"/>
                </a:solidFill>
                <a:highlight>
                  <a:srgbClr val="1F1F1F"/>
                </a:highlight>
                <a:latin typeface="Courier New"/>
                <a:ea typeface="Courier New"/>
                <a:cs typeface="Courier New"/>
                <a:sym typeface="Courier New"/>
              </a:rPr>
              <a:t> {</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4EC9B0"/>
                </a:solidFill>
                <a:highlight>
                  <a:srgbClr val="1F1F1F"/>
                </a:highlight>
                <a:latin typeface="Courier New"/>
                <a:ea typeface="Courier New"/>
                <a:cs typeface="Courier New"/>
                <a:sym typeface="Courier New"/>
              </a:rPr>
              <a:t>Perro</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 </a:t>
            </a:r>
            <a:r>
              <a:rPr lang="es-419" sz="900">
                <a:solidFill>
                  <a:srgbClr val="C586C0"/>
                </a:solidFill>
                <a:highlight>
                  <a:srgbClr val="1F1F1F"/>
                </a:highlight>
                <a:latin typeface="Courier New"/>
                <a:ea typeface="Courier New"/>
                <a:cs typeface="Courier New"/>
                <a:sym typeface="Courier New"/>
              </a:rPr>
              <a:t>else</a:t>
            </a:r>
            <a:r>
              <a:rPr lang="es-419" sz="900">
                <a:solidFill>
                  <a:srgbClr val="CCCCCC"/>
                </a:solidFill>
                <a:highlight>
                  <a:srgbClr val="1F1F1F"/>
                </a:highlight>
                <a:latin typeface="Courier New"/>
                <a:ea typeface="Courier New"/>
                <a:cs typeface="Courier New"/>
                <a:sym typeface="Courier New"/>
              </a:rPr>
              <a:t> {</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4EC9B0"/>
                </a:solidFill>
                <a:highlight>
                  <a:srgbClr val="1F1F1F"/>
                </a:highlight>
                <a:latin typeface="Courier New"/>
                <a:ea typeface="Courier New"/>
                <a:cs typeface="Courier New"/>
                <a:sym typeface="Courier New"/>
              </a:rPr>
              <a:t>Gato</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900">
              <a:solidFill>
                <a:srgbClr val="569CD6"/>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400">
              <a:highlight>
                <a:schemeClr val="lt1"/>
              </a:highlight>
              <a:latin typeface="Roboto Slab"/>
              <a:ea typeface="Roboto Slab"/>
              <a:cs typeface="Roboto Slab"/>
              <a:sym typeface="Roboto Slab"/>
            </a:endParaRPr>
          </a:p>
        </p:txBody>
      </p:sp>
      <p:pic>
        <p:nvPicPr>
          <p:cNvPr id="622" name="Google Shape;622;p103"/>
          <p:cNvPicPr preferRelativeResize="0"/>
          <p:nvPr/>
        </p:nvPicPr>
        <p:blipFill>
          <a:blip r:embed="rId3">
            <a:alphaModFix/>
          </a:blip>
          <a:stretch>
            <a:fillRect/>
          </a:stretch>
        </p:blipFill>
        <p:spPr>
          <a:xfrm>
            <a:off x="3375400" y="3254475"/>
            <a:ext cx="5656324" cy="1777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2"/>
                                        </p:tgtEl>
                                        <p:attrNameLst>
                                          <p:attrName>style.visibility</p:attrName>
                                        </p:attrNameLst>
                                      </p:cBhvr>
                                      <p:to>
                                        <p:strVal val="visible"/>
                                      </p:to>
                                    </p:set>
                                    <p:animEffect filter="fade" transition="in">
                                      <p:cBhvr>
                                        <p:cTn dur="1000"/>
                                        <p:tgtEl>
                                          <p:spTgt spid="6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10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a:highlight>
                  <a:schemeClr val="lt1"/>
                </a:highlight>
              </a:rPr>
              <a:t>dyn: dynamic</a:t>
            </a:r>
            <a:endParaRPr>
              <a:highlight>
                <a:schemeClr val="lt1"/>
              </a:highlight>
            </a:endParaRPr>
          </a:p>
        </p:txBody>
      </p:sp>
      <p:sp>
        <p:nvSpPr>
          <p:cNvPr id="628" name="Google Shape;628;p104"/>
          <p:cNvSpPr txBox="1"/>
          <p:nvPr>
            <p:ph idx="1" type="body"/>
          </p:nvPr>
        </p:nvSpPr>
        <p:spPr>
          <a:xfrm>
            <a:off x="387900" y="1352024"/>
            <a:ext cx="8368200" cy="3078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900">
              <a:solidFill>
                <a:srgbClr val="569CD6"/>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300">
                <a:solidFill>
                  <a:srgbClr val="569CD6"/>
                </a:solidFill>
                <a:highlight>
                  <a:srgbClr val="1F1F1F"/>
                </a:highlight>
                <a:latin typeface="Courier New"/>
                <a:ea typeface="Courier New"/>
                <a:cs typeface="Courier New"/>
                <a:sym typeface="Courier New"/>
              </a:rPr>
              <a:t>fn</a:t>
            </a:r>
            <a:r>
              <a:rPr lang="es-419" sz="1300">
                <a:solidFill>
                  <a:srgbClr val="CCCCCC"/>
                </a:solidFill>
                <a:highlight>
                  <a:srgbClr val="1F1F1F"/>
                </a:highlight>
                <a:latin typeface="Courier New"/>
                <a:ea typeface="Courier New"/>
                <a:cs typeface="Courier New"/>
                <a:sym typeface="Courier New"/>
              </a:rPr>
              <a:t> </a:t>
            </a:r>
            <a:r>
              <a:rPr lang="es-419" sz="1300">
                <a:solidFill>
                  <a:srgbClr val="DCDCAA"/>
                </a:solidFill>
                <a:highlight>
                  <a:srgbClr val="1F1F1F"/>
                </a:highlight>
                <a:latin typeface="Courier New"/>
                <a:ea typeface="Courier New"/>
                <a:cs typeface="Courier New"/>
                <a:sym typeface="Courier New"/>
              </a:rPr>
              <a:t>random_animal</a:t>
            </a:r>
            <a:r>
              <a:rPr lang="es-419" sz="1300">
                <a:solidFill>
                  <a:srgbClr val="CCCCCC"/>
                </a:solidFill>
                <a:highlight>
                  <a:srgbClr val="1F1F1F"/>
                </a:highlight>
                <a:latin typeface="Courier New"/>
                <a:ea typeface="Courier New"/>
                <a:cs typeface="Courier New"/>
                <a:sym typeface="Courier New"/>
              </a:rPr>
              <a:t>(</a:t>
            </a:r>
            <a:r>
              <a:rPr lang="es-419" sz="1300">
                <a:solidFill>
                  <a:srgbClr val="9CDCFE"/>
                </a:solidFill>
                <a:highlight>
                  <a:srgbClr val="1F1F1F"/>
                </a:highlight>
                <a:latin typeface="Courier New"/>
                <a:ea typeface="Courier New"/>
                <a:cs typeface="Courier New"/>
                <a:sym typeface="Courier New"/>
              </a:rPr>
              <a:t>random_number</a:t>
            </a:r>
            <a:r>
              <a:rPr lang="es-419" sz="1300">
                <a:solidFill>
                  <a:srgbClr val="D4D4D4"/>
                </a:solidFill>
                <a:highlight>
                  <a:srgbClr val="1F1F1F"/>
                </a:highlight>
                <a:latin typeface="Courier New"/>
                <a:ea typeface="Courier New"/>
                <a:cs typeface="Courier New"/>
                <a:sym typeface="Courier New"/>
              </a:rPr>
              <a:t>:</a:t>
            </a:r>
            <a:r>
              <a:rPr lang="es-419" sz="1300">
                <a:solidFill>
                  <a:srgbClr val="CCCCCC"/>
                </a:solidFill>
                <a:highlight>
                  <a:srgbClr val="1F1F1F"/>
                </a:highlight>
                <a:latin typeface="Courier New"/>
                <a:ea typeface="Courier New"/>
                <a:cs typeface="Courier New"/>
                <a:sym typeface="Courier New"/>
              </a:rPr>
              <a:t> </a:t>
            </a:r>
            <a:r>
              <a:rPr lang="es-419" sz="1300">
                <a:solidFill>
                  <a:srgbClr val="4EC9B0"/>
                </a:solidFill>
                <a:highlight>
                  <a:srgbClr val="1F1F1F"/>
                </a:highlight>
                <a:latin typeface="Courier New"/>
                <a:ea typeface="Courier New"/>
                <a:cs typeface="Courier New"/>
                <a:sym typeface="Courier New"/>
              </a:rPr>
              <a:t>f64</a:t>
            </a:r>
            <a:r>
              <a:rPr lang="es-419" sz="1300">
                <a:solidFill>
                  <a:srgbClr val="CCCCCC"/>
                </a:solidFill>
                <a:highlight>
                  <a:srgbClr val="1F1F1F"/>
                </a:highlight>
                <a:latin typeface="Courier New"/>
                <a:ea typeface="Courier New"/>
                <a:cs typeface="Courier New"/>
                <a:sym typeface="Courier New"/>
              </a:rPr>
              <a:t>) </a:t>
            </a:r>
            <a:r>
              <a:rPr lang="es-419" sz="1300">
                <a:solidFill>
                  <a:srgbClr val="D4D4D4"/>
                </a:solidFill>
                <a:highlight>
                  <a:srgbClr val="1F1F1F"/>
                </a:highlight>
                <a:latin typeface="Courier New"/>
                <a:ea typeface="Courier New"/>
                <a:cs typeface="Courier New"/>
                <a:sym typeface="Courier New"/>
              </a:rPr>
              <a:t>-&gt;</a:t>
            </a:r>
            <a:r>
              <a:rPr lang="es-419" sz="1300">
                <a:solidFill>
                  <a:srgbClr val="4EC9B0"/>
                </a:solidFill>
                <a:highlight>
                  <a:srgbClr val="1F1F1F"/>
                </a:highlight>
                <a:latin typeface="Courier New"/>
                <a:ea typeface="Courier New"/>
                <a:cs typeface="Courier New"/>
                <a:sym typeface="Courier New"/>
              </a:rPr>
              <a:t>Box</a:t>
            </a:r>
            <a:r>
              <a:rPr lang="es-419" sz="1300">
                <a:solidFill>
                  <a:srgbClr val="CCCCCC"/>
                </a:solidFill>
                <a:highlight>
                  <a:srgbClr val="1F1F1F"/>
                </a:highlight>
                <a:latin typeface="Courier New"/>
                <a:ea typeface="Courier New"/>
                <a:cs typeface="Courier New"/>
                <a:sym typeface="Courier New"/>
              </a:rPr>
              <a:t>&lt;</a:t>
            </a:r>
            <a:r>
              <a:rPr lang="es-419" sz="1300">
                <a:solidFill>
                  <a:srgbClr val="569CD6"/>
                </a:solidFill>
                <a:highlight>
                  <a:srgbClr val="1F1F1F"/>
                </a:highlight>
                <a:latin typeface="Courier New"/>
                <a:ea typeface="Courier New"/>
                <a:cs typeface="Courier New"/>
                <a:sym typeface="Courier New"/>
              </a:rPr>
              <a:t>dyn</a:t>
            </a:r>
            <a:r>
              <a:rPr lang="es-419" sz="1300">
                <a:solidFill>
                  <a:srgbClr val="CCCCCC"/>
                </a:solidFill>
                <a:highlight>
                  <a:srgbClr val="1F1F1F"/>
                </a:highlight>
                <a:latin typeface="Courier New"/>
                <a:ea typeface="Courier New"/>
                <a:cs typeface="Courier New"/>
                <a:sym typeface="Courier New"/>
              </a:rPr>
              <a:t> </a:t>
            </a:r>
            <a:r>
              <a:rPr lang="es-419" sz="1300">
                <a:solidFill>
                  <a:srgbClr val="4EC9B0"/>
                </a:solidFill>
                <a:highlight>
                  <a:srgbClr val="1F1F1F"/>
                </a:highlight>
                <a:latin typeface="Courier New"/>
                <a:ea typeface="Courier New"/>
                <a:cs typeface="Courier New"/>
                <a:sym typeface="Courier New"/>
              </a:rPr>
              <a:t>Animal</a:t>
            </a:r>
            <a:r>
              <a:rPr lang="es-419" sz="1300">
                <a:solidFill>
                  <a:srgbClr val="CCCCCC"/>
                </a:solidFill>
                <a:highlight>
                  <a:srgbClr val="1F1F1F"/>
                </a:highlight>
                <a:latin typeface="Courier New"/>
                <a:ea typeface="Courier New"/>
                <a:cs typeface="Courier New"/>
                <a:sym typeface="Courier New"/>
              </a:rPr>
              <a:t>&gt;{</a:t>
            </a:r>
            <a:endParaRPr sz="13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300">
                <a:solidFill>
                  <a:srgbClr val="CCCCCC"/>
                </a:solidFill>
                <a:highlight>
                  <a:srgbClr val="1F1F1F"/>
                </a:highlight>
                <a:latin typeface="Courier New"/>
                <a:ea typeface="Courier New"/>
                <a:cs typeface="Courier New"/>
                <a:sym typeface="Courier New"/>
              </a:rPr>
              <a:t>   </a:t>
            </a:r>
            <a:r>
              <a:rPr lang="es-419" sz="1300">
                <a:solidFill>
                  <a:srgbClr val="C586C0"/>
                </a:solidFill>
                <a:highlight>
                  <a:srgbClr val="1F1F1F"/>
                </a:highlight>
                <a:latin typeface="Courier New"/>
                <a:ea typeface="Courier New"/>
                <a:cs typeface="Courier New"/>
                <a:sym typeface="Courier New"/>
              </a:rPr>
              <a:t>if</a:t>
            </a:r>
            <a:r>
              <a:rPr lang="es-419" sz="1300">
                <a:solidFill>
                  <a:srgbClr val="CCCCCC"/>
                </a:solidFill>
                <a:highlight>
                  <a:srgbClr val="1F1F1F"/>
                </a:highlight>
                <a:latin typeface="Courier New"/>
                <a:ea typeface="Courier New"/>
                <a:cs typeface="Courier New"/>
                <a:sym typeface="Courier New"/>
              </a:rPr>
              <a:t> </a:t>
            </a:r>
            <a:r>
              <a:rPr lang="es-419" sz="1300">
                <a:solidFill>
                  <a:srgbClr val="9CDCFE"/>
                </a:solidFill>
                <a:highlight>
                  <a:srgbClr val="1F1F1F"/>
                </a:highlight>
                <a:latin typeface="Courier New"/>
                <a:ea typeface="Courier New"/>
                <a:cs typeface="Courier New"/>
                <a:sym typeface="Courier New"/>
              </a:rPr>
              <a:t>random_number</a:t>
            </a:r>
            <a:r>
              <a:rPr lang="es-419" sz="1300">
                <a:solidFill>
                  <a:srgbClr val="CCCCCC"/>
                </a:solidFill>
                <a:highlight>
                  <a:srgbClr val="1F1F1F"/>
                </a:highlight>
                <a:latin typeface="Courier New"/>
                <a:ea typeface="Courier New"/>
                <a:cs typeface="Courier New"/>
                <a:sym typeface="Courier New"/>
              </a:rPr>
              <a:t> </a:t>
            </a:r>
            <a:r>
              <a:rPr lang="es-419" sz="1300">
                <a:solidFill>
                  <a:srgbClr val="D4D4D4"/>
                </a:solidFill>
                <a:highlight>
                  <a:srgbClr val="1F1F1F"/>
                </a:highlight>
                <a:latin typeface="Courier New"/>
                <a:ea typeface="Courier New"/>
                <a:cs typeface="Courier New"/>
                <a:sym typeface="Courier New"/>
              </a:rPr>
              <a:t>&lt;</a:t>
            </a:r>
            <a:r>
              <a:rPr lang="es-419" sz="1300">
                <a:solidFill>
                  <a:srgbClr val="CCCCCC"/>
                </a:solidFill>
                <a:highlight>
                  <a:srgbClr val="1F1F1F"/>
                </a:highlight>
                <a:latin typeface="Courier New"/>
                <a:ea typeface="Courier New"/>
                <a:cs typeface="Courier New"/>
                <a:sym typeface="Courier New"/>
              </a:rPr>
              <a:t> </a:t>
            </a:r>
            <a:r>
              <a:rPr lang="es-419" sz="1300">
                <a:solidFill>
                  <a:srgbClr val="B5CEA8"/>
                </a:solidFill>
                <a:highlight>
                  <a:srgbClr val="1F1F1F"/>
                </a:highlight>
                <a:latin typeface="Courier New"/>
                <a:ea typeface="Courier New"/>
                <a:cs typeface="Courier New"/>
                <a:sym typeface="Courier New"/>
              </a:rPr>
              <a:t>0.5</a:t>
            </a:r>
            <a:r>
              <a:rPr lang="es-419" sz="1300">
                <a:solidFill>
                  <a:srgbClr val="CCCCCC"/>
                </a:solidFill>
                <a:highlight>
                  <a:srgbClr val="1F1F1F"/>
                </a:highlight>
                <a:latin typeface="Courier New"/>
                <a:ea typeface="Courier New"/>
                <a:cs typeface="Courier New"/>
                <a:sym typeface="Courier New"/>
              </a:rPr>
              <a:t> {</a:t>
            </a:r>
            <a:endParaRPr sz="13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300">
                <a:solidFill>
                  <a:srgbClr val="CCCCCC"/>
                </a:solidFill>
                <a:highlight>
                  <a:srgbClr val="1F1F1F"/>
                </a:highlight>
                <a:latin typeface="Courier New"/>
                <a:ea typeface="Courier New"/>
                <a:cs typeface="Courier New"/>
                <a:sym typeface="Courier New"/>
              </a:rPr>
              <a:t>       </a:t>
            </a:r>
            <a:r>
              <a:rPr lang="es-419" sz="1300">
                <a:solidFill>
                  <a:srgbClr val="4EC9B0"/>
                </a:solidFill>
                <a:highlight>
                  <a:srgbClr val="1F1F1F"/>
                </a:highlight>
                <a:latin typeface="Courier New"/>
                <a:ea typeface="Courier New"/>
                <a:cs typeface="Courier New"/>
                <a:sym typeface="Courier New"/>
              </a:rPr>
              <a:t>Box</a:t>
            </a:r>
            <a:r>
              <a:rPr lang="es-419" sz="1300">
                <a:solidFill>
                  <a:srgbClr val="D4D4D4"/>
                </a:solidFill>
                <a:highlight>
                  <a:srgbClr val="1F1F1F"/>
                </a:highlight>
                <a:latin typeface="Courier New"/>
                <a:ea typeface="Courier New"/>
                <a:cs typeface="Courier New"/>
                <a:sym typeface="Courier New"/>
              </a:rPr>
              <a:t>::</a:t>
            </a:r>
            <a:r>
              <a:rPr lang="es-419" sz="1300">
                <a:solidFill>
                  <a:srgbClr val="DCDCAA"/>
                </a:solidFill>
                <a:highlight>
                  <a:srgbClr val="1F1F1F"/>
                </a:highlight>
                <a:latin typeface="Courier New"/>
                <a:ea typeface="Courier New"/>
                <a:cs typeface="Courier New"/>
                <a:sym typeface="Courier New"/>
              </a:rPr>
              <a:t>new</a:t>
            </a:r>
            <a:r>
              <a:rPr lang="es-419" sz="1300">
                <a:solidFill>
                  <a:srgbClr val="CCCCCC"/>
                </a:solidFill>
                <a:highlight>
                  <a:srgbClr val="1F1F1F"/>
                </a:highlight>
                <a:latin typeface="Courier New"/>
                <a:ea typeface="Courier New"/>
                <a:cs typeface="Courier New"/>
                <a:sym typeface="Courier New"/>
              </a:rPr>
              <a:t>(</a:t>
            </a:r>
            <a:r>
              <a:rPr lang="es-419" sz="1300">
                <a:solidFill>
                  <a:srgbClr val="4EC9B0"/>
                </a:solidFill>
                <a:highlight>
                  <a:srgbClr val="1F1F1F"/>
                </a:highlight>
                <a:latin typeface="Courier New"/>
                <a:ea typeface="Courier New"/>
                <a:cs typeface="Courier New"/>
                <a:sym typeface="Courier New"/>
              </a:rPr>
              <a:t>Perro</a:t>
            </a:r>
            <a:r>
              <a:rPr lang="es-419" sz="1300">
                <a:solidFill>
                  <a:srgbClr val="CCCCCC"/>
                </a:solidFill>
                <a:highlight>
                  <a:srgbClr val="1F1F1F"/>
                </a:highlight>
                <a:latin typeface="Courier New"/>
                <a:ea typeface="Courier New"/>
                <a:cs typeface="Courier New"/>
                <a:sym typeface="Courier New"/>
              </a:rPr>
              <a:t>{})</a:t>
            </a:r>
            <a:endParaRPr sz="13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300">
                <a:solidFill>
                  <a:srgbClr val="CCCCCC"/>
                </a:solidFill>
                <a:highlight>
                  <a:srgbClr val="1F1F1F"/>
                </a:highlight>
                <a:latin typeface="Courier New"/>
                <a:ea typeface="Courier New"/>
                <a:cs typeface="Courier New"/>
                <a:sym typeface="Courier New"/>
              </a:rPr>
              <a:t>   } </a:t>
            </a:r>
            <a:r>
              <a:rPr lang="es-419" sz="1300">
                <a:solidFill>
                  <a:srgbClr val="C586C0"/>
                </a:solidFill>
                <a:highlight>
                  <a:srgbClr val="1F1F1F"/>
                </a:highlight>
                <a:latin typeface="Courier New"/>
                <a:ea typeface="Courier New"/>
                <a:cs typeface="Courier New"/>
                <a:sym typeface="Courier New"/>
              </a:rPr>
              <a:t>else</a:t>
            </a:r>
            <a:r>
              <a:rPr lang="es-419" sz="1300">
                <a:solidFill>
                  <a:srgbClr val="CCCCCC"/>
                </a:solidFill>
                <a:highlight>
                  <a:srgbClr val="1F1F1F"/>
                </a:highlight>
                <a:latin typeface="Courier New"/>
                <a:ea typeface="Courier New"/>
                <a:cs typeface="Courier New"/>
                <a:sym typeface="Courier New"/>
              </a:rPr>
              <a:t> {</a:t>
            </a:r>
            <a:endParaRPr sz="13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300">
                <a:solidFill>
                  <a:srgbClr val="CCCCCC"/>
                </a:solidFill>
                <a:highlight>
                  <a:srgbClr val="1F1F1F"/>
                </a:highlight>
                <a:latin typeface="Courier New"/>
                <a:ea typeface="Courier New"/>
                <a:cs typeface="Courier New"/>
                <a:sym typeface="Courier New"/>
              </a:rPr>
              <a:t>       </a:t>
            </a:r>
            <a:r>
              <a:rPr lang="es-419" sz="1300">
                <a:solidFill>
                  <a:srgbClr val="4EC9B0"/>
                </a:solidFill>
                <a:highlight>
                  <a:srgbClr val="1F1F1F"/>
                </a:highlight>
                <a:latin typeface="Courier New"/>
                <a:ea typeface="Courier New"/>
                <a:cs typeface="Courier New"/>
                <a:sym typeface="Courier New"/>
              </a:rPr>
              <a:t>Box</a:t>
            </a:r>
            <a:r>
              <a:rPr lang="es-419" sz="1300">
                <a:solidFill>
                  <a:srgbClr val="D4D4D4"/>
                </a:solidFill>
                <a:highlight>
                  <a:srgbClr val="1F1F1F"/>
                </a:highlight>
                <a:latin typeface="Courier New"/>
                <a:ea typeface="Courier New"/>
                <a:cs typeface="Courier New"/>
                <a:sym typeface="Courier New"/>
              </a:rPr>
              <a:t>::</a:t>
            </a:r>
            <a:r>
              <a:rPr lang="es-419" sz="1300">
                <a:solidFill>
                  <a:srgbClr val="DCDCAA"/>
                </a:solidFill>
                <a:highlight>
                  <a:srgbClr val="1F1F1F"/>
                </a:highlight>
                <a:latin typeface="Courier New"/>
                <a:ea typeface="Courier New"/>
                <a:cs typeface="Courier New"/>
                <a:sym typeface="Courier New"/>
              </a:rPr>
              <a:t>new</a:t>
            </a:r>
            <a:r>
              <a:rPr lang="es-419" sz="1300">
                <a:solidFill>
                  <a:srgbClr val="CCCCCC"/>
                </a:solidFill>
                <a:highlight>
                  <a:srgbClr val="1F1F1F"/>
                </a:highlight>
                <a:latin typeface="Courier New"/>
                <a:ea typeface="Courier New"/>
                <a:cs typeface="Courier New"/>
                <a:sym typeface="Courier New"/>
              </a:rPr>
              <a:t>(</a:t>
            </a:r>
            <a:r>
              <a:rPr lang="es-419" sz="1300">
                <a:solidFill>
                  <a:srgbClr val="4EC9B0"/>
                </a:solidFill>
                <a:highlight>
                  <a:srgbClr val="1F1F1F"/>
                </a:highlight>
                <a:latin typeface="Courier New"/>
                <a:ea typeface="Courier New"/>
                <a:cs typeface="Courier New"/>
                <a:sym typeface="Courier New"/>
              </a:rPr>
              <a:t>Gato</a:t>
            </a:r>
            <a:r>
              <a:rPr lang="es-419" sz="1300">
                <a:solidFill>
                  <a:srgbClr val="CCCCCC"/>
                </a:solidFill>
                <a:highlight>
                  <a:srgbClr val="1F1F1F"/>
                </a:highlight>
                <a:latin typeface="Courier New"/>
                <a:ea typeface="Courier New"/>
                <a:cs typeface="Courier New"/>
                <a:sym typeface="Courier New"/>
              </a:rPr>
              <a:t>{})</a:t>
            </a:r>
            <a:endParaRPr sz="13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300">
                <a:solidFill>
                  <a:srgbClr val="CCCCCC"/>
                </a:solidFill>
                <a:highlight>
                  <a:srgbClr val="1F1F1F"/>
                </a:highlight>
                <a:latin typeface="Courier New"/>
                <a:ea typeface="Courier New"/>
                <a:cs typeface="Courier New"/>
                <a:sym typeface="Courier New"/>
              </a:rPr>
              <a:t>   }</a:t>
            </a:r>
            <a:endParaRPr sz="13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300">
                <a:solidFill>
                  <a:srgbClr val="CCCCCC"/>
                </a:solidFill>
                <a:highlight>
                  <a:srgbClr val="1F1F1F"/>
                </a:highlight>
                <a:latin typeface="Courier New"/>
                <a:ea typeface="Courier New"/>
                <a:cs typeface="Courier New"/>
                <a:sym typeface="Courier New"/>
              </a:rPr>
              <a:t>}</a:t>
            </a:r>
            <a:endParaRPr sz="13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400">
              <a:highlight>
                <a:schemeClr val="lt1"/>
              </a:highlight>
              <a:latin typeface="Roboto Slab"/>
              <a:ea typeface="Roboto Slab"/>
              <a:cs typeface="Roboto Slab"/>
              <a:sym typeface="Roboto Slab"/>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10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a:highlight>
                  <a:schemeClr val="lt1"/>
                </a:highlight>
              </a:rPr>
              <a:t>dyn: dynamic</a:t>
            </a:r>
            <a:endParaRPr>
              <a:highlight>
                <a:schemeClr val="lt1"/>
              </a:highlight>
            </a:endParaRPr>
          </a:p>
        </p:txBody>
      </p:sp>
      <p:sp>
        <p:nvSpPr>
          <p:cNvPr id="634" name="Google Shape;634;p105"/>
          <p:cNvSpPr txBox="1"/>
          <p:nvPr>
            <p:ph idx="1" type="body"/>
          </p:nvPr>
        </p:nvSpPr>
        <p:spPr>
          <a:xfrm>
            <a:off x="387900" y="1352024"/>
            <a:ext cx="8368200" cy="3078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419" sz="1200">
                <a:solidFill>
                  <a:srgbClr val="569CD6"/>
                </a:solidFill>
                <a:highlight>
                  <a:srgbClr val="1F1F1F"/>
                </a:highlight>
                <a:latin typeface="Courier New"/>
                <a:ea typeface="Courier New"/>
                <a:cs typeface="Courier New"/>
                <a:sym typeface="Courier New"/>
              </a:rPr>
              <a:t>fn</a:t>
            </a:r>
            <a:r>
              <a:rPr lang="es-419" sz="1200">
                <a:solidFill>
                  <a:srgbClr val="CCCCCC"/>
                </a:solidFill>
                <a:highlight>
                  <a:srgbClr val="1F1F1F"/>
                </a:highlight>
                <a:latin typeface="Courier New"/>
                <a:ea typeface="Courier New"/>
                <a:cs typeface="Courier New"/>
                <a:sym typeface="Courier New"/>
              </a:rPr>
              <a:t> </a:t>
            </a:r>
            <a:r>
              <a:rPr lang="es-419" sz="1200">
                <a:solidFill>
                  <a:srgbClr val="DCDCAA"/>
                </a:solidFill>
                <a:highlight>
                  <a:srgbClr val="1F1F1F"/>
                </a:highlight>
                <a:latin typeface="Courier New"/>
                <a:ea typeface="Courier New"/>
                <a:cs typeface="Courier New"/>
                <a:sym typeface="Courier New"/>
              </a:rPr>
              <a:t>main</a:t>
            </a:r>
            <a:r>
              <a:rPr lang="es-419" sz="1200">
                <a:solidFill>
                  <a:srgbClr val="CCCCCC"/>
                </a:solidFill>
                <a:highlight>
                  <a:srgbClr val="1F1F1F"/>
                </a:highlight>
                <a:latin typeface="Courier New"/>
                <a:ea typeface="Courier New"/>
                <a:cs typeface="Courier New"/>
                <a:sym typeface="Courier New"/>
              </a:rPr>
              <a:t>() {</a:t>
            </a:r>
            <a:endParaRPr sz="12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200">
                <a:solidFill>
                  <a:srgbClr val="CCCCCC"/>
                </a:solidFill>
                <a:highlight>
                  <a:srgbClr val="1F1F1F"/>
                </a:highlight>
                <a:latin typeface="Courier New"/>
                <a:ea typeface="Courier New"/>
                <a:cs typeface="Courier New"/>
                <a:sym typeface="Courier New"/>
              </a:rPr>
              <a:t>   </a:t>
            </a:r>
            <a:r>
              <a:rPr lang="es-419" sz="1200">
                <a:solidFill>
                  <a:srgbClr val="569CD6"/>
                </a:solidFill>
                <a:highlight>
                  <a:srgbClr val="1F1F1F"/>
                </a:highlight>
                <a:latin typeface="Courier New"/>
                <a:ea typeface="Courier New"/>
                <a:cs typeface="Courier New"/>
                <a:sym typeface="Courier New"/>
              </a:rPr>
              <a:t>let</a:t>
            </a:r>
            <a:r>
              <a:rPr lang="es-419" sz="1200">
                <a:solidFill>
                  <a:srgbClr val="CCCCCC"/>
                </a:solidFill>
                <a:highlight>
                  <a:srgbClr val="1F1F1F"/>
                </a:highlight>
                <a:latin typeface="Courier New"/>
                <a:ea typeface="Courier New"/>
                <a:cs typeface="Courier New"/>
                <a:sym typeface="Courier New"/>
              </a:rPr>
              <a:t> </a:t>
            </a:r>
            <a:r>
              <a:rPr lang="es-419" sz="1200">
                <a:solidFill>
                  <a:srgbClr val="569CD6"/>
                </a:solidFill>
                <a:highlight>
                  <a:srgbClr val="1F1F1F"/>
                </a:highlight>
                <a:latin typeface="Courier New"/>
                <a:ea typeface="Courier New"/>
                <a:cs typeface="Courier New"/>
                <a:sym typeface="Courier New"/>
              </a:rPr>
              <a:t>mut</a:t>
            </a:r>
            <a:r>
              <a:rPr lang="es-419" sz="1200">
                <a:solidFill>
                  <a:srgbClr val="CCCCCC"/>
                </a:solidFill>
                <a:highlight>
                  <a:srgbClr val="1F1F1F"/>
                </a:highlight>
                <a:latin typeface="Courier New"/>
                <a:ea typeface="Courier New"/>
                <a:cs typeface="Courier New"/>
                <a:sym typeface="Courier New"/>
              </a:rPr>
              <a:t> </a:t>
            </a:r>
            <a:r>
              <a:rPr lang="es-419" sz="1200" u="sng">
                <a:solidFill>
                  <a:srgbClr val="9CDCFE"/>
                </a:solidFill>
                <a:highlight>
                  <a:srgbClr val="1F1F1F"/>
                </a:highlight>
                <a:latin typeface="Courier New"/>
                <a:ea typeface="Courier New"/>
                <a:cs typeface="Courier New"/>
                <a:sym typeface="Courier New"/>
              </a:rPr>
              <a:t>animals</a:t>
            </a:r>
            <a:r>
              <a:rPr lang="es-419" sz="1200">
                <a:solidFill>
                  <a:srgbClr val="D4D4D4"/>
                </a:solidFill>
                <a:highlight>
                  <a:srgbClr val="1F1F1F"/>
                </a:highlight>
                <a:latin typeface="Courier New"/>
                <a:ea typeface="Courier New"/>
                <a:cs typeface="Courier New"/>
                <a:sym typeface="Courier New"/>
              </a:rPr>
              <a:t>:</a:t>
            </a:r>
            <a:r>
              <a:rPr lang="es-419" sz="1200">
                <a:solidFill>
                  <a:srgbClr val="4EC9B0"/>
                </a:solidFill>
                <a:highlight>
                  <a:srgbClr val="1F1F1F"/>
                </a:highlight>
                <a:latin typeface="Courier New"/>
                <a:ea typeface="Courier New"/>
                <a:cs typeface="Courier New"/>
                <a:sym typeface="Courier New"/>
              </a:rPr>
              <a:t>Vec</a:t>
            </a:r>
            <a:r>
              <a:rPr lang="es-419" sz="1200">
                <a:solidFill>
                  <a:srgbClr val="CCCCCC"/>
                </a:solidFill>
                <a:highlight>
                  <a:srgbClr val="1F1F1F"/>
                </a:highlight>
                <a:latin typeface="Courier New"/>
                <a:ea typeface="Courier New"/>
                <a:cs typeface="Courier New"/>
                <a:sym typeface="Courier New"/>
              </a:rPr>
              <a:t>&lt;</a:t>
            </a:r>
            <a:r>
              <a:rPr lang="es-419" sz="1200">
                <a:solidFill>
                  <a:srgbClr val="4EC9B0"/>
                </a:solidFill>
                <a:highlight>
                  <a:srgbClr val="1F1F1F"/>
                </a:highlight>
                <a:latin typeface="Courier New"/>
                <a:ea typeface="Courier New"/>
                <a:cs typeface="Courier New"/>
                <a:sym typeface="Courier New"/>
              </a:rPr>
              <a:t>Box</a:t>
            </a:r>
            <a:r>
              <a:rPr lang="es-419" sz="1200">
                <a:solidFill>
                  <a:srgbClr val="CCCCCC"/>
                </a:solidFill>
                <a:highlight>
                  <a:srgbClr val="1F1F1F"/>
                </a:highlight>
                <a:latin typeface="Courier New"/>
                <a:ea typeface="Courier New"/>
                <a:cs typeface="Courier New"/>
                <a:sym typeface="Courier New"/>
              </a:rPr>
              <a:t>&lt;</a:t>
            </a:r>
            <a:r>
              <a:rPr lang="es-419" sz="1200">
                <a:solidFill>
                  <a:srgbClr val="569CD6"/>
                </a:solidFill>
                <a:highlight>
                  <a:srgbClr val="1F1F1F"/>
                </a:highlight>
                <a:latin typeface="Courier New"/>
                <a:ea typeface="Courier New"/>
                <a:cs typeface="Courier New"/>
                <a:sym typeface="Courier New"/>
              </a:rPr>
              <a:t>dyn</a:t>
            </a:r>
            <a:r>
              <a:rPr lang="es-419" sz="1200">
                <a:solidFill>
                  <a:srgbClr val="CCCCCC"/>
                </a:solidFill>
                <a:highlight>
                  <a:srgbClr val="1F1F1F"/>
                </a:highlight>
                <a:latin typeface="Courier New"/>
                <a:ea typeface="Courier New"/>
                <a:cs typeface="Courier New"/>
                <a:sym typeface="Courier New"/>
              </a:rPr>
              <a:t> </a:t>
            </a:r>
            <a:r>
              <a:rPr lang="es-419" sz="1200">
                <a:solidFill>
                  <a:srgbClr val="4EC9B0"/>
                </a:solidFill>
                <a:highlight>
                  <a:srgbClr val="1F1F1F"/>
                </a:highlight>
                <a:latin typeface="Courier New"/>
                <a:ea typeface="Courier New"/>
                <a:cs typeface="Courier New"/>
                <a:sym typeface="Courier New"/>
              </a:rPr>
              <a:t>Animal</a:t>
            </a:r>
            <a:r>
              <a:rPr lang="es-419" sz="1200">
                <a:solidFill>
                  <a:srgbClr val="CCCCCC"/>
                </a:solidFill>
                <a:highlight>
                  <a:srgbClr val="1F1F1F"/>
                </a:highlight>
                <a:latin typeface="Courier New"/>
                <a:ea typeface="Courier New"/>
                <a:cs typeface="Courier New"/>
                <a:sym typeface="Courier New"/>
              </a:rPr>
              <a:t>&gt;&gt; </a:t>
            </a:r>
            <a:r>
              <a:rPr lang="es-419" sz="1200">
                <a:solidFill>
                  <a:srgbClr val="D4D4D4"/>
                </a:solidFill>
                <a:highlight>
                  <a:srgbClr val="1F1F1F"/>
                </a:highlight>
                <a:latin typeface="Courier New"/>
                <a:ea typeface="Courier New"/>
                <a:cs typeface="Courier New"/>
                <a:sym typeface="Courier New"/>
              </a:rPr>
              <a:t>=</a:t>
            </a:r>
            <a:r>
              <a:rPr lang="es-419" sz="1200">
                <a:solidFill>
                  <a:srgbClr val="CCCCCC"/>
                </a:solidFill>
                <a:highlight>
                  <a:srgbClr val="1F1F1F"/>
                </a:highlight>
                <a:latin typeface="Courier New"/>
                <a:ea typeface="Courier New"/>
                <a:cs typeface="Courier New"/>
                <a:sym typeface="Courier New"/>
              </a:rPr>
              <a:t> </a:t>
            </a:r>
            <a:r>
              <a:rPr lang="es-419" sz="1200">
                <a:solidFill>
                  <a:srgbClr val="4EC9B0"/>
                </a:solidFill>
                <a:highlight>
                  <a:srgbClr val="1F1F1F"/>
                </a:highlight>
                <a:latin typeface="Courier New"/>
                <a:ea typeface="Courier New"/>
                <a:cs typeface="Courier New"/>
                <a:sym typeface="Courier New"/>
              </a:rPr>
              <a:t>Vec</a:t>
            </a:r>
            <a:r>
              <a:rPr lang="es-419" sz="1200">
                <a:solidFill>
                  <a:srgbClr val="D4D4D4"/>
                </a:solidFill>
                <a:highlight>
                  <a:srgbClr val="1F1F1F"/>
                </a:highlight>
                <a:latin typeface="Courier New"/>
                <a:ea typeface="Courier New"/>
                <a:cs typeface="Courier New"/>
                <a:sym typeface="Courier New"/>
              </a:rPr>
              <a:t>::</a:t>
            </a:r>
            <a:r>
              <a:rPr lang="es-419" sz="1200">
                <a:solidFill>
                  <a:srgbClr val="DCDCAA"/>
                </a:solidFill>
                <a:highlight>
                  <a:srgbClr val="1F1F1F"/>
                </a:highlight>
                <a:latin typeface="Courier New"/>
                <a:ea typeface="Courier New"/>
                <a:cs typeface="Courier New"/>
                <a:sym typeface="Courier New"/>
              </a:rPr>
              <a:t>new</a:t>
            </a:r>
            <a:r>
              <a:rPr lang="es-419" sz="1200">
                <a:solidFill>
                  <a:srgbClr val="CCCCCC"/>
                </a:solidFill>
                <a:highlight>
                  <a:srgbClr val="1F1F1F"/>
                </a:highlight>
                <a:latin typeface="Courier New"/>
                <a:ea typeface="Courier New"/>
                <a:cs typeface="Courier New"/>
                <a:sym typeface="Courier New"/>
              </a:rPr>
              <a:t>();</a:t>
            </a:r>
            <a:endParaRPr sz="12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200">
                <a:solidFill>
                  <a:srgbClr val="CCCCCC"/>
                </a:solidFill>
                <a:highlight>
                  <a:srgbClr val="1F1F1F"/>
                </a:highlight>
                <a:latin typeface="Courier New"/>
                <a:ea typeface="Courier New"/>
                <a:cs typeface="Courier New"/>
                <a:sym typeface="Courier New"/>
              </a:rPr>
              <a:t>   </a:t>
            </a:r>
            <a:r>
              <a:rPr lang="es-419" sz="1200" u="sng">
                <a:solidFill>
                  <a:srgbClr val="9CDCFE"/>
                </a:solidFill>
                <a:highlight>
                  <a:srgbClr val="1F1F1F"/>
                </a:highlight>
                <a:latin typeface="Courier New"/>
                <a:ea typeface="Courier New"/>
                <a:cs typeface="Courier New"/>
                <a:sym typeface="Courier New"/>
              </a:rPr>
              <a:t>animals</a:t>
            </a:r>
            <a:r>
              <a:rPr lang="es-419" sz="1200">
                <a:solidFill>
                  <a:srgbClr val="D4D4D4"/>
                </a:solidFill>
                <a:highlight>
                  <a:srgbClr val="1F1F1F"/>
                </a:highlight>
                <a:latin typeface="Courier New"/>
                <a:ea typeface="Courier New"/>
                <a:cs typeface="Courier New"/>
                <a:sym typeface="Courier New"/>
              </a:rPr>
              <a:t>.</a:t>
            </a:r>
            <a:r>
              <a:rPr lang="es-419" sz="1200" u="sng">
                <a:solidFill>
                  <a:srgbClr val="DCDCAA"/>
                </a:solidFill>
                <a:highlight>
                  <a:srgbClr val="1F1F1F"/>
                </a:highlight>
                <a:latin typeface="Courier New"/>
                <a:ea typeface="Courier New"/>
                <a:cs typeface="Courier New"/>
                <a:sym typeface="Courier New"/>
              </a:rPr>
              <a:t>push</a:t>
            </a:r>
            <a:r>
              <a:rPr lang="es-419" sz="1200">
                <a:solidFill>
                  <a:srgbClr val="CCCCCC"/>
                </a:solidFill>
                <a:highlight>
                  <a:srgbClr val="1F1F1F"/>
                </a:highlight>
                <a:latin typeface="Courier New"/>
                <a:ea typeface="Courier New"/>
                <a:cs typeface="Courier New"/>
                <a:sym typeface="Courier New"/>
              </a:rPr>
              <a:t>(</a:t>
            </a:r>
            <a:r>
              <a:rPr lang="es-419" sz="1200">
                <a:solidFill>
                  <a:srgbClr val="4EC9B0"/>
                </a:solidFill>
                <a:highlight>
                  <a:srgbClr val="1F1F1F"/>
                </a:highlight>
                <a:latin typeface="Courier New"/>
                <a:ea typeface="Courier New"/>
                <a:cs typeface="Courier New"/>
                <a:sym typeface="Courier New"/>
              </a:rPr>
              <a:t>Box</a:t>
            </a:r>
            <a:r>
              <a:rPr lang="es-419" sz="1200">
                <a:solidFill>
                  <a:srgbClr val="D4D4D4"/>
                </a:solidFill>
                <a:highlight>
                  <a:srgbClr val="1F1F1F"/>
                </a:highlight>
                <a:latin typeface="Courier New"/>
                <a:ea typeface="Courier New"/>
                <a:cs typeface="Courier New"/>
                <a:sym typeface="Courier New"/>
              </a:rPr>
              <a:t>::</a:t>
            </a:r>
            <a:r>
              <a:rPr lang="es-419" sz="1200">
                <a:solidFill>
                  <a:srgbClr val="DCDCAA"/>
                </a:solidFill>
                <a:highlight>
                  <a:srgbClr val="1F1F1F"/>
                </a:highlight>
                <a:latin typeface="Courier New"/>
                <a:ea typeface="Courier New"/>
                <a:cs typeface="Courier New"/>
                <a:sym typeface="Courier New"/>
              </a:rPr>
              <a:t>new</a:t>
            </a:r>
            <a:r>
              <a:rPr lang="es-419" sz="1200">
                <a:solidFill>
                  <a:srgbClr val="CCCCCC"/>
                </a:solidFill>
                <a:highlight>
                  <a:srgbClr val="1F1F1F"/>
                </a:highlight>
                <a:latin typeface="Courier New"/>
                <a:ea typeface="Courier New"/>
                <a:cs typeface="Courier New"/>
                <a:sym typeface="Courier New"/>
              </a:rPr>
              <a:t>(</a:t>
            </a:r>
            <a:r>
              <a:rPr lang="es-419" sz="1200">
                <a:solidFill>
                  <a:srgbClr val="4EC9B0"/>
                </a:solidFill>
                <a:highlight>
                  <a:srgbClr val="1F1F1F"/>
                </a:highlight>
                <a:latin typeface="Courier New"/>
                <a:ea typeface="Courier New"/>
                <a:cs typeface="Courier New"/>
                <a:sym typeface="Courier New"/>
              </a:rPr>
              <a:t>Perro</a:t>
            </a:r>
            <a:r>
              <a:rPr lang="es-419" sz="1200">
                <a:solidFill>
                  <a:srgbClr val="CCCCCC"/>
                </a:solidFill>
                <a:highlight>
                  <a:srgbClr val="1F1F1F"/>
                </a:highlight>
                <a:latin typeface="Courier New"/>
                <a:ea typeface="Courier New"/>
                <a:cs typeface="Courier New"/>
                <a:sym typeface="Courier New"/>
              </a:rPr>
              <a:t>{}));</a:t>
            </a:r>
            <a:endParaRPr sz="12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200">
                <a:solidFill>
                  <a:srgbClr val="CCCCCC"/>
                </a:solidFill>
                <a:highlight>
                  <a:srgbClr val="1F1F1F"/>
                </a:highlight>
                <a:latin typeface="Courier New"/>
                <a:ea typeface="Courier New"/>
                <a:cs typeface="Courier New"/>
                <a:sym typeface="Courier New"/>
              </a:rPr>
              <a:t>   </a:t>
            </a:r>
            <a:r>
              <a:rPr lang="es-419" sz="1200" u="sng">
                <a:solidFill>
                  <a:srgbClr val="9CDCFE"/>
                </a:solidFill>
                <a:highlight>
                  <a:srgbClr val="1F1F1F"/>
                </a:highlight>
                <a:latin typeface="Courier New"/>
                <a:ea typeface="Courier New"/>
                <a:cs typeface="Courier New"/>
                <a:sym typeface="Courier New"/>
              </a:rPr>
              <a:t>animals</a:t>
            </a:r>
            <a:r>
              <a:rPr lang="es-419" sz="1200">
                <a:solidFill>
                  <a:srgbClr val="D4D4D4"/>
                </a:solidFill>
                <a:highlight>
                  <a:srgbClr val="1F1F1F"/>
                </a:highlight>
                <a:latin typeface="Courier New"/>
                <a:ea typeface="Courier New"/>
                <a:cs typeface="Courier New"/>
                <a:sym typeface="Courier New"/>
              </a:rPr>
              <a:t>.</a:t>
            </a:r>
            <a:r>
              <a:rPr lang="es-419" sz="1200" u="sng">
                <a:solidFill>
                  <a:srgbClr val="DCDCAA"/>
                </a:solidFill>
                <a:highlight>
                  <a:srgbClr val="1F1F1F"/>
                </a:highlight>
                <a:latin typeface="Courier New"/>
                <a:ea typeface="Courier New"/>
                <a:cs typeface="Courier New"/>
                <a:sym typeface="Courier New"/>
              </a:rPr>
              <a:t>push</a:t>
            </a:r>
            <a:r>
              <a:rPr lang="es-419" sz="1200">
                <a:solidFill>
                  <a:srgbClr val="CCCCCC"/>
                </a:solidFill>
                <a:highlight>
                  <a:srgbClr val="1F1F1F"/>
                </a:highlight>
                <a:latin typeface="Courier New"/>
                <a:ea typeface="Courier New"/>
                <a:cs typeface="Courier New"/>
                <a:sym typeface="Courier New"/>
              </a:rPr>
              <a:t>(</a:t>
            </a:r>
            <a:r>
              <a:rPr lang="es-419" sz="1200">
                <a:solidFill>
                  <a:srgbClr val="4EC9B0"/>
                </a:solidFill>
                <a:highlight>
                  <a:srgbClr val="1F1F1F"/>
                </a:highlight>
                <a:latin typeface="Courier New"/>
                <a:ea typeface="Courier New"/>
                <a:cs typeface="Courier New"/>
                <a:sym typeface="Courier New"/>
              </a:rPr>
              <a:t>Box</a:t>
            </a:r>
            <a:r>
              <a:rPr lang="es-419" sz="1200">
                <a:solidFill>
                  <a:srgbClr val="D4D4D4"/>
                </a:solidFill>
                <a:highlight>
                  <a:srgbClr val="1F1F1F"/>
                </a:highlight>
                <a:latin typeface="Courier New"/>
                <a:ea typeface="Courier New"/>
                <a:cs typeface="Courier New"/>
                <a:sym typeface="Courier New"/>
              </a:rPr>
              <a:t>::</a:t>
            </a:r>
            <a:r>
              <a:rPr lang="es-419" sz="1200">
                <a:solidFill>
                  <a:srgbClr val="DCDCAA"/>
                </a:solidFill>
                <a:highlight>
                  <a:srgbClr val="1F1F1F"/>
                </a:highlight>
                <a:latin typeface="Courier New"/>
                <a:ea typeface="Courier New"/>
                <a:cs typeface="Courier New"/>
                <a:sym typeface="Courier New"/>
              </a:rPr>
              <a:t>new</a:t>
            </a:r>
            <a:r>
              <a:rPr lang="es-419" sz="1200">
                <a:solidFill>
                  <a:srgbClr val="CCCCCC"/>
                </a:solidFill>
                <a:highlight>
                  <a:srgbClr val="1F1F1F"/>
                </a:highlight>
                <a:latin typeface="Courier New"/>
                <a:ea typeface="Courier New"/>
                <a:cs typeface="Courier New"/>
                <a:sym typeface="Courier New"/>
              </a:rPr>
              <a:t>(</a:t>
            </a:r>
            <a:r>
              <a:rPr lang="es-419" sz="1200">
                <a:solidFill>
                  <a:srgbClr val="4EC9B0"/>
                </a:solidFill>
                <a:highlight>
                  <a:srgbClr val="1F1F1F"/>
                </a:highlight>
                <a:latin typeface="Courier New"/>
                <a:ea typeface="Courier New"/>
                <a:cs typeface="Courier New"/>
                <a:sym typeface="Courier New"/>
              </a:rPr>
              <a:t>Gato</a:t>
            </a:r>
            <a:r>
              <a:rPr lang="es-419" sz="1200">
                <a:solidFill>
                  <a:srgbClr val="CCCCCC"/>
                </a:solidFill>
                <a:highlight>
                  <a:srgbClr val="1F1F1F"/>
                </a:highlight>
                <a:latin typeface="Courier New"/>
                <a:ea typeface="Courier New"/>
                <a:cs typeface="Courier New"/>
                <a:sym typeface="Courier New"/>
              </a:rPr>
              <a:t>{}));</a:t>
            </a:r>
            <a:endParaRPr sz="12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200">
                <a:solidFill>
                  <a:srgbClr val="CCCCCC"/>
                </a:solidFill>
                <a:highlight>
                  <a:srgbClr val="1F1F1F"/>
                </a:highlight>
                <a:latin typeface="Courier New"/>
                <a:ea typeface="Courier New"/>
                <a:cs typeface="Courier New"/>
                <a:sym typeface="Courier New"/>
              </a:rPr>
              <a:t>   </a:t>
            </a:r>
            <a:r>
              <a:rPr lang="es-419" sz="1200" u="sng">
                <a:solidFill>
                  <a:srgbClr val="9CDCFE"/>
                </a:solidFill>
                <a:highlight>
                  <a:srgbClr val="1F1F1F"/>
                </a:highlight>
                <a:latin typeface="Courier New"/>
                <a:ea typeface="Courier New"/>
                <a:cs typeface="Courier New"/>
                <a:sym typeface="Courier New"/>
              </a:rPr>
              <a:t>animals</a:t>
            </a:r>
            <a:r>
              <a:rPr lang="es-419" sz="1200">
                <a:solidFill>
                  <a:srgbClr val="D4D4D4"/>
                </a:solidFill>
                <a:highlight>
                  <a:srgbClr val="1F1F1F"/>
                </a:highlight>
                <a:latin typeface="Courier New"/>
                <a:ea typeface="Courier New"/>
                <a:cs typeface="Courier New"/>
                <a:sym typeface="Courier New"/>
              </a:rPr>
              <a:t>.</a:t>
            </a:r>
            <a:r>
              <a:rPr lang="es-419" sz="1200" u="sng">
                <a:solidFill>
                  <a:srgbClr val="DCDCAA"/>
                </a:solidFill>
                <a:highlight>
                  <a:srgbClr val="1F1F1F"/>
                </a:highlight>
                <a:latin typeface="Courier New"/>
                <a:ea typeface="Courier New"/>
                <a:cs typeface="Courier New"/>
                <a:sym typeface="Courier New"/>
              </a:rPr>
              <a:t>push</a:t>
            </a:r>
            <a:r>
              <a:rPr lang="es-419" sz="1200">
                <a:solidFill>
                  <a:srgbClr val="CCCCCC"/>
                </a:solidFill>
                <a:highlight>
                  <a:srgbClr val="1F1F1F"/>
                </a:highlight>
                <a:latin typeface="Courier New"/>
                <a:ea typeface="Courier New"/>
                <a:cs typeface="Courier New"/>
                <a:sym typeface="Courier New"/>
              </a:rPr>
              <a:t>(</a:t>
            </a:r>
            <a:r>
              <a:rPr lang="es-419" sz="1200">
                <a:solidFill>
                  <a:srgbClr val="4EC9B0"/>
                </a:solidFill>
                <a:highlight>
                  <a:srgbClr val="1F1F1F"/>
                </a:highlight>
                <a:latin typeface="Courier New"/>
                <a:ea typeface="Courier New"/>
                <a:cs typeface="Courier New"/>
                <a:sym typeface="Courier New"/>
              </a:rPr>
              <a:t>Box</a:t>
            </a:r>
            <a:r>
              <a:rPr lang="es-419" sz="1200">
                <a:solidFill>
                  <a:srgbClr val="D4D4D4"/>
                </a:solidFill>
                <a:highlight>
                  <a:srgbClr val="1F1F1F"/>
                </a:highlight>
                <a:latin typeface="Courier New"/>
                <a:ea typeface="Courier New"/>
                <a:cs typeface="Courier New"/>
                <a:sym typeface="Courier New"/>
              </a:rPr>
              <a:t>::</a:t>
            </a:r>
            <a:r>
              <a:rPr lang="es-419" sz="1200">
                <a:solidFill>
                  <a:srgbClr val="DCDCAA"/>
                </a:solidFill>
                <a:highlight>
                  <a:srgbClr val="1F1F1F"/>
                </a:highlight>
                <a:latin typeface="Courier New"/>
                <a:ea typeface="Courier New"/>
                <a:cs typeface="Courier New"/>
                <a:sym typeface="Courier New"/>
              </a:rPr>
              <a:t>new</a:t>
            </a:r>
            <a:r>
              <a:rPr lang="es-419" sz="1200">
                <a:solidFill>
                  <a:srgbClr val="CCCCCC"/>
                </a:solidFill>
                <a:highlight>
                  <a:srgbClr val="1F1F1F"/>
                </a:highlight>
                <a:latin typeface="Courier New"/>
                <a:ea typeface="Courier New"/>
                <a:cs typeface="Courier New"/>
                <a:sym typeface="Courier New"/>
              </a:rPr>
              <a:t>(</a:t>
            </a:r>
            <a:r>
              <a:rPr lang="es-419" sz="1200">
                <a:solidFill>
                  <a:srgbClr val="4EC9B0"/>
                </a:solidFill>
                <a:highlight>
                  <a:srgbClr val="1F1F1F"/>
                </a:highlight>
                <a:latin typeface="Courier New"/>
                <a:ea typeface="Courier New"/>
                <a:cs typeface="Courier New"/>
                <a:sym typeface="Courier New"/>
              </a:rPr>
              <a:t>Gato</a:t>
            </a:r>
            <a:r>
              <a:rPr lang="es-419" sz="1200">
                <a:solidFill>
                  <a:srgbClr val="CCCCCC"/>
                </a:solidFill>
                <a:highlight>
                  <a:srgbClr val="1F1F1F"/>
                </a:highlight>
                <a:latin typeface="Courier New"/>
                <a:ea typeface="Courier New"/>
                <a:cs typeface="Courier New"/>
                <a:sym typeface="Courier New"/>
              </a:rPr>
              <a:t>{}));</a:t>
            </a:r>
            <a:endParaRPr sz="12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200">
                <a:solidFill>
                  <a:srgbClr val="CCCCCC"/>
                </a:solidFill>
                <a:highlight>
                  <a:srgbClr val="1F1F1F"/>
                </a:highlight>
                <a:latin typeface="Courier New"/>
                <a:ea typeface="Courier New"/>
                <a:cs typeface="Courier New"/>
                <a:sym typeface="Courier New"/>
              </a:rPr>
              <a:t>   </a:t>
            </a:r>
            <a:r>
              <a:rPr lang="es-419" sz="1200" u="sng">
                <a:solidFill>
                  <a:srgbClr val="9CDCFE"/>
                </a:solidFill>
                <a:highlight>
                  <a:srgbClr val="1F1F1F"/>
                </a:highlight>
                <a:latin typeface="Courier New"/>
                <a:ea typeface="Courier New"/>
                <a:cs typeface="Courier New"/>
                <a:sym typeface="Courier New"/>
              </a:rPr>
              <a:t>animals</a:t>
            </a:r>
            <a:r>
              <a:rPr lang="es-419" sz="1200">
                <a:solidFill>
                  <a:srgbClr val="D4D4D4"/>
                </a:solidFill>
                <a:highlight>
                  <a:srgbClr val="1F1F1F"/>
                </a:highlight>
                <a:latin typeface="Courier New"/>
                <a:ea typeface="Courier New"/>
                <a:cs typeface="Courier New"/>
                <a:sym typeface="Courier New"/>
              </a:rPr>
              <a:t>.</a:t>
            </a:r>
            <a:r>
              <a:rPr lang="es-419" sz="1200" u="sng">
                <a:solidFill>
                  <a:srgbClr val="DCDCAA"/>
                </a:solidFill>
                <a:highlight>
                  <a:srgbClr val="1F1F1F"/>
                </a:highlight>
                <a:latin typeface="Courier New"/>
                <a:ea typeface="Courier New"/>
                <a:cs typeface="Courier New"/>
                <a:sym typeface="Courier New"/>
              </a:rPr>
              <a:t>push</a:t>
            </a:r>
            <a:r>
              <a:rPr lang="es-419" sz="1200">
                <a:solidFill>
                  <a:srgbClr val="CCCCCC"/>
                </a:solidFill>
                <a:highlight>
                  <a:srgbClr val="1F1F1F"/>
                </a:highlight>
                <a:latin typeface="Courier New"/>
                <a:ea typeface="Courier New"/>
                <a:cs typeface="Courier New"/>
                <a:sym typeface="Courier New"/>
              </a:rPr>
              <a:t>(</a:t>
            </a:r>
            <a:r>
              <a:rPr lang="es-419" sz="1200">
                <a:solidFill>
                  <a:srgbClr val="4EC9B0"/>
                </a:solidFill>
                <a:highlight>
                  <a:srgbClr val="1F1F1F"/>
                </a:highlight>
                <a:latin typeface="Courier New"/>
                <a:ea typeface="Courier New"/>
                <a:cs typeface="Courier New"/>
                <a:sym typeface="Courier New"/>
              </a:rPr>
              <a:t>Box</a:t>
            </a:r>
            <a:r>
              <a:rPr lang="es-419" sz="1200">
                <a:solidFill>
                  <a:srgbClr val="D4D4D4"/>
                </a:solidFill>
                <a:highlight>
                  <a:srgbClr val="1F1F1F"/>
                </a:highlight>
                <a:latin typeface="Courier New"/>
                <a:ea typeface="Courier New"/>
                <a:cs typeface="Courier New"/>
                <a:sym typeface="Courier New"/>
              </a:rPr>
              <a:t>::</a:t>
            </a:r>
            <a:r>
              <a:rPr lang="es-419" sz="1200">
                <a:solidFill>
                  <a:srgbClr val="DCDCAA"/>
                </a:solidFill>
                <a:highlight>
                  <a:srgbClr val="1F1F1F"/>
                </a:highlight>
                <a:latin typeface="Courier New"/>
                <a:ea typeface="Courier New"/>
                <a:cs typeface="Courier New"/>
                <a:sym typeface="Courier New"/>
              </a:rPr>
              <a:t>new</a:t>
            </a:r>
            <a:r>
              <a:rPr lang="es-419" sz="1200">
                <a:solidFill>
                  <a:srgbClr val="CCCCCC"/>
                </a:solidFill>
                <a:highlight>
                  <a:srgbClr val="1F1F1F"/>
                </a:highlight>
                <a:latin typeface="Courier New"/>
                <a:ea typeface="Courier New"/>
                <a:cs typeface="Courier New"/>
                <a:sym typeface="Courier New"/>
              </a:rPr>
              <a:t>(</a:t>
            </a:r>
            <a:r>
              <a:rPr lang="es-419" sz="1200">
                <a:solidFill>
                  <a:srgbClr val="4EC9B0"/>
                </a:solidFill>
                <a:highlight>
                  <a:srgbClr val="1F1F1F"/>
                </a:highlight>
                <a:latin typeface="Courier New"/>
                <a:ea typeface="Courier New"/>
                <a:cs typeface="Courier New"/>
                <a:sym typeface="Courier New"/>
              </a:rPr>
              <a:t>Gato</a:t>
            </a:r>
            <a:r>
              <a:rPr lang="es-419" sz="1200">
                <a:solidFill>
                  <a:srgbClr val="CCCCCC"/>
                </a:solidFill>
                <a:highlight>
                  <a:srgbClr val="1F1F1F"/>
                </a:highlight>
                <a:latin typeface="Courier New"/>
                <a:ea typeface="Courier New"/>
                <a:cs typeface="Courier New"/>
                <a:sym typeface="Courier New"/>
              </a:rPr>
              <a:t>{}));</a:t>
            </a:r>
            <a:endParaRPr sz="12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200">
                <a:solidFill>
                  <a:srgbClr val="CCCCCC"/>
                </a:solidFill>
                <a:highlight>
                  <a:srgbClr val="1F1F1F"/>
                </a:highlight>
                <a:latin typeface="Courier New"/>
                <a:ea typeface="Courier New"/>
                <a:cs typeface="Courier New"/>
                <a:sym typeface="Courier New"/>
              </a:rPr>
              <a:t>   </a:t>
            </a:r>
            <a:r>
              <a:rPr lang="es-419" sz="1200" u="sng">
                <a:solidFill>
                  <a:srgbClr val="9CDCFE"/>
                </a:solidFill>
                <a:highlight>
                  <a:srgbClr val="1F1F1F"/>
                </a:highlight>
                <a:latin typeface="Courier New"/>
                <a:ea typeface="Courier New"/>
                <a:cs typeface="Courier New"/>
                <a:sym typeface="Courier New"/>
              </a:rPr>
              <a:t>animals</a:t>
            </a:r>
            <a:r>
              <a:rPr lang="es-419" sz="1200">
                <a:solidFill>
                  <a:srgbClr val="D4D4D4"/>
                </a:solidFill>
                <a:highlight>
                  <a:srgbClr val="1F1F1F"/>
                </a:highlight>
                <a:latin typeface="Courier New"/>
                <a:ea typeface="Courier New"/>
                <a:cs typeface="Courier New"/>
                <a:sym typeface="Courier New"/>
              </a:rPr>
              <a:t>.</a:t>
            </a:r>
            <a:r>
              <a:rPr lang="es-419" sz="1200" u="sng">
                <a:solidFill>
                  <a:srgbClr val="DCDCAA"/>
                </a:solidFill>
                <a:highlight>
                  <a:srgbClr val="1F1F1F"/>
                </a:highlight>
                <a:latin typeface="Courier New"/>
                <a:ea typeface="Courier New"/>
                <a:cs typeface="Courier New"/>
                <a:sym typeface="Courier New"/>
              </a:rPr>
              <a:t>push</a:t>
            </a:r>
            <a:r>
              <a:rPr lang="es-419" sz="1200">
                <a:solidFill>
                  <a:srgbClr val="CCCCCC"/>
                </a:solidFill>
                <a:highlight>
                  <a:srgbClr val="1F1F1F"/>
                </a:highlight>
                <a:latin typeface="Courier New"/>
                <a:ea typeface="Courier New"/>
                <a:cs typeface="Courier New"/>
                <a:sym typeface="Courier New"/>
              </a:rPr>
              <a:t>(</a:t>
            </a:r>
            <a:r>
              <a:rPr lang="es-419" sz="1200">
                <a:solidFill>
                  <a:srgbClr val="4EC9B0"/>
                </a:solidFill>
                <a:highlight>
                  <a:srgbClr val="1F1F1F"/>
                </a:highlight>
                <a:latin typeface="Courier New"/>
                <a:ea typeface="Courier New"/>
                <a:cs typeface="Courier New"/>
                <a:sym typeface="Courier New"/>
              </a:rPr>
              <a:t>Box</a:t>
            </a:r>
            <a:r>
              <a:rPr lang="es-419" sz="1200">
                <a:solidFill>
                  <a:srgbClr val="D4D4D4"/>
                </a:solidFill>
                <a:highlight>
                  <a:srgbClr val="1F1F1F"/>
                </a:highlight>
                <a:latin typeface="Courier New"/>
                <a:ea typeface="Courier New"/>
                <a:cs typeface="Courier New"/>
                <a:sym typeface="Courier New"/>
              </a:rPr>
              <a:t>::</a:t>
            </a:r>
            <a:r>
              <a:rPr lang="es-419" sz="1200">
                <a:solidFill>
                  <a:srgbClr val="DCDCAA"/>
                </a:solidFill>
                <a:highlight>
                  <a:srgbClr val="1F1F1F"/>
                </a:highlight>
                <a:latin typeface="Courier New"/>
                <a:ea typeface="Courier New"/>
                <a:cs typeface="Courier New"/>
                <a:sym typeface="Courier New"/>
              </a:rPr>
              <a:t>new</a:t>
            </a:r>
            <a:r>
              <a:rPr lang="es-419" sz="1200">
                <a:solidFill>
                  <a:srgbClr val="CCCCCC"/>
                </a:solidFill>
                <a:highlight>
                  <a:srgbClr val="1F1F1F"/>
                </a:highlight>
                <a:latin typeface="Courier New"/>
                <a:ea typeface="Courier New"/>
                <a:cs typeface="Courier New"/>
                <a:sym typeface="Courier New"/>
              </a:rPr>
              <a:t>(</a:t>
            </a:r>
            <a:r>
              <a:rPr lang="es-419" sz="1200">
                <a:solidFill>
                  <a:srgbClr val="4EC9B0"/>
                </a:solidFill>
                <a:highlight>
                  <a:srgbClr val="1F1F1F"/>
                </a:highlight>
                <a:latin typeface="Courier New"/>
                <a:ea typeface="Courier New"/>
                <a:cs typeface="Courier New"/>
                <a:sym typeface="Courier New"/>
              </a:rPr>
              <a:t>Perro</a:t>
            </a:r>
            <a:r>
              <a:rPr lang="es-419" sz="1200">
                <a:solidFill>
                  <a:srgbClr val="CCCCCC"/>
                </a:solidFill>
                <a:highlight>
                  <a:srgbClr val="1F1F1F"/>
                </a:highlight>
                <a:latin typeface="Courier New"/>
                <a:ea typeface="Courier New"/>
                <a:cs typeface="Courier New"/>
                <a:sym typeface="Courier New"/>
              </a:rPr>
              <a:t>{}));</a:t>
            </a:r>
            <a:endParaRPr sz="12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200">
                <a:solidFill>
                  <a:srgbClr val="CCCCCC"/>
                </a:solidFill>
                <a:highlight>
                  <a:srgbClr val="1F1F1F"/>
                </a:highlight>
                <a:latin typeface="Courier New"/>
                <a:ea typeface="Courier New"/>
                <a:cs typeface="Courier New"/>
                <a:sym typeface="Courier New"/>
              </a:rPr>
              <a:t>   </a:t>
            </a:r>
            <a:r>
              <a:rPr lang="es-419" sz="1200">
                <a:solidFill>
                  <a:srgbClr val="C586C0"/>
                </a:solidFill>
                <a:highlight>
                  <a:srgbClr val="1F1F1F"/>
                </a:highlight>
                <a:latin typeface="Courier New"/>
                <a:ea typeface="Courier New"/>
                <a:cs typeface="Courier New"/>
                <a:sym typeface="Courier New"/>
              </a:rPr>
              <a:t>for</a:t>
            </a:r>
            <a:r>
              <a:rPr lang="es-419" sz="1200">
                <a:solidFill>
                  <a:srgbClr val="CCCCCC"/>
                </a:solidFill>
                <a:highlight>
                  <a:srgbClr val="1F1F1F"/>
                </a:highlight>
                <a:latin typeface="Courier New"/>
                <a:ea typeface="Courier New"/>
                <a:cs typeface="Courier New"/>
                <a:sym typeface="Courier New"/>
              </a:rPr>
              <a:t> </a:t>
            </a:r>
            <a:r>
              <a:rPr lang="es-419" sz="1200">
                <a:solidFill>
                  <a:srgbClr val="9CDCFE"/>
                </a:solidFill>
                <a:highlight>
                  <a:srgbClr val="1F1F1F"/>
                </a:highlight>
                <a:latin typeface="Courier New"/>
                <a:ea typeface="Courier New"/>
                <a:cs typeface="Courier New"/>
                <a:sym typeface="Courier New"/>
              </a:rPr>
              <a:t>a</a:t>
            </a:r>
            <a:r>
              <a:rPr lang="es-419" sz="1200">
                <a:solidFill>
                  <a:srgbClr val="CCCCCC"/>
                </a:solidFill>
                <a:highlight>
                  <a:srgbClr val="1F1F1F"/>
                </a:highlight>
                <a:latin typeface="Courier New"/>
                <a:ea typeface="Courier New"/>
                <a:cs typeface="Courier New"/>
                <a:sym typeface="Courier New"/>
              </a:rPr>
              <a:t> </a:t>
            </a:r>
            <a:r>
              <a:rPr lang="es-419" sz="1200">
                <a:solidFill>
                  <a:srgbClr val="C586C0"/>
                </a:solidFill>
                <a:highlight>
                  <a:srgbClr val="1F1F1F"/>
                </a:highlight>
                <a:latin typeface="Courier New"/>
                <a:ea typeface="Courier New"/>
                <a:cs typeface="Courier New"/>
                <a:sym typeface="Courier New"/>
              </a:rPr>
              <a:t>in</a:t>
            </a:r>
            <a:r>
              <a:rPr lang="es-419" sz="1200">
                <a:solidFill>
                  <a:srgbClr val="CCCCCC"/>
                </a:solidFill>
                <a:highlight>
                  <a:srgbClr val="1F1F1F"/>
                </a:highlight>
                <a:latin typeface="Courier New"/>
                <a:ea typeface="Courier New"/>
                <a:cs typeface="Courier New"/>
                <a:sym typeface="Courier New"/>
              </a:rPr>
              <a:t> </a:t>
            </a:r>
            <a:r>
              <a:rPr lang="es-419" sz="1200" u="sng">
                <a:solidFill>
                  <a:srgbClr val="9CDCFE"/>
                </a:solidFill>
                <a:highlight>
                  <a:srgbClr val="1F1F1F"/>
                </a:highlight>
                <a:latin typeface="Courier New"/>
                <a:ea typeface="Courier New"/>
                <a:cs typeface="Courier New"/>
                <a:sym typeface="Courier New"/>
              </a:rPr>
              <a:t>animals</a:t>
            </a:r>
            <a:r>
              <a:rPr lang="es-419" sz="1200">
                <a:solidFill>
                  <a:srgbClr val="CCCCCC"/>
                </a:solidFill>
                <a:highlight>
                  <a:srgbClr val="1F1F1F"/>
                </a:highlight>
                <a:latin typeface="Courier New"/>
                <a:ea typeface="Courier New"/>
                <a:cs typeface="Courier New"/>
                <a:sym typeface="Courier New"/>
              </a:rPr>
              <a:t>{</a:t>
            </a:r>
            <a:endParaRPr sz="12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200">
                <a:solidFill>
                  <a:srgbClr val="CCCCCC"/>
                </a:solidFill>
                <a:highlight>
                  <a:srgbClr val="1F1F1F"/>
                </a:highlight>
                <a:latin typeface="Courier New"/>
                <a:ea typeface="Courier New"/>
                <a:cs typeface="Courier New"/>
                <a:sym typeface="Courier New"/>
              </a:rPr>
              <a:t>       </a:t>
            </a:r>
            <a:r>
              <a:rPr lang="es-419" sz="1200">
                <a:solidFill>
                  <a:srgbClr val="569CD6"/>
                </a:solidFill>
                <a:highlight>
                  <a:srgbClr val="1F1F1F"/>
                </a:highlight>
                <a:latin typeface="Courier New"/>
                <a:ea typeface="Courier New"/>
                <a:cs typeface="Courier New"/>
                <a:sym typeface="Courier New"/>
              </a:rPr>
              <a:t>println!</a:t>
            </a:r>
            <a:r>
              <a:rPr lang="es-419" sz="1200">
                <a:solidFill>
                  <a:srgbClr val="CCCCCC"/>
                </a:solidFill>
                <a:highlight>
                  <a:srgbClr val="1F1F1F"/>
                </a:highlight>
                <a:latin typeface="Courier New"/>
                <a:ea typeface="Courier New"/>
                <a:cs typeface="Courier New"/>
                <a:sym typeface="Courier New"/>
              </a:rPr>
              <a:t>(</a:t>
            </a:r>
            <a:r>
              <a:rPr lang="es-419" sz="1200">
                <a:solidFill>
                  <a:srgbClr val="CE9178"/>
                </a:solidFill>
                <a:highlight>
                  <a:srgbClr val="1F1F1F"/>
                </a:highlight>
                <a:latin typeface="Courier New"/>
                <a:ea typeface="Courier New"/>
                <a:cs typeface="Courier New"/>
                <a:sym typeface="Courier New"/>
              </a:rPr>
              <a:t>"</a:t>
            </a:r>
            <a:r>
              <a:rPr lang="es-419" sz="1200">
                <a:solidFill>
                  <a:srgbClr val="569CD6"/>
                </a:solidFill>
                <a:highlight>
                  <a:srgbClr val="1F1F1F"/>
                </a:highlight>
                <a:latin typeface="Courier New"/>
                <a:ea typeface="Courier New"/>
                <a:cs typeface="Courier New"/>
                <a:sym typeface="Courier New"/>
              </a:rPr>
              <a:t>{}</a:t>
            </a:r>
            <a:r>
              <a:rPr lang="es-419" sz="1200">
                <a:solidFill>
                  <a:srgbClr val="CE9178"/>
                </a:solidFill>
                <a:highlight>
                  <a:srgbClr val="1F1F1F"/>
                </a:highlight>
                <a:latin typeface="Courier New"/>
                <a:ea typeface="Courier New"/>
                <a:cs typeface="Courier New"/>
                <a:sym typeface="Courier New"/>
              </a:rPr>
              <a:t>"</a:t>
            </a:r>
            <a:r>
              <a:rPr lang="es-419" sz="1200">
                <a:solidFill>
                  <a:srgbClr val="CCCCCC"/>
                </a:solidFill>
                <a:highlight>
                  <a:srgbClr val="1F1F1F"/>
                </a:highlight>
                <a:latin typeface="Courier New"/>
                <a:ea typeface="Courier New"/>
                <a:cs typeface="Courier New"/>
                <a:sym typeface="Courier New"/>
              </a:rPr>
              <a:t>, </a:t>
            </a:r>
            <a:r>
              <a:rPr lang="es-419" sz="1200">
                <a:solidFill>
                  <a:srgbClr val="9CDCFE"/>
                </a:solidFill>
                <a:highlight>
                  <a:srgbClr val="1F1F1F"/>
                </a:highlight>
                <a:latin typeface="Courier New"/>
                <a:ea typeface="Courier New"/>
                <a:cs typeface="Courier New"/>
                <a:sym typeface="Courier New"/>
              </a:rPr>
              <a:t>a</a:t>
            </a:r>
            <a:r>
              <a:rPr lang="es-419" sz="1200">
                <a:solidFill>
                  <a:srgbClr val="D4D4D4"/>
                </a:solidFill>
                <a:highlight>
                  <a:srgbClr val="1F1F1F"/>
                </a:highlight>
                <a:latin typeface="Courier New"/>
                <a:ea typeface="Courier New"/>
                <a:cs typeface="Courier New"/>
                <a:sym typeface="Courier New"/>
              </a:rPr>
              <a:t>.</a:t>
            </a:r>
            <a:r>
              <a:rPr lang="es-419" sz="1200">
                <a:solidFill>
                  <a:srgbClr val="DCDCAA"/>
                </a:solidFill>
                <a:highlight>
                  <a:srgbClr val="1F1F1F"/>
                </a:highlight>
                <a:latin typeface="Courier New"/>
                <a:ea typeface="Courier New"/>
                <a:cs typeface="Courier New"/>
                <a:sym typeface="Courier New"/>
              </a:rPr>
              <a:t>hablar</a:t>
            </a:r>
            <a:r>
              <a:rPr lang="es-419" sz="1200">
                <a:solidFill>
                  <a:srgbClr val="CCCCCC"/>
                </a:solidFill>
                <a:highlight>
                  <a:srgbClr val="1F1F1F"/>
                </a:highlight>
                <a:latin typeface="Courier New"/>
                <a:ea typeface="Courier New"/>
                <a:cs typeface="Courier New"/>
                <a:sym typeface="Courier New"/>
              </a:rPr>
              <a:t>());</a:t>
            </a:r>
            <a:endParaRPr sz="12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200">
                <a:solidFill>
                  <a:srgbClr val="CCCCCC"/>
                </a:solidFill>
                <a:highlight>
                  <a:srgbClr val="1F1F1F"/>
                </a:highlight>
                <a:latin typeface="Courier New"/>
                <a:ea typeface="Courier New"/>
                <a:cs typeface="Courier New"/>
                <a:sym typeface="Courier New"/>
              </a:rPr>
              <a:t>   }</a:t>
            </a:r>
            <a:endParaRPr sz="12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200">
                <a:solidFill>
                  <a:srgbClr val="CCCCCC"/>
                </a:solidFill>
                <a:highlight>
                  <a:srgbClr val="1F1F1F"/>
                </a:highlight>
                <a:latin typeface="Courier New"/>
                <a:ea typeface="Courier New"/>
                <a:cs typeface="Courier New"/>
                <a:sym typeface="Courier New"/>
              </a:rPr>
              <a:t>}</a:t>
            </a:r>
            <a:endParaRPr sz="1600">
              <a:solidFill>
                <a:srgbClr val="569CD6"/>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400">
              <a:highlight>
                <a:schemeClr val="lt1"/>
              </a:highlight>
              <a:latin typeface="Roboto Slab"/>
              <a:ea typeface="Roboto Slab"/>
              <a:cs typeface="Roboto Slab"/>
              <a:sym typeface="Roboto Slab"/>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10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a:highlight>
                  <a:schemeClr val="lt1"/>
                </a:highlight>
              </a:rPr>
              <a:t>unsafe rust</a:t>
            </a:r>
            <a:endParaRPr>
              <a:highlight>
                <a:schemeClr val="lt1"/>
              </a:highlight>
            </a:endParaRPr>
          </a:p>
        </p:txBody>
      </p:sp>
      <p:sp>
        <p:nvSpPr>
          <p:cNvPr id="640" name="Google Shape;640;p106"/>
          <p:cNvSpPr txBox="1"/>
          <p:nvPr>
            <p:ph idx="1" type="body"/>
          </p:nvPr>
        </p:nvSpPr>
        <p:spPr>
          <a:xfrm>
            <a:off x="387900" y="1352024"/>
            <a:ext cx="8368200" cy="3078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419">
                <a:highlight>
                  <a:schemeClr val="lt1"/>
                </a:highlight>
                <a:latin typeface="Roboto Slab"/>
                <a:ea typeface="Roboto Slab"/>
                <a:cs typeface="Roboto Slab"/>
                <a:sym typeface="Roboto Slab"/>
              </a:rPr>
              <a:t>Rust ofrece seguridad y la brinda por la inflexibilidad en las reglas que hemos visto, pero en determinados casos </a:t>
            </a:r>
            <a:r>
              <a:rPr lang="es-419" u="sng">
                <a:highlight>
                  <a:schemeClr val="lt1"/>
                </a:highlight>
                <a:latin typeface="Roboto Slab"/>
                <a:ea typeface="Roboto Slab"/>
                <a:cs typeface="Roboto Slab"/>
                <a:sym typeface="Roboto Slab"/>
              </a:rPr>
              <a:t>muy especiales</a:t>
            </a:r>
            <a:r>
              <a:rPr lang="es-419">
                <a:highlight>
                  <a:schemeClr val="lt1"/>
                </a:highlight>
                <a:latin typeface="Roboto Slab"/>
                <a:ea typeface="Roboto Slab"/>
                <a:cs typeface="Roboto Slab"/>
                <a:sym typeface="Roboto Slab"/>
              </a:rPr>
              <a:t> esa </a:t>
            </a:r>
            <a:r>
              <a:rPr lang="es-419">
                <a:highlight>
                  <a:schemeClr val="lt1"/>
                </a:highlight>
                <a:latin typeface="Roboto Slab"/>
                <a:ea typeface="Roboto Slab"/>
                <a:cs typeface="Roboto Slab"/>
                <a:sym typeface="Roboto Slab"/>
              </a:rPr>
              <a:t>flexibilidad</a:t>
            </a:r>
            <a:r>
              <a:rPr lang="es-419">
                <a:highlight>
                  <a:schemeClr val="lt1"/>
                </a:highlight>
                <a:latin typeface="Roboto Slab"/>
                <a:ea typeface="Roboto Slab"/>
                <a:cs typeface="Roboto Slab"/>
                <a:sym typeface="Roboto Slab"/>
              </a:rPr>
              <a:t> nos limita para realizar código seguro que el compilador al ser tan rígido no nos dejaría, para ello, y que se vuelva flexible existe la sentencia </a:t>
            </a:r>
            <a:r>
              <a:rPr lang="es-419">
                <a:solidFill>
                  <a:srgbClr val="569CD6"/>
                </a:solidFill>
                <a:highlight>
                  <a:srgbClr val="1F1F1F"/>
                </a:highlight>
                <a:latin typeface="Courier New"/>
                <a:ea typeface="Courier New"/>
                <a:cs typeface="Courier New"/>
                <a:sym typeface="Courier New"/>
              </a:rPr>
              <a:t>unsafe</a:t>
            </a:r>
            <a:endParaRPr>
              <a:solidFill>
                <a:srgbClr val="569CD6"/>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a:highlight>
                  <a:schemeClr val="lt1"/>
                </a:highlight>
                <a:latin typeface="Roboto Slab"/>
                <a:ea typeface="Roboto Slab"/>
                <a:cs typeface="Roboto Slab"/>
                <a:sym typeface="Roboto Slab"/>
              </a:rPr>
              <a:t>En la mayoría de los casos se utiliza para obtener una mejor performance.</a:t>
            </a:r>
            <a:endParaRPr>
              <a:highlight>
                <a:schemeClr val="lt1"/>
              </a:highlight>
              <a:latin typeface="Roboto Slab"/>
              <a:ea typeface="Roboto Slab"/>
              <a:cs typeface="Roboto Slab"/>
              <a:sym typeface="Roboto Slab"/>
            </a:endParaRPr>
          </a:p>
          <a:p>
            <a:pPr indent="0" lvl="0" marL="0" rtl="0" algn="l">
              <a:lnSpc>
                <a:spcPct val="150000"/>
              </a:lnSpc>
              <a:spcBef>
                <a:spcPts val="0"/>
              </a:spcBef>
              <a:spcAft>
                <a:spcPts val="0"/>
              </a:spcAft>
              <a:buNone/>
            </a:pPr>
            <a:r>
              <a:rPr lang="es-419">
                <a:highlight>
                  <a:schemeClr val="lt1"/>
                </a:highlight>
                <a:latin typeface="Roboto Slab"/>
                <a:ea typeface="Roboto Slab"/>
                <a:cs typeface="Roboto Slab"/>
                <a:sym typeface="Roboto Slab"/>
              </a:rPr>
              <a:t>más info:</a:t>
            </a:r>
            <a:endParaRPr>
              <a:highlight>
                <a:schemeClr val="lt1"/>
              </a:highlight>
              <a:latin typeface="Roboto Slab"/>
              <a:ea typeface="Roboto Slab"/>
              <a:cs typeface="Roboto Slab"/>
              <a:sym typeface="Roboto Slab"/>
            </a:endParaRPr>
          </a:p>
          <a:p>
            <a:pPr indent="0" lvl="0" marL="0" rtl="0" algn="l">
              <a:lnSpc>
                <a:spcPct val="150000"/>
              </a:lnSpc>
              <a:spcBef>
                <a:spcPts val="0"/>
              </a:spcBef>
              <a:spcAft>
                <a:spcPts val="0"/>
              </a:spcAft>
              <a:buNone/>
            </a:pPr>
            <a:r>
              <a:rPr lang="es-419" u="sng">
                <a:solidFill>
                  <a:schemeClr val="hlink"/>
                </a:solidFill>
                <a:highlight>
                  <a:schemeClr val="lt1"/>
                </a:highlight>
                <a:latin typeface="Roboto Slab"/>
                <a:ea typeface="Roboto Slab"/>
                <a:cs typeface="Roboto Slab"/>
                <a:sym typeface="Roboto Slab"/>
                <a:hlinkClick r:id="rId3"/>
              </a:rPr>
              <a:t>https://doc.rust-lang.org/book/ch19-01-unsafe-rust.html</a:t>
            </a:r>
            <a:endParaRPr>
              <a:highlight>
                <a:schemeClr val="lt1"/>
              </a:highlight>
              <a:latin typeface="Roboto Slab"/>
              <a:ea typeface="Roboto Slab"/>
              <a:cs typeface="Roboto Slab"/>
              <a:sym typeface="Roboto Slab"/>
            </a:endParaRPr>
          </a:p>
          <a:p>
            <a:pPr indent="0" lvl="0" marL="0" rtl="0" algn="l">
              <a:lnSpc>
                <a:spcPct val="150000"/>
              </a:lnSpc>
              <a:spcBef>
                <a:spcPts val="0"/>
              </a:spcBef>
              <a:spcAft>
                <a:spcPts val="0"/>
              </a:spcAft>
              <a:buNone/>
            </a:pPr>
            <a:r>
              <a:rPr lang="es-419" u="sng">
                <a:solidFill>
                  <a:schemeClr val="hlink"/>
                </a:solidFill>
                <a:highlight>
                  <a:schemeClr val="lt1"/>
                </a:highlight>
                <a:latin typeface="Roboto Slab"/>
                <a:ea typeface="Roboto Slab"/>
                <a:cs typeface="Roboto Slab"/>
                <a:sym typeface="Roboto Slab"/>
                <a:hlinkClick r:id="rId4"/>
              </a:rPr>
              <a:t>https://blog.logrocket.com/unsafe-rust-how-and-when-not-to-use-it/</a:t>
            </a:r>
            <a:br>
              <a:rPr lang="es-419">
                <a:highlight>
                  <a:schemeClr val="lt1"/>
                </a:highlight>
                <a:latin typeface="Roboto Slab"/>
                <a:ea typeface="Roboto Slab"/>
                <a:cs typeface="Roboto Slab"/>
                <a:sym typeface="Roboto Slab"/>
              </a:rPr>
            </a:br>
            <a:r>
              <a:rPr lang="es-419">
                <a:highlight>
                  <a:schemeClr val="lt1"/>
                </a:highlight>
                <a:latin typeface="Roboto Slab"/>
                <a:ea typeface="Roboto Slab"/>
                <a:cs typeface="Roboto Slab"/>
                <a:sym typeface="Roboto Slab"/>
              </a:rPr>
              <a:t> </a:t>
            </a:r>
            <a:endParaRPr>
              <a:highlight>
                <a:schemeClr val="lt1"/>
              </a:highlight>
              <a:latin typeface="Roboto Slab"/>
              <a:ea typeface="Roboto Slab"/>
              <a:cs typeface="Roboto Slab"/>
              <a:sym typeface="Roboto Slab"/>
            </a:endParaRPr>
          </a:p>
          <a:p>
            <a:pPr indent="0" lvl="0" marL="0" rtl="0" algn="l">
              <a:lnSpc>
                <a:spcPct val="150000"/>
              </a:lnSpc>
              <a:spcBef>
                <a:spcPts val="0"/>
              </a:spcBef>
              <a:spcAft>
                <a:spcPts val="0"/>
              </a:spcAft>
              <a:buNone/>
            </a:pPr>
            <a:r>
              <a:t/>
            </a:r>
            <a:endParaRPr>
              <a:highlight>
                <a:schemeClr val="lt1"/>
              </a:highlight>
              <a:latin typeface="Roboto Slab"/>
              <a:ea typeface="Roboto Slab"/>
              <a:cs typeface="Roboto Slab"/>
              <a:sym typeface="Roboto Slab"/>
            </a:endParaRPr>
          </a:p>
          <a:p>
            <a:pPr indent="0" lvl="0" marL="0" rtl="0" algn="l">
              <a:lnSpc>
                <a:spcPct val="150000"/>
              </a:lnSpc>
              <a:spcBef>
                <a:spcPts val="0"/>
              </a:spcBef>
              <a:spcAft>
                <a:spcPts val="0"/>
              </a:spcAft>
              <a:buNone/>
            </a:pPr>
            <a:r>
              <a:t/>
            </a:r>
            <a:endParaRPr sz="1400">
              <a:highlight>
                <a:schemeClr val="lt1"/>
              </a:highlight>
              <a:latin typeface="Roboto Slab"/>
              <a:ea typeface="Roboto Slab"/>
              <a:cs typeface="Roboto Slab"/>
              <a:sym typeface="Roboto Slab"/>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10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a:highlight>
                  <a:schemeClr val="lt1"/>
                </a:highlight>
              </a:rPr>
              <a:t>Advanced traits</a:t>
            </a:r>
            <a:endParaRPr>
              <a:highlight>
                <a:schemeClr val="lt1"/>
              </a:highlight>
            </a:endParaRPr>
          </a:p>
        </p:txBody>
      </p:sp>
      <p:sp>
        <p:nvSpPr>
          <p:cNvPr id="646" name="Google Shape;646;p107"/>
          <p:cNvSpPr txBox="1"/>
          <p:nvPr>
            <p:ph idx="1" type="body"/>
          </p:nvPr>
        </p:nvSpPr>
        <p:spPr>
          <a:xfrm>
            <a:off x="387900" y="1352024"/>
            <a:ext cx="8368200" cy="3078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419">
                <a:highlight>
                  <a:schemeClr val="lt1"/>
                </a:highlight>
                <a:latin typeface="Roboto Slab"/>
                <a:ea typeface="Roboto Slab"/>
                <a:cs typeface="Roboto Slab"/>
                <a:sym typeface="Roboto Slab"/>
              </a:rPr>
              <a:t>Especificando un placeholder type:  se puede asociar un tipo a un trait, esto permite una única implementación del trait para un tipo determinado.</a:t>
            </a:r>
            <a:endParaRPr>
              <a:highlight>
                <a:schemeClr val="lt1"/>
              </a:highlight>
              <a:latin typeface="Roboto Slab"/>
              <a:ea typeface="Roboto Slab"/>
              <a:cs typeface="Roboto Slab"/>
              <a:sym typeface="Roboto Slab"/>
            </a:endParaRPr>
          </a:p>
          <a:p>
            <a:pPr indent="0" lvl="0" marL="0" rtl="0" algn="l">
              <a:lnSpc>
                <a:spcPct val="150000"/>
              </a:lnSpc>
              <a:spcBef>
                <a:spcPts val="0"/>
              </a:spcBef>
              <a:spcAft>
                <a:spcPts val="0"/>
              </a:spcAft>
              <a:buNone/>
            </a:pPr>
            <a:r>
              <a:t/>
            </a:r>
            <a:endParaRPr sz="1400">
              <a:highlight>
                <a:schemeClr val="lt1"/>
              </a:highlight>
              <a:latin typeface="Roboto Slab"/>
              <a:ea typeface="Roboto Slab"/>
              <a:cs typeface="Roboto Slab"/>
              <a:sym typeface="Roboto Slab"/>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10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a:highlight>
                  <a:schemeClr val="lt1"/>
                </a:highlight>
              </a:rPr>
              <a:t>A</a:t>
            </a:r>
            <a:r>
              <a:rPr lang="es-419">
                <a:highlight>
                  <a:schemeClr val="lt1"/>
                </a:highlight>
              </a:rPr>
              <a:t>dvanced traits</a:t>
            </a:r>
            <a:endParaRPr>
              <a:highlight>
                <a:schemeClr val="lt1"/>
              </a:highlight>
            </a:endParaRPr>
          </a:p>
        </p:txBody>
      </p:sp>
      <p:sp>
        <p:nvSpPr>
          <p:cNvPr id="652" name="Google Shape;652;p108"/>
          <p:cNvSpPr txBox="1"/>
          <p:nvPr>
            <p:ph idx="1" type="body"/>
          </p:nvPr>
        </p:nvSpPr>
        <p:spPr>
          <a:xfrm>
            <a:off x="387900" y="1352024"/>
            <a:ext cx="8368200" cy="3078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419" sz="900">
                <a:solidFill>
                  <a:srgbClr val="569CD6"/>
                </a:solidFill>
                <a:highlight>
                  <a:srgbClr val="1F1F1F"/>
                </a:highlight>
                <a:latin typeface="Courier New"/>
                <a:ea typeface="Courier New"/>
                <a:cs typeface="Courier New"/>
                <a:sym typeface="Courier New"/>
              </a:rPr>
              <a:t>struct</a:t>
            </a:r>
            <a:r>
              <a:rPr lang="es-419" sz="900">
                <a:solidFill>
                  <a:srgbClr val="CCCCCC"/>
                </a:solidFill>
                <a:highlight>
                  <a:srgbClr val="1F1F1F"/>
                </a:highlight>
                <a:latin typeface="Courier New"/>
                <a:ea typeface="Courier New"/>
                <a:cs typeface="Courier New"/>
                <a:sym typeface="Courier New"/>
              </a:rPr>
              <a:t> </a:t>
            </a:r>
            <a:r>
              <a:rPr lang="es-419" sz="900">
                <a:solidFill>
                  <a:srgbClr val="4EC9B0"/>
                </a:solidFill>
                <a:highlight>
                  <a:srgbClr val="1F1F1F"/>
                </a:highlight>
                <a:latin typeface="Courier New"/>
                <a:ea typeface="Courier New"/>
                <a:cs typeface="Courier New"/>
                <a:sym typeface="Courier New"/>
              </a:rPr>
              <a:t>A</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569CD6"/>
                </a:solidFill>
                <a:highlight>
                  <a:srgbClr val="1F1F1F"/>
                </a:highlight>
                <a:latin typeface="Courier New"/>
                <a:ea typeface="Courier New"/>
                <a:cs typeface="Courier New"/>
                <a:sym typeface="Courier New"/>
              </a:rPr>
              <a:t>pub</a:t>
            </a: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trait</a:t>
            </a:r>
            <a:r>
              <a:rPr lang="es-419" sz="900">
                <a:solidFill>
                  <a:srgbClr val="CCCCCC"/>
                </a:solidFill>
                <a:highlight>
                  <a:srgbClr val="1F1F1F"/>
                </a:highlight>
                <a:latin typeface="Courier New"/>
                <a:ea typeface="Courier New"/>
                <a:cs typeface="Courier New"/>
                <a:sym typeface="Courier New"/>
              </a:rPr>
              <a:t> </a:t>
            </a:r>
            <a:r>
              <a:rPr lang="es-419" sz="900">
                <a:solidFill>
                  <a:srgbClr val="4EC9B0"/>
                </a:solidFill>
                <a:highlight>
                  <a:srgbClr val="1F1F1F"/>
                </a:highlight>
                <a:latin typeface="Courier New"/>
                <a:ea typeface="Courier New"/>
                <a:cs typeface="Courier New"/>
                <a:sym typeface="Courier New"/>
              </a:rPr>
              <a:t>Iterator1</a:t>
            </a:r>
            <a:r>
              <a:rPr lang="es-419" sz="900">
                <a:solidFill>
                  <a:srgbClr val="CCCCCC"/>
                </a:solidFill>
                <a:highlight>
                  <a:srgbClr val="1F1F1F"/>
                </a:highlight>
                <a:latin typeface="Courier New"/>
                <a:ea typeface="Courier New"/>
                <a:cs typeface="Courier New"/>
                <a:sym typeface="Courier New"/>
              </a:rPr>
              <a:t>&lt;</a:t>
            </a:r>
            <a:r>
              <a:rPr lang="es-419" sz="900">
                <a:solidFill>
                  <a:srgbClr val="4EC9B0"/>
                </a:solidFill>
                <a:highlight>
                  <a:srgbClr val="1F1F1F"/>
                </a:highlight>
                <a:latin typeface="Courier New"/>
                <a:ea typeface="Courier New"/>
                <a:cs typeface="Courier New"/>
                <a:sym typeface="Courier New"/>
              </a:rPr>
              <a:t>T</a:t>
            </a:r>
            <a:r>
              <a:rPr lang="es-419" sz="900">
                <a:solidFill>
                  <a:srgbClr val="CCCCCC"/>
                </a:solidFill>
                <a:highlight>
                  <a:srgbClr val="1F1F1F"/>
                </a:highlight>
                <a:latin typeface="Courier New"/>
                <a:ea typeface="Courier New"/>
                <a:cs typeface="Courier New"/>
                <a:sym typeface="Courier New"/>
              </a:rPr>
              <a:t>&gt; {</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fn</a:t>
            </a:r>
            <a:r>
              <a:rPr lang="es-419" sz="900">
                <a:solidFill>
                  <a:srgbClr val="CCCCCC"/>
                </a:solidFill>
                <a:highlight>
                  <a:srgbClr val="1F1F1F"/>
                </a:highlight>
                <a:latin typeface="Courier New"/>
                <a:ea typeface="Courier New"/>
                <a:cs typeface="Courier New"/>
                <a:sym typeface="Courier New"/>
              </a:rPr>
              <a:t> </a:t>
            </a:r>
            <a:r>
              <a:rPr lang="es-419" sz="900" u="sng">
                <a:solidFill>
                  <a:srgbClr val="DCDCAA"/>
                </a:solidFill>
                <a:highlight>
                  <a:srgbClr val="1F1F1F"/>
                </a:highlight>
                <a:latin typeface="Courier New"/>
                <a:ea typeface="Courier New"/>
                <a:cs typeface="Courier New"/>
                <a:sym typeface="Courier New"/>
              </a:rPr>
              <a:t>next1</a:t>
            </a:r>
            <a:r>
              <a:rPr lang="es-419" sz="900">
                <a:solidFill>
                  <a:srgbClr val="CCCCCC"/>
                </a:solidFill>
                <a:highlight>
                  <a:srgbClr val="1F1F1F"/>
                </a:highlight>
                <a:latin typeface="Courier New"/>
                <a:ea typeface="Courier New"/>
                <a:cs typeface="Courier New"/>
                <a:sym typeface="Courier New"/>
              </a:rPr>
              <a:t>(</a:t>
            </a:r>
            <a:r>
              <a:rPr lang="es-419" sz="900">
                <a:solidFill>
                  <a:srgbClr val="D4D4D4"/>
                </a:solidFill>
                <a:highlight>
                  <a:srgbClr val="1F1F1F"/>
                </a:highlight>
                <a:latin typeface="Courier New"/>
                <a:ea typeface="Courier New"/>
                <a:cs typeface="Courier New"/>
                <a:sym typeface="Courier New"/>
              </a:rPr>
              <a:t>&amp;</a:t>
            </a:r>
            <a:r>
              <a:rPr lang="es-419" sz="900">
                <a:solidFill>
                  <a:srgbClr val="569CD6"/>
                </a:solidFill>
                <a:highlight>
                  <a:srgbClr val="1F1F1F"/>
                </a:highlight>
                <a:latin typeface="Courier New"/>
                <a:ea typeface="Courier New"/>
                <a:cs typeface="Courier New"/>
                <a:sym typeface="Courier New"/>
              </a:rPr>
              <a:t>mut</a:t>
            </a:r>
            <a:r>
              <a:rPr lang="es-419" sz="900">
                <a:solidFill>
                  <a:srgbClr val="CCCCCC"/>
                </a:solidFill>
                <a:highlight>
                  <a:srgbClr val="1F1F1F"/>
                </a:highlight>
                <a:latin typeface="Courier New"/>
                <a:ea typeface="Courier New"/>
                <a:cs typeface="Courier New"/>
                <a:sym typeface="Courier New"/>
              </a:rPr>
              <a:t> </a:t>
            </a:r>
            <a:r>
              <a:rPr lang="es-419" sz="900" u="sng">
                <a:solidFill>
                  <a:srgbClr val="569CD6"/>
                </a:solidFill>
                <a:highlight>
                  <a:srgbClr val="1F1F1F"/>
                </a:highlight>
                <a:latin typeface="Courier New"/>
                <a:ea typeface="Courier New"/>
                <a:cs typeface="Courier New"/>
                <a:sym typeface="Courier New"/>
              </a:rPr>
              <a:t>self</a:t>
            </a:r>
            <a:r>
              <a:rPr lang="es-419" sz="900">
                <a:solidFill>
                  <a:srgbClr val="CCCCCC"/>
                </a:solidFill>
                <a:highlight>
                  <a:srgbClr val="1F1F1F"/>
                </a:highlight>
                <a:latin typeface="Courier New"/>
                <a:ea typeface="Courier New"/>
                <a:cs typeface="Courier New"/>
                <a:sym typeface="Courier New"/>
              </a:rPr>
              <a:t>) </a:t>
            </a:r>
            <a:r>
              <a:rPr lang="es-419" sz="900">
                <a:solidFill>
                  <a:srgbClr val="D4D4D4"/>
                </a:solidFill>
                <a:highlight>
                  <a:srgbClr val="1F1F1F"/>
                </a:highlight>
                <a:latin typeface="Courier New"/>
                <a:ea typeface="Courier New"/>
                <a:cs typeface="Courier New"/>
                <a:sym typeface="Courier New"/>
              </a:rPr>
              <a:t>-&gt;</a:t>
            </a:r>
            <a:r>
              <a:rPr lang="es-419" sz="900">
                <a:solidFill>
                  <a:srgbClr val="CCCCCC"/>
                </a:solidFill>
                <a:highlight>
                  <a:srgbClr val="1F1F1F"/>
                </a:highlight>
                <a:latin typeface="Courier New"/>
                <a:ea typeface="Courier New"/>
                <a:cs typeface="Courier New"/>
                <a:sym typeface="Courier New"/>
              </a:rPr>
              <a:t> </a:t>
            </a:r>
            <a:r>
              <a:rPr lang="es-419" sz="900">
                <a:solidFill>
                  <a:srgbClr val="4EC9B0"/>
                </a:solidFill>
                <a:highlight>
                  <a:srgbClr val="1F1F1F"/>
                </a:highlight>
                <a:latin typeface="Courier New"/>
                <a:ea typeface="Courier New"/>
                <a:cs typeface="Courier New"/>
                <a:sym typeface="Courier New"/>
              </a:rPr>
              <a:t>Option</a:t>
            </a:r>
            <a:r>
              <a:rPr lang="es-419" sz="900">
                <a:solidFill>
                  <a:srgbClr val="CCCCCC"/>
                </a:solidFill>
                <a:highlight>
                  <a:srgbClr val="1F1F1F"/>
                </a:highlight>
                <a:latin typeface="Courier New"/>
                <a:ea typeface="Courier New"/>
                <a:cs typeface="Courier New"/>
                <a:sym typeface="Courier New"/>
              </a:rPr>
              <a:t>&lt;</a:t>
            </a:r>
            <a:r>
              <a:rPr lang="es-419" sz="900">
                <a:solidFill>
                  <a:srgbClr val="4EC9B0"/>
                </a:solidFill>
                <a:highlight>
                  <a:srgbClr val="1F1F1F"/>
                </a:highlight>
                <a:latin typeface="Courier New"/>
                <a:ea typeface="Courier New"/>
                <a:cs typeface="Courier New"/>
                <a:sym typeface="Courier New"/>
              </a:rPr>
              <a:t>T</a:t>
            </a:r>
            <a:r>
              <a:rPr lang="es-419" sz="900">
                <a:solidFill>
                  <a:srgbClr val="CCCCCC"/>
                </a:solidFill>
                <a:highlight>
                  <a:srgbClr val="1F1F1F"/>
                </a:highlight>
                <a:latin typeface="Courier New"/>
                <a:ea typeface="Courier New"/>
                <a:cs typeface="Courier New"/>
                <a:sym typeface="Courier New"/>
              </a:rPr>
              <a:t>&gt;;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569CD6"/>
                </a:solidFill>
                <a:highlight>
                  <a:srgbClr val="1F1F1F"/>
                </a:highlight>
                <a:latin typeface="Courier New"/>
                <a:ea typeface="Courier New"/>
                <a:cs typeface="Courier New"/>
                <a:sym typeface="Courier New"/>
              </a:rPr>
              <a:t>impl</a:t>
            </a:r>
            <a:r>
              <a:rPr lang="es-419" sz="900">
                <a:solidFill>
                  <a:srgbClr val="CCCCCC"/>
                </a:solidFill>
                <a:highlight>
                  <a:srgbClr val="1F1F1F"/>
                </a:highlight>
                <a:latin typeface="Courier New"/>
                <a:ea typeface="Courier New"/>
                <a:cs typeface="Courier New"/>
                <a:sym typeface="Courier New"/>
              </a:rPr>
              <a:t> </a:t>
            </a:r>
            <a:r>
              <a:rPr lang="es-419" sz="900">
                <a:solidFill>
                  <a:srgbClr val="4EC9B0"/>
                </a:solidFill>
                <a:highlight>
                  <a:srgbClr val="1F1F1F"/>
                </a:highlight>
                <a:latin typeface="Courier New"/>
                <a:ea typeface="Courier New"/>
                <a:cs typeface="Courier New"/>
                <a:sym typeface="Courier New"/>
              </a:rPr>
              <a:t>Iterator1</a:t>
            </a:r>
            <a:r>
              <a:rPr lang="es-419" sz="900">
                <a:solidFill>
                  <a:srgbClr val="CCCCCC"/>
                </a:solidFill>
                <a:highlight>
                  <a:srgbClr val="1F1F1F"/>
                </a:highlight>
                <a:latin typeface="Courier New"/>
                <a:ea typeface="Courier New"/>
                <a:cs typeface="Courier New"/>
                <a:sym typeface="Courier New"/>
              </a:rPr>
              <a:t>&lt;</a:t>
            </a:r>
            <a:r>
              <a:rPr lang="es-419" sz="900">
                <a:solidFill>
                  <a:srgbClr val="4EC9B0"/>
                </a:solidFill>
                <a:highlight>
                  <a:srgbClr val="1F1F1F"/>
                </a:highlight>
                <a:latin typeface="Courier New"/>
                <a:ea typeface="Courier New"/>
                <a:cs typeface="Courier New"/>
                <a:sym typeface="Courier New"/>
              </a:rPr>
              <a:t>i32</a:t>
            </a:r>
            <a:r>
              <a:rPr lang="es-419" sz="900">
                <a:solidFill>
                  <a:srgbClr val="CCCCCC"/>
                </a:solidFill>
                <a:highlight>
                  <a:srgbClr val="1F1F1F"/>
                </a:highlight>
                <a:latin typeface="Courier New"/>
                <a:ea typeface="Courier New"/>
                <a:cs typeface="Courier New"/>
                <a:sym typeface="Courier New"/>
              </a:rPr>
              <a:t>&gt; </a:t>
            </a:r>
            <a:r>
              <a:rPr lang="es-419" sz="900">
                <a:solidFill>
                  <a:srgbClr val="569CD6"/>
                </a:solidFill>
                <a:highlight>
                  <a:srgbClr val="1F1F1F"/>
                </a:highlight>
                <a:latin typeface="Courier New"/>
                <a:ea typeface="Courier New"/>
                <a:cs typeface="Courier New"/>
                <a:sym typeface="Courier New"/>
              </a:rPr>
              <a:t>for</a:t>
            </a:r>
            <a:r>
              <a:rPr lang="es-419" sz="900">
                <a:solidFill>
                  <a:srgbClr val="CCCCCC"/>
                </a:solidFill>
                <a:highlight>
                  <a:srgbClr val="1F1F1F"/>
                </a:highlight>
                <a:latin typeface="Courier New"/>
                <a:ea typeface="Courier New"/>
                <a:cs typeface="Courier New"/>
                <a:sym typeface="Courier New"/>
              </a:rPr>
              <a:t> </a:t>
            </a:r>
            <a:r>
              <a:rPr lang="es-419" sz="900">
                <a:solidFill>
                  <a:srgbClr val="4EC9B0"/>
                </a:solidFill>
                <a:highlight>
                  <a:srgbClr val="1F1F1F"/>
                </a:highlight>
                <a:latin typeface="Courier New"/>
                <a:ea typeface="Courier New"/>
                <a:cs typeface="Courier New"/>
                <a:sym typeface="Courier New"/>
              </a:rPr>
              <a:t>A</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fn</a:t>
            </a:r>
            <a:r>
              <a:rPr lang="es-419" sz="900">
                <a:solidFill>
                  <a:srgbClr val="CCCCCC"/>
                </a:solidFill>
                <a:highlight>
                  <a:srgbClr val="1F1F1F"/>
                </a:highlight>
                <a:latin typeface="Courier New"/>
                <a:ea typeface="Courier New"/>
                <a:cs typeface="Courier New"/>
                <a:sym typeface="Courier New"/>
              </a:rPr>
              <a:t> </a:t>
            </a:r>
            <a:r>
              <a:rPr lang="es-419" sz="900" u="sng">
                <a:solidFill>
                  <a:srgbClr val="DCDCAA"/>
                </a:solidFill>
                <a:highlight>
                  <a:srgbClr val="1F1F1F"/>
                </a:highlight>
                <a:latin typeface="Courier New"/>
                <a:ea typeface="Courier New"/>
                <a:cs typeface="Courier New"/>
                <a:sym typeface="Courier New"/>
              </a:rPr>
              <a:t>next1</a:t>
            </a:r>
            <a:r>
              <a:rPr lang="es-419" sz="900">
                <a:solidFill>
                  <a:srgbClr val="CCCCCC"/>
                </a:solidFill>
                <a:highlight>
                  <a:srgbClr val="1F1F1F"/>
                </a:highlight>
                <a:latin typeface="Courier New"/>
                <a:ea typeface="Courier New"/>
                <a:cs typeface="Courier New"/>
                <a:sym typeface="Courier New"/>
              </a:rPr>
              <a:t>(</a:t>
            </a:r>
            <a:r>
              <a:rPr lang="es-419" sz="900">
                <a:solidFill>
                  <a:srgbClr val="D4D4D4"/>
                </a:solidFill>
                <a:highlight>
                  <a:srgbClr val="1F1F1F"/>
                </a:highlight>
                <a:latin typeface="Courier New"/>
                <a:ea typeface="Courier New"/>
                <a:cs typeface="Courier New"/>
                <a:sym typeface="Courier New"/>
              </a:rPr>
              <a:t>&amp;</a:t>
            </a:r>
            <a:r>
              <a:rPr lang="es-419" sz="900">
                <a:solidFill>
                  <a:srgbClr val="569CD6"/>
                </a:solidFill>
                <a:highlight>
                  <a:srgbClr val="1F1F1F"/>
                </a:highlight>
                <a:latin typeface="Courier New"/>
                <a:ea typeface="Courier New"/>
                <a:cs typeface="Courier New"/>
                <a:sym typeface="Courier New"/>
              </a:rPr>
              <a:t>mut</a:t>
            </a:r>
            <a:r>
              <a:rPr lang="es-419" sz="900">
                <a:solidFill>
                  <a:srgbClr val="CCCCCC"/>
                </a:solidFill>
                <a:highlight>
                  <a:srgbClr val="1F1F1F"/>
                </a:highlight>
                <a:latin typeface="Courier New"/>
                <a:ea typeface="Courier New"/>
                <a:cs typeface="Courier New"/>
                <a:sym typeface="Courier New"/>
              </a:rPr>
              <a:t> </a:t>
            </a:r>
            <a:r>
              <a:rPr lang="es-419" sz="900" u="sng">
                <a:solidFill>
                  <a:srgbClr val="569CD6"/>
                </a:solidFill>
                <a:highlight>
                  <a:srgbClr val="1F1F1F"/>
                </a:highlight>
                <a:latin typeface="Courier New"/>
                <a:ea typeface="Courier New"/>
                <a:cs typeface="Courier New"/>
                <a:sym typeface="Courier New"/>
              </a:rPr>
              <a:t>self</a:t>
            </a:r>
            <a:r>
              <a:rPr lang="es-419" sz="900">
                <a:solidFill>
                  <a:srgbClr val="CCCCCC"/>
                </a:solidFill>
                <a:highlight>
                  <a:srgbClr val="1F1F1F"/>
                </a:highlight>
                <a:latin typeface="Courier New"/>
                <a:ea typeface="Courier New"/>
                <a:cs typeface="Courier New"/>
                <a:sym typeface="Courier New"/>
              </a:rPr>
              <a:t>) </a:t>
            </a:r>
            <a:r>
              <a:rPr lang="es-419" sz="900">
                <a:solidFill>
                  <a:srgbClr val="D4D4D4"/>
                </a:solidFill>
                <a:highlight>
                  <a:srgbClr val="1F1F1F"/>
                </a:highlight>
                <a:latin typeface="Courier New"/>
                <a:ea typeface="Courier New"/>
                <a:cs typeface="Courier New"/>
                <a:sym typeface="Courier New"/>
              </a:rPr>
              <a:t>-&gt;</a:t>
            </a:r>
            <a:r>
              <a:rPr lang="es-419" sz="900">
                <a:solidFill>
                  <a:srgbClr val="CCCCCC"/>
                </a:solidFill>
                <a:highlight>
                  <a:srgbClr val="1F1F1F"/>
                </a:highlight>
                <a:latin typeface="Courier New"/>
                <a:ea typeface="Courier New"/>
                <a:cs typeface="Courier New"/>
                <a:sym typeface="Courier New"/>
              </a:rPr>
              <a:t> </a:t>
            </a:r>
            <a:r>
              <a:rPr lang="es-419" sz="900">
                <a:solidFill>
                  <a:srgbClr val="4EC9B0"/>
                </a:solidFill>
                <a:highlight>
                  <a:srgbClr val="1F1F1F"/>
                </a:highlight>
                <a:latin typeface="Courier New"/>
                <a:ea typeface="Courier New"/>
                <a:cs typeface="Courier New"/>
                <a:sym typeface="Courier New"/>
              </a:rPr>
              <a:t>Option</a:t>
            </a:r>
            <a:r>
              <a:rPr lang="es-419" sz="900">
                <a:solidFill>
                  <a:srgbClr val="CCCCCC"/>
                </a:solidFill>
                <a:highlight>
                  <a:srgbClr val="1F1F1F"/>
                </a:highlight>
                <a:latin typeface="Courier New"/>
                <a:ea typeface="Courier New"/>
                <a:cs typeface="Courier New"/>
                <a:sym typeface="Courier New"/>
              </a:rPr>
              <a:t>&lt;</a:t>
            </a:r>
            <a:r>
              <a:rPr lang="es-419" sz="900">
                <a:solidFill>
                  <a:srgbClr val="4EC9B0"/>
                </a:solidFill>
                <a:highlight>
                  <a:srgbClr val="1F1F1F"/>
                </a:highlight>
                <a:latin typeface="Courier New"/>
                <a:ea typeface="Courier New"/>
                <a:cs typeface="Courier New"/>
                <a:sym typeface="Courier New"/>
              </a:rPr>
              <a:t>i32</a:t>
            </a:r>
            <a:r>
              <a:rPr lang="es-419" sz="900">
                <a:solidFill>
                  <a:srgbClr val="CCCCCC"/>
                </a:solidFill>
                <a:highlight>
                  <a:srgbClr val="1F1F1F"/>
                </a:highlight>
                <a:latin typeface="Courier New"/>
                <a:ea typeface="Courier New"/>
                <a:cs typeface="Courier New"/>
                <a:sym typeface="Courier New"/>
              </a:rPr>
              <a:t>&gt;{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4FC1FF"/>
                </a:solidFill>
                <a:highlight>
                  <a:srgbClr val="1F1F1F"/>
                </a:highlight>
                <a:latin typeface="Courier New"/>
                <a:ea typeface="Courier New"/>
                <a:cs typeface="Courier New"/>
                <a:sym typeface="Courier New"/>
              </a:rPr>
              <a:t>Some</a:t>
            </a:r>
            <a:r>
              <a:rPr lang="es-419" sz="900">
                <a:solidFill>
                  <a:srgbClr val="CCCCCC"/>
                </a:solidFill>
                <a:highlight>
                  <a:srgbClr val="1F1F1F"/>
                </a:highlight>
                <a:latin typeface="Courier New"/>
                <a:ea typeface="Courier New"/>
                <a:cs typeface="Courier New"/>
                <a:sym typeface="Courier New"/>
              </a:rPr>
              <a:t>(</a:t>
            </a:r>
            <a:r>
              <a:rPr lang="es-419" sz="900">
                <a:solidFill>
                  <a:srgbClr val="B5CEA8"/>
                </a:solidFill>
                <a:highlight>
                  <a:srgbClr val="1F1F1F"/>
                </a:highlight>
                <a:latin typeface="Courier New"/>
                <a:ea typeface="Courier New"/>
                <a:cs typeface="Courier New"/>
                <a:sym typeface="Courier New"/>
              </a:rPr>
              <a:t>8</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569CD6"/>
                </a:solidFill>
                <a:highlight>
                  <a:srgbClr val="1F1F1F"/>
                </a:highlight>
                <a:latin typeface="Courier New"/>
                <a:ea typeface="Courier New"/>
                <a:cs typeface="Courier New"/>
                <a:sym typeface="Courier New"/>
              </a:rPr>
              <a:t>impl</a:t>
            </a:r>
            <a:r>
              <a:rPr lang="es-419" sz="900">
                <a:solidFill>
                  <a:srgbClr val="CCCCCC"/>
                </a:solidFill>
                <a:highlight>
                  <a:srgbClr val="1F1F1F"/>
                </a:highlight>
                <a:latin typeface="Courier New"/>
                <a:ea typeface="Courier New"/>
                <a:cs typeface="Courier New"/>
                <a:sym typeface="Courier New"/>
              </a:rPr>
              <a:t> </a:t>
            </a:r>
            <a:r>
              <a:rPr lang="es-419" sz="900">
                <a:solidFill>
                  <a:srgbClr val="4EC9B0"/>
                </a:solidFill>
                <a:highlight>
                  <a:srgbClr val="1F1F1F"/>
                </a:highlight>
                <a:latin typeface="Courier New"/>
                <a:ea typeface="Courier New"/>
                <a:cs typeface="Courier New"/>
                <a:sym typeface="Courier New"/>
              </a:rPr>
              <a:t>Iterator1</a:t>
            </a:r>
            <a:r>
              <a:rPr lang="es-419" sz="900">
                <a:solidFill>
                  <a:srgbClr val="CCCCCC"/>
                </a:solidFill>
                <a:highlight>
                  <a:srgbClr val="1F1F1F"/>
                </a:highlight>
                <a:latin typeface="Courier New"/>
                <a:ea typeface="Courier New"/>
                <a:cs typeface="Courier New"/>
                <a:sym typeface="Courier New"/>
              </a:rPr>
              <a:t>&lt;</a:t>
            </a:r>
            <a:r>
              <a:rPr lang="es-419" sz="900">
                <a:solidFill>
                  <a:srgbClr val="4EC9B0"/>
                </a:solidFill>
                <a:highlight>
                  <a:srgbClr val="1F1F1F"/>
                </a:highlight>
                <a:latin typeface="Courier New"/>
                <a:ea typeface="Courier New"/>
                <a:cs typeface="Courier New"/>
                <a:sym typeface="Courier New"/>
              </a:rPr>
              <a:t>f64</a:t>
            </a:r>
            <a:r>
              <a:rPr lang="es-419" sz="900">
                <a:solidFill>
                  <a:srgbClr val="CCCCCC"/>
                </a:solidFill>
                <a:highlight>
                  <a:srgbClr val="1F1F1F"/>
                </a:highlight>
                <a:latin typeface="Courier New"/>
                <a:ea typeface="Courier New"/>
                <a:cs typeface="Courier New"/>
                <a:sym typeface="Courier New"/>
              </a:rPr>
              <a:t>&gt; </a:t>
            </a:r>
            <a:r>
              <a:rPr lang="es-419" sz="900">
                <a:solidFill>
                  <a:srgbClr val="569CD6"/>
                </a:solidFill>
                <a:highlight>
                  <a:srgbClr val="1F1F1F"/>
                </a:highlight>
                <a:latin typeface="Courier New"/>
                <a:ea typeface="Courier New"/>
                <a:cs typeface="Courier New"/>
                <a:sym typeface="Courier New"/>
              </a:rPr>
              <a:t>for</a:t>
            </a:r>
            <a:r>
              <a:rPr lang="es-419" sz="900">
                <a:solidFill>
                  <a:srgbClr val="CCCCCC"/>
                </a:solidFill>
                <a:highlight>
                  <a:srgbClr val="1F1F1F"/>
                </a:highlight>
                <a:latin typeface="Courier New"/>
                <a:ea typeface="Courier New"/>
                <a:cs typeface="Courier New"/>
                <a:sym typeface="Courier New"/>
              </a:rPr>
              <a:t> </a:t>
            </a:r>
            <a:r>
              <a:rPr lang="es-419" sz="900">
                <a:solidFill>
                  <a:srgbClr val="4EC9B0"/>
                </a:solidFill>
                <a:highlight>
                  <a:srgbClr val="1F1F1F"/>
                </a:highlight>
                <a:latin typeface="Courier New"/>
                <a:ea typeface="Courier New"/>
                <a:cs typeface="Courier New"/>
                <a:sym typeface="Courier New"/>
              </a:rPr>
              <a:t>A</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fn</a:t>
            </a:r>
            <a:r>
              <a:rPr lang="es-419" sz="900">
                <a:solidFill>
                  <a:srgbClr val="CCCCCC"/>
                </a:solidFill>
                <a:highlight>
                  <a:srgbClr val="1F1F1F"/>
                </a:highlight>
                <a:latin typeface="Courier New"/>
                <a:ea typeface="Courier New"/>
                <a:cs typeface="Courier New"/>
                <a:sym typeface="Courier New"/>
              </a:rPr>
              <a:t> </a:t>
            </a:r>
            <a:r>
              <a:rPr lang="es-419" sz="900" u="sng">
                <a:solidFill>
                  <a:srgbClr val="DCDCAA"/>
                </a:solidFill>
                <a:highlight>
                  <a:srgbClr val="1F1F1F"/>
                </a:highlight>
                <a:latin typeface="Courier New"/>
                <a:ea typeface="Courier New"/>
                <a:cs typeface="Courier New"/>
                <a:sym typeface="Courier New"/>
              </a:rPr>
              <a:t>next1</a:t>
            </a:r>
            <a:r>
              <a:rPr lang="es-419" sz="900">
                <a:solidFill>
                  <a:srgbClr val="CCCCCC"/>
                </a:solidFill>
                <a:highlight>
                  <a:srgbClr val="1F1F1F"/>
                </a:highlight>
                <a:latin typeface="Courier New"/>
                <a:ea typeface="Courier New"/>
                <a:cs typeface="Courier New"/>
                <a:sym typeface="Courier New"/>
              </a:rPr>
              <a:t>(</a:t>
            </a:r>
            <a:r>
              <a:rPr lang="es-419" sz="900">
                <a:solidFill>
                  <a:srgbClr val="D4D4D4"/>
                </a:solidFill>
                <a:highlight>
                  <a:srgbClr val="1F1F1F"/>
                </a:highlight>
                <a:latin typeface="Courier New"/>
                <a:ea typeface="Courier New"/>
                <a:cs typeface="Courier New"/>
                <a:sym typeface="Courier New"/>
              </a:rPr>
              <a:t>&amp;</a:t>
            </a:r>
            <a:r>
              <a:rPr lang="es-419" sz="900">
                <a:solidFill>
                  <a:srgbClr val="569CD6"/>
                </a:solidFill>
                <a:highlight>
                  <a:srgbClr val="1F1F1F"/>
                </a:highlight>
                <a:latin typeface="Courier New"/>
                <a:ea typeface="Courier New"/>
                <a:cs typeface="Courier New"/>
                <a:sym typeface="Courier New"/>
              </a:rPr>
              <a:t>mut</a:t>
            </a:r>
            <a:r>
              <a:rPr lang="es-419" sz="900">
                <a:solidFill>
                  <a:srgbClr val="CCCCCC"/>
                </a:solidFill>
                <a:highlight>
                  <a:srgbClr val="1F1F1F"/>
                </a:highlight>
                <a:latin typeface="Courier New"/>
                <a:ea typeface="Courier New"/>
                <a:cs typeface="Courier New"/>
                <a:sym typeface="Courier New"/>
              </a:rPr>
              <a:t> </a:t>
            </a:r>
            <a:r>
              <a:rPr lang="es-419" sz="900" u="sng">
                <a:solidFill>
                  <a:srgbClr val="569CD6"/>
                </a:solidFill>
                <a:highlight>
                  <a:srgbClr val="1F1F1F"/>
                </a:highlight>
                <a:latin typeface="Courier New"/>
                <a:ea typeface="Courier New"/>
                <a:cs typeface="Courier New"/>
                <a:sym typeface="Courier New"/>
              </a:rPr>
              <a:t>self</a:t>
            </a:r>
            <a:r>
              <a:rPr lang="es-419" sz="900">
                <a:solidFill>
                  <a:srgbClr val="CCCCCC"/>
                </a:solidFill>
                <a:highlight>
                  <a:srgbClr val="1F1F1F"/>
                </a:highlight>
                <a:latin typeface="Courier New"/>
                <a:ea typeface="Courier New"/>
                <a:cs typeface="Courier New"/>
                <a:sym typeface="Courier New"/>
              </a:rPr>
              <a:t>) </a:t>
            </a:r>
            <a:r>
              <a:rPr lang="es-419" sz="900">
                <a:solidFill>
                  <a:srgbClr val="D4D4D4"/>
                </a:solidFill>
                <a:highlight>
                  <a:srgbClr val="1F1F1F"/>
                </a:highlight>
                <a:latin typeface="Courier New"/>
                <a:ea typeface="Courier New"/>
                <a:cs typeface="Courier New"/>
                <a:sym typeface="Courier New"/>
              </a:rPr>
              <a:t>-&gt;</a:t>
            </a:r>
            <a:r>
              <a:rPr lang="es-419" sz="900">
                <a:solidFill>
                  <a:srgbClr val="CCCCCC"/>
                </a:solidFill>
                <a:highlight>
                  <a:srgbClr val="1F1F1F"/>
                </a:highlight>
                <a:latin typeface="Courier New"/>
                <a:ea typeface="Courier New"/>
                <a:cs typeface="Courier New"/>
                <a:sym typeface="Courier New"/>
              </a:rPr>
              <a:t> </a:t>
            </a:r>
            <a:r>
              <a:rPr lang="es-419" sz="900">
                <a:solidFill>
                  <a:srgbClr val="4EC9B0"/>
                </a:solidFill>
                <a:highlight>
                  <a:srgbClr val="1F1F1F"/>
                </a:highlight>
                <a:latin typeface="Courier New"/>
                <a:ea typeface="Courier New"/>
                <a:cs typeface="Courier New"/>
                <a:sym typeface="Courier New"/>
              </a:rPr>
              <a:t>Option</a:t>
            </a:r>
            <a:r>
              <a:rPr lang="es-419" sz="900">
                <a:solidFill>
                  <a:srgbClr val="CCCCCC"/>
                </a:solidFill>
                <a:highlight>
                  <a:srgbClr val="1F1F1F"/>
                </a:highlight>
                <a:latin typeface="Courier New"/>
                <a:ea typeface="Courier New"/>
                <a:cs typeface="Courier New"/>
                <a:sym typeface="Courier New"/>
              </a:rPr>
              <a:t>&lt;</a:t>
            </a:r>
            <a:r>
              <a:rPr lang="es-419" sz="900">
                <a:solidFill>
                  <a:srgbClr val="4EC9B0"/>
                </a:solidFill>
                <a:highlight>
                  <a:srgbClr val="1F1F1F"/>
                </a:highlight>
                <a:latin typeface="Courier New"/>
                <a:ea typeface="Courier New"/>
                <a:cs typeface="Courier New"/>
                <a:sym typeface="Courier New"/>
              </a:rPr>
              <a:t>f64</a:t>
            </a:r>
            <a:r>
              <a:rPr lang="es-419" sz="900">
                <a:solidFill>
                  <a:srgbClr val="CCCCCC"/>
                </a:solidFill>
                <a:highlight>
                  <a:srgbClr val="1F1F1F"/>
                </a:highlight>
                <a:latin typeface="Courier New"/>
                <a:ea typeface="Courier New"/>
                <a:cs typeface="Courier New"/>
                <a:sym typeface="Courier New"/>
              </a:rPr>
              <a:t>&gt;{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4FC1FF"/>
                </a:solidFill>
                <a:highlight>
                  <a:srgbClr val="1F1F1F"/>
                </a:highlight>
                <a:latin typeface="Courier New"/>
                <a:ea typeface="Courier New"/>
                <a:cs typeface="Courier New"/>
                <a:sym typeface="Courier New"/>
              </a:rPr>
              <a:t>Some</a:t>
            </a:r>
            <a:r>
              <a:rPr lang="es-419" sz="900">
                <a:solidFill>
                  <a:srgbClr val="CCCCCC"/>
                </a:solidFill>
                <a:highlight>
                  <a:srgbClr val="1F1F1F"/>
                </a:highlight>
                <a:latin typeface="Courier New"/>
                <a:ea typeface="Courier New"/>
                <a:cs typeface="Courier New"/>
                <a:sym typeface="Courier New"/>
              </a:rPr>
              <a:t>(</a:t>
            </a:r>
            <a:r>
              <a:rPr lang="es-419" sz="900">
                <a:solidFill>
                  <a:srgbClr val="B5CEA8"/>
                </a:solidFill>
                <a:highlight>
                  <a:srgbClr val="1F1F1F"/>
                </a:highlight>
                <a:latin typeface="Courier New"/>
                <a:ea typeface="Courier New"/>
                <a:cs typeface="Courier New"/>
                <a:sym typeface="Courier New"/>
              </a:rPr>
              <a:t>8.0</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a:highlight>
                <a:schemeClr val="lt1"/>
              </a:highlight>
              <a:latin typeface="Roboto Slab"/>
              <a:ea typeface="Roboto Slab"/>
              <a:cs typeface="Roboto Slab"/>
              <a:sym typeface="Roboto Slab"/>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10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a:highlight>
                  <a:schemeClr val="lt1"/>
                </a:highlight>
              </a:rPr>
              <a:t>A</a:t>
            </a:r>
            <a:r>
              <a:rPr lang="es-419">
                <a:highlight>
                  <a:schemeClr val="lt1"/>
                </a:highlight>
              </a:rPr>
              <a:t>dvanced traits</a:t>
            </a:r>
            <a:endParaRPr>
              <a:highlight>
                <a:schemeClr val="lt1"/>
              </a:highlight>
            </a:endParaRPr>
          </a:p>
        </p:txBody>
      </p:sp>
      <p:sp>
        <p:nvSpPr>
          <p:cNvPr id="658" name="Google Shape;658;p109"/>
          <p:cNvSpPr txBox="1"/>
          <p:nvPr>
            <p:ph idx="1" type="body"/>
          </p:nvPr>
        </p:nvSpPr>
        <p:spPr>
          <a:xfrm>
            <a:off x="387900" y="1352024"/>
            <a:ext cx="8368200" cy="3078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419" sz="1400">
                <a:solidFill>
                  <a:srgbClr val="569CD6"/>
                </a:solidFill>
                <a:highlight>
                  <a:srgbClr val="1F1F1F"/>
                </a:highlight>
                <a:latin typeface="Courier New"/>
                <a:ea typeface="Courier New"/>
                <a:cs typeface="Courier New"/>
                <a:sym typeface="Courier New"/>
              </a:rPr>
              <a:t>fn</a:t>
            </a:r>
            <a:r>
              <a:rPr lang="es-419" sz="1400">
                <a:solidFill>
                  <a:srgbClr val="CCCCCC"/>
                </a:solidFill>
                <a:highlight>
                  <a:srgbClr val="1F1F1F"/>
                </a:highlight>
                <a:latin typeface="Courier New"/>
                <a:ea typeface="Courier New"/>
                <a:cs typeface="Courier New"/>
                <a:sym typeface="Courier New"/>
              </a:rPr>
              <a:t> </a:t>
            </a:r>
            <a:r>
              <a:rPr lang="es-419" sz="1400">
                <a:solidFill>
                  <a:srgbClr val="DCDCAA"/>
                </a:solidFill>
                <a:highlight>
                  <a:srgbClr val="1F1F1F"/>
                </a:highlight>
                <a:latin typeface="Courier New"/>
                <a:ea typeface="Courier New"/>
                <a:cs typeface="Courier New"/>
                <a:sym typeface="Courier New"/>
              </a:rPr>
              <a:t>main</a:t>
            </a:r>
            <a:r>
              <a:rPr lang="es-419" sz="1400">
                <a:solidFill>
                  <a:srgbClr val="CCCCCC"/>
                </a:solidFill>
                <a:highlight>
                  <a:srgbClr val="1F1F1F"/>
                </a:highlight>
                <a:latin typeface="Courier New"/>
                <a:ea typeface="Courier New"/>
                <a:cs typeface="Courier New"/>
                <a:sym typeface="Courier New"/>
              </a:rPr>
              <a:t>() {</a:t>
            </a:r>
            <a:endParaRPr sz="14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400">
                <a:solidFill>
                  <a:srgbClr val="CCCCCC"/>
                </a:solidFill>
                <a:highlight>
                  <a:srgbClr val="1F1F1F"/>
                </a:highlight>
                <a:latin typeface="Courier New"/>
                <a:ea typeface="Courier New"/>
                <a:cs typeface="Courier New"/>
                <a:sym typeface="Courier New"/>
              </a:rPr>
              <a:t>   </a:t>
            </a:r>
            <a:r>
              <a:rPr lang="es-419" sz="1400">
                <a:solidFill>
                  <a:srgbClr val="569CD6"/>
                </a:solidFill>
                <a:highlight>
                  <a:srgbClr val="1F1F1F"/>
                </a:highlight>
                <a:latin typeface="Courier New"/>
                <a:ea typeface="Courier New"/>
                <a:cs typeface="Courier New"/>
                <a:sym typeface="Courier New"/>
              </a:rPr>
              <a:t>let</a:t>
            </a:r>
            <a:r>
              <a:rPr lang="es-419" sz="1400">
                <a:solidFill>
                  <a:srgbClr val="CCCCCC"/>
                </a:solidFill>
                <a:highlight>
                  <a:srgbClr val="1F1F1F"/>
                </a:highlight>
                <a:latin typeface="Courier New"/>
                <a:ea typeface="Courier New"/>
                <a:cs typeface="Courier New"/>
                <a:sym typeface="Courier New"/>
              </a:rPr>
              <a:t> </a:t>
            </a:r>
            <a:r>
              <a:rPr lang="es-419" sz="1400">
                <a:solidFill>
                  <a:srgbClr val="569CD6"/>
                </a:solidFill>
                <a:highlight>
                  <a:srgbClr val="1F1F1F"/>
                </a:highlight>
                <a:latin typeface="Courier New"/>
                <a:ea typeface="Courier New"/>
                <a:cs typeface="Courier New"/>
                <a:sym typeface="Courier New"/>
              </a:rPr>
              <a:t>mut</a:t>
            </a:r>
            <a:r>
              <a:rPr lang="es-419" sz="1400">
                <a:solidFill>
                  <a:srgbClr val="CCCCCC"/>
                </a:solidFill>
                <a:highlight>
                  <a:srgbClr val="1F1F1F"/>
                </a:highlight>
                <a:latin typeface="Courier New"/>
                <a:ea typeface="Courier New"/>
                <a:cs typeface="Courier New"/>
                <a:sym typeface="Courier New"/>
              </a:rPr>
              <a:t> </a:t>
            </a:r>
            <a:r>
              <a:rPr lang="es-419" sz="1400" u="sng">
                <a:solidFill>
                  <a:srgbClr val="9CDCFE"/>
                </a:solidFill>
                <a:highlight>
                  <a:srgbClr val="1F1F1F"/>
                </a:highlight>
                <a:latin typeface="Courier New"/>
                <a:ea typeface="Courier New"/>
                <a:cs typeface="Courier New"/>
                <a:sym typeface="Courier New"/>
              </a:rPr>
              <a:t>a</a:t>
            </a:r>
            <a:r>
              <a:rPr lang="es-419" sz="1400">
                <a:solidFill>
                  <a:srgbClr val="CCCCCC"/>
                </a:solidFill>
                <a:highlight>
                  <a:srgbClr val="1F1F1F"/>
                </a:highlight>
                <a:latin typeface="Courier New"/>
                <a:ea typeface="Courier New"/>
                <a:cs typeface="Courier New"/>
                <a:sym typeface="Courier New"/>
              </a:rPr>
              <a:t> </a:t>
            </a:r>
            <a:r>
              <a:rPr lang="es-419" sz="1400">
                <a:solidFill>
                  <a:srgbClr val="D4D4D4"/>
                </a:solidFill>
                <a:highlight>
                  <a:srgbClr val="1F1F1F"/>
                </a:highlight>
                <a:latin typeface="Courier New"/>
                <a:ea typeface="Courier New"/>
                <a:cs typeface="Courier New"/>
                <a:sym typeface="Courier New"/>
              </a:rPr>
              <a:t>=</a:t>
            </a:r>
            <a:r>
              <a:rPr lang="es-419" sz="1400">
                <a:solidFill>
                  <a:srgbClr val="CCCCCC"/>
                </a:solidFill>
                <a:highlight>
                  <a:srgbClr val="1F1F1F"/>
                </a:highlight>
                <a:latin typeface="Courier New"/>
                <a:ea typeface="Courier New"/>
                <a:cs typeface="Courier New"/>
                <a:sym typeface="Courier New"/>
              </a:rPr>
              <a:t> </a:t>
            </a:r>
            <a:r>
              <a:rPr lang="es-419" sz="1400">
                <a:solidFill>
                  <a:srgbClr val="4EC9B0"/>
                </a:solidFill>
                <a:highlight>
                  <a:srgbClr val="1F1F1F"/>
                </a:highlight>
                <a:latin typeface="Courier New"/>
                <a:ea typeface="Courier New"/>
                <a:cs typeface="Courier New"/>
                <a:sym typeface="Courier New"/>
              </a:rPr>
              <a:t>A</a:t>
            </a:r>
            <a:r>
              <a:rPr lang="es-419" sz="1400">
                <a:solidFill>
                  <a:srgbClr val="CCCCCC"/>
                </a:solidFill>
                <a:highlight>
                  <a:srgbClr val="1F1F1F"/>
                </a:highlight>
                <a:latin typeface="Courier New"/>
                <a:ea typeface="Courier New"/>
                <a:cs typeface="Courier New"/>
                <a:sym typeface="Courier New"/>
              </a:rPr>
              <a:t>{};</a:t>
            </a:r>
            <a:endParaRPr sz="14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400">
                <a:solidFill>
                  <a:srgbClr val="CCCCCC"/>
                </a:solidFill>
                <a:highlight>
                  <a:srgbClr val="1F1F1F"/>
                </a:highlight>
                <a:latin typeface="Courier New"/>
                <a:ea typeface="Courier New"/>
                <a:cs typeface="Courier New"/>
                <a:sym typeface="Courier New"/>
              </a:rPr>
              <a:t>   </a:t>
            </a:r>
            <a:r>
              <a:rPr lang="es-419" sz="1400">
                <a:solidFill>
                  <a:srgbClr val="569CD6"/>
                </a:solidFill>
                <a:highlight>
                  <a:srgbClr val="1F1F1F"/>
                </a:highlight>
                <a:latin typeface="Courier New"/>
                <a:ea typeface="Courier New"/>
                <a:cs typeface="Courier New"/>
                <a:sym typeface="Courier New"/>
              </a:rPr>
              <a:t>let</a:t>
            </a:r>
            <a:r>
              <a:rPr lang="es-419" sz="1400">
                <a:solidFill>
                  <a:srgbClr val="CCCCCC"/>
                </a:solidFill>
                <a:highlight>
                  <a:srgbClr val="1F1F1F"/>
                </a:highlight>
                <a:latin typeface="Courier New"/>
                <a:ea typeface="Courier New"/>
                <a:cs typeface="Courier New"/>
                <a:sym typeface="Courier New"/>
              </a:rPr>
              <a:t> </a:t>
            </a:r>
            <a:r>
              <a:rPr lang="es-419" sz="1400">
                <a:solidFill>
                  <a:srgbClr val="9CDCFE"/>
                </a:solidFill>
                <a:highlight>
                  <a:srgbClr val="1F1F1F"/>
                </a:highlight>
                <a:latin typeface="Courier New"/>
                <a:ea typeface="Courier New"/>
                <a:cs typeface="Courier New"/>
                <a:sym typeface="Courier New"/>
              </a:rPr>
              <a:t>s1</a:t>
            </a:r>
            <a:r>
              <a:rPr lang="es-419" sz="1400">
                <a:solidFill>
                  <a:srgbClr val="D4D4D4"/>
                </a:solidFill>
                <a:highlight>
                  <a:srgbClr val="1F1F1F"/>
                </a:highlight>
                <a:latin typeface="Courier New"/>
                <a:ea typeface="Courier New"/>
                <a:cs typeface="Courier New"/>
                <a:sym typeface="Courier New"/>
              </a:rPr>
              <a:t>:</a:t>
            </a:r>
            <a:r>
              <a:rPr lang="es-419" sz="1400">
                <a:solidFill>
                  <a:srgbClr val="4EC9B0"/>
                </a:solidFill>
                <a:highlight>
                  <a:srgbClr val="1F1F1F"/>
                </a:highlight>
                <a:latin typeface="Courier New"/>
                <a:ea typeface="Courier New"/>
                <a:cs typeface="Courier New"/>
                <a:sym typeface="Courier New"/>
              </a:rPr>
              <a:t>i32</a:t>
            </a:r>
            <a:r>
              <a:rPr lang="es-419" sz="1400">
                <a:solidFill>
                  <a:srgbClr val="CCCCCC"/>
                </a:solidFill>
                <a:highlight>
                  <a:srgbClr val="1F1F1F"/>
                </a:highlight>
                <a:latin typeface="Courier New"/>
                <a:ea typeface="Courier New"/>
                <a:cs typeface="Courier New"/>
                <a:sym typeface="Courier New"/>
              </a:rPr>
              <a:t> </a:t>
            </a:r>
            <a:r>
              <a:rPr lang="es-419" sz="1400">
                <a:solidFill>
                  <a:srgbClr val="D4D4D4"/>
                </a:solidFill>
                <a:highlight>
                  <a:srgbClr val="1F1F1F"/>
                </a:highlight>
                <a:latin typeface="Courier New"/>
                <a:ea typeface="Courier New"/>
                <a:cs typeface="Courier New"/>
                <a:sym typeface="Courier New"/>
              </a:rPr>
              <a:t>=</a:t>
            </a:r>
            <a:r>
              <a:rPr lang="es-419" sz="1400">
                <a:solidFill>
                  <a:srgbClr val="CCCCCC"/>
                </a:solidFill>
                <a:highlight>
                  <a:srgbClr val="1F1F1F"/>
                </a:highlight>
                <a:latin typeface="Courier New"/>
                <a:ea typeface="Courier New"/>
                <a:cs typeface="Courier New"/>
                <a:sym typeface="Courier New"/>
              </a:rPr>
              <a:t> </a:t>
            </a:r>
            <a:r>
              <a:rPr lang="es-419" sz="1400" u="sng">
                <a:solidFill>
                  <a:srgbClr val="9CDCFE"/>
                </a:solidFill>
                <a:highlight>
                  <a:srgbClr val="1F1F1F"/>
                </a:highlight>
                <a:latin typeface="Courier New"/>
                <a:ea typeface="Courier New"/>
                <a:cs typeface="Courier New"/>
                <a:sym typeface="Courier New"/>
              </a:rPr>
              <a:t>a</a:t>
            </a:r>
            <a:r>
              <a:rPr lang="es-419" sz="1400">
                <a:solidFill>
                  <a:srgbClr val="D4D4D4"/>
                </a:solidFill>
                <a:highlight>
                  <a:srgbClr val="1F1F1F"/>
                </a:highlight>
                <a:latin typeface="Courier New"/>
                <a:ea typeface="Courier New"/>
                <a:cs typeface="Courier New"/>
                <a:sym typeface="Courier New"/>
              </a:rPr>
              <a:t>.</a:t>
            </a:r>
            <a:r>
              <a:rPr lang="es-419" sz="1400" u="sng">
                <a:solidFill>
                  <a:srgbClr val="DCDCAA"/>
                </a:solidFill>
                <a:highlight>
                  <a:srgbClr val="1F1F1F"/>
                </a:highlight>
                <a:latin typeface="Courier New"/>
                <a:ea typeface="Courier New"/>
                <a:cs typeface="Courier New"/>
                <a:sym typeface="Courier New"/>
              </a:rPr>
              <a:t>next1</a:t>
            </a:r>
            <a:r>
              <a:rPr lang="es-419" sz="1400">
                <a:solidFill>
                  <a:srgbClr val="CCCCCC"/>
                </a:solidFill>
                <a:highlight>
                  <a:srgbClr val="1F1F1F"/>
                </a:highlight>
                <a:latin typeface="Courier New"/>
                <a:ea typeface="Courier New"/>
                <a:cs typeface="Courier New"/>
                <a:sym typeface="Courier New"/>
              </a:rPr>
              <a:t>()</a:t>
            </a:r>
            <a:r>
              <a:rPr lang="es-419" sz="1400">
                <a:solidFill>
                  <a:srgbClr val="D4D4D4"/>
                </a:solidFill>
                <a:highlight>
                  <a:srgbClr val="1F1F1F"/>
                </a:highlight>
                <a:latin typeface="Courier New"/>
                <a:ea typeface="Courier New"/>
                <a:cs typeface="Courier New"/>
                <a:sym typeface="Courier New"/>
              </a:rPr>
              <a:t>.</a:t>
            </a:r>
            <a:r>
              <a:rPr lang="es-419" sz="1400">
                <a:solidFill>
                  <a:srgbClr val="DCDCAA"/>
                </a:solidFill>
                <a:highlight>
                  <a:srgbClr val="1F1F1F"/>
                </a:highlight>
                <a:latin typeface="Courier New"/>
                <a:ea typeface="Courier New"/>
                <a:cs typeface="Courier New"/>
                <a:sym typeface="Courier New"/>
              </a:rPr>
              <a:t>unwrap</a:t>
            </a:r>
            <a:r>
              <a:rPr lang="es-419" sz="1400">
                <a:solidFill>
                  <a:srgbClr val="CCCCCC"/>
                </a:solidFill>
                <a:highlight>
                  <a:srgbClr val="1F1F1F"/>
                </a:highlight>
                <a:latin typeface="Courier New"/>
                <a:ea typeface="Courier New"/>
                <a:cs typeface="Courier New"/>
                <a:sym typeface="Courier New"/>
              </a:rPr>
              <a:t>();</a:t>
            </a:r>
            <a:endParaRPr sz="14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400">
                <a:solidFill>
                  <a:srgbClr val="CCCCCC"/>
                </a:solidFill>
                <a:highlight>
                  <a:srgbClr val="1F1F1F"/>
                </a:highlight>
                <a:latin typeface="Courier New"/>
                <a:ea typeface="Courier New"/>
                <a:cs typeface="Courier New"/>
                <a:sym typeface="Courier New"/>
              </a:rPr>
              <a:t>   </a:t>
            </a:r>
            <a:r>
              <a:rPr lang="es-419" sz="1400">
                <a:solidFill>
                  <a:srgbClr val="569CD6"/>
                </a:solidFill>
                <a:highlight>
                  <a:srgbClr val="1F1F1F"/>
                </a:highlight>
                <a:latin typeface="Courier New"/>
                <a:ea typeface="Courier New"/>
                <a:cs typeface="Courier New"/>
                <a:sym typeface="Courier New"/>
              </a:rPr>
              <a:t>let</a:t>
            </a:r>
            <a:r>
              <a:rPr lang="es-419" sz="1400">
                <a:solidFill>
                  <a:srgbClr val="CCCCCC"/>
                </a:solidFill>
                <a:highlight>
                  <a:srgbClr val="1F1F1F"/>
                </a:highlight>
                <a:latin typeface="Courier New"/>
                <a:ea typeface="Courier New"/>
                <a:cs typeface="Courier New"/>
                <a:sym typeface="Courier New"/>
              </a:rPr>
              <a:t> </a:t>
            </a:r>
            <a:r>
              <a:rPr lang="es-419" sz="1400">
                <a:solidFill>
                  <a:srgbClr val="9CDCFE"/>
                </a:solidFill>
                <a:highlight>
                  <a:srgbClr val="1F1F1F"/>
                </a:highlight>
                <a:latin typeface="Courier New"/>
                <a:ea typeface="Courier New"/>
                <a:cs typeface="Courier New"/>
                <a:sym typeface="Courier New"/>
              </a:rPr>
              <a:t>s2</a:t>
            </a:r>
            <a:r>
              <a:rPr lang="es-419" sz="1400">
                <a:solidFill>
                  <a:srgbClr val="D4D4D4"/>
                </a:solidFill>
                <a:highlight>
                  <a:srgbClr val="1F1F1F"/>
                </a:highlight>
                <a:latin typeface="Courier New"/>
                <a:ea typeface="Courier New"/>
                <a:cs typeface="Courier New"/>
                <a:sym typeface="Courier New"/>
              </a:rPr>
              <a:t>:</a:t>
            </a:r>
            <a:r>
              <a:rPr lang="es-419" sz="1400">
                <a:solidFill>
                  <a:srgbClr val="4EC9B0"/>
                </a:solidFill>
                <a:highlight>
                  <a:srgbClr val="1F1F1F"/>
                </a:highlight>
                <a:latin typeface="Courier New"/>
                <a:ea typeface="Courier New"/>
                <a:cs typeface="Courier New"/>
                <a:sym typeface="Courier New"/>
              </a:rPr>
              <a:t>f64</a:t>
            </a:r>
            <a:r>
              <a:rPr lang="es-419" sz="1400">
                <a:solidFill>
                  <a:srgbClr val="CCCCCC"/>
                </a:solidFill>
                <a:highlight>
                  <a:srgbClr val="1F1F1F"/>
                </a:highlight>
                <a:latin typeface="Courier New"/>
                <a:ea typeface="Courier New"/>
                <a:cs typeface="Courier New"/>
                <a:sym typeface="Courier New"/>
              </a:rPr>
              <a:t> </a:t>
            </a:r>
            <a:r>
              <a:rPr lang="es-419" sz="1400">
                <a:solidFill>
                  <a:srgbClr val="D4D4D4"/>
                </a:solidFill>
                <a:highlight>
                  <a:srgbClr val="1F1F1F"/>
                </a:highlight>
                <a:latin typeface="Courier New"/>
                <a:ea typeface="Courier New"/>
                <a:cs typeface="Courier New"/>
                <a:sym typeface="Courier New"/>
              </a:rPr>
              <a:t>=</a:t>
            </a:r>
            <a:r>
              <a:rPr lang="es-419" sz="1400">
                <a:solidFill>
                  <a:srgbClr val="CCCCCC"/>
                </a:solidFill>
                <a:highlight>
                  <a:srgbClr val="1F1F1F"/>
                </a:highlight>
                <a:latin typeface="Courier New"/>
                <a:ea typeface="Courier New"/>
                <a:cs typeface="Courier New"/>
                <a:sym typeface="Courier New"/>
              </a:rPr>
              <a:t> </a:t>
            </a:r>
            <a:r>
              <a:rPr lang="es-419" sz="1400" u="sng">
                <a:solidFill>
                  <a:srgbClr val="9CDCFE"/>
                </a:solidFill>
                <a:highlight>
                  <a:srgbClr val="1F1F1F"/>
                </a:highlight>
                <a:latin typeface="Courier New"/>
                <a:ea typeface="Courier New"/>
                <a:cs typeface="Courier New"/>
                <a:sym typeface="Courier New"/>
              </a:rPr>
              <a:t>a</a:t>
            </a:r>
            <a:r>
              <a:rPr lang="es-419" sz="1400">
                <a:solidFill>
                  <a:srgbClr val="D4D4D4"/>
                </a:solidFill>
                <a:highlight>
                  <a:srgbClr val="1F1F1F"/>
                </a:highlight>
                <a:latin typeface="Courier New"/>
                <a:ea typeface="Courier New"/>
                <a:cs typeface="Courier New"/>
                <a:sym typeface="Courier New"/>
              </a:rPr>
              <a:t>.</a:t>
            </a:r>
            <a:r>
              <a:rPr lang="es-419" sz="1400" u="sng">
                <a:solidFill>
                  <a:srgbClr val="DCDCAA"/>
                </a:solidFill>
                <a:highlight>
                  <a:srgbClr val="1F1F1F"/>
                </a:highlight>
                <a:latin typeface="Courier New"/>
                <a:ea typeface="Courier New"/>
                <a:cs typeface="Courier New"/>
                <a:sym typeface="Courier New"/>
              </a:rPr>
              <a:t>next1</a:t>
            </a:r>
            <a:r>
              <a:rPr lang="es-419" sz="1400">
                <a:solidFill>
                  <a:srgbClr val="CCCCCC"/>
                </a:solidFill>
                <a:highlight>
                  <a:srgbClr val="1F1F1F"/>
                </a:highlight>
                <a:latin typeface="Courier New"/>
                <a:ea typeface="Courier New"/>
                <a:cs typeface="Courier New"/>
                <a:sym typeface="Courier New"/>
              </a:rPr>
              <a:t>()</a:t>
            </a:r>
            <a:r>
              <a:rPr lang="es-419" sz="1400">
                <a:solidFill>
                  <a:srgbClr val="D4D4D4"/>
                </a:solidFill>
                <a:highlight>
                  <a:srgbClr val="1F1F1F"/>
                </a:highlight>
                <a:latin typeface="Courier New"/>
                <a:ea typeface="Courier New"/>
                <a:cs typeface="Courier New"/>
                <a:sym typeface="Courier New"/>
              </a:rPr>
              <a:t>.</a:t>
            </a:r>
            <a:r>
              <a:rPr lang="es-419" sz="1400">
                <a:solidFill>
                  <a:srgbClr val="DCDCAA"/>
                </a:solidFill>
                <a:highlight>
                  <a:srgbClr val="1F1F1F"/>
                </a:highlight>
                <a:latin typeface="Courier New"/>
                <a:ea typeface="Courier New"/>
                <a:cs typeface="Courier New"/>
                <a:sym typeface="Courier New"/>
              </a:rPr>
              <a:t>unwrap</a:t>
            </a:r>
            <a:r>
              <a:rPr lang="es-419" sz="1400">
                <a:solidFill>
                  <a:srgbClr val="CCCCCC"/>
                </a:solidFill>
                <a:highlight>
                  <a:srgbClr val="1F1F1F"/>
                </a:highlight>
                <a:latin typeface="Courier New"/>
                <a:ea typeface="Courier New"/>
                <a:cs typeface="Courier New"/>
                <a:sym typeface="Courier New"/>
              </a:rPr>
              <a:t>();</a:t>
            </a:r>
            <a:endParaRPr sz="14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400">
                <a:solidFill>
                  <a:srgbClr val="CCCCCC"/>
                </a:solidFill>
                <a:highlight>
                  <a:srgbClr val="1F1F1F"/>
                </a:highlight>
                <a:latin typeface="Courier New"/>
                <a:ea typeface="Courier New"/>
                <a:cs typeface="Courier New"/>
                <a:sym typeface="Courier New"/>
              </a:rPr>
              <a:t>}</a:t>
            </a:r>
            <a:endParaRPr sz="14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900">
              <a:solidFill>
                <a:srgbClr val="569CD6"/>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a:highlight>
                <a:schemeClr val="lt1"/>
              </a:highlight>
              <a:latin typeface="Roboto Slab"/>
              <a:ea typeface="Roboto Slab"/>
              <a:cs typeface="Roboto Slab"/>
              <a:sym typeface="Roboto Slab"/>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11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a:highlight>
                  <a:schemeClr val="lt1"/>
                </a:highlight>
              </a:rPr>
              <a:t>A</a:t>
            </a:r>
            <a:r>
              <a:rPr lang="es-419">
                <a:highlight>
                  <a:schemeClr val="lt1"/>
                </a:highlight>
              </a:rPr>
              <a:t>dvanced traits</a:t>
            </a:r>
            <a:endParaRPr>
              <a:highlight>
                <a:schemeClr val="lt1"/>
              </a:highlight>
            </a:endParaRPr>
          </a:p>
        </p:txBody>
      </p:sp>
      <p:sp>
        <p:nvSpPr>
          <p:cNvPr id="664" name="Google Shape;664;p110"/>
          <p:cNvSpPr txBox="1"/>
          <p:nvPr>
            <p:ph idx="1" type="body"/>
          </p:nvPr>
        </p:nvSpPr>
        <p:spPr>
          <a:xfrm>
            <a:off x="387900" y="1352024"/>
            <a:ext cx="8368200" cy="3078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419" sz="900">
                <a:solidFill>
                  <a:srgbClr val="569CD6"/>
                </a:solidFill>
                <a:highlight>
                  <a:srgbClr val="1F1F1F"/>
                </a:highlight>
                <a:latin typeface="Courier New"/>
                <a:ea typeface="Courier New"/>
                <a:cs typeface="Courier New"/>
                <a:sym typeface="Courier New"/>
              </a:rPr>
              <a:t>pub</a:t>
            </a: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trait</a:t>
            </a:r>
            <a:r>
              <a:rPr lang="es-419" sz="900">
                <a:solidFill>
                  <a:srgbClr val="CCCCCC"/>
                </a:solidFill>
                <a:highlight>
                  <a:srgbClr val="1F1F1F"/>
                </a:highlight>
                <a:latin typeface="Courier New"/>
                <a:ea typeface="Courier New"/>
                <a:cs typeface="Courier New"/>
                <a:sym typeface="Courier New"/>
              </a:rPr>
              <a:t> </a:t>
            </a:r>
            <a:r>
              <a:rPr lang="es-419" sz="900">
                <a:solidFill>
                  <a:srgbClr val="4EC9B0"/>
                </a:solidFill>
                <a:highlight>
                  <a:srgbClr val="1F1F1F"/>
                </a:highlight>
                <a:latin typeface="Courier New"/>
                <a:ea typeface="Courier New"/>
                <a:cs typeface="Courier New"/>
                <a:sym typeface="Courier New"/>
              </a:rPr>
              <a:t>Iterator2</a:t>
            </a:r>
            <a:r>
              <a:rPr lang="es-419" sz="900">
                <a:solidFill>
                  <a:srgbClr val="CCCCCC"/>
                </a:solidFill>
                <a:highlight>
                  <a:srgbClr val="1F1F1F"/>
                </a:highlight>
                <a:latin typeface="Courier New"/>
                <a:ea typeface="Courier New"/>
                <a:cs typeface="Courier New"/>
                <a:sym typeface="Courier New"/>
              </a:rPr>
              <a:t> {</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type</a:t>
            </a:r>
            <a:r>
              <a:rPr lang="es-419" sz="900">
                <a:solidFill>
                  <a:srgbClr val="CCCCCC"/>
                </a:solidFill>
                <a:highlight>
                  <a:srgbClr val="1F1F1F"/>
                </a:highlight>
                <a:latin typeface="Courier New"/>
                <a:ea typeface="Courier New"/>
                <a:cs typeface="Courier New"/>
                <a:sym typeface="Courier New"/>
              </a:rPr>
              <a:t> </a:t>
            </a:r>
            <a:r>
              <a:rPr lang="es-419" sz="900">
                <a:solidFill>
                  <a:srgbClr val="4EC9B0"/>
                </a:solidFill>
                <a:highlight>
                  <a:srgbClr val="1F1F1F"/>
                </a:highlight>
                <a:latin typeface="Courier New"/>
                <a:ea typeface="Courier New"/>
                <a:cs typeface="Courier New"/>
                <a:sym typeface="Courier New"/>
              </a:rPr>
              <a:t>Item</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fn</a:t>
            </a:r>
            <a:r>
              <a:rPr lang="es-419" sz="900">
                <a:solidFill>
                  <a:srgbClr val="CCCCCC"/>
                </a:solidFill>
                <a:highlight>
                  <a:srgbClr val="1F1F1F"/>
                </a:highlight>
                <a:latin typeface="Courier New"/>
                <a:ea typeface="Courier New"/>
                <a:cs typeface="Courier New"/>
                <a:sym typeface="Courier New"/>
              </a:rPr>
              <a:t> </a:t>
            </a:r>
            <a:r>
              <a:rPr lang="es-419" sz="900" u="sng">
                <a:solidFill>
                  <a:srgbClr val="DCDCAA"/>
                </a:solidFill>
                <a:highlight>
                  <a:srgbClr val="1F1F1F"/>
                </a:highlight>
                <a:latin typeface="Courier New"/>
                <a:ea typeface="Courier New"/>
                <a:cs typeface="Courier New"/>
                <a:sym typeface="Courier New"/>
              </a:rPr>
              <a:t>next2</a:t>
            </a:r>
            <a:r>
              <a:rPr lang="es-419" sz="900">
                <a:solidFill>
                  <a:srgbClr val="CCCCCC"/>
                </a:solidFill>
                <a:highlight>
                  <a:srgbClr val="1F1F1F"/>
                </a:highlight>
                <a:latin typeface="Courier New"/>
                <a:ea typeface="Courier New"/>
                <a:cs typeface="Courier New"/>
                <a:sym typeface="Courier New"/>
              </a:rPr>
              <a:t>(</a:t>
            </a:r>
            <a:r>
              <a:rPr lang="es-419" sz="900">
                <a:solidFill>
                  <a:srgbClr val="D4D4D4"/>
                </a:solidFill>
                <a:highlight>
                  <a:srgbClr val="1F1F1F"/>
                </a:highlight>
                <a:latin typeface="Courier New"/>
                <a:ea typeface="Courier New"/>
                <a:cs typeface="Courier New"/>
                <a:sym typeface="Courier New"/>
              </a:rPr>
              <a:t>&amp;</a:t>
            </a:r>
            <a:r>
              <a:rPr lang="es-419" sz="900">
                <a:solidFill>
                  <a:srgbClr val="569CD6"/>
                </a:solidFill>
                <a:highlight>
                  <a:srgbClr val="1F1F1F"/>
                </a:highlight>
                <a:latin typeface="Courier New"/>
                <a:ea typeface="Courier New"/>
                <a:cs typeface="Courier New"/>
                <a:sym typeface="Courier New"/>
              </a:rPr>
              <a:t>mut</a:t>
            </a:r>
            <a:r>
              <a:rPr lang="es-419" sz="900">
                <a:solidFill>
                  <a:srgbClr val="CCCCCC"/>
                </a:solidFill>
                <a:highlight>
                  <a:srgbClr val="1F1F1F"/>
                </a:highlight>
                <a:latin typeface="Courier New"/>
                <a:ea typeface="Courier New"/>
                <a:cs typeface="Courier New"/>
                <a:sym typeface="Courier New"/>
              </a:rPr>
              <a:t> </a:t>
            </a:r>
            <a:r>
              <a:rPr lang="es-419" sz="900" u="sng">
                <a:solidFill>
                  <a:srgbClr val="569CD6"/>
                </a:solidFill>
                <a:highlight>
                  <a:srgbClr val="1F1F1F"/>
                </a:highlight>
                <a:latin typeface="Courier New"/>
                <a:ea typeface="Courier New"/>
                <a:cs typeface="Courier New"/>
                <a:sym typeface="Courier New"/>
              </a:rPr>
              <a:t>self</a:t>
            </a:r>
            <a:r>
              <a:rPr lang="es-419" sz="900">
                <a:solidFill>
                  <a:srgbClr val="CCCCCC"/>
                </a:solidFill>
                <a:highlight>
                  <a:srgbClr val="1F1F1F"/>
                </a:highlight>
                <a:latin typeface="Courier New"/>
                <a:ea typeface="Courier New"/>
                <a:cs typeface="Courier New"/>
                <a:sym typeface="Courier New"/>
              </a:rPr>
              <a:t>) </a:t>
            </a:r>
            <a:r>
              <a:rPr lang="es-419" sz="900">
                <a:solidFill>
                  <a:srgbClr val="D4D4D4"/>
                </a:solidFill>
                <a:highlight>
                  <a:srgbClr val="1F1F1F"/>
                </a:highlight>
                <a:latin typeface="Courier New"/>
                <a:ea typeface="Courier New"/>
                <a:cs typeface="Courier New"/>
                <a:sym typeface="Courier New"/>
              </a:rPr>
              <a:t>-&gt;</a:t>
            </a:r>
            <a:r>
              <a:rPr lang="es-419" sz="900">
                <a:solidFill>
                  <a:srgbClr val="CCCCCC"/>
                </a:solidFill>
                <a:highlight>
                  <a:srgbClr val="1F1F1F"/>
                </a:highlight>
                <a:latin typeface="Courier New"/>
                <a:ea typeface="Courier New"/>
                <a:cs typeface="Courier New"/>
                <a:sym typeface="Courier New"/>
              </a:rPr>
              <a:t> </a:t>
            </a:r>
            <a:r>
              <a:rPr lang="es-419" sz="900">
                <a:solidFill>
                  <a:srgbClr val="4EC9B0"/>
                </a:solidFill>
                <a:highlight>
                  <a:srgbClr val="1F1F1F"/>
                </a:highlight>
                <a:latin typeface="Courier New"/>
                <a:ea typeface="Courier New"/>
                <a:cs typeface="Courier New"/>
                <a:sym typeface="Courier New"/>
              </a:rPr>
              <a:t>Option</a:t>
            </a:r>
            <a:r>
              <a:rPr lang="es-419" sz="900">
                <a:solidFill>
                  <a:srgbClr val="CCCCCC"/>
                </a:solidFill>
                <a:highlight>
                  <a:srgbClr val="1F1F1F"/>
                </a:highlight>
                <a:latin typeface="Courier New"/>
                <a:ea typeface="Courier New"/>
                <a:cs typeface="Courier New"/>
                <a:sym typeface="Courier New"/>
              </a:rPr>
              <a:t>&lt;</a:t>
            </a:r>
            <a:r>
              <a:rPr lang="es-419" sz="900">
                <a:solidFill>
                  <a:srgbClr val="569CD6"/>
                </a:solidFill>
                <a:highlight>
                  <a:srgbClr val="1F1F1F"/>
                </a:highlight>
                <a:latin typeface="Courier New"/>
                <a:ea typeface="Courier New"/>
                <a:cs typeface="Courier New"/>
                <a:sym typeface="Courier New"/>
              </a:rPr>
              <a:t>Self</a:t>
            </a:r>
            <a:r>
              <a:rPr lang="es-419" sz="900">
                <a:solidFill>
                  <a:srgbClr val="D4D4D4"/>
                </a:solidFill>
                <a:highlight>
                  <a:srgbClr val="1F1F1F"/>
                </a:highlight>
                <a:latin typeface="Courier New"/>
                <a:ea typeface="Courier New"/>
                <a:cs typeface="Courier New"/>
                <a:sym typeface="Courier New"/>
              </a:rPr>
              <a:t>::</a:t>
            </a:r>
            <a:r>
              <a:rPr lang="es-419" sz="900">
                <a:solidFill>
                  <a:srgbClr val="4EC9B0"/>
                </a:solidFill>
                <a:highlight>
                  <a:srgbClr val="1F1F1F"/>
                </a:highlight>
                <a:latin typeface="Courier New"/>
                <a:ea typeface="Courier New"/>
                <a:cs typeface="Courier New"/>
                <a:sym typeface="Courier New"/>
              </a:rPr>
              <a:t>Item</a:t>
            </a:r>
            <a:r>
              <a:rPr lang="es-419" sz="900">
                <a:solidFill>
                  <a:srgbClr val="CCCCCC"/>
                </a:solidFill>
                <a:highlight>
                  <a:srgbClr val="1F1F1F"/>
                </a:highlight>
                <a:latin typeface="Courier New"/>
                <a:ea typeface="Courier New"/>
                <a:cs typeface="Courier New"/>
                <a:sym typeface="Courier New"/>
              </a:rPr>
              <a:t>&gt;;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a:t>
            </a:r>
            <a:endParaRPr sz="900">
              <a:solidFill>
                <a:srgbClr val="569CD6"/>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569CD6"/>
                </a:solidFill>
                <a:highlight>
                  <a:srgbClr val="1F1F1F"/>
                </a:highlight>
                <a:latin typeface="Courier New"/>
                <a:ea typeface="Courier New"/>
                <a:cs typeface="Courier New"/>
                <a:sym typeface="Courier New"/>
              </a:rPr>
              <a:t>impl</a:t>
            </a:r>
            <a:r>
              <a:rPr lang="es-419" sz="900">
                <a:solidFill>
                  <a:srgbClr val="CCCCCC"/>
                </a:solidFill>
                <a:highlight>
                  <a:srgbClr val="1F1F1F"/>
                </a:highlight>
                <a:latin typeface="Courier New"/>
                <a:ea typeface="Courier New"/>
                <a:cs typeface="Courier New"/>
                <a:sym typeface="Courier New"/>
              </a:rPr>
              <a:t> </a:t>
            </a:r>
            <a:r>
              <a:rPr lang="es-419" sz="900">
                <a:solidFill>
                  <a:srgbClr val="4EC9B0"/>
                </a:solidFill>
                <a:highlight>
                  <a:srgbClr val="1F1F1F"/>
                </a:highlight>
                <a:latin typeface="Courier New"/>
                <a:ea typeface="Courier New"/>
                <a:cs typeface="Courier New"/>
                <a:sym typeface="Courier New"/>
              </a:rPr>
              <a:t>Iterator2</a:t>
            </a: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for</a:t>
            </a:r>
            <a:r>
              <a:rPr lang="es-419" sz="900">
                <a:solidFill>
                  <a:srgbClr val="CCCCCC"/>
                </a:solidFill>
                <a:highlight>
                  <a:srgbClr val="1F1F1F"/>
                </a:highlight>
                <a:latin typeface="Courier New"/>
                <a:ea typeface="Courier New"/>
                <a:cs typeface="Courier New"/>
                <a:sym typeface="Courier New"/>
              </a:rPr>
              <a:t> </a:t>
            </a:r>
            <a:r>
              <a:rPr lang="es-419" sz="900">
                <a:solidFill>
                  <a:srgbClr val="4EC9B0"/>
                </a:solidFill>
                <a:highlight>
                  <a:srgbClr val="1F1F1F"/>
                </a:highlight>
                <a:latin typeface="Courier New"/>
                <a:ea typeface="Courier New"/>
                <a:cs typeface="Courier New"/>
                <a:sym typeface="Courier New"/>
              </a:rPr>
              <a:t>A</a:t>
            </a:r>
            <a:r>
              <a:rPr lang="es-419" sz="900">
                <a:solidFill>
                  <a:srgbClr val="CCCCCC"/>
                </a:solidFill>
                <a:highlight>
                  <a:srgbClr val="1F1F1F"/>
                </a:highlight>
                <a:latin typeface="Courier New"/>
                <a:ea typeface="Courier New"/>
                <a:cs typeface="Courier New"/>
                <a:sym typeface="Courier New"/>
              </a:rPr>
              <a:t> {</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type</a:t>
            </a:r>
            <a:r>
              <a:rPr lang="es-419" sz="900">
                <a:solidFill>
                  <a:srgbClr val="CCCCCC"/>
                </a:solidFill>
                <a:highlight>
                  <a:srgbClr val="1F1F1F"/>
                </a:highlight>
                <a:latin typeface="Courier New"/>
                <a:ea typeface="Courier New"/>
                <a:cs typeface="Courier New"/>
                <a:sym typeface="Courier New"/>
              </a:rPr>
              <a:t> </a:t>
            </a:r>
            <a:r>
              <a:rPr lang="es-419" sz="900">
                <a:solidFill>
                  <a:srgbClr val="4EC9B0"/>
                </a:solidFill>
                <a:highlight>
                  <a:srgbClr val="1F1F1F"/>
                </a:highlight>
                <a:latin typeface="Courier New"/>
                <a:ea typeface="Courier New"/>
                <a:cs typeface="Courier New"/>
                <a:sym typeface="Courier New"/>
              </a:rPr>
              <a:t>Item</a:t>
            </a:r>
            <a:r>
              <a:rPr lang="es-419" sz="900">
                <a:solidFill>
                  <a:srgbClr val="CCCCCC"/>
                </a:solidFill>
                <a:highlight>
                  <a:srgbClr val="1F1F1F"/>
                </a:highlight>
                <a:latin typeface="Courier New"/>
                <a:ea typeface="Courier New"/>
                <a:cs typeface="Courier New"/>
                <a:sym typeface="Courier New"/>
              </a:rPr>
              <a:t> </a:t>
            </a:r>
            <a:r>
              <a:rPr lang="es-419" sz="900">
                <a:solidFill>
                  <a:srgbClr val="D4D4D4"/>
                </a:solidFill>
                <a:highlight>
                  <a:srgbClr val="1F1F1F"/>
                </a:highlight>
                <a:latin typeface="Courier New"/>
                <a:ea typeface="Courier New"/>
                <a:cs typeface="Courier New"/>
                <a:sym typeface="Courier New"/>
              </a:rPr>
              <a:t>=</a:t>
            </a:r>
            <a:r>
              <a:rPr lang="es-419" sz="900">
                <a:solidFill>
                  <a:srgbClr val="CCCCCC"/>
                </a:solidFill>
                <a:highlight>
                  <a:srgbClr val="1F1F1F"/>
                </a:highlight>
                <a:latin typeface="Courier New"/>
                <a:ea typeface="Courier New"/>
                <a:cs typeface="Courier New"/>
                <a:sym typeface="Courier New"/>
              </a:rPr>
              <a:t> </a:t>
            </a:r>
            <a:r>
              <a:rPr lang="es-419" sz="900">
                <a:solidFill>
                  <a:srgbClr val="4EC9B0"/>
                </a:solidFill>
                <a:highlight>
                  <a:srgbClr val="1F1F1F"/>
                </a:highlight>
                <a:latin typeface="Courier New"/>
                <a:ea typeface="Courier New"/>
                <a:cs typeface="Courier New"/>
                <a:sym typeface="Courier New"/>
              </a:rPr>
              <a:t>i32</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fn</a:t>
            </a:r>
            <a:r>
              <a:rPr lang="es-419" sz="900">
                <a:solidFill>
                  <a:srgbClr val="CCCCCC"/>
                </a:solidFill>
                <a:highlight>
                  <a:srgbClr val="1F1F1F"/>
                </a:highlight>
                <a:latin typeface="Courier New"/>
                <a:ea typeface="Courier New"/>
                <a:cs typeface="Courier New"/>
                <a:sym typeface="Courier New"/>
              </a:rPr>
              <a:t> </a:t>
            </a:r>
            <a:r>
              <a:rPr lang="es-419" sz="900" u="sng">
                <a:solidFill>
                  <a:srgbClr val="DCDCAA"/>
                </a:solidFill>
                <a:highlight>
                  <a:srgbClr val="1F1F1F"/>
                </a:highlight>
                <a:latin typeface="Courier New"/>
                <a:ea typeface="Courier New"/>
                <a:cs typeface="Courier New"/>
                <a:sym typeface="Courier New"/>
              </a:rPr>
              <a:t>next2</a:t>
            </a:r>
            <a:r>
              <a:rPr lang="es-419" sz="900">
                <a:solidFill>
                  <a:srgbClr val="CCCCCC"/>
                </a:solidFill>
                <a:highlight>
                  <a:srgbClr val="1F1F1F"/>
                </a:highlight>
                <a:latin typeface="Courier New"/>
                <a:ea typeface="Courier New"/>
                <a:cs typeface="Courier New"/>
                <a:sym typeface="Courier New"/>
              </a:rPr>
              <a:t>(</a:t>
            </a:r>
            <a:r>
              <a:rPr lang="es-419" sz="900">
                <a:solidFill>
                  <a:srgbClr val="D4D4D4"/>
                </a:solidFill>
                <a:highlight>
                  <a:srgbClr val="1F1F1F"/>
                </a:highlight>
                <a:latin typeface="Courier New"/>
                <a:ea typeface="Courier New"/>
                <a:cs typeface="Courier New"/>
                <a:sym typeface="Courier New"/>
              </a:rPr>
              <a:t>&amp;</a:t>
            </a:r>
            <a:r>
              <a:rPr lang="es-419" sz="900">
                <a:solidFill>
                  <a:srgbClr val="569CD6"/>
                </a:solidFill>
                <a:highlight>
                  <a:srgbClr val="1F1F1F"/>
                </a:highlight>
                <a:latin typeface="Courier New"/>
                <a:ea typeface="Courier New"/>
                <a:cs typeface="Courier New"/>
                <a:sym typeface="Courier New"/>
              </a:rPr>
              <a:t>mut</a:t>
            </a:r>
            <a:r>
              <a:rPr lang="es-419" sz="900">
                <a:solidFill>
                  <a:srgbClr val="CCCCCC"/>
                </a:solidFill>
                <a:highlight>
                  <a:srgbClr val="1F1F1F"/>
                </a:highlight>
                <a:latin typeface="Courier New"/>
                <a:ea typeface="Courier New"/>
                <a:cs typeface="Courier New"/>
                <a:sym typeface="Courier New"/>
              </a:rPr>
              <a:t> </a:t>
            </a:r>
            <a:r>
              <a:rPr lang="es-419" sz="900" u="sng">
                <a:solidFill>
                  <a:srgbClr val="569CD6"/>
                </a:solidFill>
                <a:highlight>
                  <a:srgbClr val="1F1F1F"/>
                </a:highlight>
                <a:latin typeface="Courier New"/>
                <a:ea typeface="Courier New"/>
                <a:cs typeface="Courier New"/>
                <a:sym typeface="Courier New"/>
              </a:rPr>
              <a:t>self</a:t>
            </a:r>
            <a:r>
              <a:rPr lang="es-419" sz="900">
                <a:solidFill>
                  <a:srgbClr val="CCCCCC"/>
                </a:solidFill>
                <a:highlight>
                  <a:srgbClr val="1F1F1F"/>
                </a:highlight>
                <a:latin typeface="Courier New"/>
                <a:ea typeface="Courier New"/>
                <a:cs typeface="Courier New"/>
                <a:sym typeface="Courier New"/>
              </a:rPr>
              <a:t>) </a:t>
            </a:r>
            <a:r>
              <a:rPr lang="es-419" sz="900">
                <a:solidFill>
                  <a:srgbClr val="D4D4D4"/>
                </a:solidFill>
                <a:highlight>
                  <a:srgbClr val="1F1F1F"/>
                </a:highlight>
                <a:latin typeface="Courier New"/>
                <a:ea typeface="Courier New"/>
                <a:cs typeface="Courier New"/>
                <a:sym typeface="Courier New"/>
              </a:rPr>
              <a:t>-&gt;</a:t>
            </a:r>
            <a:r>
              <a:rPr lang="es-419" sz="900">
                <a:solidFill>
                  <a:srgbClr val="CCCCCC"/>
                </a:solidFill>
                <a:highlight>
                  <a:srgbClr val="1F1F1F"/>
                </a:highlight>
                <a:latin typeface="Courier New"/>
                <a:ea typeface="Courier New"/>
                <a:cs typeface="Courier New"/>
                <a:sym typeface="Courier New"/>
              </a:rPr>
              <a:t> </a:t>
            </a:r>
            <a:r>
              <a:rPr lang="es-419" sz="900">
                <a:solidFill>
                  <a:srgbClr val="4EC9B0"/>
                </a:solidFill>
                <a:highlight>
                  <a:srgbClr val="1F1F1F"/>
                </a:highlight>
                <a:latin typeface="Courier New"/>
                <a:ea typeface="Courier New"/>
                <a:cs typeface="Courier New"/>
                <a:sym typeface="Courier New"/>
              </a:rPr>
              <a:t>Option</a:t>
            </a:r>
            <a:r>
              <a:rPr lang="es-419" sz="900">
                <a:solidFill>
                  <a:srgbClr val="CCCCCC"/>
                </a:solidFill>
                <a:highlight>
                  <a:srgbClr val="1F1F1F"/>
                </a:highlight>
                <a:latin typeface="Courier New"/>
                <a:ea typeface="Courier New"/>
                <a:cs typeface="Courier New"/>
                <a:sym typeface="Courier New"/>
              </a:rPr>
              <a:t>&lt;</a:t>
            </a:r>
            <a:r>
              <a:rPr lang="es-419" sz="900">
                <a:solidFill>
                  <a:srgbClr val="569CD6"/>
                </a:solidFill>
                <a:highlight>
                  <a:srgbClr val="1F1F1F"/>
                </a:highlight>
                <a:latin typeface="Courier New"/>
                <a:ea typeface="Courier New"/>
                <a:cs typeface="Courier New"/>
                <a:sym typeface="Courier New"/>
              </a:rPr>
              <a:t>Self</a:t>
            </a:r>
            <a:r>
              <a:rPr lang="es-419" sz="900">
                <a:solidFill>
                  <a:srgbClr val="D4D4D4"/>
                </a:solidFill>
                <a:highlight>
                  <a:srgbClr val="1F1F1F"/>
                </a:highlight>
                <a:latin typeface="Courier New"/>
                <a:ea typeface="Courier New"/>
                <a:cs typeface="Courier New"/>
                <a:sym typeface="Courier New"/>
              </a:rPr>
              <a:t>::</a:t>
            </a:r>
            <a:r>
              <a:rPr lang="es-419" sz="900">
                <a:solidFill>
                  <a:srgbClr val="4EC9B0"/>
                </a:solidFill>
                <a:highlight>
                  <a:srgbClr val="1F1F1F"/>
                </a:highlight>
                <a:latin typeface="Courier New"/>
                <a:ea typeface="Courier New"/>
                <a:cs typeface="Courier New"/>
                <a:sym typeface="Courier New"/>
              </a:rPr>
              <a:t>Item</a:t>
            </a:r>
            <a:r>
              <a:rPr lang="es-419" sz="900">
                <a:solidFill>
                  <a:srgbClr val="CCCCCC"/>
                </a:solidFill>
                <a:highlight>
                  <a:srgbClr val="1F1F1F"/>
                </a:highlight>
                <a:latin typeface="Courier New"/>
                <a:ea typeface="Courier New"/>
                <a:cs typeface="Courier New"/>
                <a:sym typeface="Courier New"/>
              </a:rPr>
              <a:t>&gt;{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4FC1FF"/>
                </a:solidFill>
                <a:highlight>
                  <a:srgbClr val="1F1F1F"/>
                </a:highlight>
                <a:latin typeface="Courier New"/>
                <a:ea typeface="Courier New"/>
                <a:cs typeface="Courier New"/>
                <a:sym typeface="Courier New"/>
              </a:rPr>
              <a:t>Some</a:t>
            </a:r>
            <a:r>
              <a:rPr lang="es-419" sz="900">
                <a:solidFill>
                  <a:srgbClr val="CCCCCC"/>
                </a:solidFill>
                <a:highlight>
                  <a:srgbClr val="1F1F1F"/>
                </a:highlight>
                <a:latin typeface="Courier New"/>
                <a:ea typeface="Courier New"/>
                <a:cs typeface="Courier New"/>
                <a:sym typeface="Courier New"/>
              </a:rPr>
              <a:t>(</a:t>
            </a:r>
            <a:r>
              <a:rPr lang="es-419" sz="900">
                <a:solidFill>
                  <a:srgbClr val="B5CEA8"/>
                </a:solidFill>
                <a:highlight>
                  <a:srgbClr val="1F1F1F"/>
                </a:highlight>
                <a:latin typeface="Courier New"/>
                <a:ea typeface="Courier New"/>
                <a:cs typeface="Courier New"/>
                <a:sym typeface="Courier New"/>
              </a:rPr>
              <a:t>8</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569CD6"/>
                </a:solidFill>
                <a:highlight>
                  <a:srgbClr val="1F1F1F"/>
                </a:highlight>
                <a:latin typeface="Courier New"/>
                <a:ea typeface="Courier New"/>
                <a:cs typeface="Courier New"/>
                <a:sym typeface="Courier New"/>
              </a:rPr>
              <a:t>fn</a:t>
            </a:r>
            <a:r>
              <a:rPr lang="es-419" sz="900">
                <a:solidFill>
                  <a:srgbClr val="CCCCCC"/>
                </a:solidFill>
                <a:highlight>
                  <a:srgbClr val="1F1F1F"/>
                </a:highlight>
                <a:latin typeface="Courier New"/>
                <a:ea typeface="Courier New"/>
                <a:cs typeface="Courier New"/>
                <a:sym typeface="Courier New"/>
              </a:rPr>
              <a:t> </a:t>
            </a:r>
            <a:r>
              <a:rPr lang="es-419" sz="900">
                <a:solidFill>
                  <a:srgbClr val="DCDCAA"/>
                </a:solidFill>
                <a:highlight>
                  <a:srgbClr val="1F1F1F"/>
                </a:highlight>
                <a:latin typeface="Courier New"/>
                <a:ea typeface="Courier New"/>
                <a:cs typeface="Courier New"/>
                <a:sym typeface="Courier New"/>
              </a:rPr>
              <a:t>main</a:t>
            </a:r>
            <a:r>
              <a:rPr lang="es-419" sz="900">
                <a:solidFill>
                  <a:srgbClr val="CCCCCC"/>
                </a:solidFill>
                <a:highlight>
                  <a:srgbClr val="1F1F1F"/>
                </a:highlight>
                <a:latin typeface="Courier New"/>
                <a:ea typeface="Courier New"/>
                <a:cs typeface="Courier New"/>
                <a:sym typeface="Courier New"/>
              </a:rPr>
              <a:t>() {</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let</a:t>
            </a: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mut</a:t>
            </a:r>
            <a:r>
              <a:rPr lang="es-419" sz="900">
                <a:solidFill>
                  <a:srgbClr val="CCCCCC"/>
                </a:solidFill>
                <a:highlight>
                  <a:srgbClr val="1F1F1F"/>
                </a:highlight>
                <a:latin typeface="Courier New"/>
                <a:ea typeface="Courier New"/>
                <a:cs typeface="Courier New"/>
                <a:sym typeface="Courier New"/>
              </a:rPr>
              <a:t> </a:t>
            </a:r>
            <a:r>
              <a:rPr lang="es-419" sz="900" u="sng">
                <a:solidFill>
                  <a:srgbClr val="9CDCFE"/>
                </a:solidFill>
                <a:highlight>
                  <a:srgbClr val="1F1F1F"/>
                </a:highlight>
                <a:latin typeface="Courier New"/>
                <a:ea typeface="Courier New"/>
                <a:cs typeface="Courier New"/>
                <a:sym typeface="Courier New"/>
              </a:rPr>
              <a:t>a</a:t>
            </a:r>
            <a:r>
              <a:rPr lang="es-419" sz="900">
                <a:solidFill>
                  <a:srgbClr val="CCCCCC"/>
                </a:solidFill>
                <a:highlight>
                  <a:srgbClr val="1F1F1F"/>
                </a:highlight>
                <a:latin typeface="Courier New"/>
                <a:ea typeface="Courier New"/>
                <a:cs typeface="Courier New"/>
                <a:sym typeface="Courier New"/>
              </a:rPr>
              <a:t> </a:t>
            </a:r>
            <a:r>
              <a:rPr lang="es-419" sz="900">
                <a:solidFill>
                  <a:srgbClr val="D4D4D4"/>
                </a:solidFill>
                <a:highlight>
                  <a:srgbClr val="1F1F1F"/>
                </a:highlight>
                <a:latin typeface="Courier New"/>
                <a:ea typeface="Courier New"/>
                <a:cs typeface="Courier New"/>
                <a:sym typeface="Courier New"/>
              </a:rPr>
              <a:t>=</a:t>
            </a:r>
            <a:r>
              <a:rPr lang="es-419" sz="900">
                <a:solidFill>
                  <a:srgbClr val="CCCCCC"/>
                </a:solidFill>
                <a:highlight>
                  <a:srgbClr val="1F1F1F"/>
                </a:highlight>
                <a:latin typeface="Courier New"/>
                <a:ea typeface="Courier New"/>
                <a:cs typeface="Courier New"/>
                <a:sym typeface="Courier New"/>
              </a:rPr>
              <a:t> </a:t>
            </a:r>
            <a:r>
              <a:rPr lang="es-419" sz="900">
                <a:solidFill>
                  <a:srgbClr val="4EC9B0"/>
                </a:solidFill>
                <a:highlight>
                  <a:srgbClr val="1F1F1F"/>
                </a:highlight>
                <a:latin typeface="Courier New"/>
                <a:ea typeface="Courier New"/>
                <a:cs typeface="Courier New"/>
                <a:sym typeface="Courier New"/>
              </a:rPr>
              <a:t>A</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   </a:t>
            </a:r>
            <a:r>
              <a:rPr lang="es-419" sz="900">
                <a:solidFill>
                  <a:srgbClr val="569CD6"/>
                </a:solidFill>
                <a:highlight>
                  <a:srgbClr val="1F1F1F"/>
                </a:highlight>
                <a:latin typeface="Courier New"/>
                <a:ea typeface="Courier New"/>
                <a:cs typeface="Courier New"/>
                <a:sym typeface="Courier New"/>
              </a:rPr>
              <a:t>let</a:t>
            </a:r>
            <a:r>
              <a:rPr lang="es-419" sz="900">
                <a:solidFill>
                  <a:srgbClr val="CCCCCC"/>
                </a:solidFill>
                <a:highlight>
                  <a:srgbClr val="1F1F1F"/>
                </a:highlight>
                <a:latin typeface="Courier New"/>
                <a:ea typeface="Courier New"/>
                <a:cs typeface="Courier New"/>
                <a:sym typeface="Courier New"/>
              </a:rPr>
              <a:t> </a:t>
            </a:r>
            <a:r>
              <a:rPr lang="es-419" sz="900">
                <a:solidFill>
                  <a:srgbClr val="9CDCFE"/>
                </a:solidFill>
                <a:highlight>
                  <a:srgbClr val="1F1F1F"/>
                </a:highlight>
                <a:latin typeface="Courier New"/>
                <a:ea typeface="Courier New"/>
                <a:cs typeface="Courier New"/>
                <a:sym typeface="Courier New"/>
              </a:rPr>
              <a:t>s</a:t>
            </a:r>
            <a:r>
              <a:rPr lang="es-419" sz="900">
                <a:solidFill>
                  <a:srgbClr val="D4D4D4"/>
                </a:solidFill>
                <a:highlight>
                  <a:srgbClr val="1F1F1F"/>
                </a:highlight>
                <a:latin typeface="Courier New"/>
                <a:ea typeface="Courier New"/>
                <a:cs typeface="Courier New"/>
                <a:sym typeface="Courier New"/>
              </a:rPr>
              <a:t>=</a:t>
            </a:r>
            <a:r>
              <a:rPr lang="es-419" sz="900">
                <a:solidFill>
                  <a:srgbClr val="CCCCCC"/>
                </a:solidFill>
                <a:highlight>
                  <a:srgbClr val="1F1F1F"/>
                </a:highlight>
                <a:latin typeface="Courier New"/>
                <a:ea typeface="Courier New"/>
                <a:cs typeface="Courier New"/>
                <a:sym typeface="Courier New"/>
              </a:rPr>
              <a:t> </a:t>
            </a:r>
            <a:r>
              <a:rPr lang="es-419" sz="900" u="sng">
                <a:solidFill>
                  <a:srgbClr val="9CDCFE"/>
                </a:solidFill>
                <a:highlight>
                  <a:srgbClr val="1F1F1F"/>
                </a:highlight>
                <a:latin typeface="Courier New"/>
                <a:ea typeface="Courier New"/>
                <a:cs typeface="Courier New"/>
                <a:sym typeface="Courier New"/>
              </a:rPr>
              <a:t>a</a:t>
            </a:r>
            <a:r>
              <a:rPr lang="es-419" sz="900">
                <a:solidFill>
                  <a:srgbClr val="D4D4D4"/>
                </a:solidFill>
                <a:highlight>
                  <a:srgbClr val="1F1F1F"/>
                </a:highlight>
                <a:latin typeface="Courier New"/>
                <a:ea typeface="Courier New"/>
                <a:cs typeface="Courier New"/>
                <a:sym typeface="Courier New"/>
              </a:rPr>
              <a:t>.</a:t>
            </a:r>
            <a:r>
              <a:rPr lang="es-419" sz="900" u="sng">
                <a:solidFill>
                  <a:srgbClr val="DCDCAA"/>
                </a:solidFill>
                <a:highlight>
                  <a:srgbClr val="1F1F1F"/>
                </a:highlight>
                <a:latin typeface="Courier New"/>
                <a:ea typeface="Courier New"/>
                <a:cs typeface="Courier New"/>
                <a:sym typeface="Courier New"/>
              </a:rPr>
              <a:t>next2</a:t>
            </a:r>
            <a:r>
              <a:rPr lang="es-419" sz="900">
                <a:solidFill>
                  <a:srgbClr val="CCCCCC"/>
                </a:solidFill>
                <a:highlight>
                  <a:srgbClr val="1F1F1F"/>
                </a:highlight>
                <a:latin typeface="Courier New"/>
                <a:ea typeface="Courier New"/>
                <a:cs typeface="Courier New"/>
                <a:sym typeface="Courier New"/>
              </a:rPr>
              <a:t>()</a:t>
            </a:r>
            <a:r>
              <a:rPr lang="es-419" sz="900">
                <a:solidFill>
                  <a:srgbClr val="D4D4D4"/>
                </a:solidFill>
                <a:highlight>
                  <a:srgbClr val="1F1F1F"/>
                </a:highlight>
                <a:latin typeface="Courier New"/>
                <a:ea typeface="Courier New"/>
                <a:cs typeface="Courier New"/>
                <a:sym typeface="Courier New"/>
              </a:rPr>
              <a:t>.</a:t>
            </a:r>
            <a:r>
              <a:rPr lang="es-419" sz="900">
                <a:solidFill>
                  <a:srgbClr val="DCDCAA"/>
                </a:solidFill>
                <a:highlight>
                  <a:srgbClr val="1F1F1F"/>
                </a:highlight>
                <a:latin typeface="Courier New"/>
                <a:ea typeface="Courier New"/>
                <a:cs typeface="Courier New"/>
                <a:sym typeface="Courier New"/>
              </a:rPr>
              <a:t>unwrap</a:t>
            </a: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CCCCCC"/>
                </a:solidFill>
                <a:highlight>
                  <a:srgbClr val="1F1F1F"/>
                </a:highlight>
                <a:latin typeface="Courier New"/>
                <a:ea typeface="Courier New"/>
                <a:cs typeface="Courier New"/>
                <a:sym typeface="Courier New"/>
              </a:rPr>
              <a:t>}</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900">
              <a:solidFill>
                <a:srgbClr val="569CD6"/>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900">
              <a:solidFill>
                <a:srgbClr val="569CD6"/>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a:highlight>
                <a:schemeClr val="lt1"/>
              </a:highlight>
              <a:latin typeface="Roboto Slab"/>
              <a:ea typeface="Roboto Slab"/>
              <a:cs typeface="Roboto Slab"/>
              <a:sym typeface="Roboto Slab"/>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11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lnSpc>
                <a:spcPct val="150000"/>
              </a:lnSpc>
              <a:spcBef>
                <a:spcPts val="0"/>
              </a:spcBef>
              <a:spcAft>
                <a:spcPts val="0"/>
              </a:spcAft>
              <a:buNone/>
            </a:pPr>
            <a:r>
              <a:rPr lang="es-419" sz="2300">
                <a:highlight>
                  <a:schemeClr val="lt1"/>
                </a:highlight>
              </a:rPr>
              <a:t>Advanced types</a:t>
            </a:r>
            <a:endParaRPr sz="3700">
              <a:highlight>
                <a:schemeClr val="lt1"/>
              </a:highlight>
            </a:endParaRPr>
          </a:p>
        </p:txBody>
      </p:sp>
      <p:sp>
        <p:nvSpPr>
          <p:cNvPr id="670" name="Google Shape;670;p111"/>
          <p:cNvSpPr txBox="1"/>
          <p:nvPr>
            <p:ph idx="1" type="body"/>
          </p:nvPr>
        </p:nvSpPr>
        <p:spPr>
          <a:xfrm>
            <a:off x="387900" y="1352024"/>
            <a:ext cx="8368200" cy="3078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419">
                <a:highlight>
                  <a:schemeClr val="lt1"/>
                </a:highlight>
                <a:latin typeface="Roboto Slab"/>
                <a:ea typeface="Roboto Slab"/>
                <a:cs typeface="Roboto Slab"/>
                <a:sym typeface="Roboto Slab"/>
              </a:rPr>
              <a:t>Rust proporciona la capacidad de declarar un alias de tipo para dar otro nombre a un tipo existente. Para ello utilizamos la palabra clave type. Por ejemplo, podemos crear el alias Kilómetros para i32 así:</a:t>
            </a:r>
            <a:endParaRPr>
              <a:highlight>
                <a:schemeClr val="lt1"/>
              </a:highlight>
              <a:latin typeface="Roboto Slab"/>
              <a:ea typeface="Roboto Slab"/>
              <a:cs typeface="Roboto Slab"/>
              <a:sym typeface="Roboto Slab"/>
            </a:endParaRPr>
          </a:p>
          <a:p>
            <a:pPr indent="0" lvl="0" marL="0" rtl="0" algn="l">
              <a:lnSpc>
                <a:spcPct val="150000"/>
              </a:lnSpc>
              <a:spcBef>
                <a:spcPts val="0"/>
              </a:spcBef>
              <a:spcAft>
                <a:spcPts val="0"/>
              </a:spcAft>
              <a:buNone/>
            </a:pPr>
            <a:r>
              <a:rPr lang="es-419" sz="1100">
                <a:solidFill>
                  <a:srgbClr val="569CD6"/>
                </a:solidFill>
                <a:highlight>
                  <a:srgbClr val="1F1F1F"/>
                </a:highlight>
                <a:latin typeface="Courier New"/>
                <a:ea typeface="Courier New"/>
                <a:cs typeface="Courier New"/>
                <a:sym typeface="Courier New"/>
              </a:rPr>
              <a:t>type</a:t>
            </a:r>
            <a:r>
              <a:rPr lang="es-419" sz="1100">
                <a:solidFill>
                  <a:srgbClr val="CCCCCC"/>
                </a:solidFill>
                <a:highlight>
                  <a:srgbClr val="1F1F1F"/>
                </a:highlight>
                <a:latin typeface="Courier New"/>
                <a:ea typeface="Courier New"/>
                <a:cs typeface="Courier New"/>
                <a:sym typeface="Courier New"/>
              </a:rPr>
              <a:t> </a:t>
            </a:r>
            <a:r>
              <a:rPr lang="es-419" sz="1100">
                <a:solidFill>
                  <a:srgbClr val="4EC9B0"/>
                </a:solidFill>
                <a:highlight>
                  <a:srgbClr val="1F1F1F"/>
                </a:highlight>
                <a:latin typeface="Courier New"/>
                <a:ea typeface="Courier New"/>
                <a:cs typeface="Courier New"/>
                <a:sym typeface="Courier New"/>
              </a:rPr>
              <a:t>Kilometros</a:t>
            </a:r>
            <a:r>
              <a:rPr lang="es-419" sz="1100">
                <a:solidFill>
                  <a:srgbClr val="CCCCCC"/>
                </a:solidFill>
                <a:highlight>
                  <a:srgbClr val="1F1F1F"/>
                </a:highlight>
                <a:latin typeface="Courier New"/>
                <a:ea typeface="Courier New"/>
                <a:cs typeface="Courier New"/>
                <a:sym typeface="Courier New"/>
              </a:rPr>
              <a:t> </a:t>
            </a:r>
            <a:r>
              <a:rPr lang="es-419" sz="1100">
                <a:solidFill>
                  <a:srgbClr val="D4D4D4"/>
                </a:solidFill>
                <a:highlight>
                  <a:srgbClr val="1F1F1F"/>
                </a:highlight>
                <a:latin typeface="Courier New"/>
                <a:ea typeface="Courier New"/>
                <a:cs typeface="Courier New"/>
                <a:sym typeface="Courier New"/>
              </a:rPr>
              <a:t>=</a:t>
            </a:r>
            <a:r>
              <a:rPr lang="es-419" sz="1100">
                <a:solidFill>
                  <a:srgbClr val="CCCCCC"/>
                </a:solidFill>
                <a:highlight>
                  <a:srgbClr val="1F1F1F"/>
                </a:highlight>
                <a:latin typeface="Courier New"/>
                <a:ea typeface="Courier New"/>
                <a:cs typeface="Courier New"/>
                <a:sym typeface="Courier New"/>
              </a:rPr>
              <a:t> </a:t>
            </a:r>
            <a:r>
              <a:rPr lang="es-419" sz="1100">
                <a:solidFill>
                  <a:srgbClr val="4EC9B0"/>
                </a:solidFill>
                <a:highlight>
                  <a:srgbClr val="1F1F1F"/>
                </a:highlight>
                <a:latin typeface="Courier New"/>
                <a:ea typeface="Courier New"/>
                <a:cs typeface="Courier New"/>
                <a:sym typeface="Courier New"/>
              </a:rPr>
              <a:t>i32</a:t>
            </a:r>
            <a:r>
              <a:rPr lang="es-419" sz="1100">
                <a:solidFill>
                  <a:srgbClr val="CCCCCC"/>
                </a:solidFill>
                <a:highlight>
                  <a:srgbClr val="1F1F1F"/>
                </a:highlight>
                <a:latin typeface="Courier New"/>
                <a:ea typeface="Courier New"/>
                <a:cs typeface="Courier New"/>
                <a:sym typeface="Courier New"/>
              </a:rPr>
              <a:t>;</a:t>
            </a:r>
            <a:endParaRPr sz="11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100">
                <a:solidFill>
                  <a:srgbClr val="569CD6"/>
                </a:solidFill>
                <a:highlight>
                  <a:srgbClr val="1F1F1F"/>
                </a:highlight>
                <a:latin typeface="Courier New"/>
                <a:ea typeface="Courier New"/>
                <a:cs typeface="Courier New"/>
                <a:sym typeface="Courier New"/>
              </a:rPr>
              <a:t>fn</a:t>
            </a:r>
            <a:r>
              <a:rPr lang="es-419" sz="1100">
                <a:solidFill>
                  <a:srgbClr val="CCCCCC"/>
                </a:solidFill>
                <a:highlight>
                  <a:srgbClr val="1F1F1F"/>
                </a:highlight>
                <a:latin typeface="Courier New"/>
                <a:ea typeface="Courier New"/>
                <a:cs typeface="Courier New"/>
                <a:sym typeface="Courier New"/>
              </a:rPr>
              <a:t> </a:t>
            </a:r>
            <a:r>
              <a:rPr lang="es-419" sz="1100">
                <a:solidFill>
                  <a:srgbClr val="DCDCAA"/>
                </a:solidFill>
                <a:highlight>
                  <a:srgbClr val="1F1F1F"/>
                </a:highlight>
                <a:latin typeface="Courier New"/>
                <a:ea typeface="Courier New"/>
                <a:cs typeface="Courier New"/>
                <a:sym typeface="Courier New"/>
              </a:rPr>
              <a:t>main</a:t>
            </a:r>
            <a:r>
              <a:rPr lang="es-419" sz="1100">
                <a:solidFill>
                  <a:srgbClr val="CCCCCC"/>
                </a:solidFill>
                <a:highlight>
                  <a:srgbClr val="1F1F1F"/>
                </a:highlight>
                <a:latin typeface="Courier New"/>
                <a:ea typeface="Courier New"/>
                <a:cs typeface="Courier New"/>
                <a:sym typeface="Courier New"/>
              </a:rPr>
              <a:t>() {</a:t>
            </a:r>
            <a:endParaRPr sz="11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100">
                <a:solidFill>
                  <a:srgbClr val="CCCCCC"/>
                </a:solidFill>
                <a:highlight>
                  <a:srgbClr val="1F1F1F"/>
                </a:highlight>
                <a:latin typeface="Courier New"/>
                <a:ea typeface="Courier New"/>
                <a:cs typeface="Courier New"/>
                <a:sym typeface="Courier New"/>
              </a:rPr>
              <a:t>   </a:t>
            </a:r>
            <a:r>
              <a:rPr lang="es-419" sz="1100">
                <a:solidFill>
                  <a:srgbClr val="569CD6"/>
                </a:solidFill>
                <a:highlight>
                  <a:srgbClr val="1F1F1F"/>
                </a:highlight>
                <a:latin typeface="Courier New"/>
                <a:ea typeface="Courier New"/>
                <a:cs typeface="Courier New"/>
                <a:sym typeface="Courier New"/>
              </a:rPr>
              <a:t>let</a:t>
            </a:r>
            <a:r>
              <a:rPr lang="es-419" sz="1100">
                <a:solidFill>
                  <a:srgbClr val="CCCCCC"/>
                </a:solidFill>
                <a:highlight>
                  <a:srgbClr val="1F1F1F"/>
                </a:highlight>
                <a:latin typeface="Courier New"/>
                <a:ea typeface="Courier New"/>
                <a:cs typeface="Courier New"/>
                <a:sym typeface="Courier New"/>
              </a:rPr>
              <a:t> </a:t>
            </a:r>
            <a:r>
              <a:rPr lang="es-419" sz="1100">
                <a:solidFill>
                  <a:srgbClr val="9CDCFE"/>
                </a:solidFill>
                <a:highlight>
                  <a:srgbClr val="1F1F1F"/>
                </a:highlight>
                <a:latin typeface="Courier New"/>
                <a:ea typeface="Courier New"/>
                <a:cs typeface="Courier New"/>
                <a:sym typeface="Courier New"/>
              </a:rPr>
              <a:t>x</a:t>
            </a:r>
            <a:r>
              <a:rPr lang="es-419" sz="1100">
                <a:solidFill>
                  <a:srgbClr val="D4D4D4"/>
                </a:solidFill>
                <a:highlight>
                  <a:srgbClr val="1F1F1F"/>
                </a:highlight>
                <a:latin typeface="Courier New"/>
                <a:ea typeface="Courier New"/>
                <a:cs typeface="Courier New"/>
                <a:sym typeface="Courier New"/>
              </a:rPr>
              <a:t>:</a:t>
            </a:r>
            <a:r>
              <a:rPr lang="es-419" sz="1100">
                <a:solidFill>
                  <a:srgbClr val="CCCCCC"/>
                </a:solidFill>
                <a:highlight>
                  <a:srgbClr val="1F1F1F"/>
                </a:highlight>
                <a:latin typeface="Courier New"/>
                <a:ea typeface="Courier New"/>
                <a:cs typeface="Courier New"/>
                <a:sym typeface="Courier New"/>
              </a:rPr>
              <a:t> </a:t>
            </a:r>
            <a:r>
              <a:rPr lang="es-419" sz="1100">
                <a:solidFill>
                  <a:srgbClr val="4EC9B0"/>
                </a:solidFill>
                <a:highlight>
                  <a:srgbClr val="1F1F1F"/>
                </a:highlight>
                <a:latin typeface="Courier New"/>
                <a:ea typeface="Courier New"/>
                <a:cs typeface="Courier New"/>
                <a:sym typeface="Courier New"/>
              </a:rPr>
              <a:t>i32</a:t>
            </a:r>
            <a:r>
              <a:rPr lang="es-419" sz="1100">
                <a:solidFill>
                  <a:srgbClr val="CCCCCC"/>
                </a:solidFill>
                <a:highlight>
                  <a:srgbClr val="1F1F1F"/>
                </a:highlight>
                <a:latin typeface="Courier New"/>
                <a:ea typeface="Courier New"/>
                <a:cs typeface="Courier New"/>
                <a:sym typeface="Courier New"/>
              </a:rPr>
              <a:t> </a:t>
            </a:r>
            <a:r>
              <a:rPr lang="es-419" sz="1100">
                <a:solidFill>
                  <a:srgbClr val="D4D4D4"/>
                </a:solidFill>
                <a:highlight>
                  <a:srgbClr val="1F1F1F"/>
                </a:highlight>
                <a:latin typeface="Courier New"/>
                <a:ea typeface="Courier New"/>
                <a:cs typeface="Courier New"/>
                <a:sym typeface="Courier New"/>
              </a:rPr>
              <a:t>=</a:t>
            </a:r>
            <a:r>
              <a:rPr lang="es-419" sz="1100">
                <a:solidFill>
                  <a:srgbClr val="CCCCCC"/>
                </a:solidFill>
                <a:highlight>
                  <a:srgbClr val="1F1F1F"/>
                </a:highlight>
                <a:latin typeface="Courier New"/>
                <a:ea typeface="Courier New"/>
                <a:cs typeface="Courier New"/>
                <a:sym typeface="Courier New"/>
              </a:rPr>
              <a:t> </a:t>
            </a:r>
            <a:r>
              <a:rPr lang="es-419" sz="1100">
                <a:solidFill>
                  <a:srgbClr val="B5CEA8"/>
                </a:solidFill>
                <a:highlight>
                  <a:srgbClr val="1F1F1F"/>
                </a:highlight>
                <a:latin typeface="Courier New"/>
                <a:ea typeface="Courier New"/>
                <a:cs typeface="Courier New"/>
                <a:sym typeface="Courier New"/>
              </a:rPr>
              <a:t>5</a:t>
            </a:r>
            <a:r>
              <a:rPr lang="es-419" sz="1100">
                <a:solidFill>
                  <a:srgbClr val="CCCCCC"/>
                </a:solidFill>
                <a:highlight>
                  <a:srgbClr val="1F1F1F"/>
                </a:highlight>
                <a:latin typeface="Courier New"/>
                <a:ea typeface="Courier New"/>
                <a:cs typeface="Courier New"/>
                <a:sym typeface="Courier New"/>
              </a:rPr>
              <a:t>;</a:t>
            </a:r>
            <a:endParaRPr sz="11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100">
                <a:solidFill>
                  <a:srgbClr val="CCCCCC"/>
                </a:solidFill>
                <a:highlight>
                  <a:srgbClr val="1F1F1F"/>
                </a:highlight>
                <a:latin typeface="Courier New"/>
                <a:ea typeface="Courier New"/>
                <a:cs typeface="Courier New"/>
                <a:sym typeface="Courier New"/>
              </a:rPr>
              <a:t>   </a:t>
            </a:r>
            <a:r>
              <a:rPr lang="es-419" sz="1100">
                <a:solidFill>
                  <a:srgbClr val="569CD6"/>
                </a:solidFill>
                <a:highlight>
                  <a:srgbClr val="1F1F1F"/>
                </a:highlight>
                <a:latin typeface="Courier New"/>
                <a:ea typeface="Courier New"/>
                <a:cs typeface="Courier New"/>
                <a:sym typeface="Courier New"/>
              </a:rPr>
              <a:t>let</a:t>
            </a:r>
            <a:r>
              <a:rPr lang="es-419" sz="1100">
                <a:solidFill>
                  <a:srgbClr val="CCCCCC"/>
                </a:solidFill>
                <a:highlight>
                  <a:srgbClr val="1F1F1F"/>
                </a:highlight>
                <a:latin typeface="Courier New"/>
                <a:ea typeface="Courier New"/>
                <a:cs typeface="Courier New"/>
                <a:sym typeface="Courier New"/>
              </a:rPr>
              <a:t> </a:t>
            </a:r>
            <a:r>
              <a:rPr lang="es-419" sz="1100">
                <a:solidFill>
                  <a:srgbClr val="9CDCFE"/>
                </a:solidFill>
                <a:highlight>
                  <a:srgbClr val="1F1F1F"/>
                </a:highlight>
                <a:latin typeface="Courier New"/>
                <a:ea typeface="Courier New"/>
                <a:cs typeface="Courier New"/>
                <a:sym typeface="Courier New"/>
              </a:rPr>
              <a:t>y</a:t>
            </a:r>
            <a:r>
              <a:rPr lang="es-419" sz="1100">
                <a:solidFill>
                  <a:srgbClr val="D4D4D4"/>
                </a:solidFill>
                <a:highlight>
                  <a:srgbClr val="1F1F1F"/>
                </a:highlight>
                <a:latin typeface="Courier New"/>
                <a:ea typeface="Courier New"/>
                <a:cs typeface="Courier New"/>
                <a:sym typeface="Courier New"/>
              </a:rPr>
              <a:t>:</a:t>
            </a:r>
            <a:r>
              <a:rPr lang="es-419" sz="1100">
                <a:solidFill>
                  <a:srgbClr val="CCCCCC"/>
                </a:solidFill>
                <a:highlight>
                  <a:srgbClr val="1F1F1F"/>
                </a:highlight>
                <a:latin typeface="Courier New"/>
                <a:ea typeface="Courier New"/>
                <a:cs typeface="Courier New"/>
                <a:sym typeface="Courier New"/>
              </a:rPr>
              <a:t> </a:t>
            </a:r>
            <a:r>
              <a:rPr lang="es-419" sz="1100">
                <a:solidFill>
                  <a:srgbClr val="4EC9B0"/>
                </a:solidFill>
                <a:highlight>
                  <a:srgbClr val="1F1F1F"/>
                </a:highlight>
                <a:latin typeface="Courier New"/>
                <a:ea typeface="Courier New"/>
                <a:cs typeface="Courier New"/>
                <a:sym typeface="Courier New"/>
              </a:rPr>
              <a:t>Kilometros</a:t>
            </a:r>
            <a:r>
              <a:rPr lang="es-419" sz="1100">
                <a:solidFill>
                  <a:srgbClr val="CCCCCC"/>
                </a:solidFill>
                <a:highlight>
                  <a:srgbClr val="1F1F1F"/>
                </a:highlight>
                <a:latin typeface="Courier New"/>
                <a:ea typeface="Courier New"/>
                <a:cs typeface="Courier New"/>
                <a:sym typeface="Courier New"/>
              </a:rPr>
              <a:t> </a:t>
            </a:r>
            <a:r>
              <a:rPr lang="es-419" sz="1100">
                <a:solidFill>
                  <a:srgbClr val="D4D4D4"/>
                </a:solidFill>
                <a:highlight>
                  <a:srgbClr val="1F1F1F"/>
                </a:highlight>
                <a:latin typeface="Courier New"/>
                <a:ea typeface="Courier New"/>
                <a:cs typeface="Courier New"/>
                <a:sym typeface="Courier New"/>
              </a:rPr>
              <a:t>=</a:t>
            </a:r>
            <a:r>
              <a:rPr lang="es-419" sz="1100">
                <a:solidFill>
                  <a:srgbClr val="CCCCCC"/>
                </a:solidFill>
                <a:highlight>
                  <a:srgbClr val="1F1F1F"/>
                </a:highlight>
                <a:latin typeface="Courier New"/>
                <a:ea typeface="Courier New"/>
                <a:cs typeface="Courier New"/>
                <a:sym typeface="Courier New"/>
              </a:rPr>
              <a:t> </a:t>
            </a:r>
            <a:r>
              <a:rPr lang="es-419" sz="1100">
                <a:solidFill>
                  <a:srgbClr val="B5CEA8"/>
                </a:solidFill>
                <a:highlight>
                  <a:srgbClr val="1F1F1F"/>
                </a:highlight>
                <a:latin typeface="Courier New"/>
                <a:ea typeface="Courier New"/>
                <a:cs typeface="Courier New"/>
                <a:sym typeface="Courier New"/>
              </a:rPr>
              <a:t>5</a:t>
            </a:r>
            <a:r>
              <a:rPr lang="es-419" sz="1100">
                <a:solidFill>
                  <a:srgbClr val="CCCCCC"/>
                </a:solidFill>
                <a:highlight>
                  <a:srgbClr val="1F1F1F"/>
                </a:highlight>
                <a:latin typeface="Courier New"/>
                <a:ea typeface="Courier New"/>
                <a:cs typeface="Courier New"/>
                <a:sym typeface="Courier New"/>
              </a:rPr>
              <a:t>;</a:t>
            </a:r>
            <a:endParaRPr sz="11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100">
                <a:solidFill>
                  <a:srgbClr val="CCCCCC"/>
                </a:solidFill>
                <a:highlight>
                  <a:srgbClr val="1F1F1F"/>
                </a:highlight>
                <a:latin typeface="Courier New"/>
                <a:ea typeface="Courier New"/>
                <a:cs typeface="Courier New"/>
                <a:sym typeface="Courier New"/>
              </a:rPr>
              <a:t>   </a:t>
            </a:r>
            <a:r>
              <a:rPr lang="es-419" sz="1100">
                <a:solidFill>
                  <a:srgbClr val="569CD6"/>
                </a:solidFill>
                <a:highlight>
                  <a:srgbClr val="1F1F1F"/>
                </a:highlight>
                <a:latin typeface="Courier New"/>
                <a:ea typeface="Courier New"/>
                <a:cs typeface="Courier New"/>
                <a:sym typeface="Courier New"/>
              </a:rPr>
              <a:t>println!</a:t>
            </a:r>
            <a:r>
              <a:rPr lang="es-419" sz="1100">
                <a:solidFill>
                  <a:srgbClr val="CCCCCC"/>
                </a:solidFill>
                <a:highlight>
                  <a:srgbClr val="1F1F1F"/>
                </a:highlight>
                <a:latin typeface="Courier New"/>
                <a:ea typeface="Courier New"/>
                <a:cs typeface="Courier New"/>
                <a:sym typeface="Courier New"/>
              </a:rPr>
              <a:t>(</a:t>
            </a:r>
            <a:r>
              <a:rPr lang="es-419" sz="1100">
                <a:solidFill>
                  <a:srgbClr val="CE9178"/>
                </a:solidFill>
                <a:highlight>
                  <a:srgbClr val="1F1F1F"/>
                </a:highlight>
                <a:latin typeface="Courier New"/>
                <a:ea typeface="Courier New"/>
                <a:cs typeface="Courier New"/>
                <a:sym typeface="Courier New"/>
              </a:rPr>
              <a:t>"x + y = </a:t>
            </a:r>
            <a:r>
              <a:rPr lang="es-419" sz="1100">
                <a:solidFill>
                  <a:srgbClr val="569CD6"/>
                </a:solidFill>
                <a:highlight>
                  <a:srgbClr val="1F1F1F"/>
                </a:highlight>
                <a:latin typeface="Courier New"/>
                <a:ea typeface="Courier New"/>
                <a:cs typeface="Courier New"/>
                <a:sym typeface="Courier New"/>
              </a:rPr>
              <a:t>{}</a:t>
            </a:r>
            <a:r>
              <a:rPr lang="es-419" sz="1100">
                <a:solidFill>
                  <a:srgbClr val="CE9178"/>
                </a:solidFill>
                <a:highlight>
                  <a:srgbClr val="1F1F1F"/>
                </a:highlight>
                <a:latin typeface="Courier New"/>
                <a:ea typeface="Courier New"/>
                <a:cs typeface="Courier New"/>
                <a:sym typeface="Courier New"/>
              </a:rPr>
              <a:t>"</a:t>
            </a:r>
            <a:r>
              <a:rPr lang="es-419" sz="1100">
                <a:solidFill>
                  <a:srgbClr val="CCCCCC"/>
                </a:solidFill>
                <a:highlight>
                  <a:srgbClr val="1F1F1F"/>
                </a:highlight>
                <a:latin typeface="Courier New"/>
                <a:ea typeface="Courier New"/>
                <a:cs typeface="Courier New"/>
                <a:sym typeface="Courier New"/>
              </a:rPr>
              <a:t>, </a:t>
            </a:r>
            <a:r>
              <a:rPr lang="es-419" sz="1100">
                <a:solidFill>
                  <a:srgbClr val="9CDCFE"/>
                </a:solidFill>
                <a:highlight>
                  <a:srgbClr val="1F1F1F"/>
                </a:highlight>
                <a:latin typeface="Courier New"/>
                <a:ea typeface="Courier New"/>
                <a:cs typeface="Courier New"/>
                <a:sym typeface="Courier New"/>
              </a:rPr>
              <a:t>x</a:t>
            </a:r>
            <a:r>
              <a:rPr lang="es-419" sz="1100">
                <a:solidFill>
                  <a:srgbClr val="CCCCCC"/>
                </a:solidFill>
                <a:highlight>
                  <a:srgbClr val="1F1F1F"/>
                </a:highlight>
                <a:latin typeface="Courier New"/>
                <a:ea typeface="Courier New"/>
                <a:cs typeface="Courier New"/>
                <a:sym typeface="Courier New"/>
              </a:rPr>
              <a:t> </a:t>
            </a:r>
            <a:r>
              <a:rPr lang="es-419" sz="1100">
                <a:solidFill>
                  <a:srgbClr val="D4D4D4"/>
                </a:solidFill>
                <a:highlight>
                  <a:srgbClr val="1F1F1F"/>
                </a:highlight>
                <a:latin typeface="Courier New"/>
                <a:ea typeface="Courier New"/>
                <a:cs typeface="Courier New"/>
                <a:sym typeface="Courier New"/>
              </a:rPr>
              <a:t>+</a:t>
            </a:r>
            <a:r>
              <a:rPr lang="es-419" sz="1100">
                <a:solidFill>
                  <a:srgbClr val="CCCCCC"/>
                </a:solidFill>
                <a:highlight>
                  <a:srgbClr val="1F1F1F"/>
                </a:highlight>
                <a:latin typeface="Courier New"/>
                <a:ea typeface="Courier New"/>
                <a:cs typeface="Courier New"/>
                <a:sym typeface="Courier New"/>
              </a:rPr>
              <a:t> </a:t>
            </a:r>
            <a:r>
              <a:rPr lang="es-419" sz="1100">
                <a:solidFill>
                  <a:srgbClr val="9CDCFE"/>
                </a:solidFill>
                <a:highlight>
                  <a:srgbClr val="1F1F1F"/>
                </a:highlight>
                <a:latin typeface="Courier New"/>
                <a:ea typeface="Courier New"/>
                <a:cs typeface="Courier New"/>
                <a:sym typeface="Courier New"/>
              </a:rPr>
              <a:t>y</a:t>
            </a:r>
            <a:r>
              <a:rPr lang="es-419" sz="1100">
                <a:solidFill>
                  <a:srgbClr val="CCCCCC"/>
                </a:solidFill>
                <a:highlight>
                  <a:srgbClr val="1F1F1F"/>
                </a:highlight>
                <a:latin typeface="Courier New"/>
                <a:ea typeface="Courier New"/>
                <a:cs typeface="Courier New"/>
                <a:sym typeface="Courier New"/>
              </a:rPr>
              <a:t>);</a:t>
            </a:r>
            <a:endParaRPr sz="11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100">
                <a:solidFill>
                  <a:srgbClr val="CCCCCC"/>
                </a:solidFill>
                <a:highlight>
                  <a:srgbClr val="1F1F1F"/>
                </a:highlight>
                <a:latin typeface="Courier New"/>
                <a:ea typeface="Courier New"/>
                <a:cs typeface="Courier New"/>
                <a:sym typeface="Courier New"/>
              </a:rPr>
              <a:t>}</a:t>
            </a:r>
            <a:endParaRPr sz="2000">
              <a:highlight>
                <a:schemeClr val="lt1"/>
              </a:highlight>
              <a:latin typeface="Roboto Slab"/>
              <a:ea typeface="Roboto Slab"/>
              <a:cs typeface="Roboto Slab"/>
              <a:sym typeface="Roboto Slab"/>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