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e30c00ae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e30c00ae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e30c00aed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e30c00aed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Rust 2023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Ordenando el código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Ordenando el código I</a:t>
            </a:r>
            <a:endParaRPr sz="29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Crear un archivo por práctica con extensión .rs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3F3F3"/>
                </a:solidFill>
              </a:rPr>
              <a:t>dentro del directorio src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3F3F3"/>
                </a:solidFill>
              </a:rPr>
              <a:t>por ej para la práctica 1 podría ser tp1.rs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725" y="1509400"/>
            <a:ext cx="3627675" cy="3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419" sz="2900"/>
              <a:t>Ordenando el código II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 Slab"/>
                <a:ea typeface="Roboto Slab"/>
                <a:cs typeface="Roboto Slab"/>
                <a:sym typeface="Roboto Slab"/>
              </a:rPr>
              <a:t>Dentro de archivo tp1.rs definir asi la resolución del ejercicio 1 por ej: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codigo que resuelve el ejercicio 1 del tp1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 Slab"/>
                <a:ea typeface="Roboto Slab"/>
                <a:cs typeface="Roboto Slab"/>
                <a:sym typeface="Roboto Slab"/>
              </a:rPr>
              <a:t>en el main.rs llamarlo de la siguiente manera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s-419" sz="21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tp1</a:t>
            </a:r>
            <a:r>
              <a:rPr lang="es-419" sz="21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1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21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1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tp1</a:t>
            </a:r>
            <a:r>
              <a:rPr lang="es-419" sz="21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1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es-419" sz="21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1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