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A221A5-EE7C-4D18-8B3B-6EB0E58E18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438333-CBD8-4E4F-819D-03BDDE9DEC5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1"/>
          <a:srcRect l="0" t="0" r="67" b="0"/>
          <a:stretch/>
        </p:blipFill>
        <p:spPr>
          <a:xfrm>
            <a:off x="2880360" y="620280"/>
            <a:ext cx="6479280" cy="351936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2"/>
          <a:srcRect l="27591" t="0" r="31031" b="3445"/>
          <a:stretch/>
        </p:blipFill>
        <p:spPr>
          <a:xfrm>
            <a:off x="4860000" y="3261600"/>
            <a:ext cx="307800" cy="718920"/>
          </a:xfrm>
          <a:prstGeom prst="rect">
            <a:avLst/>
          </a:prstGeom>
          <a:ln w="0">
            <a:noFill/>
          </a:ln>
        </p:spPr>
      </p:pic>
      <p:sp>
        <p:nvSpPr>
          <p:cNvPr id="7" name=""/>
          <p:cNvSpPr/>
          <p:nvPr/>
        </p:nvSpPr>
        <p:spPr>
          <a:xfrm>
            <a:off x="4464000" y="3081960"/>
            <a:ext cx="122868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Encapsulamento</a:t>
            </a: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5580000" y="3059280"/>
            <a:ext cx="105948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Polimorfismo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" descr=""/>
          <p:cNvPicPr/>
          <p:nvPr/>
        </p:nvPicPr>
        <p:blipFill>
          <a:blip r:embed="rId3"/>
          <a:srcRect l="27591" t="0" r="31031" b="3445"/>
          <a:stretch/>
        </p:blipFill>
        <p:spPr>
          <a:xfrm>
            <a:off x="5904000" y="3248640"/>
            <a:ext cx="307800" cy="718920"/>
          </a:xfrm>
          <a:prstGeom prst="rect">
            <a:avLst/>
          </a:prstGeom>
          <a:ln w="0">
            <a:noFill/>
          </a:ln>
        </p:spPr>
      </p:pic>
      <p:sp>
        <p:nvSpPr>
          <p:cNvPr id="10" name=""/>
          <p:cNvSpPr/>
          <p:nvPr/>
        </p:nvSpPr>
        <p:spPr>
          <a:xfrm>
            <a:off x="6486120" y="3059280"/>
            <a:ext cx="78516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Herança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4"/>
          <a:srcRect l="27591" t="0" r="31031" b="3445"/>
          <a:stretch/>
        </p:blipFill>
        <p:spPr>
          <a:xfrm>
            <a:off x="6675480" y="3239280"/>
            <a:ext cx="307800" cy="718920"/>
          </a:xfrm>
          <a:prstGeom prst="rect">
            <a:avLst/>
          </a:prstGeom>
          <a:ln w="0">
            <a:noFill/>
          </a:ln>
        </p:spPr>
      </p:pic>
      <p:sp>
        <p:nvSpPr>
          <p:cNvPr id="12" name=""/>
          <p:cNvSpPr/>
          <p:nvPr/>
        </p:nvSpPr>
        <p:spPr>
          <a:xfrm>
            <a:off x="7134120" y="3104280"/>
            <a:ext cx="96516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Abstração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pt-BR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5"/>
          <a:srcRect l="27591" t="0" r="31031" b="3445"/>
          <a:stretch/>
        </p:blipFill>
        <p:spPr>
          <a:xfrm>
            <a:off x="7359480" y="3284280"/>
            <a:ext cx="307800" cy="718920"/>
          </a:xfrm>
          <a:prstGeom prst="rect">
            <a:avLst/>
          </a:prstGeom>
          <a:ln w="0">
            <a:noFill/>
          </a:ln>
        </p:spPr>
      </p:pic>
      <p:sp>
        <p:nvSpPr>
          <p:cNvPr id="14" name=""/>
          <p:cNvSpPr/>
          <p:nvPr/>
        </p:nvSpPr>
        <p:spPr>
          <a:xfrm>
            <a:off x="5719680" y="921960"/>
            <a:ext cx="687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i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2214360" y="1314360"/>
            <a:ext cx="22852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440360" y="800640"/>
            <a:ext cx="6857280" cy="367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 txBox="1"/>
          <p:nvPr/>
        </p:nvSpPr>
        <p:spPr>
          <a:xfrm>
            <a:off x="0" y="563760"/>
            <a:ext cx="10182600" cy="51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🚀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Acabamos de concluir uma atividade em grupo, focada em Programação Orientada a Objetos (POO). Desenvolvemos um sistema de aluguel de veículos, criamos uma API com FastAPI, fizemos testes com Pytest, utilizamos Docker e modelamos o sistema com UML. Foi uma ótima experiência prática e de trabalho em equipe! 🚗💻📚 #POO #FastAPI #Pytest #Docker #UML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LibreOffice/24.2.2.2$Windows_X86_64 LibreOffice_project/d56cc158d8a96260b836f100ef4b4ef25d6f1a01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2024-07-21T22:03:37Z</dcterms:created>
  <dc:creator/>
  <dc:description/>
  <dc:language>pt-BR</dc:language>
  <cp:lastModifiedBy/>
  <dcterms:modified xsi:type="dcterms:W3CDTF">2024-07-22T21:58:45Z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