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1037CE-7849-400F-A51A-014CA2433B8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2689AA2-206D-4D4C-B596-51BD6BE6D44F}">
      <dgm:prSet phldrT="[Texto]" custT="1"/>
      <dgm:spPr/>
      <dgm:t>
        <a:bodyPr/>
        <a:lstStyle/>
        <a:p>
          <a:pPr algn="ctr"/>
          <a:r>
            <a:rPr lang="es-MX" sz="3200" dirty="0"/>
            <a:t>INDICES</a:t>
          </a:r>
          <a:r>
            <a:rPr lang="es-MX" sz="6400" dirty="0"/>
            <a:t> </a:t>
          </a:r>
        </a:p>
      </dgm:t>
    </dgm:pt>
    <dgm:pt modelId="{EDFC58CD-D28C-4B51-A856-B48429719474}" type="parTrans" cxnId="{72E04985-0534-4B69-B6FE-20B430F8521D}">
      <dgm:prSet/>
      <dgm:spPr/>
      <dgm:t>
        <a:bodyPr/>
        <a:lstStyle/>
        <a:p>
          <a:endParaRPr lang="es-MX"/>
        </a:p>
      </dgm:t>
    </dgm:pt>
    <dgm:pt modelId="{5C77E100-328A-4978-BD1E-65B4A8683CB2}" type="sibTrans" cxnId="{72E04985-0534-4B69-B6FE-20B430F8521D}">
      <dgm:prSet/>
      <dgm:spPr/>
      <dgm:t>
        <a:bodyPr/>
        <a:lstStyle/>
        <a:p>
          <a:endParaRPr lang="es-MX"/>
        </a:p>
      </dgm:t>
    </dgm:pt>
    <dgm:pt modelId="{FAA4A318-2C42-4D0A-996F-D03AE399FB7E}">
      <dgm:prSet phldrT="[Texto]" custT="1"/>
      <dgm:spPr/>
      <dgm:t>
        <a:bodyPr/>
        <a:lstStyle/>
        <a:p>
          <a:r>
            <a:rPr lang="es-MX" sz="3200" dirty="0"/>
            <a:t>CLUSTER</a:t>
          </a:r>
        </a:p>
      </dgm:t>
    </dgm:pt>
    <dgm:pt modelId="{DD36B58C-4AF2-4909-9302-F31A23193E07}" type="parTrans" cxnId="{CF1B829C-503B-41A6-8C52-469A3E6F3E6A}">
      <dgm:prSet/>
      <dgm:spPr/>
      <dgm:t>
        <a:bodyPr/>
        <a:lstStyle/>
        <a:p>
          <a:endParaRPr lang="es-MX"/>
        </a:p>
      </dgm:t>
    </dgm:pt>
    <dgm:pt modelId="{573497D3-0D1E-469C-AA41-E4DDBD67B9AF}" type="sibTrans" cxnId="{CF1B829C-503B-41A6-8C52-469A3E6F3E6A}">
      <dgm:prSet/>
      <dgm:spPr/>
      <dgm:t>
        <a:bodyPr/>
        <a:lstStyle/>
        <a:p>
          <a:endParaRPr lang="es-MX"/>
        </a:p>
      </dgm:t>
    </dgm:pt>
    <dgm:pt modelId="{ED88E800-DF66-4F8D-9B64-0A011F3AEC3E}">
      <dgm:prSet phldrT="[Texto]" custT="1"/>
      <dgm:spPr/>
      <dgm:t>
        <a:bodyPr/>
        <a:lstStyle/>
        <a:p>
          <a:r>
            <a:rPr lang="es-MX" sz="3200" dirty="0"/>
            <a:t>NO CLUSTER </a:t>
          </a:r>
        </a:p>
      </dgm:t>
    </dgm:pt>
    <dgm:pt modelId="{B586844B-231B-4215-8027-FBA28CCF8193}" type="parTrans" cxnId="{E719B3E9-4B58-493B-B0FB-EB0BE3CF6859}">
      <dgm:prSet/>
      <dgm:spPr/>
      <dgm:t>
        <a:bodyPr/>
        <a:lstStyle/>
        <a:p>
          <a:endParaRPr lang="es-MX"/>
        </a:p>
      </dgm:t>
    </dgm:pt>
    <dgm:pt modelId="{A6E034E1-870B-4FD2-818C-EE709DD32630}" type="sibTrans" cxnId="{E719B3E9-4B58-493B-B0FB-EB0BE3CF6859}">
      <dgm:prSet/>
      <dgm:spPr/>
      <dgm:t>
        <a:bodyPr/>
        <a:lstStyle/>
        <a:p>
          <a:endParaRPr lang="es-MX"/>
        </a:p>
      </dgm:t>
    </dgm:pt>
    <dgm:pt modelId="{4BB57609-DCE9-4E19-B0BE-F589F194801B}" type="pres">
      <dgm:prSet presAssocID="{7F1037CE-7849-400F-A51A-014CA2433B8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CC57B83-6E5E-4175-9905-7AD6F6209D84}" type="pres">
      <dgm:prSet presAssocID="{D2689AA2-206D-4D4C-B596-51BD6BE6D44F}" presName="root1" presStyleCnt="0"/>
      <dgm:spPr/>
    </dgm:pt>
    <dgm:pt modelId="{2515233A-DBAB-4323-9767-E425069F4472}" type="pres">
      <dgm:prSet presAssocID="{D2689AA2-206D-4D4C-B596-51BD6BE6D44F}" presName="LevelOneTextNode" presStyleLbl="node0" presStyleIdx="0" presStyleCnt="1" custScaleX="35827" custScaleY="28163">
        <dgm:presLayoutVars>
          <dgm:chPref val="3"/>
        </dgm:presLayoutVars>
      </dgm:prSet>
      <dgm:spPr/>
    </dgm:pt>
    <dgm:pt modelId="{CA185CDD-4FA7-450F-AEA1-1C645A9EFDE0}" type="pres">
      <dgm:prSet presAssocID="{D2689AA2-206D-4D4C-B596-51BD6BE6D44F}" presName="level2hierChild" presStyleCnt="0"/>
      <dgm:spPr/>
    </dgm:pt>
    <dgm:pt modelId="{148E3C73-CC0D-4B7B-9490-8CE0D538B602}" type="pres">
      <dgm:prSet presAssocID="{DD36B58C-4AF2-4909-9302-F31A23193E07}" presName="conn2-1" presStyleLbl="parChTrans1D2" presStyleIdx="0" presStyleCnt="2"/>
      <dgm:spPr/>
    </dgm:pt>
    <dgm:pt modelId="{351A4FFE-FAEF-4BAD-83E8-EA4744F63C85}" type="pres">
      <dgm:prSet presAssocID="{DD36B58C-4AF2-4909-9302-F31A23193E07}" presName="connTx" presStyleLbl="parChTrans1D2" presStyleIdx="0" presStyleCnt="2"/>
      <dgm:spPr/>
    </dgm:pt>
    <dgm:pt modelId="{A4533D69-73CC-49A7-8EE6-FA7EC3DB02BE}" type="pres">
      <dgm:prSet presAssocID="{FAA4A318-2C42-4D0A-996F-D03AE399FB7E}" presName="root2" presStyleCnt="0"/>
      <dgm:spPr/>
    </dgm:pt>
    <dgm:pt modelId="{9FEBA306-F439-4417-BEE4-4F9D1F8D6A41}" type="pres">
      <dgm:prSet presAssocID="{FAA4A318-2C42-4D0A-996F-D03AE399FB7E}" presName="LevelTwoTextNode" presStyleLbl="node2" presStyleIdx="0" presStyleCnt="2" custScaleX="51522" custScaleY="35960">
        <dgm:presLayoutVars>
          <dgm:chPref val="3"/>
        </dgm:presLayoutVars>
      </dgm:prSet>
      <dgm:spPr/>
    </dgm:pt>
    <dgm:pt modelId="{9E2499EF-2714-4B48-BC78-D40D624DC70A}" type="pres">
      <dgm:prSet presAssocID="{FAA4A318-2C42-4D0A-996F-D03AE399FB7E}" presName="level3hierChild" presStyleCnt="0"/>
      <dgm:spPr/>
    </dgm:pt>
    <dgm:pt modelId="{FC217329-5206-407D-9FE9-712AEAE885BC}" type="pres">
      <dgm:prSet presAssocID="{B586844B-231B-4215-8027-FBA28CCF8193}" presName="conn2-1" presStyleLbl="parChTrans1D2" presStyleIdx="1" presStyleCnt="2"/>
      <dgm:spPr/>
    </dgm:pt>
    <dgm:pt modelId="{C653F5C6-41FF-4C5E-828E-27834391FDEB}" type="pres">
      <dgm:prSet presAssocID="{B586844B-231B-4215-8027-FBA28CCF8193}" presName="connTx" presStyleLbl="parChTrans1D2" presStyleIdx="1" presStyleCnt="2"/>
      <dgm:spPr/>
    </dgm:pt>
    <dgm:pt modelId="{B11E10AA-37BD-4918-A791-6FB7D1B58264}" type="pres">
      <dgm:prSet presAssocID="{ED88E800-DF66-4F8D-9B64-0A011F3AEC3E}" presName="root2" presStyleCnt="0"/>
      <dgm:spPr/>
    </dgm:pt>
    <dgm:pt modelId="{2E5A13CB-9C2F-4263-9905-3EBFD73CA9B1}" type="pres">
      <dgm:prSet presAssocID="{ED88E800-DF66-4F8D-9B64-0A011F3AEC3E}" presName="LevelTwoTextNode" presStyleLbl="node2" presStyleIdx="1" presStyleCnt="2" custScaleX="54537" custScaleY="33762">
        <dgm:presLayoutVars>
          <dgm:chPref val="3"/>
        </dgm:presLayoutVars>
      </dgm:prSet>
      <dgm:spPr/>
    </dgm:pt>
    <dgm:pt modelId="{1BFD4D77-514C-448D-AE00-3289143FEFF1}" type="pres">
      <dgm:prSet presAssocID="{ED88E800-DF66-4F8D-9B64-0A011F3AEC3E}" presName="level3hierChild" presStyleCnt="0"/>
      <dgm:spPr/>
    </dgm:pt>
  </dgm:ptLst>
  <dgm:cxnLst>
    <dgm:cxn modelId="{F7BAC423-7736-4C4B-A394-98C35A0ED33A}" type="presOf" srcId="{B586844B-231B-4215-8027-FBA28CCF8193}" destId="{FC217329-5206-407D-9FE9-712AEAE885BC}" srcOrd="0" destOrd="0" presId="urn:microsoft.com/office/officeart/2005/8/layout/hierarchy2"/>
    <dgm:cxn modelId="{3496D54F-937E-48FB-B43B-BD2205FBB86F}" type="presOf" srcId="{D2689AA2-206D-4D4C-B596-51BD6BE6D44F}" destId="{2515233A-DBAB-4323-9767-E425069F4472}" srcOrd="0" destOrd="0" presId="urn:microsoft.com/office/officeart/2005/8/layout/hierarchy2"/>
    <dgm:cxn modelId="{954F1C83-FB69-4FF9-BF72-34858AF4D45D}" type="presOf" srcId="{DD36B58C-4AF2-4909-9302-F31A23193E07}" destId="{351A4FFE-FAEF-4BAD-83E8-EA4744F63C85}" srcOrd="1" destOrd="0" presId="urn:microsoft.com/office/officeart/2005/8/layout/hierarchy2"/>
    <dgm:cxn modelId="{72E04985-0534-4B69-B6FE-20B430F8521D}" srcId="{7F1037CE-7849-400F-A51A-014CA2433B8E}" destId="{D2689AA2-206D-4D4C-B596-51BD6BE6D44F}" srcOrd="0" destOrd="0" parTransId="{EDFC58CD-D28C-4B51-A856-B48429719474}" sibTransId="{5C77E100-328A-4978-BD1E-65B4A8683CB2}"/>
    <dgm:cxn modelId="{E1DD6D88-0F37-4321-A992-1B32F53F1672}" type="presOf" srcId="{7F1037CE-7849-400F-A51A-014CA2433B8E}" destId="{4BB57609-DCE9-4E19-B0BE-F589F194801B}" srcOrd="0" destOrd="0" presId="urn:microsoft.com/office/officeart/2005/8/layout/hierarchy2"/>
    <dgm:cxn modelId="{CF1B829C-503B-41A6-8C52-469A3E6F3E6A}" srcId="{D2689AA2-206D-4D4C-B596-51BD6BE6D44F}" destId="{FAA4A318-2C42-4D0A-996F-D03AE399FB7E}" srcOrd="0" destOrd="0" parTransId="{DD36B58C-4AF2-4909-9302-F31A23193E07}" sibTransId="{573497D3-0D1E-469C-AA41-E4DDBD67B9AF}"/>
    <dgm:cxn modelId="{1AA586C9-D73E-456A-A6B5-9A4F7694901C}" type="presOf" srcId="{B586844B-231B-4215-8027-FBA28CCF8193}" destId="{C653F5C6-41FF-4C5E-828E-27834391FDEB}" srcOrd="1" destOrd="0" presId="urn:microsoft.com/office/officeart/2005/8/layout/hierarchy2"/>
    <dgm:cxn modelId="{80F2AAE5-4E84-4A15-B0AF-9ACA883D6706}" type="presOf" srcId="{ED88E800-DF66-4F8D-9B64-0A011F3AEC3E}" destId="{2E5A13CB-9C2F-4263-9905-3EBFD73CA9B1}" srcOrd="0" destOrd="0" presId="urn:microsoft.com/office/officeart/2005/8/layout/hierarchy2"/>
    <dgm:cxn modelId="{E719B3E9-4B58-493B-B0FB-EB0BE3CF6859}" srcId="{D2689AA2-206D-4D4C-B596-51BD6BE6D44F}" destId="{ED88E800-DF66-4F8D-9B64-0A011F3AEC3E}" srcOrd="1" destOrd="0" parTransId="{B586844B-231B-4215-8027-FBA28CCF8193}" sibTransId="{A6E034E1-870B-4FD2-818C-EE709DD32630}"/>
    <dgm:cxn modelId="{459F54EF-17CC-4572-80C1-BDF5893CDDE2}" type="presOf" srcId="{DD36B58C-4AF2-4909-9302-F31A23193E07}" destId="{148E3C73-CC0D-4B7B-9490-8CE0D538B602}" srcOrd="0" destOrd="0" presId="urn:microsoft.com/office/officeart/2005/8/layout/hierarchy2"/>
    <dgm:cxn modelId="{FC7294FD-A987-4892-B924-1760ADC94527}" type="presOf" srcId="{FAA4A318-2C42-4D0A-996F-D03AE399FB7E}" destId="{9FEBA306-F439-4417-BEE4-4F9D1F8D6A41}" srcOrd="0" destOrd="0" presId="urn:microsoft.com/office/officeart/2005/8/layout/hierarchy2"/>
    <dgm:cxn modelId="{94D5CAD9-7E72-45C3-8354-52D74EFB0EE4}" type="presParOf" srcId="{4BB57609-DCE9-4E19-B0BE-F589F194801B}" destId="{DCC57B83-6E5E-4175-9905-7AD6F6209D84}" srcOrd="0" destOrd="0" presId="urn:microsoft.com/office/officeart/2005/8/layout/hierarchy2"/>
    <dgm:cxn modelId="{76D48D18-D6EC-4449-8CCB-2FF7A9E5BD0A}" type="presParOf" srcId="{DCC57B83-6E5E-4175-9905-7AD6F6209D84}" destId="{2515233A-DBAB-4323-9767-E425069F4472}" srcOrd="0" destOrd="0" presId="urn:microsoft.com/office/officeart/2005/8/layout/hierarchy2"/>
    <dgm:cxn modelId="{E379A71A-7FD4-4417-8C5B-CE055AC2ECB6}" type="presParOf" srcId="{DCC57B83-6E5E-4175-9905-7AD6F6209D84}" destId="{CA185CDD-4FA7-450F-AEA1-1C645A9EFDE0}" srcOrd="1" destOrd="0" presId="urn:microsoft.com/office/officeart/2005/8/layout/hierarchy2"/>
    <dgm:cxn modelId="{6CA79A43-7D58-49E3-AF5E-889B3AE7233D}" type="presParOf" srcId="{CA185CDD-4FA7-450F-AEA1-1C645A9EFDE0}" destId="{148E3C73-CC0D-4B7B-9490-8CE0D538B602}" srcOrd="0" destOrd="0" presId="urn:microsoft.com/office/officeart/2005/8/layout/hierarchy2"/>
    <dgm:cxn modelId="{7D5BF6C7-FCA4-45C2-BEB1-344E6260A6E3}" type="presParOf" srcId="{148E3C73-CC0D-4B7B-9490-8CE0D538B602}" destId="{351A4FFE-FAEF-4BAD-83E8-EA4744F63C85}" srcOrd="0" destOrd="0" presId="urn:microsoft.com/office/officeart/2005/8/layout/hierarchy2"/>
    <dgm:cxn modelId="{77A708CB-166F-4AAC-80FD-BEDA9C97AE64}" type="presParOf" srcId="{CA185CDD-4FA7-450F-AEA1-1C645A9EFDE0}" destId="{A4533D69-73CC-49A7-8EE6-FA7EC3DB02BE}" srcOrd="1" destOrd="0" presId="urn:microsoft.com/office/officeart/2005/8/layout/hierarchy2"/>
    <dgm:cxn modelId="{31DE8336-CBE5-4118-B6F8-88727458818F}" type="presParOf" srcId="{A4533D69-73CC-49A7-8EE6-FA7EC3DB02BE}" destId="{9FEBA306-F439-4417-BEE4-4F9D1F8D6A41}" srcOrd="0" destOrd="0" presId="urn:microsoft.com/office/officeart/2005/8/layout/hierarchy2"/>
    <dgm:cxn modelId="{2EE5DFAA-59D0-4C36-B8E1-9B0902785385}" type="presParOf" srcId="{A4533D69-73CC-49A7-8EE6-FA7EC3DB02BE}" destId="{9E2499EF-2714-4B48-BC78-D40D624DC70A}" srcOrd="1" destOrd="0" presId="urn:microsoft.com/office/officeart/2005/8/layout/hierarchy2"/>
    <dgm:cxn modelId="{464CA27E-CC29-44F4-B165-FB6358692189}" type="presParOf" srcId="{CA185CDD-4FA7-450F-AEA1-1C645A9EFDE0}" destId="{FC217329-5206-407D-9FE9-712AEAE885BC}" srcOrd="2" destOrd="0" presId="urn:microsoft.com/office/officeart/2005/8/layout/hierarchy2"/>
    <dgm:cxn modelId="{5B499A60-89ED-4322-A193-C61A205996A6}" type="presParOf" srcId="{FC217329-5206-407D-9FE9-712AEAE885BC}" destId="{C653F5C6-41FF-4C5E-828E-27834391FDEB}" srcOrd="0" destOrd="0" presId="urn:microsoft.com/office/officeart/2005/8/layout/hierarchy2"/>
    <dgm:cxn modelId="{A3398471-25FC-4B43-A924-FF2AF61825B8}" type="presParOf" srcId="{CA185CDD-4FA7-450F-AEA1-1C645A9EFDE0}" destId="{B11E10AA-37BD-4918-A791-6FB7D1B58264}" srcOrd="3" destOrd="0" presId="urn:microsoft.com/office/officeart/2005/8/layout/hierarchy2"/>
    <dgm:cxn modelId="{8D8B71E9-C281-426C-B0D3-4ED1CE1AD8A7}" type="presParOf" srcId="{B11E10AA-37BD-4918-A791-6FB7D1B58264}" destId="{2E5A13CB-9C2F-4263-9905-3EBFD73CA9B1}" srcOrd="0" destOrd="0" presId="urn:microsoft.com/office/officeart/2005/8/layout/hierarchy2"/>
    <dgm:cxn modelId="{8AEA0232-BD0F-445C-A95A-6A50E8722E9F}" type="presParOf" srcId="{B11E10AA-37BD-4918-A791-6FB7D1B58264}" destId="{1BFD4D77-514C-448D-AE00-3289143FEFF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5233A-DBAB-4323-9767-E425069F4472}">
      <dsp:nvSpPr>
        <dsp:cNvPr id="0" name=""/>
        <dsp:cNvSpPr/>
      </dsp:nvSpPr>
      <dsp:spPr>
        <a:xfrm>
          <a:off x="755446" y="1180730"/>
          <a:ext cx="2349050" cy="923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INDICES</a:t>
          </a:r>
          <a:r>
            <a:rPr lang="es-MX" sz="6400" kern="1200" dirty="0"/>
            <a:t> </a:t>
          </a:r>
        </a:p>
      </dsp:txBody>
      <dsp:txXfrm>
        <a:off x="782488" y="1207772"/>
        <a:ext cx="2294966" cy="869190"/>
      </dsp:txXfrm>
    </dsp:sp>
    <dsp:sp modelId="{148E3C73-CC0D-4B7B-9490-8CE0D538B602}">
      <dsp:nvSpPr>
        <dsp:cNvPr id="0" name=""/>
        <dsp:cNvSpPr/>
      </dsp:nvSpPr>
      <dsp:spPr>
        <a:xfrm rot="20583045">
          <a:off x="3044949" y="1152899"/>
          <a:ext cx="2741751" cy="179648"/>
        </a:xfrm>
        <a:custGeom>
          <a:avLst/>
          <a:gdLst/>
          <a:ahLst/>
          <a:cxnLst/>
          <a:rect l="0" t="0" r="0" b="0"/>
          <a:pathLst>
            <a:path>
              <a:moveTo>
                <a:pt x="0" y="89824"/>
              </a:moveTo>
              <a:lnTo>
                <a:pt x="2741751" y="898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900" kern="1200"/>
        </a:p>
      </dsp:txBody>
      <dsp:txXfrm>
        <a:off x="4347281" y="1174180"/>
        <a:ext cx="137087" cy="137087"/>
      </dsp:txXfrm>
    </dsp:sp>
    <dsp:sp modelId="{9FEBA306-F439-4417-BEE4-4F9D1F8D6A41}">
      <dsp:nvSpPr>
        <dsp:cNvPr id="0" name=""/>
        <dsp:cNvSpPr/>
      </dsp:nvSpPr>
      <dsp:spPr>
        <a:xfrm>
          <a:off x="5727155" y="253637"/>
          <a:ext cx="3378115" cy="1178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CLUSTER</a:t>
          </a:r>
        </a:p>
      </dsp:txBody>
      <dsp:txXfrm>
        <a:off x="5761683" y="288165"/>
        <a:ext cx="3309059" cy="1109829"/>
      </dsp:txXfrm>
    </dsp:sp>
    <dsp:sp modelId="{FC217329-5206-407D-9FE9-712AEAE885BC}">
      <dsp:nvSpPr>
        <dsp:cNvPr id="0" name=""/>
        <dsp:cNvSpPr/>
      </dsp:nvSpPr>
      <dsp:spPr>
        <a:xfrm rot="1060001">
          <a:off x="3039590" y="1970202"/>
          <a:ext cx="2752470" cy="179648"/>
        </a:xfrm>
        <a:custGeom>
          <a:avLst/>
          <a:gdLst/>
          <a:ahLst/>
          <a:cxnLst/>
          <a:rect l="0" t="0" r="0" b="0"/>
          <a:pathLst>
            <a:path>
              <a:moveTo>
                <a:pt x="0" y="89824"/>
              </a:moveTo>
              <a:lnTo>
                <a:pt x="2752470" y="898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900" kern="1200"/>
        </a:p>
      </dsp:txBody>
      <dsp:txXfrm>
        <a:off x="4347013" y="1991214"/>
        <a:ext cx="137623" cy="137623"/>
      </dsp:txXfrm>
    </dsp:sp>
    <dsp:sp modelId="{2E5A13CB-9C2F-4263-9905-3EBFD73CA9B1}">
      <dsp:nvSpPr>
        <dsp:cNvPr id="0" name=""/>
        <dsp:cNvSpPr/>
      </dsp:nvSpPr>
      <dsp:spPr>
        <a:xfrm>
          <a:off x="5727155" y="1924271"/>
          <a:ext cx="3575798" cy="11068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NO CLUSTER </a:t>
          </a:r>
        </a:p>
      </dsp:txBody>
      <dsp:txXfrm>
        <a:off x="5759573" y="1956689"/>
        <a:ext cx="3510962" cy="1041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7100-DBE4-4B55-9E0E-BECF016B1173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640D-73F2-4420-B736-B492958496A8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2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7100-DBE4-4B55-9E0E-BECF016B1173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640D-73F2-4420-B736-B492958496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3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7100-DBE4-4B55-9E0E-BECF016B1173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640D-73F2-4420-B736-B492958496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12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7100-DBE4-4B55-9E0E-BECF016B1173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640D-73F2-4420-B736-B492958496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482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7100-DBE4-4B55-9E0E-BECF016B1173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640D-73F2-4420-B736-B492958496A8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7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7100-DBE4-4B55-9E0E-BECF016B1173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640D-73F2-4420-B736-B492958496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73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7100-DBE4-4B55-9E0E-BECF016B1173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640D-73F2-4420-B736-B492958496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09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7100-DBE4-4B55-9E0E-BECF016B1173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640D-73F2-4420-B736-B492958496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16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7100-DBE4-4B55-9E0E-BECF016B1173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640D-73F2-4420-B736-B492958496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4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067100-DBE4-4B55-9E0E-BECF016B1173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57640D-73F2-4420-B736-B492958496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337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7100-DBE4-4B55-9E0E-BECF016B1173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640D-73F2-4420-B736-B492958496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20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067100-DBE4-4B55-9E0E-BECF016B1173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57640D-73F2-4420-B736-B492958496A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0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e-the-index-luke.com/es/sql/%C3%ADndice-anatom%C3%ADa" TargetMode="External"/><Relationship Id="rId2" Type="http://schemas.openxmlformats.org/officeDocument/2006/relationships/hyperlink" Target="https://www.sqlshack.com/es/vision-general-y-estrategias-de-indices-sq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bm.com/docs/es/mam/7.6.0.8?topic=databases-database-indexing" TargetMode="External"/><Relationship Id="rId4" Type="http://schemas.openxmlformats.org/officeDocument/2006/relationships/hyperlink" Target="https://es.wikipedia.org/wiki/%C3%8Dndice_(base_de_datos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90FA4-FD67-47A5-A4E3-291450BD0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50" y="407309"/>
            <a:ext cx="11967100" cy="1192891"/>
          </a:xfrm>
        </p:spPr>
        <p:txBody>
          <a:bodyPr>
            <a:normAutofit/>
          </a:bodyPr>
          <a:lstStyle/>
          <a:p>
            <a:pPr algn="ctr"/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Proyecto integrador de bases de datos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B5FF8B-166D-42FF-AFE5-1C5C6F9A5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039" y="2476832"/>
            <a:ext cx="10188606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“</a:t>
            </a:r>
            <a:r>
              <a:rPr lang="es-MX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de consultas a través de índices.</a:t>
            </a:r>
            <a:r>
              <a:rPr lang="es-MX" b="1" dirty="0">
                <a:solidFill>
                  <a:schemeClr val="tx1"/>
                </a:solidFill>
              </a:rPr>
              <a:t>”</a:t>
            </a: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r>
              <a:rPr lang="es-MX" dirty="0">
                <a:solidFill>
                  <a:schemeClr val="tx1"/>
                </a:solidFill>
              </a:rPr>
              <a:t>Alumno: Almirón Pedro Augusto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LU:54251</a:t>
            </a:r>
          </a:p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5DF8FD-AF9D-4A3B-BE82-EC62DC0E1977}"/>
              </a:ext>
            </a:extLst>
          </p:cNvPr>
          <p:cNvSpPr txBox="1"/>
          <p:nvPr/>
        </p:nvSpPr>
        <p:spPr>
          <a:xfrm>
            <a:off x="3717895" y="5810280"/>
            <a:ext cx="4756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Universidad Nacional del Nordeste - FaCENA</a:t>
            </a:r>
          </a:p>
        </p:txBody>
      </p:sp>
    </p:spTree>
    <p:extLst>
      <p:ext uri="{BB962C8B-B14F-4D97-AF65-F5344CB8AC3E}">
        <p14:creationId xmlns:p14="http://schemas.microsoft.com/office/powerpoint/2010/main" val="269983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CAC02-606C-4677-8CD9-02B5FFD6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0452"/>
            <a:ext cx="10058400" cy="748454"/>
          </a:xfrm>
        </p:spPr>
        <p:txBody>
          <a:bodyPr/>
          <a:lstStyle/>
          <a:p>
            <a:r>
              <a:rPr lang="es-MX" dirty="0"/>
              <a:t>¿Qué es un índice 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BABC7-C754-494F-868E-E76532AD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Un índice SQL es una tabla de búsqueda rápida para poder encontrar los registros que los usuarios necesitan buscar con mayor frecuencia</a:t>
            </a:r>
          </a:p>
          <a:p>
            <a:endParaRPr lang="es-MX" dirty="0">
              <a:solidFill>
                <a:srgbClr val="252525"/>
              </a:solidFill>
              <a:latin typeface="Segoe UI" panose="020B0502040204020203" pitchFamily="34" charset="0"/>
            </a:endParaRPr>
          </a:p>
          <a:p>
            <a:r>
              <a:rPr lang="es-MX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Los índices de SQL son la principal herramienta de rendimiento, por lo que generalmente se aplican si una base de datos se incrementa.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655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A80FE-153C-4811-96AB-CE9DE162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9840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Explicación gráfica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BC0B9-1A9B-4228-B5B9-E3B8C8EF3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0" y="2049920"/>
            <a:ext cx="10956524" cy="4023360"/>
          </a:xfrm>
        </p:spPr>
        <p:txBody>
          <a:bodyPr/>
          <a:lstStyle/>
          <a:p>
            <a:r>
              <a:rPr lang="es-MX" sz="2400" dirty="0">
                <a:solidFill>
                  <a:schemeClr val="tx1"/>
                </a:solidFill>
              </a:rPr>
              <a:t>                            </a:t>
            </a:r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es-MX" sz="2400" dirty="0">
                <a:solidFill>
                  <a:schemeClr val="tx1"/>
                </a:solidFill>
              </a:rPr>
              <a:t>  * </a:t>
            </a:r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es-MX" sz="2400" dirty="0">
                <a:solidFill>
                  <a:schemeClr val="tx1"/>
                </a:solidFill>
              </a:rPr>
              <a:t> Persona </a:t>
            </a:r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s-MX" sz="2400" dirty="0">
                <a:solidFill>
                  <a:schemeClr val="tx1"/>
                </a:solidFill>
              </a:rPr>
              <a:t> Nombre </a:t>
            </a: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LIKE</a:t>
            </a:r>
            <a:r>
              <a:rPr lang="es-MX" sz="2400" dirty="0">
                <a:solidFill>
                  <a:schemeClr val="tx1"/>
                </a:solidFill>
              </a:rPr>
              <a:t> ‘A%’</a:t>
            </a:r>
          </a:p>
          <a:p>
            <a:endParaRPr lang="es-MX" sz="2400" dirty="0">
              <a:solidFill>
                <a:schemeClr val="tx1"/>
              </a:solidFill>
            </a:endParaRPr>
          </a:p>
          <a:p>
            <a:endParaRPr lang="es-MX" sz="2400" dirty="0">
              <a:solidFill>
                <a:schemeClr val="tx1"/>
              </a:solidFill>
            </a:endParaRPr>
          </a:p>
          <a:p>
            <a:r>
              <a:rPr lang="es-MX" sz="2400" dirty="0">
                <a:solidFill>
                  <a:schemeClr val="tx1"/>
                </a:solidFill>
              </a:rPr>
              <a:t>                              Sin índices </a:t>
            </a:r>
            <a:r>
              <a:rPr lang="es-MX" dirty="0">
                <a:solidFill>
                  <a:schemeClr val="tx1"/>
                </a:solidFill>
              </a:rPr>
              <a:t>						</a:t>
            </a:r>
            <a:r>
              <a:rPr lang="es-MX" sz="2400" dirty="0">
                <a:solidFill>
                  <a:schemeClr val="tx1"/>
                </a:solidFill>
              </a:rPr>
              <a:t>Con índices 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DEA6E4-4289-4D70-AE06-B5D5279CA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6" y="4061600"/>
            <a:ext cx="5096586" cy="19052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DA35A5-460B-46DB-93DD-6783199B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85" y="4061600"/>
            <a:ext cx="509658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1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80F10-2ED3-419B-9AA1-1D30BD43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índices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199E4-497E-49C3-B9A9-7B4EBCFD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u="sng" dirty="0"/>
              <a:t>Los tipos principales de índices son 2 </a:t>
            </a:r>
          </a:p>
          <a:p>
            <a:endParaRPr lang="es-MX" u="sng" dirty="0"/>
          </a:p>
          <a:p>
            <a:r>
              <a:rPr lang="es-MX" u="sng" dirty="0"/>
              <a:t>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EE415A0-52FF-4961-A6B1-FBC3543252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576345"/>
              </p:ext>
            </p:extLst>
          </p:nvPr>
        </p:nvGraphicFramePr>
        <p:xfrm>
          <a:off x="1096963" y="2512382"/>
          <a:ext cx="10058400" cy="328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48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6AC57-15BA-474B-9DF6-29A2154A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INDICES CLUSTER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1C72CD-D11E-4FF2-BD2C-3A77F595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9656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solidFill>
                  <a:schemeClr val="tx1"/>
                </a:solidFill>
              </a:rPr>
              <a:t>Un índice clúster ordena físicamente las filas de la tabla en el mismo orden que el índice.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Características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1- Ordena físicamente las filas 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2- Solo se puede tener 1 índice clúster por tabla </a:t>
            </a:r>
          </a:p>
          <a:p>
            <a:pPr marL="0" indent="0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3- Uso eficiente del espacio </a:t>
            </a:r>
          </a:p>
          <a:p>
            <a:pPr marL="0" indent="0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4 -  Actualizaciones y rendimiento  </a:t>
            </a:r>
          </a:p>
          <a:p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5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5968C-1E68-4F90-A92C-E38DA652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INDICES NO CLUSTER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8A7B9A-1DA1-4952-8F1C-92A33DC9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índice no clúster no afecta la ordenación física de las filas en la tabla. </a:t>
            </a:r>
          </a:p>
          <a:p>
            <a:endParaRPr lang="es-MX" dirty="0"/>
          </a:p>
          <a:p>
            <a:r>
              <a:rPr lang="es-MX" dirty="0"/>
              <a:t>CARACTERISTICAS </a:t>
            </a:r>
          </a:p>
          <a:p>
            <a:r>
              <a:rPr lang="es-MX" dirty="0"/>
              <a:t>1- Puede haber varios índices no clúster en una tabla.</a:t>
            </a:r>
          </a:p>
          <a:p>
            <a:r>
              <a:rPr lang="es-MX" dirty="0"/>
              <a:t>2- No necesariamente está asociado con la clave primaria.</a:t>
            </a:r>
          </a:p>
          <a:p>
            <a:r>
              <a:rPr lang="es-MX" dirty="0"/>
              <a:t>3 -Suele usarse para mejorar el rendimiento de consultas que no requieren una ordenación específica de los resultados.</a:t>
            </a:r>
          </a:p>
        </p:txBody>
      </p:sp>
    </p:spTree>
    <p:extLst>
      <p:ext uri="{BB962C8B-B14F-4D97-AF65-F5344CB8AC3E}">
        <p14:creationId xmlns:p14="http://schemas.microsoft.com/office/powerpoint/2010/main" val="365596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5AC99-13BC-4266-870E-3D9E0F6D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65804A-414A-4988-B711-4EA6D33F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resumen, los índices clúster y no clúster son herramientas de optimización de base de datos que se utilizan para mejorar el rendimiento de las consultas, pero difieren en la forma en que organizan físicamente los datos y en su asociación con la clave primaria de la tabla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28415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F2072-A851-4409-8B14-9F9C03D3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67135-8994-4804-A30B-2BE43D8A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https://www.sqlshack.com/es/vision-general-y-estrategias-de-indices-sql/</a:t>
            </a:r>
            <a:endParaRPr lang="es-MX" dirty="0"/>
          </a:p>
          <a:p>
            <a:r>
              <a:rPr lang="es-MX" dirty="0">
                <a:hlinkClick r:id="rId3"/>
              </a:rPr>
              <a:t>https://use-the-index-luke.com/es/sql/%C3%ADndice-anatom%C3%ADa</a:t>
            </a:r>
            <a:endParaRPr lang="es-MX" dirty="0"/>
          </a:p>
          <a:p>
            <a:r>
              <a:rPr lang="es-MX" dirty="0">
                <a:hlinkClick r:id="rId4"/>
              </a:rPr>
              <a:t>https://es.wikipedia.org/wiki/%C3%8Dndice_(base_de_datos)</a:t>
            </a:r>
            <a:endParaRPr lang="es-MX" dirty="0"/>
          </a:p>
          <a:p>
            <a:r>
              <a:rPr lang="es-MX" dirty="0">
                <a:hlinkClick r:id="rId5"/>
              </a:rPr>
              <a:t>https://www.ibm.com/docs/es/mam/7.6.0.8?topic=databases-database-indexing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96701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347</Words>
  <Application>Microsoft Office PowerPoint</Application>
  <PresentationFormat>Panorámica</PresentationFormat>
  <Paragraphs>48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Retrospección</vt:lpstr>
      <vt:lpstr>Proyecto integrador de bases de datos I</vt:lpstr>
      <vt:lpstr>¿Qué es un índice ?</vt:lpstr>
      <vt:lpstr>Explicación gráfica </vt:lpstr>
      <vt:lpstr>Tipos de índices </vt:lpstr>
      <vt:lpstr>INDICES CLUSTER </vt:lpstr>
      <vt:lpstr>INDICES NO CLUSTER </vt:lpstr>
      <vt:lpstr>Conclusión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 de bases de datos I</dc:title>
  <dc:creator>Augusto</dc:creator>
  <cp:lastModifiedBy>Augusto</cp:lastModifiedBy>
  <cp:revision>8</cp:revision>
  <dcterms:created xsi:type="dcterms:W3CDTF">2024-02-11T19:34:25Z</dcterms:created>
  <dcterms:modified xsi:type="dcterms:W3CDTF">2024-02-11T21:00:06Z</dcterms:modified>
</cp:coreProperties>
</file>