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9608b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d69608b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69608b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69608b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d69608b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d69608b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d69608b1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d69608b1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69608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69608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ugusto2411/Proje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557650"/>
            <a:ext cx="85206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Avaliador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0" y="2571750"/>
            <a:ext cx="91440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Augusto Lacerda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Weslley Almeida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Pablo Roberto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075" y="0"/>
            <a:ext cx="1140625" cy="18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66725" y="1313750"/>
            <a:ext cx="7688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3500" y="1999650"/>
            <a:ext cx="85206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Introdução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Objetivo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Solução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Simulação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	Com o </a:t>
            </a:r>
            <a:r>
              <a:rPr lang="pt-BR" sz="1600"/>
              <a:t>início</a:t>
            </a:r>
            <a:r>
              <a:rPr lang="pt-BR" sz="1600"/>
              <a:t> da pandemia, vários meios de serviço foram prejudicados e precisaram se adaptar. Um deles foi as atividades relacionadas a educação, na qual tiveram que realizar as suas atividades de maneira remota. Com isso, surgiu a necessidade de uma forma de avaliar o aprendizado dos alunos de forma remota.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3750"/>
            <a:ext cx="7688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2317675"/>
            <a:ext cx="85206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	Este projeto tem como objetivo auxiliar a área da educação, referente a parte de avaliação de aprendizagem dos alunos. Buscando meios </a:t>
            </a:r>
            <a:r>
              <a:rPr lang="pt-BR" sz="1700"/>
              <a:t>tecnológicos para gerir a aplicação de avaliações e controle de notas, gerando assim, uma forma eficiente de testar o aprendizado dos alunos.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3750"/>
            <a:ext cx="7688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2317675"/>
            <a:ext cx="85206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	Nossa solução para esta problemática foi um código onde o professor faria o registro de questões e suas devidas respostas,  a partir daí o algoritmo geraria combinações destas questões de forma randômica gerando assim a cada nova prova uma combinação diferente de questões, ao final da execução o código criaria um arquivo contendo o nome do aluno, sua matrícula, sua nota além da informação se ele foi aprovado ou reprovado.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augusto2411/Projeto (github.com)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