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B3838-BCBB-4964-8E9A-6348926E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A8F53-D655-4E1C-9024-611F3E7A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275CB-F3FD-4FD1-90A9-A96D820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44E1B-0DEC-4889-87F6-FE53C41B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5A7542-DC57-42BB-9413-F58C3E06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3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0A786-708B-4E76-85FF-84703837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C49C63-D263-47BA-AE97-702ECA2C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8D189-A94F-4B8E-B3DE-A6C04B1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2FE32-3294-4C23-AF6D-AA0CB2BE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6A6B24-527B-44B6-BAC0-C7348A0A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36BAF-DB28-4F7E-8CCA-80454B8E5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102810-1BE4-44B2-B6CB-C9C654C37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5A545-7853-4F84-AE7B-23E3E5F5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1F060-B61A-49CA-B5DF-33D5A75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E8AF16-736E-4542-9ACC-A40D2EDD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20A5F-B0E6-4B09-821D-F7E92B9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AD5D-2C01-4E18-BFCB-00CF9634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AA4B-CB96-4D43-941F-526D14F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ACD61-7B88-4328-A3C9-3A5F57F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98FC9-74A2-4CC2-9FD9-048D77A3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FDC37-0561-4042-936E-C742B66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64CE3-53C6-4857-A53C-04E6E477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C42FE-85A0-4E18-929A-2DCF46F8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B28AB-A6E5-4156-9B55-C0859CF4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79A3C-F5C8-4EFA-B10A-7F22FB6C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F2711-FA8E-4B2A-982D-6D908251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3091B-0A45-45FE-84FE-C6C9B661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79AF94-BE76-4D1D-A172-ADD35C7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ABC636-6DDD-41B7-B678-F8D11674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F28480-74C2-4CD6-A50D-6CD48DB2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0F019-8F93-4EA1-AC8B-15A74C33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50AF-822E-492A-96B8-6C2E0CE0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0CF57-661D-4F8E-B2DA-0363F91C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3CBA4-914B-472C-BDA0-1956C709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7A61F7-5B77-4056-B5F6-AE1A1DC76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F8E620-BB4A-42D2-8D21-7008575CA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2AFA50-0B6D-48C2-8F8D-FD1F50C3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D95AC8-FB6D-49BF-B85C-3F58ACBC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AB38FA-A37D-45E1-91A7-3898A17D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6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5F03D-5EBE-4B7A-8CBA-A669CE10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3EA41B-5726-406A-B041-A0E35BBC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026E04-E133-43A8-BD37-4E0F71D1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86D7D7-C981-4A97-B978-E50197B0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DF9990-E19C-4C43-AE20-9895BE06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7A3C0D-42F9-49D8-B856-14E3E6A6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27E064-ACA1-4BB4-9BF1-03A3EB3E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5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CA29-4D95-45DE-A3FF-591DC5F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F8D42-972D-40E8-B4BB-FCAF5806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0B324-5176-418D-8603-D17B050C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64728-D654-43F5-9A0C-0DC80478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C0542-1996-4C54-9C8A-FE42A3D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BB0D40-1004-4465-AE4D-2228A5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F10D1-BEC0-48EB-8749-1EA70F28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387D2-3DBF-45E7-81DB-E06EAD01E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1D74D5-DCB9-49CF-A3DE-42019279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E60AE-3422-4B88-919D-B00465E4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CCD68-D80A-4E17-B43B-CFFC3E08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693097-3330-4087-B2DF-4D15D728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3AE4A-8E1C-49BE-8CBB-F4878B4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59D7C-F3B9-4259-A44F-FA9EACAC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6D5F38-B6D5-4185-AD86-8B2B7581B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51B7-4E2F-4BCA-9CFB-E6A8246273E8}" type="datetimeFigureOut">
              <a:rPr lang="pt-BR" smtClean="0"/>
              <a:t>13/09/2019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DFAA-5749-40FF-9EE9-B42F584F2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FDBD8-8C03-4059-84BB-C0426D9BB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D25F-E76D-427E-A1DC-310098BD0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4780D-477E-43BC-ABEC-407D581E6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602"/>
            <a:ext cx="12192000" cy="10450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Lato" panose="020F0502020204030203" pitchFamily="34" charset="0"/>
              </a:rPr>
              <a:t>BEM VINDOS!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B1D46-507F-4122-AA65-DA2474E51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19470"/>
            <a:ext cx="12192000" cy="407504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INTRODUÇÃO AO CURSO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37D1B-9432-4DEE-AB25-429ED5A7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" b="96800" l="10000" r="90000">
                        <a14:foregroundMark x1="40111" y1="11600" x2="49333" y2="5000"/>
                        <a14:foregroundMark x1="49333" y1="5000" x2="53889" y2="6400"/>
                        <a14:foregroundMark x1="53889" y1="6400" x2="70111" y2="23600"/>
                        <a14:foregroundMark x1="70111" y1="23600" x2="72444" y2="31200"/>
                        <a14:foregroundMark x1="72444" y1="31200" x2="72222" y2="72000"/>
                        <a14:foregroundMark x1="72222" y1="72000" x2="64333" y2="81800"/>
                        <a14:foregroundMark x1="64333" y1="81800" x2="61889" y2="88200"/>
                        <a14:foregroundMark x1="61889" y1="88200" x2="60111" y2="88200"/>
                        <a14:foregroundMark x1="48000" y1="96600" x2="50444" y2="96800"/>
                        <a14:foregroundMark x1="63444" y1="39400" x2="59333" y2="34400"/>
                        <a14:foregroundMark x1="59333" y1="34400" x2="55111" y2="33400"/>
                        <a14:foregroundMark x1="55111" y1="33400" x2="50444" y2="34600"/>
                        <a14:foregroundMark x1="50444" y1="34600" x2="48444" y2="41800"/>
                        <a14:foregroundMark x1="48444" y1="41800" x2="48444" y2="43400"/>
                        <a14:foregroundMark x1="50333" y1="2800" x2="50222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09" y="4808745"/>
            <a:ext cx="2775004" cy="15416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FE9660-BE7B-4948-9829-557516A8A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387" y="4617763"/>
            <a:ext cx="1923635" cy="192363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6D968CE-9759-4228-BF5E-480C350971F0}"/>
              </a:ext>
            </a:extLst>
          </p:cNvPr>
          <p:cNvCxnSpPr/>
          <p:nvPr/>
        </p:nvCxnSpPr>
        <p:spPr>
          <a:xfrm>
            <a:off x="1450161" y="2610678"/>
            <a:ext cx="9284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32E8A37-667A-4045-BC0E-838415C521E6}"/>
              </a:ext>
            </a:extLst>
          </p:cNvPr>
          <p:cNvSpPr/>
          <p:nvPr/>
        </p:nvSpPr>
        <p:spPr>
          <a:xfrm>
            <a:off x="600501" y="4763068"/>
            <a:ext cx="1106833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C342DE5-D361-4D69-8C82-C4798F9E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5" y="1972560"/>
            <a:ext cx="2508207" cy="2508207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5356FA22-4B72-4AC5-B33A-3E121D33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9235" y="1973472"/>
            <a:ext cx="1798830" cy="252467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93D2CF-EC24-454B-A4B1-636B698B6FEA}"/>
              </a:ext>
            </a:extLst>
          </p:cNvPr>
          <p:cNvSpPr/>
          <p:nvPr/>
        </p:nvSpPr>
        <p:spPr>
          <a:xfrm>
            <a:off x="4193648" y="2814430"/>
            <a:ext cx="265043" cy="122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19FAFC7-95CA-4D5E-8E23-40F4F8998B38}"/>
              </a:ext>
            </a:extLst>
          </p:cNvPr>
          <p:cNvSpPr/>
          <p:nvPr/>
        </p:nvSpPr>
        <p:spPr>
          <a:xfrm rot="16200000">
            <a:off x="4193647" y="2834309"/>
            <a:ext cx="265043" cy="122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6AB729-44C3-4AE4-ABB6-C3AFA87966B6}"/>
              </a:ext>
            </a:extLst>
          </p:cNvPr>
          <p:cNvSpPr/>
          <p:nvPr/>
        </p:nvSpPr>
        <p:spPr>
          <a:xfrm>
            <a:off x="8133195" y="2701787"/>
            <a:ext cx="265043" cy="122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043EBFC-3A8D-446F-BE58-31AD1EC0ACD3}"/>
              </a:ext>
            </a:extLst>
          </p:cNvPr>
          <p:cNvSpPr/>
          <p:nvPr/>
        </p:nvSpPr>
        <p:spPr>
          <a:xfrm rot="16200000">
            <a:off x="8133194" y="2721666"/>
            <a:ext cx="265043" cy="1229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13094D-A421-4C41-99AD-4E71ADB63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513" y="1897442"/>
            <a:ext cx="2033699" cy="2623723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DFA1E71-815F-478C-AE8C-0E722A3551FA}"/>
              </a:ext>
            </a:extLst>
          </p:cNvPr>
          <p:cNvSpPr/>
          <p:nvPr/>
        </p:nvSpPr>
        <p:spPr>
          <a:xfrm>
            <a:off x="600501" y="1392716"/>
            <a:ext cx="11068335" cy="16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0A637A8-37D1-4063-B692-1CD0ECADFDED}"/>
              </a:ext>
            </a:extLst>
          </p:cNvPr>
          <p:cNvSpPr/>
          <p:nvPr/>
        </p:nvSpPr>
        <p:spPr>
          <a:xfrm rot="19139478">
            <a:off x="6328586" y="3536017"/>
            <a:ext cx="8613448" cy="40910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F42C77-3269-44CC-A3BA-ABF2EC86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92" y="2713219"/>
            <a:ext cx="2573284" cy="25732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E37D1B-9432-4DEE-AB25-429ED5A7D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6800" l="10000" r="90000">
                        <a14:foregroundMark x1="40111" y1="11600" x2="49333" y2="5000"/>
                        <a14:foregroundMark x1="49333" y1="5000" x2="53889" y2="6400"/>
                        <a14:foregroundMark x1="53889" y1="6400" x2="70111" y2="23600"/>
                        <a14:foregroundMark x1="70111" y1="23600" x2="72444" y2="31200"/>
                        <a14:foregroundMark x1="72444" y1="31200" x2="72222" y2="72000"/>
                        <a14:foregroundMark x1="72222" y1="72000" x2="64333" y2="81800"/>
                        <a14:foregroundMark x1="64333" y1="81800" x2="61889" y2="88200"/>
                        <a14:foregroundMark x1="61889" y1="88200" x2="60111" y2="88200"/>
                        <a14:foregroundMark x1="48000" y1="96600" x2="50444" y2="96800"/>
                        <a14:foregroundMark x1="63444" y1="39400" x2="59333" y2="34400"/>
                        <a14:foregroundMark x1="59333" y1="34400" x2="55111" y2="33400"/>
                        <a14:foregroundMark x1="55111" y1="33400" x2="50444" y2="34600"/>
                        <a14:foregroundMark x1="50444" y1="34600" x2="48444" y2="41800"/>
                        <a14:foregroundMark x1="48444" y1="41800" x2="48444" y2="43400"/>
                        <a14:foregroundMark x1="50333" y1="2800" x2="50222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77" y="4223899"/>
            <a:ext cx="1804657" cy="10025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2A75418-AEEB-4151-A612-AFBDCD07A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6" y="2713219"/>
            <a:ext cx="2410074" cy="24100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FE9660-BE7B-4948-9829-557516A8A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382" y="4067107"/>
            <a:ext cx="1316170" cy="13161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6771E6-EAD8-471D-90AB-D6A436999031}"/>
              </a:ext>
            </a:extLst>
          </p:cNvPr>
          <p:cNvSpPr txBox="1"/>
          <p:nvPr/>
        </p:nvSpPr>
        <p:spPr>
          <a:xfrm>
            <a:off x="475382" y="1155998"/>
            <a:ext cx="3624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FRONT-END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07F45C-3E55-42F4-BB6D-740437FA2A21}"/>
              </a:ext>
            </a:extLst>
          </p:cNvPr>
          <p:cNvSpPr txBox="1"/>
          <p:nvPr/>
        </p:nvSpPr>
        <p:spPr>
          <a:xfrm>
            <a:off x="8204519" y="1155998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6832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B6742C-BFD6-44D5-B346-6895830F5CA6}"/>
              </a:ext>
            </a:extLst>
          </p:cNvPr>
          <p:cNvSpPr/>
          <p:nvPr/>
        </p:nvSpPr>
        <p:spPr>
          <a:xfrm rot="19800000">
            <a:off x="-1801264" y="-1566176"/>
            <a:ext cx="9824057" cy="42195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A58C55-2EE6-4F28-AA77-CF3D4C6BD84A}"/>
              </a:ext>
            </a:extLst>
          </p:cNvPr>
          <p:cNvSpPr txBox="1"/>
          <p:nvPr/>
        </p:nvSpPr>
        <p:spPr>
          <a:xfrm>
            <a:off x="803708" y="825165"/>
            <a:ext cx="221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A8726A-BD18-4257-8ABF-F58EF5910A83}"/>
              </a:ext>
            </a:extLst>
          </p:cNvPr>
          <p:cNvSpPr txBox="1"/>
          <p:nvPr/>
        </p:nvSpPr>
        <p:spPr>
          <a:xfrm>
            <a:off x="803708" y="1840828"/>
            <a:ext cx="3765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2"/>
                </a:solidFill>
              </a:rPr>
              <a:t>Hypertext Transfer Protocol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8951B08-8E81-48E5-A1BB-AE5CDB44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111" y="4354596"/>
            <a:ext cx="1621178" cy="162117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C492620-9919-4E85-8F41-8C9886B70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96800" l="10000" r="90000">
                        <a14:foregroundMark x1="40111" y1="11600" x2="49333" y2="5000"/>
                        <a14:foregroundMark x1="49333" y1="5000" x2="53889" y2="6400"/>
                        <a14:foregroundMark x1="53889" y1="6400" x2="70111" y2="23600"/>
                        <a14:foregroundMark x1="70111" y1="23600" x2="72444" y2="31200"/>
                        <a14:foregroundMark x1="72444" y1="31200" x2="72222" y2="72000"/>
                        <a14:foregroundMark x1="72222" y1="72000" x2="64333" y2="81800"/>
                        <a14:foregroundMark x1="64333" y1="81800" x2="61889" y2="88200"/>
                        <a14:foregroundMark x1="61889" y1="88200" x2="60111" y2="88200"/>
                        <a14:foregroundMark x1="48000" y1="96600" x2="50444" y2="96800"/>
                        <a14:foregroundMark x1="63444" y1="39400" x2="59333" y2="34400"/>
                        <a14:foregroundMark x1="59333" y1="34400" x2="55111" y2="33400"/>
                        <a14:foregroundMark x1="55111" y1="33400" x2="50444" y2="34600"/>
                        <a14:foregroundMark x1="50444" y1="34600" x2="48444" y2="41800"/>
                        <a14:foregroundMark x1="48444" y1="41800" x2="48444" y2="43400"/>
                        <a14:foregroundMark x1="50333" y1="2800" x2="50222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678" y="5344141"/>
            <a:ext cx="1136940" cy="63163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B14D96A-AD02-4D4C-9D14-AFC762112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47" y="4354596"/>
            <a:ext cx="1621178" cy="162117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CC46EC9-686E-4CF5-A02F-BDD0B1D97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3181" y="5316067"/>
            <a:ext cx="681682" cy="68168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87A584-F69B-4255-B863-38AEE2EEBC73}"/>
              </a:ext>
            </a:extLst>
          </p:cNvPr>
          <p:cNvCxnSpPr>
            <a:cxnSpLocks/>
          </p:cNvCxnSpPr>
          <p:nvPr/>
        </p:nvCxnSpPr>
        <p:spPr>
          <a:xfrm>
            <a:off x="7383437" y="4465699"/>
            <a:ext cx="25510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D0B7F48-6DCB-4C25-BD57-8D0A036CCC8C}"/>
              </a:ext>
            </a:extLst>
          </p:cNvPr>
          <p:cNvCxnSpPr>
            <a:cxnSpLocks/>
          </p:cNvCxnSpPr>
          <p:nvPr/>
        </p:nvCxnSpPr>
        <p:spPr>
          <a:xfrm flipH="1">
            <a:off x="7383437" y="5932112"/>
            <a:ext cx="24702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D03E167-EEE7-4265-8124-E4DA3E541572}"/>
              </a:ext>
            </a:extLst>
          </p:cNvPr>
          <p:cNvSpPr/>
          <p:nvPr/>
        </p:nvSpPr>
        <p:spPr>
          <a:xfrm>
            <a:off x="7861782" y="4849368"/>
            <a:ext cx="1474667" cy="63163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GET</a:t>
            </a:r>
            <a:r>
              <a:rPr lang="pt-BR" dirty="0"/>
              <a:t> </a:t>
            </a:r>
            <a:r>
              <a:rPr lang="pt-BR" b="1" dirty="0"/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373512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928408-C4FE-4278-A8F2-7E7845EE4141}"/>
              </a:ext>
            </a:extLst>
          </p:cNvPr>
          <p:cNvSpPr/>
          <p:nvPr/>
        </p:nvSpPr>
        <p:spPr>
          <a:xfrm>
            <a:off x="1009934" y="921225"/>
            <a:ext cx="2019869" cy="20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555E31-607D-48FC-B300-02E61B6CF8FD}"/>
              </a:ext>
            </a:extLst>
          </p:cNvPr>
          <p:cNvSpPr txBox="1"/>
          <p:nvPr/>
        </p:nvSpPr>
        <p:spPr>
          <a:xfrm>
            <a:off x="900752" y="1501253"/>
            <a:ext cx="446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Banco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00D66E-DCCF-4F63-A68F-76CAFF942019}"/>
              </a:ext>
            </a:extLst>
          </p:cNvPr>
          <p:cNvSpPr txBox="1"/>
          <p:nvPr/>
        </p:nvSpPr>
        <p:spPr>
          <a:xfrm>
            <a:off x="5363833" y="1742251"/>
            <a:ext cx="42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Relacional x Não Relacional</a:t>
            </a:r>
          </a:p>
        </p:txBody>
      </p:sp>
      <p:pic>
        <p:nvPicPr>
          <p:cNvPr id="9" name="Imagem 8" descr="Uma imagem contendo objeto&#10;&#10;Descrição gerada automaticamente">
            <a:extLst>
              <a:ext uri="{FF2B5EF4-FFF2-40B4-BE49-F238E27FC236}">
                <a16:creationId xmlns:a16="http://schemas.microsoft.com/office/drawing/2014/main" id="{B4F52D71-BA29-4259-923C-8189E292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17714"/>
            <a:ext cx="5482069" cy="28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16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Open Sans</vt:lpstr>
      <vt:lpstr>Tema do Office</vt:lpstr>
      <vt:lpstr>BEM VINDOS!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VINDOS!</dc:title>
  <dc:creator>Augusto Amaral</dc:creator>
  <cp:lastModifiedBy>Augusto Amaral</cp:lastModifiedBy>
  <cp:revision>11</cp:revision>
  <dcterms:created xsi:type="dcterms:W3CDTF">2019-09-13T14:11:12Z</dcterms:created>
  <dcterms:modified xsi:type="dcterms:W3CDTF">2019-09-13T16:55:50Z</dcterms:modified>
</cp:coreProperties>
</file>