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a4e7ec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9a4e7ec1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a4e7ec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9a4e7ec1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1e93d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9a1e93d0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a1e93d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9a1e93d0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a1e93d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9a1e93d0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a4e7ec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9a4e7ec1b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a1e93d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9a1e93d0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a4e7ec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9a4e7ec1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a1e93d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9a1e93d0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a4e7ec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9a4e7ec1b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327adc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59327adca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a4e7ec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9a4e7ec1b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a4e7ec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9a4e7ec1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9a1e93d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59a1e93d03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b1599f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59b1599f3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1599f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59b1599f3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a4e7ec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59a4e7ec1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a4e7e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9a4e7ec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a4e7ec1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a4e7ec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a1e93d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9a1e93d0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11187" y="115887"/>
            <a:ext cx="691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11187" y="1125537"/>
            <a:ext cx="66246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11187" y="115887"/>
            <a:ext cx="691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908720"/>
            <a:ext cx="3394720" cy="1266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57200" y="2192631"/>
            <a:ext cx="33947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4067945" y="908720"/>
            <a:ext cx="3384376" cy="1266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body"/>
          </p:nvPr>
        </p:nvSpPr>
        <p:spPr>
          <a:xfrm>
            <a:off x="4067945" y="2192631"/>
            <a:ext cx="338437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11187" y="115887"/>
            <a:ext cx="691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980728"/>
            <a:ext cx="339472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3923928" y="980728"/>
            <a:ext cx="3456384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22313" y="2906713"/>
            <a:ext cx="680201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187" y="115887"/>
            <a:ext cx="691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187" y="1125537"/>
            <a:ext cx="66246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hyperlink" Target="mailto:augusto.oliveira@inf.ufrgs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a3" id="37" name="Google Shape;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3708400" y="4221162"/>
            <a:ext cx="51133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Título do capítulo</a:t>
            </a:r>
            <a:endParaRPr/>
          </a:p>
        </p:txBody>
      </p:sp>
      <p:pic>
        <p:nvPicPr>
          <p:cNvPr descr="ela3"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/>
        </p:nvSpPr>
        <p:spPr>
          <a:xfrm>
            <a:off x="3547600" y="4221150"/>
            <a:ext cx="51132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</a:rPr>
              <a:t>Augusto Berwaldt de Oliveira	</a:t>
            </a:r>
            <a:endParaRPr b="1" i="0" sz="1800" u="none" cap="none" strike="noStrike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</a:rPr>
              <a:t>augusto.oliveira@inf.ufrgs.br</a:t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9925" y="5661025"/>
            <a:ext cx="1657350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" y="5592762"/>
            <a:ext cx="1152525" cy="8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539175" y="1758701"/>
            <a:ext cx="82827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An Edge-Guided Image Interpolation Method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Using Taylor Series Approximation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(</a:t>
            </a:r>
            <a:r>
              <a:rPr lang="en-US">
                <a:solidFill>
                  <a:srgbClr val="FFFFFF"/>
                </a:solidFill>
              </a:rPr>
              <a:t>IEEE Transactions on image processing. June 2016</a:t>
            </a:r>
            <a:r>
              <a:rPr lang="en-US" sz="3000">
                <a:solidFill>
                  <a:srgbClr val="FFFFFF"/>
                </a:solidFill>
              </a:rPr>
              <a:t>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395275" y="228600"/>
            <a:ext cx="8426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Universidade Federal do Rio Grande do Sul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Desenvolvimento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25" y="2055725"/>
            <a:ext cx="4604900" cy="16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095925" y="1122775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encontramos  I’ e I’’ , fazemos convolução com filtros de </a:t>
            </a:r>
            <a:r>
              <a:rPr lang="en-US" sz="1800"/>
              <a:t>máscaras, de tamanho 3 x 3</a:t>
            </a:r>
            <a:r>
              <a:rPr lang="en-US" sz="1800"/>
              <a:t>.</a:t>
            </a:r>
            <a:endParaRPr sz="18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350" y="2365013"/>
            <a:ext cx="5131150" cy="2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Desenvolvimento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900" y="1019175"/>
            <a:ext cx="49911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Desenvolvimento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850" y="2331250"/>
            <a:ext cx="6288900" cy="20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882100" y="4548650"/>
            <a:ext cx="8917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p</a:t>
            </a:r>
            <a:r>
              <a:rPr lang="en-US" sz="1800"/>
              <a:t> = é uma constante de normalização, assegurando que a soma de todos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valores de peso é igual a um.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755650" y="1313075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Equação para obtenção do peso: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Desenvolvimento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38300" y="1025575"/>
            <a:ext cx="8458200" cy="5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No entanto, este método de interpolação tem dois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problemas: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 Primeiro, desde que I’i(qi) e I’’ i (qi) são computados usando apenas pequenas máscaras de filtros 3 × 3,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elas têm dificuldade em conter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informações de borda em larga escala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/>
              <a:t>Em segundo lugar, eles poderiam ser facilmente afetada pelos pixels ruidosos.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Experimento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" y="2253100"/>
            <a:ext cx="6425300" cy="13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1339325" y="5050050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 A onde </a:t>
            </a:r>
            <a:r>
              <a:rPr b="1" i="1" lang="en-US" sz="1800"/>
              <a:t> </a:t>
            </a:r>
            <a:r>
              <a:rPr b="1" i="1" lang="en-US" sz="1800"/>
              <a:t>Beta</a:t>
            </a:r>
            <a:r>
              <a:rPr i="1" lang="en-US" sz="1800"/>
              <a:t> e</a:t>
            </a:r>
            <a:r>
              <a:rPr b="1" i="1" lang="en-US" sz="1800"/>
              <a:t> alpha, </a:t>
            </a:r>
            <a:r>
              <a:rPr lang="en-US" sz="1800"/>
              <a:t>São os fatores de escala para controlar a nitidez da borda .</a:t>
            </a:r>
            <a:endParaRPr sz="1800"/>
          </a:p>
        </p:txBody>
      </p:sp>
      <p:sp>
        <p:nvSpPr>
          <p:cNvPr id="156" name="Google Shape;156;p21"/>
          <p:cNvSpPr txBox="1"/>
          <p:nvPr/>
        </p:nvSpPr>
        <p:spPr>
          <a:xfrm>
            <a:off x="682825" y="10704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Versão Modificada da Aproximação: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25" y="3967750"/>
            <a:ext cx="24288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202275" y="3641875"/>
            <a:ext cx="4012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Onde :</a:t>
            </a:r>
            <a:endParaRPr b="1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800" y="3967750"/>
            <a:ext cx="24288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Experimento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5" y="1795300"/>
            <a:ext cx="8815175" cy="48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280725" y="764038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Exemplo: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Resultados Artigo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75" y="1167675"/>
            <a:ext cx="7186925" cy="45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Resultados Artigo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" y="1430800"/>
            <a:ext cx="7801125" cy="4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Experimento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887850" y="5138250"/>
            <a:ext cx="87462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Lena 512px  X 512px original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teste imagem Original foi reduzida por 2.</a:t>
            </a:r>
            <a:endParaRPr sz="180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" y="1353938"/>
            <a:ext cx="2928650" cy="28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075" y="818825"/>
            <a:ext cx="5280500" cy="45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805225" y="162125"/>
            <a:ext cx="7807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Experimento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1558750" y="2344600"/>
            <a:ext cx="53376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PSNR : 33.4417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SSIM  : 0.862</a:t>
            </a:r>
            <a:endParaRPr b="1" sz="2400"/>
          </a:p>
        </p:txBody>
      </p:sp>
      <p:sp>
        <p:nvSpPr>
          <p:cNvPr id="200" name="Google Shape;200;p26"/>
          <p:cNvSpPr txBox="1"/>
          <p:nvPr/>
        </p:nvSpPr>
        <p:spPr>
          <a:xfrm>
            <a:off x="1476075" y="1294500"/>
            <a:ext cx="7339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Resultado para Imagem da Lena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01" name="Google Shape;201;p26"/>
          <p:cNvSpPr txBox="1"/>
          <p:nvPr/>
        </p:nvSpPr>
        <p:spPr>
          <a:xfrm>
            <a:off x="1468725" y="4342775"/>
            <a:ext cx="7354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Coeficiente</a:t>
            </a:r>
            <a:r>
              <a:rPr b="1" lang="en-US" sz="1800"/>
              <a:t> </a:t>
            </a:r>
            <a:r>
              <a:rPr b="1" lang="en-US" sz="1800"/>
              <a:t>Alpha </a:t>
            </a:r>
            <a:r>
              <a:rPr lang="en-US" sz="1800"/>
              <a:t>=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Coeficiente  </a:t>
            </a:r>
            <a:r>
              <a:rPr b="1" lang="en-US" sz="1800">
                <a:solidFill>
                  <a:schemeClr val="dk1"/>
                </a:solidFill>
              </a:rPr>
              <a:t>Beta </a:t>
            </a:r>
            <a:r>
              <a:rPr lang="en-US" sz="1800"/>
              <a:t>=  2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Introdução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Desenvolvimento do Artigo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Experimento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Conclusão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805225" y="162125"/>
            <a:ext cx="7807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Experimento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569625" y="1940625"/>
            <a:ext cx="79632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Para trabalhar com Imagens Coloridas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podem ser ampliadas de forma semelhante, aplicando-se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procedimentos de interpolação apenas para o canal de brilho, Y, da imagem de entrada depois de transformá-la de RGB para YIQ espaço colorido. Os canais restantes, I e Q, são ampliados pela convolução cúbica.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622175" y="1496600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569625" y="1082625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Imagens Coloridas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05225" y="12230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Experimento</a:t>
            </a:r>
            <a:endParaRPr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805225" y="162125"/>
            <a:ext cx="7807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Conclusão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285200" y="1367975"/>
            <a:ext cx="87000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Os resultados experimentais demonstram que a proposta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método supera os convencionais, especialmente em termos de preservação de borda e remoção de artefatos. Além disso, o método proposto alcança desempenho em tempo real; portanto, apropriado para ser aplicado nos dispositivos do consumidor, como televisão de ultra-alta definição (UHD TV), tablet e smart telefone.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a3"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3708400" y="4221162"/>
            <a:ext cx="5113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Título do capítulo</a:t>
            </a:r>
            <a:endParaRPr/>
          </a:p>
        </p:txBody>
      </p:sp>
      <p:pic>
        <p:nvPicPr>
          <p:cNvPr descr="ela3"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25" y="0"/>
            <a:ext cx="9144001" cy="68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3636825" y="2521950"/>
            <a:ext cx="3095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Obrigado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3600"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850" y="5824537"/>
            <a:ext cx="1368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" y="5648325"/>
            <a:ext cx="1081087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636825" y="4221145"/>
            <a:ext cx="5886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Augusto Berwaldt de Oliveira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FFFF"/>
                </a:solidFill>
                <a:hlinkClick r:id="rId6"/>
              </a:rPr>
              <a:t>augusto.oliveira@inf.ufrgs.br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4500">
                <a:solidFill>
                  <a:schemeClr val="dk1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308350" y="1186225"/>
            <a:ext cx="83595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O artigo apresenta um método de interpolação para produzir a alta resolução de imagem sem nenhum artefato perturbador, como desfoque, jagging, e overshooting.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102250" y="1186225"/>
            <a:ext cx="90033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 método proposto calcula as derivadas de primeira e segunda ordem de uma imagem de entrada para medir a geometria das arestas na imagem.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Com base nessas medidas, o valor de um pixel a ser interpolado é estimado ao longo de quatro direções usando a aproximação da série de Taylor.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308350" y="1186225"/>
            <a:ext cx="88356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Tendo uma matriz M X N de entrada  (Imagem de baixa resolução).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Queremos uma outra Matriz 2M x2N (Imagem de maior resolução).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Relacao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Onde</a:t>
            </a:r>
            <a:endParaRPr sz="2400"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75" y="4549225"/>
            <a:ext cx="12096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825" y="4558750"/>
            <a:ext cx="12668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975" y="3787150"/>
            <a:ext cx="2209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0" y="1291550"/>
            <a:ext cx="5709899" cy="45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2496313"/>
            <a:ext cx="6769200" cy="1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128800" y="1677500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Equação para interpolação</a:t>
            </a:r>
            <a:endParaRPr sz="2400"/>
          </a:p>
        </p:txBody>
      </p:sp>
      <p:sp>
        <p:nvSpPr>
          <p:cNvPr id="94" name="Google Shape;94;p14"/>
          <p:cNvSpPr txBox="1"/>
          <p:nvPr/>
        </p:nvSpPr>
        <p:spPr>
          <a:xfrm>
            <a:off x="990000" y="4588425"/>
            <a:ext cx="73548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 resultado final da interpolação é representado como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soma ponderada das estimativas direcionais como  mostra equação.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11187" y="115887"/>
            <a:ext cx="69135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0" y="2949200"/>
            <a:ext cx="56731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376250" y="1828050"/>
            <a:ext cx="73548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Aproximação de Taylor:</a:t>
            </a:r>
            <a:endParaRPr sz="2400"/>
          </a:p>
        </p:txBody>
      </p:sp>
      <p:sp>
        <p:nvSpPr>
          <p:cNvPr id="103" name="Google Shape;103;p15"/>
          <p:cNvSpPr txBox="1"/>
          <p:nvPr/>
        </p:nvSpPr>
        <p:spPr>
          <a:xfrm>
            <a:off x="1284975" y="48752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Norma </a:t>
            </a:r>
            <a:r>
              <a:rPr lang="en-US" sz="2400"/>
              <a:t>euclidiana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55650" y="115887"/>
            <a:ext cx="6769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/>
              <a:t>Desenvolvimento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38300" y="1025575"/>
            <a:ext cx="84582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75" y="1883575"/>
            <a:ext cx="5874799" cy="27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622925" y="1025575"/>
            <a:ext cx="7398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Matriz de pontos   3 x 3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