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9" r:id="rId3"/>
  </p:sldMasterIdLst>
  <p:notesMasterIdLst>
    <p:notesMasterId r:id="rId35"/>
  </p:notesMasterIdLst>
  <p:sldIdLst>
    <p:sldId id="449" r:id="rId4"/>
    <p:sldId id="331" r:id="rId5"/>
    <p:sldId id="461" r:id="rId6"/>
    <p:sldId id="430" r:id="rId7"/>
    <p:sldId id="487" r:id="rId8"/>
    <p:sldId id="491" r:id="rId9"/>
    <p:sldId id="543" r:id="rId10"/>
    <p:sldId id="536" r:id="rId11"/>
    <p:sldId id="528" r:id="rId12"/>
    <p:sldId id="529" r:id="rId13"/>
    <p:sldId id="530" r:id="rId14"/>
    <p:sldId id="531" r:id="rId15"/>
    <p:sldId id="537" r:id="rId16"/>
    <p:sldId id="518" r:id="rId17"/>
    <p:sldId id="521" r:id="rId18"/>
    <p:sldId id="534" r:id="rId19"/>
    <p:sldId id="522" r:id="rId20"/>
    <p:sldId id="535" r:id="rId21"/>
    <p:sldId id="538" r:id="rId22"/>
    <p:sldId id="523" r:id="rId23"/>
    <p:sldId id="524" r:id="rId24"/>
    <p:sldId id="525" r:id="rId25"/>
    <p:sldId id="526" r:id="rId26"/>
    <p:sldId id="532" r:id="rId27"/>
    <p:sldId id="539" r:id="rId28"/>
    <p:sldId id="527" r:id="rId29"/>
    <p:sldId id="540" r:id="rId30"/>
    <p:sldId id="542" r:id="rId31"/>
    <p:sldId id="533" r:id="rId32"/>
    <p:sldId id="520" r:id="rId33"/>
    <p:sldId id="54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usto Cesar Barcelos Nunes" initials="ACBN" lastIdx="1" clrIdx="0">
    <p:extLst>
      <p:ext uri="{19B8F6BF-5375-455C-9EA6-DF929625EA0E}">
        <p15:presenceInfo xmlns:p15="http://schemas.microsoft.com/office/powerpoint/2012/main" userId="Augusto Cesar Barcelos Nun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61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31:25.15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5091C-CF46-3B4C-AFAF-34DB22BF598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33333-EE45-FA41-8A61-6EE301C0A1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5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097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82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76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0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89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724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61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58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683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4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10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043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38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50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49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84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431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63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417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5140ef9c_2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g1c5140ef9c_2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9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9E0C-CC3B-024A-BF33-80E8CCC0E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BE999-7071-7C49-845D-D7332B436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42C1-F277-964D-86FB-762CCC40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9311-D6AA-0B4B-9CB1-9458D540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35FF-7784-F345-B224-BFBFF45A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7DEB-0C95-7C41-B7F9-AC7AB81D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E7D6-3172-F24F-8FBC-FA213EE1B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B25A-34E0-AB4F-86CE-C73FB44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BF29-72AE-E84C-8827-B1F83E01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2B88-758C-D047-A735-0337E0D3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7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D176C-D794-9D43-92A1-49A30813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30F7-AD9B-E54F-A0A5-2A40D2A92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A1D3-5402-5343-853D-8530D4C2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9BBE-4C14-5F41-AE77-1D79F41A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C923-66AF-B24A-A43B-BB8D2B54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1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5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1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0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3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7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94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393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819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8187-FB74-4246-B58C-90F26195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7622-F92E-E440-9557-1F4E9749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D6DE-C468-DA4B-8857-A7C42F3A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B47D-F67A-EE43-B4DB-CAC2C8AB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1659-23B3-F24A-8660-A9EB1389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91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3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35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1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47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58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86970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‹nº›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11113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486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5/31/2020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50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11615" y="181557"/>
            <a:ext cx="12169200" cy="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0" y="980657"/>
            <a:ext cx="121920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01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922E-E07D-6048-98E5-39043BDA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8216-FC1F-5243-A847-4C43249C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89FF-2672-8745-A59B-D8970559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6852-4B05-494A-AF33-F34F50A6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DBC7-4A5A-6B4B-B6F6-591C5607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3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9E0C-CC3B-024A-BF33-80E8CCC0E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BE999-7071-7C49-845D-D7332B436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42C1-F277-964D-86FB-762CCC40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9311-D6AA-0B4B-9CB1-9458D540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35FF-7784-F345-B224-BFBFF45A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9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8187-FB74-4246-B58C-90F26195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7622-F92E-E440-9557-1F4E9749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D6DE-C468-DA4B-8857-A7C42F3A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B47D-F67A-EE43-B4DB-CAC2C8AB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1659-23B3-F24A-8660-A9EB1389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30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922E-E07D-6048-98E5-39043BDA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8216-FC1F-5243-A847-4C43249C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89FF-2672-8745-A59B-D8970559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6852-4B05-494A-AF33-F34F50A6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DBC7-4A5A-6B4B-B6F6-591C5607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99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68D4-3A43-3E43-A79D-EF4F9888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80F9-D2B2-914A-A63E-99E8BEAD3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6073F-01FA-8245-B8D1-BBFDEBCD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B6F6-DFDA-8341-9D88-A22621D1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86CF2-137F-EE42-AFF4-623ACE0C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EEFE0-EA44-A642-BCE9-ACE24431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9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82CD-937C-B949-A8B0-B89B6BE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32673-A42F-564A-B22B-19545D7EA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769E-D9C0-5448-9B64-44236D96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A97AB-398D-9B46-ABDB-7AFA6449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0108B-039F-C74E-B14E-3A65506B3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2784E-265C-D54A-AC6C-CA4AD3D4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F21B9-C8FB-854B-8135-18964A0A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F231D-1B6F-474D-B043-F9B5344F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76C-03CF-804E-B5BE-E9CECDDB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40633-26C1-E840-B471-3813BF1C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ADB05-C814-364A-A797-73606683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0BDD-4286-7549-B49A-9A268F87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67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5A9D9-78F5-7643-884E-962C14CF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F2303-3746-7F47-A532-6D7C9154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333A8-C68B-274D-AF05-36B8B25E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71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7AF7-8687-1B4B-8C23-C42C73F6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2BE8-2966-CC4C-8745-008B011C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2B2D-D292-834D-B57B-B41FCEB5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1E33-32D7-3648-B145-4757217B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8BF9-CEFE-7A44-B5B2-3B9A184E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363BF-E785-EC4E-8C71-62ED394E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2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EB25-1DE2-004E-89F6-DCA8D34E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FCA81-5309-2B47-B00D-73652EE16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A5ED1-3F99-3A42-B6BD-20BBDE58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42BE3-3DD0-6340-8678-3B42E80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2D120-D115-564F-B88E-8AEEBAB8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EB182-53BB-A348-B832-B27A692A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61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7DEB-0C95-7C41-B7F9-AC7AB81D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E7D6-3172-F24F-8FBC-FA213EE1B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B25A-34E0-AB4F-86CE-C73FB44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BF29-72AE-E84C-8827-B1F83E01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2B88-758C-D047-A735-0337E0D3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68D4-3A43-3E43-A79D-EF4F9888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80F9-D2B2-914A-A63E-99E8BEAD3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6073F-01FA-8245-B8D1-BBFDEBCD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B6F6-DFDA-8341-9D88-A22621D1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86CF2-137F-EE42-AFF4-623ACE0C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EEFE0-EA44-A642-BCE9-ACE24431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732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D176C-D794-9D43-92A1-49A30813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30F7-AD9B-E54F-A0A5-2A40D2A92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A1D3-5402-5343-853D-8530D4C2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9BBE-4C14-5F41-AE77-1D79F41A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C923-66AF-B24A-A43B-BB8D2B54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10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11615" y="181557"/>
            <a:ext cx="12169200" cy="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0" y="980657"/>
            <a:ext cx="121920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79A9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784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82CD-937C-B949-A8B0-B89B6BE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32673-A42F-564A-B22B-19545D7EA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769E-D9C0-5448-9B64-44236D96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A97AB-398D-9B46-ABDB-7AFA6449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0108B-039F-C74E-B14E-3A65506B3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2784E-265C-D54A-AC6C-CA4AD3D4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F21B9-C8FB-854B-8135-18964A0A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F231D-1B6F-474D-B043-F9B5344F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B76C-03CF-804E-B5BE-E9CECDDB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40633-26C1-E840-B471-3813BF1C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ADB05-C814-364A-A797-73606683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0BDD-4286-7549-B49A-9A268F87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2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5A9D9-78F5-7643-884E-962C14CF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F2303-3746-7F47-A532-6D7C9154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333A8-C68B-274D-AF05-36B8B25E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0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7AF7-8687-1B4B-8C23-C42C73F6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2BE8-2966-CC4C-8745-008B011C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2B2D-D292-834D-B57B-B41FCEB5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1E33-32D7-3648-B145-4757217B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8BF9-CEFE-7A44-B5B2-3B9A184E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363BF-E785-EC4E-8C71-62ED394E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2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EB25-1DE2-004E-89F6-DCA8D34E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FCA81-5309-2B47-B00D-73652EE16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A5ED1-3F99-3A42-B6BD-20BBDE58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42BE3-3DD0-6340-8678-3B42E80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2D120-D115-564F-B88E-8AEEBAB8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EB182-53BB-A348-B832-B27A692A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9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37A69-81A5-5948-BDC7-E0B605BC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56A48-A1B3-2346-BE99-5412126E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B77C-641E-694E-8F61-808CC91F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A113-E160-1649-AB3E-69C79717493F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4150-3C16-314A-8B30-FCEB509DC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1117-9AFC-DF40-8473-488DA9DC8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2A65-FEAC-0C41-B076-70DCBAC1EA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7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5/31/2020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7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37A69-81A5-5948-BDC7-E0B605BC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56A48-A1B3-2346-BE99-5412126E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B77C-641E-694E-8F61-808CC91F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A113-E160-1649-AB3E-69C79717493F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4150-3C16-314A-8B30-FCEB509DC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1117-9AFC-DF40-8473-488DA9DC8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2A65-FEAC-0C41-B076-70DCBAC1EA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ctions/virtual-environments/blob/master/images/macos/macos-10.15-Readme.md" TargetMode="External"/><Relationship Id="rId3" Type="http://schemas.openxmlformats.org/officeDocument/2006/relationships/hyperlink" Target="https://github.com/actions/virtual-environments/blob/master/images/win/Windows2019-Readme.md" TargetMode="External"/><Relationship Id="rId7" Type="http://schemas.openxmlformats.org/officeDocument/2006/relationships/hyperlink" Target="https://github.com/microsoft/azure-pipelines-image-generation/blob/master/images/macos/macos-10.14-Readme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github.com/actions/virtual-environments/blob/master/images/linux/Ubuntu1604-README.md" TargetMode="External"/><Relationship Id="rId5" Type="http://schemas.openxmlformats.org/officeDocument/2006/relationships/hyperlink" Target="https://github.com/actions/virtual-environments/blob/master/images/linux/Ubuntu1804-README.md" TargetMode="External"/><Relationship Id="rId4" Type="http://schemas.openxmlformats.org/officeDocument/2006/relationships/hyperlink" Target="https://github.com/actions/virtual-environments/blob/master/images/win/Windows2016-Readme.m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2354340"/>
            <a:ext cx="7608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cap="all" dirty="0">
                <a:solidFill>
                  <a:srgbClr val="019ADD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DevOps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Dia</a:t>
            </a: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400" b="1" kern="0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de 10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7600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HOSTED AGENTS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191648C-8143-4CD5-8CE8-839C69C61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87896"/>
              </p:ext>
            </p:extLst>
          </p:nvPr>
        </p:nvGraphicFramePr>
        <p:xfrm>
          <a:off x="1029050" y="1468079"/>
          <a:ext cx="10133900" cy="4817406"/>
        </p:xfrm>
        <a:graphic>
          <a:graphicData uri="http://schemas.openxmlformats.org/drawingml/2006/table">
            <a:tbl>
              <a:tblPr/>
              <a:tblGrid>
                <a:gridCol w="2533475">
                  <a:extLst>
                    <a:ext uri="{9D8B030D-6E8A-4147-A177-3AD203B41FA5}">
                      <a16:colId xmlns:a16="http://schemas.microsoft.com/office/drawing/2014/main" val="3716045989"/>
                    </a:ext>
                  </a:extLst>
                </a:gridCol>
                <a:gridCol w="2533475">
                  <a:extLst>
                    <a:ext uri="{9D8B030D-6E8A-4147-A177-3AD203B41FA5}">
                      <a16:colId xmlns:a16="http://schemas.microsoft.com/office/drawing/2014/main" val="4076701896"/>
                    </a:ext>
                  </a:extLst>
                </a:gridCol>
                <a:gridCol w="2533475">
                  <a:extLst>
                    <a:ext uri="{9D8B030D-6E8A-4147-A177-3AD203B41FA5}">
                      <a16:colId xmlns:a16="http://schemas.microsoft.com/office/drawing/2014/main" val="3448104674"/>
                    </a:ext>
                  </a:extLst>
                </a:gridCol>
                <a:gridCol w="2533475">
                  <a:extLst>
                    <a:ext uri="{9D8B030D-6E8A-4147-A177-3AD203B41FA5}">
                      <a16:colId xmlns:a16="http://schemas.microsoft.com/office/drawing/2014/main" val="2675622490"/>
                    </a:ext>
                  </a:extLst>
                </a:gridCol>
              </a:tblGrid>
              <a:tr h="71565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Imagem</a:t>
                      </a:r>
                    </a:p>
                  </a:txBody>
                  <a:tcPr marL="64945" marR="64945" marT="32473" marB="32473" anchor="ctr">
                    <a:lnL w="12700" cap="flat" cmpd="sng" algn="ctr">
                      <a:solidFill>
                        <a:srgbClr val="687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Editor Clássico</a:t>
                      </a:r>
                    </a:p>
                  </a:txBody>
                  <a:tcPr marL="64945" marR="64945" marT="32473" marB="32473" anchor="ctr">
                    <a:lnL w="12700" cap="flat" cmpd="sng" algn="ctr">
                      <a:solidFill>
                        <a:srgbClr val="888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8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YAML</a:t>
                      </a:r>
                    </a:p>
                  </a:txBody>
                  <a:tcPr marL="64945" marR="64945" marT="32473" marB="32473" anchor="ctr">
                    <a:lnL w="12700" cap="flat" cmpd="sng" algn="ctr">
                      <a:solidFill>
                        <a:srgbClr val="888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Relação de Softwares</a:t>
                      </a:r>
                    </a:p>
                  </a:txBody>
                  <a:tcPr marL="64945" marR="64945" marT="32473" marB="32473" anchor="ctr">
                    <a:lnL w="12700" cap="flat" cmpd="sng" algn="ctr">
                      <a:solidFill>
                        <a:srgbClr val="A08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3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0799"/>
                  </a:ext>
                </a:extLst>
              </a:tr>
              <a:tr h="9303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Windows Server 2019 with Visual Studio 2019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i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windows-2019</a:t>
                      </a:r>
                      <a:endParaRPr lang="pt-BR" sz="16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windows-latest</a:t>
                      </a:r>
                      <a:r>
                        <a:rPr lang="pt-BR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OR windows-2019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3"/>
                        </a:rPr>
                        <a:t>Link</a:t>
                      </a:r>
                      <a:endParaRPr lang="pt-BR" sz="16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577177"/>
                  </a:ext>
                </a:extLst>
              </a:tr>
              <a:tr h="9303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Windows Server 2016 with Visual Studio 2017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i="1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vs2017-win2016</a:t>
                      </a:r>
                      <a:endParaRPr lang="pt-BR" sz="16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vs2017-win2016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4"/>
                        </a:rPr>
                        <a:t>Link</a:t>
                      </a:r>
                      <a:endParaRPr lang="pt-BR" sz="16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86260"/>
                  </a:ext>
                </a:extLst>
              </a:tr>
              <a:tr h="71565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Ubuntu 18.04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i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ubuntu-18.04</a:t>
                      </a:r>
                      <a:endParaRPr lang="pt-BR" sz="16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ubuntu-latest OR ubuntu-18.04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5"/>
                        </a:rPr>
                        <a:t>Link</a:t>
                      </a:r>
                      <a:endParaRPr lang="pt-BR" sz="16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44902"/>
                  </a:ext>
                </a:extLst>
              </a:tr>
              <a:tr h="289881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Ubuntu 16.04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i="1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ubuntu-16.04</a:t>
                      </a:r>
                      <a:endParaRPr lang="pt-BR" sz="16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ubuntu-16.04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6"/>
                        </a:rPr>
                        <a:t>Link</a:t>
                      </a:r>
                      <a:endParaRPr lang="pt-BR" sz="16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069102"/>
                  </a:ext>
                </a:extLst>
              </a:tr>
              <a:tr h="50095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macOS X Mojave 10.14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i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macOS-10.14</a:t>
                      </a:r>
                      <a:endParaRPr lang="pt-BR" sz="160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macOS-10.14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7"/>
                        </a:rPr>
                        <a:t>Link</a:t>
                      </a:r>
                      <a:endParaRPr lang="pt-BR" sz="16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11559"/>
                  </a:ext>
                </a:extLst>
              </a:tr>
              <a:tr h="71565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macOS</a:t>
                      </a:r>
                      <a:r>
                        <a:rPr lang="pt-BR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X </a:t>
                      </a:r>
                      <a:r>
                        <a:rPr lang="pt-BR" sz="16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Catalina</a:t>
                      </a:r>
                      <a:r>
                        <a:rPr lang="pt-BR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10.15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i="1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macOS-10.15</a:t>
                      </a:r>
                      <a:endParaRPr lang="pt-BR" sz="16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macOS-latest</a:t>
                      </a:r>
                      <a:r>
                        <a:rPr lang="pt-BR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OR macOS-10.15</a:t>
                      </a: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hlinkClick r:id="rId8"/>
                        </a:rPr>
                        <a:t>Link</a:t>
                      </a:r>
                      <a:endParaRPr lang="pt-BR" sz="16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4945" marR="64945" marT="32473" marB="32473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4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48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843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SELF-HOSTED AGENTS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097D7B-88C0-4033-9494-9F6D0E64C5C6}"/>
              </a:ext>
            </a:extLst>
          </p:cNvPr>
          <p:cNvSpPr txBox="1"/>
          <p:nvPr/>
        </p:nvSpPr>
        <p:spPr>
          <a:xfrm>
            <a:off x="379141" y="1499456"/>
            <a:ext cx="1106471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 ser utilizado caso a relação de </a:t>
            </a:r>
            <a:r>
              <a:rPr lang="pt-BR" sz="2800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hosted</a:t>
            </a: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agents</a:t>
            </a: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disponível no Azure </a:t>
            </a:r>
            <a:r>
              <a:rPr lang="pt-BR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DevOps</a:t>
            </a: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não atenda os requisitos de software da CI.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Flexibilidade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manutenção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 agent.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Esforço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infraestrutura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manter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ambiente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atualizado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É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executá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-los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máquinas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físicas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containers.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console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serviço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Windows.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8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932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AGENT POOL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6773607" y="1281725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A77B9FCC-035B-42B1-B50B-C4008590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390" y="1032668"/>
            <a:ext cx="5095120" cy="4624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82B1E7-F596-42A6-9475-07409719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390" y="4025592"/>
            <a:ext cx="5095120" cy="24262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64B173-884F-40A9-9956-620714C4A911}"/>
              </a:ext>
            </a:extLst>
          </p:cNvPr>
          <p:cNvSpPr txBox="1"/>
          <p:nvPr/>
        </p:nvSpPr>
        <p:spPr>
          <a:xfrm>
            <a:off x="379141" y="2755317"/>
            <a:ext cx="6246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Conjunto de </a:t>
            </a:r>
            <a:r>
              <a:rPr lang="pt-BR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agents</a:t>
            </a: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que através de uma estrutura de filas, distribuirá as requisições de build entre as máquinas disponíveis.</a:t>
            </a: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7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3408600"/>
            <a:ext cx="12188824" cy="309315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388" y="4170554"/>
            <a:ext cx="1029322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AZURE DEVOPS (PIPELINES)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0" cap="all" spc="0" normalizeH="0" baseline="0" noProof="0" dirty="0" err="1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Construção</a:t>
            </a:r>
            <a:r>
              <a:rPr kumimoji="0" lang="en-US" sz="3599" b="1" i="0" u="none" strike="noStrike" kern="0" cap="all" spc="0" normalizeH="0" baseline="0" noProof="0" dirty="0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das cis</a:t>
            </a:r>
            <a:endParaRPr kumimoji="0" lang="en-US" sz="3599" b="1" i="0" u="none" strike="noStrike" kern="1200" cap="all" spc="0" normalizeH="0" baseline="0" noProof="0" dirty="0">
              <a:ln>
                <a:noFill/>
              </a:ln>
              <a:solidFill>
                <a:srgbClr val="A7CCDF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1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26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- CRIAÇÃO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6773607" y="1281725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A6296FB3-D458-4D6D-9DBB-DD77A939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30" y="1539598"/>
            <a:ext cx="4231668" cy="47269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FB8D2C-0496-45B0-9605-311225546AAF}"/>
              </a:ext>
            </a:extLst>
          </p:cNvPr>
          <p:cNvSpPr txBox="1"/>
          <p:nvPr/>
        </p:nvSpPr>
        <p:spPr>
          <a:xfrm>
            <a:off x="379141" y="1671101"/>
            <a:ext cx="6071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Integração direta com as principais ferramentas de versionamento do mercado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disponíveis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diversas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tecnologias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(ASP.NET,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Docker, Java,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Wizard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apoio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das CIs.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4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7622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EDITOR CLÁSSICO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4651192" y="1210875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BA06F6A8-FD20-4CB6-BCC0-310817F38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9" y="1323864"/>
            <a:ext cx="3983121" cy="51793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BC2750-D285-456B-BFED-DEB33770C5E3}"/>
              </a:ext>
            </a:extLst>
          </p:cNvPr>
          <p:cNvSpPr txBox="1"/>
          <p:nvPr/>
        </p:nvSpPr>
        <p:spPr>
          <a:xfrm>
            <a:off x="5152477" y="1061966"/>
            <a:ext cx="60719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gráficos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vários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tecnologias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Manutenção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simplificada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manter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versões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diferentes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CI por branch.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CI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fica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versionado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junto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repositório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Recursos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drag and drop 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script.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0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5690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YAML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4761571" y="1210875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BC2750-D285-456B-BFED-DEB33770C5E3}"/>
              </a:ext>
            </a:extLst>
          </p:cNvPr>
          <p:cNvSpPr txBox="1"/>
          <p:nvPr/>
        </p:nvSpPr>
        <p:spPr>
          <a:xfrm>
            <a:off x="5261534" y="1096796"/>
            <a:ext cx="6071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Editor YAML 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manutenção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dos scripts.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mercado,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similaridade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ferramenas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Manutenção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conhecimento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aprofundado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É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manter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versões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diferentes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CI por branch.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CI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fica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versionado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junto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repositório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023F37-9F12-4C08-84AE-5D1A6098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15" y="1750241"/>
            <a:ext cx="3687093" cy="40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5762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TASKS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6096000" y="1281725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537AB3A-AE4A-4819-86A8-9687F0E0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69" y="1473644"/>
            <a:ext cx="5556758" cy="45496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EA2ED5-8866-4CC4-9FFE-B29E027250DF}"/>
              </a:ext>
            </a:extLst>
          </p:cNvPr>
          <p:cNvSpPr txBox="1"/>
          <p:nvPr/>
        </p:nvSpPr>
        <p:spPr>
          <a:xfrm>
            <a:off x="379141" y="1483000"/>
            <a:ext cx="54439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tasks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body das CIs.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atividades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sequ</a:t>
            </a:r>
            <a:r>
              <a:rPr lang="pt-BR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ênciais</a:t>
            </a: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que ser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executadas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agents.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Contém</a:t>
            </a:r>
            <a:r>
              <a:rPr lang="en-US" sz="280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templates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customizáveis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diversos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tarefas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um shell script,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gerar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um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pacote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interagir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 um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servidor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FTP, etc.</a:t>
            </a: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3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5762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TASKS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6096000" y="1281725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537AB3A-AE4A-4819-86A8-9687F0E0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69" y="1473644"/>
            <a:ext cx="5556758" cy="45496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EA2ED5-8866-4CC4-9FFE-B29E027250DF}"/>
              </a:ext>
            </a:extLst>
          </p:cNvPr>
          <p:cNvSpPr txBox="1"/>
          <p:nvPr/>
        </p:nvSpPr>
        <p:spPr>
          <a:xfrm>
            <a:off x="370751" y="1490008"/>
            <a:ext cx="5443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Mesmo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task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apresente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falhas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é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fluxo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6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3408600"/>
            <a:ext cx="12188824" cy="309315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388" y="4170554"/>
            <a:ext cx="1029322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AZURE DEVOPS (PIPELINES)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0" cap="all" spc="0" normalizeH="0" baseline="0" noProof="0" dirty="0" err="1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Configuração</a:t>
            </a:r>
            <a:r>
              <a:rPr kumimoji="0" lang="en-US" sz="3599" b="1" i="0" u="none" strike="noStrike" kern="0" cap="all" spc="0" normalizeH="0" baseline="0" noProof="0" dirty="0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das cis</a:t>
            </a:r>
            <a:endParaRPr kumimoji="0" lang="en-US" sz="3599" b="1" i="0" u="none" strike="noStrike" kern="1200" cap="all" spc="0" normalizeH="0" baseline="0" noProof="0" dirty="0">
              <a:ln>
                <a:noFill/>
              </a:ln>
              <a:solidFill>
                <a:srgbClr val="A7CCDF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2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A37631-A033-3F40-8B08-D7524BA5FB0A}"/>
              </a:ext>
            </a:extLst>
          </p:cNvPr>
          <p:cNvSpPr txBox="1"/>
          <p:nvPr/>
        </p:nvSpPr>
        <p:spPr>
          <a:xfrm>
            <a:off x="8564383" y="1464197"/>
            <a:ext cx="30952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Augusto Nunes</a:t>
            </a:r>
          </a:p>
          <a:p>
            <a:pPr algn="r"/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PSM, MCT, OCA, OCP, MCSD</a:t>
            </a:r>
            <a:endParaRPr lang="en-US" sz="3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esultado de imagem para linkedin png">
            <a:extLst>
              <a:ext uri="{FF2B5EF4-FFF2-40B4-BE49-F238E27FC236}">
                <a16:creationId xmlns:a16="http://schemas.microsoft.com/office/drawing/2014/main" id="{9607B752-7B1B-4CDE-B30C-C2F58533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8" y="3654229"/>
            <a:ext cx="709541" cy="70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facebook png">
            <a:extLst>
              <a:ext uri="{FF2B5EF4-FFF2-40B4-BE49-F238E27FC236}">
                <a16:creationId xmlns:a16="http://schemas.microsoft.com/office/drawing/2014/main" id="{43846625-5227-4F5F-89A4-C2016157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9" y="4684085"/>
            <a:ext cx="709200" cy="7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instagram png">
            <a:extLst>
              <a:ext uri="{FF2B5EF4-FFF2-40B4-BE49-F238E27FC236}">
                <a16:creationId xmlns:a16="http://schemas.microsoft.com/office/drawing/2014/main" id="{504CE2D6-72DF-4DB9-A083-F0CC850C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9" y="5714954"/>
            <a:ext cx="709200" cy="7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">
            <a:extLst>
              <a:ext uri="{FF2B5EF4-FFF2-40B4-BE49-F238E27FC236}">
                <a16:creationId xmlns:a16="http://schemas.microsoft.com/office/drawing/2014/main" id="{190B8168-ADF9-4806-AA2F-F23988C9EA0C}"/>
              </a:ext>
            </a:extLst>
          </p:cNvPr>
          <p:cNvSpPr txBox="1"/>
          <p:nvPr/>
        </p:nvSpPr>
        <p:spPr>
          <a:xfrm>
            <a:off x="1166792" y="3808944"/>
            <a:ext cx="1678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augustonunes</a:t>
            </a: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120CBE0B-05FE-4BD1-984E-838192C54619}"/>
              </a:ext>
            </a:extLst>
          </p:cNvPr>
          <p:cNvSpPr txBox="1"/>
          <p:nvPr/>
        </p:nvSpPr>
        <p:spPr>
          <a:xfrm>
            <a:off x="1166792" y="4838630"/>
            <a:ext cx="1795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Augusto Nunes</a:t>
            </a:r>
          </a:p>
        </p:txBody>
      </p:sp>
      <p:sp>
        <p:nvSpPr>
          <p:cNvPr id="45" name="TextBox 4">
            <a:extLst>
              <a:ext uri="{FF2B5EF4-FFF2-40B4-BE49-F238E27FC236}">
                <a16:creationId xmlns:a16="http://schemas.microsoft.com/office/drawing/2014/main" id="{08A2382F-8EEB-4BB0-8767-51B0B621DAE6}"/>
              </a:ext>
            </a:extLst>
          </p:cNvPr>
          <p:cNvSpPr txBox="1"/>
          <p:nvPr/>
        </p:nvSpPr>
        <p:spPr>
          <a:xfrm>
            <a:off x="1166791" y="5868316"/>
            <a:ext cx="1512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augusto.cbn</a:t>
            </a: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953F0B3-D585-4225-8DC3-F02F9AB5589F}"/>
              </a:ext>
            </a:extLst>
          </p:cNvPr>
          <p:cNvGrpSpPr/>
          <p:nvPr/>
        </p:nvGrpSpPr>
        <p:grpSpPr>
          <a:xfrm>
            <a:off x="7770367" y="1416378"/>
            <a:ext cx="869955" cy="986767"/>
            <a:chOff x="4379069" y="724338"/>
            <a:chExt cx="347662" cy="442913"/>
          </a:xfrm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040C536E-82EE-4590-8F3F-573EDEF19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81" y="970400"/>
              <a:ext cx="30163" cy="33338"/>
            </a:xfrm>
            <a:custGeom>
              <a:avLst/>
              <a:gdLst>
                <a:gd name="T0" fmla="*/ 0 w 22"/>
                <a:gd name="T1" fmla="*/ 26 h 26"/>
                <a:gd name="T2" fmla="*/ 5 w 22"/>
                <a:gd name="T3" fmla="*/ 7 h 26"/>
                <a:gd name="T4" fmla="*/ 5 w 22"/>
                <a:gd name="T5" fmla="*/ 7 h 26"/>
                <a:gd name="T6" fmla="*/ 7 w 22"/>
                <a:gd name="T7" fmla="*/ 0 h 26"/>
                <a:gd name="T8" fmla="*/ 20 w 22"/>
                <a:gd name="T9" fmla="*/ 15 h 26"/>
                <a:gd name="T10" fmla="*/ 0 w 22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cubicBezTo>
                    <a:pt x="2" y="19"/>
                    <a:pt x="3" y="13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4"/>
                    <a:pt x="6" y="2"/>
                    <a:pt x="7" y="0"/>
                  </a:cubicBezTo>
                  <a:cubicBezTo>
                    <a:pt x="15" y="1"/>
                    <a:pt x="22" y="7"/>
                    <a:pt x="20" y="15"/>
                  </a:cubicBezTo>
                  <a:cubicBezTo>
                    <a:pt x="19" y="24"/>
                    <a:pt x="8" y="26"/>
                    <a:pt x="0" y="26"/>
                  </a:cubicBezTo>
                  <a:close/>
                </a:path>
              </a:pathLst>
            </a:custGeom>
            <a:solidFill>
              <a:srgbClr val="BA6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4D4A3764-1A65-4456-B9E0-ED77E7FF8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0056" y="952938"/>
              <a:ext cx="49213" cy="82550"/>
            </a:xfrm>
            <a:custGeom>
              <a:avLst/>
              <a:gdLst>
                <a:gd name="T0" fmla="*/ 22 w 38"/>
                <a:gd name="T1" fmla="*/ 0 h 63"/>
                <a:gd name="T2" fmla="*/ 35 w 38"/>
                <a:gd name="T3" fmla="*/ 34 h 63"/>
                <a:gd name="T4" fmla="*/ 0 w 38"/>
                <a:gd name="T5" fmla="*/ 63 h 63"/>
                <a:gd name="T6" fmla="*/ 8 w 38"/>
                <a:gd name="T7" fmla="*/ 39 h 63"/>
                <a:gd name="T8" fmla="*/ 28 w 38"/>
                <a:gd name="T9" fmla="*/ 28 h 63"/>
                <a:gd name="T10" fmla="*/ 15 w 38"/>
                <a:gd name="T11" fmla="*/ 13 h 63"/>
                <a:gd name="T12" fmla="*/ 19 w 38"/>
                <a:gd name="T13" fmla="*/ 0 h 63"/>
                <a:gd name="T14" fmla="*/ 22 w 38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3">
                  <a:moveTo>
                    <a:pt x="22" y="0"/>
                  </a:moveTo>
                  <a:cubicBezTo>
                    <a:pt x="38" y="6"/>
                    <a:pt x="36" y="23"/>
                    <a:pt x="35" y="34"/>
                  </a:cubicBezTo>
                  <a:cubicBezTo>
                    <a:pt x="31" y="54"/>
                    <a:pt x="19" y="63"/>
                    <a:pt x="0" y="63"/>
                  </a:cubicBezTo>
                  <a:cubicBezTo>
                    <a:pt x="3" y="55"/>
                    <a:pt x="5" y="47"/>
                    <a:pt x="8" y="39"/>
                  </a:cubicBezTo>
                  <a:cubicBezTo>
                    <a:pt x="16" y="39"/>
                    <a:pt x="27" y="37"/>
                    <a:pt x="28" y="28"/>
                  </a:cubicBezTo>
                  <a:cubicBezTo>
                    <a:pt x="30" y="20"/>
                    <a:pt x="23" y="14"/>
                    <a:pt x="15" y="13"/>
                  </a:cubicBezTo>
                  <a:cubicBezTo>
                    <a:pt x="16" y="9"/>
                    <a:pt x="18" y="4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</a:path>
              </a:pathLst>
            </a:custGeom>
            <a:solidFill>
              <a:srgbClr val="FBC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5CADF0CF-2EB1-4374-8A09-B007D9E11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406" y="914838"/>
              <a:ext cx="36513" cy="88900"/>
            </a:xfrm>
            <a:custGeom>
              <a:avLst/>
              <a:gdLst>
                <a:gd name="T0" fmla="*/ 10 w 28"/>
                <a:gd name="T1" fmla="*/ 42 h 68"/>
                <a:gd name="T2" fmla="*/ 8 w 28"/>
                <a:gd name="T3" fmla="*/ 49 h 68"/>
                <a:gd name="T4" fmla="*/ 8 w 28"/>
                <a:gd name="T5" fmla="*/ 49 h 68"/>
                <a:gd name="T6" fmla="*/ 3 w 28"/>
                <a:gd name="T7" fmla="*/ 68 h 68"/>
                <a:gd name="T8" fmla="*/ 0 w 28"/>
                <a:gd name="T9" fmla="*/ 67 h 68"/>
                <a:gd name="T10" fmla="*/ 2 w 28"/>
                <a:gd name="T11" fmla="*/ 9 h 68"/>
                <a:gd name="T12" fmla="*/ 2 w 28"/>
                <a:gd name="T13" fmla="*/ 0 h 68"/>
                <a:gd name="T14" fmla="*/ 28 w 28"/>
                <a:gd name="T15" fmla="*/ 16 h 68"/>
                <a:gd name="T16" fmla="*/ 17 w 28"/>
                <a:gd name="T17" fmla="*/ 29 h 68"/>
                <a:gd name="T18" fmla="*/ 14 w 28"/>
                <a:gd name="T19" fmla="*/ 29 h 68"/>
                <a:gd name="T20" fmla="*/ 10 w 28"/>
                <a:gd name="T21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68">
                  <a:moveTo>
                    <a:pt x="10" y="42"/>
                  </a:moveTo>
                  <a:cubicBezTo>
                    <a:pt x="9" y="44"/>
                    <a:pt x="9" y="46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5"/>
                    <a:pt x="5" y="61"/>
                    <a:pt x="3" y="68"/>
                  </a:cubicBezTo>
                  <a:cubicBezTo>
                    <a:pt x="2" y="68"/>
                    <a:pt x="1" y="67"/>
                    <a:pt x="0" y="67"/>
                  </a:cubicBezTo>
                  <a:cubicBezTo>
                    <a:pt x="3" y="48"/>
                    <a:pt x="1" y="28"/>
                    <a:pt x="2" y="9"/>
                  </a:cubicBezTo>
                  <a:cubicBezTo>
                    <a:pt x="2" y="6"/>
                    <a:pt x="2" y="3"/>
                    <a:pt x="2" y="0"/>
                  </a:cubicBezTo>
                  <a:cubicBezTo>
                    <a:pt x="6" y="7"/>
                    <a:pt x="18" y="14"/>
                    <a:pt x="28" y="16"/>
                  </a:cubicBezTo>
                  <a:cubicBezTo>
                    <a:pt x="24" y="21"/>
                    <a:pt x="20" y="25"/>
                    <a:pt x="17" y="29"/>
                  </a:cubicBezTo>
                  <a:cubicBezTo>
                    <a:pt x="16" y="29"/>
                    <a:pt x="15" y="29"/>
                    <a:pt x="14" y="29"/>
                  </a:cubicBezTo>
                  <a:cubicBezTo>
                    <a:pt x="13" y="33"/>
                    <a:pt x="11" y="38"/>
                    <a:pt x="10" y="42"/>
                  </a:cubicBezTo>
                </a:path>
              </a:pathLst>
            </a:custGeom>
            <a:solidFill>
              <a:srgbClr val="33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4FD2723-D140-497B-BD10-863762318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81" y="908488"/>
              <a:ext cx="0" cy="6350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1" y="2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BC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725D2600-70AF-4F25-A79D-002BE262D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506" y="908488"/>
              <a:ext cx="219075" cy="258763"/>
            </a:xfrm>
            <a:custGeom>
              <a:avLst/>
              <a:gdLst>
                <a:gd name="T0" fmla="*/ 160 w 167"/>
                <a:gd name="T1" fmla="*/ 88 h 196"/>
                <a:gd name="T2" fmla="*/ 161 w 167"/>
                <a:gd name="T3" fmla="*/ 88 h 196"/>
                <a:gd name="T4" fmla="*/ 158 w 167"/>
                <a:gd name="T5" fmla="*/ 96 h 196"/>
                <a:gd name="T6" fmla="*/ 156 w 167"/>
                <a:gd name="T7" fmla="*/ 102 h 196"/>
                <a:gd name="T8" fmla="*/ 59 w 167"/>
                <a:gd name="T9" fmla="*/ 185 h 196"/>
                <a:gd name="T10" fmla="*/ 51 w 167"/>
                <a:gd name="T11" fmla="*/ 179 h 196"/>
                <a:gd name="T12" fmla="*/ 8 w 167"/>
                <a:gd name="T13" fmla="*/ 105 h 196"/>
                <a:gd name="T14" fmla="*/ 2 w 167"/>
                <a:gd name="T15" fmla="*/ 54 h 196"/>
                <a:gd name="T16" fmla="*/ 2 w 167"/>
                <a:gd name="T17" fmla="*/ 6 h 196"/>
                <a:gd name="T18" fmla="*/ 21 w 167"/>
                <a:gd name="T19" fmla="*/ 2 h 196"/>
                <a:gd name="T20" fmla="*/ 25 w 167"/>
                <a:gd name="T21" fmla="*/ 4 h 196"/>
                <a:gd name="T22" fmla="*/ 46 w 167"/>
                <a:gd name="T23" fmla="*/ 10 h 196"/>
                <a:gd name="T24" fmla="*/ 66 w 167"/>
                <a:gd name="T25" fmla="*/ 8 h 196"/>
                <a:gd name="T26" fmla="*/ 86 w 167"/>
                <a:gd name="T27" fmla="*/ 0 h 196"/>
                <a:gd name="T28" fmla="*/ 103 w 167"/>
                <a:gd name="T29" fmla="*/ 11 h 196"/>
                <a:gd name="T30" fmla="*/ 166 w 167"/>
                <a:gd name="T31" fmla="*/ 13 h 196"/>
                <a:gd name="T32" fmla="*/ 164 w 167"/>
                <a:gd name="T33" fmla="*/ 71 h 196"/>
                <a:gd name="T34" fmla="*/ 160 w 167"/>
                <a:gd name="T35" fmla="*/ 8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196">
                  <a:moveTo>
                    <a:pt x="160" y="88"/>
                  </a:moveTo>
                  <a:lnTo>
                    <a:pt x="161" y="88"/>
                  </a:lnTo>
                  <a:cubicBezTo>
                    <a:pt x="160" y="91"/>
                    <a:pt x="159" y="93"/>
                    <a:pt x="158" y="96"/>
                  </a:cubicBezTo>
                  <a:cubicBezTo>
                    <a:pt x="158" y="98"/>
                    <a:pt x="157" y="100"/>
                    <a:pt x="156" y="102"/>
                  </a:cubicBezTo>
                  <a:cubicBezTo>
                    <a:pt x="134" y="156"/>
                    <a:pt x="97" y="196"/>
                    <a:pt x="59" y="185"/>
                  </a:cubicBezTo>
                  <a:cubicBezTo>
                    <a:pt x="56" y="183"/>
                    <a:pt x="54" y="181"/>
                    <a:pt x="51" y="179"/>
                  </a:cubicBezTo>
                  <a:cubicBezTo>
                    <a:pt x="28" y="161"/>
                    <a:pt x="13" y="133"/>
                    <a:pt x="8" y="105"/>
                  </a:cubicBezTo>
                  <a:cubicBezTo>
                    <a:pt x="5" y="88"/>
                    <a:pt x="3" y="71"/>
                    <a:pt x="2" y="54"/>
                  </a:cubicBezTo>
                  <a:cubicBezTo>
                    <a:pt x="1" y="39"/>
                    <a:pt x="0" y="21"/>
                    <a:pt x="2" y="6"/>
                  </a:cubicBezTo>
                  <a:cubicBezTo>
                    <a:pt x="8" y="9"/>
                    <a:pt x="17" y="7"/>
                    <a:pt x="21" y="2"/>
                  </a:cubicBezTo>
                  <a:cubicBezTo>
                    <a:pt x="23" y="2"/>
                    <a:pt x="24" y="4"/>
                    <a:pt x="25" y="4"/>
                  </a:cubicBezTo>
                  <a:cubicBezTo>
                    <a:pt x="32" y="5"/>
                    <a:pt x="38" y="10"/>
                    <a:pt x="46" y="10"/>
                  </a:cubicBezTo>
                  <a:cubicBezTo>
                    <a:pt x="52" y="11"/>
                    <a:pt x="59" y="10"/>
                    <a:pt x="66" y="8"/>
                  </a:cubicBezTo>
                  <a:cubicBezTo>
                    <a:pt x="72" y="6"/>
                    <a:pt x="80" y="0"/>
                    <a:pt x="86" y="0"/>
                  </a:cubicBezTo>
                  <a:cubicBezTo>
                    <a:pt x="91" y="1"/>
                    <a:pt x="98" y="9"/>
                    <a:pt x="103" y="11"/>
                  </a:cubicBezTo>
                  <a:cubicBezTo>
                    <a:pt x="119" y="20"/>
                    <a:pt x="149" y="23"/>
                    <a:pt x="166" y="13"/>
                  </a:cubicBezTo>
                  <a:cubicBezTo>
                    <a:pt x="165" y="32"/>
                    <a:pt x="167" y="52"/>
                    <a:pt x="164" y="71"/>
                  </a:cubicBezTo>
                  <a:cubicBezTo>
                    <a:pt x="163" y="77"/>
                    <a:pt x="162" y="82"/>
                    <a:pt x="160" y="88"/>
                  </a:cubicBezTo>
                </a:path>
              </a:pathLst>
            </a:custGeom>
            <a:solidFill>
              <a:srgbClr val="FBC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A9FEC12-1419-4DE5-A860-6E9AA7030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69" y="1002150"/>
              <a:ext cx="11113" cy="33338"/>
            </a:xfrm>
            <a:custGeom>
              <a:avLst/>
              <a:gdLst>
                <a:gd name="T0" fmla="*/ 9 w 9"/>
                <a:gd name="T1" fmla="*/ 1 h 25"/>
                <a:gd name="T2" fmla="*/ 1 w 9"/>
                <a:gd name="T3" fmla="*/ 25 h 25"/>
                <a:gd name="T4" fmla="*/ 1 w 9"/>
                <a:gd name="T5" fmla="*/ 25 h 25"/>
                <a:gd name="T6" fmla="*/ 0 w 9"/>
                <a:gd name="T7" fmla="*/ 25 h 25"/>
                <a:gd name="T8" fmla="*/ 3 w 9"/>
                <a:gd name="T9" fmla="*/ 17 h 25"/>
                <a:gd name="T10" fmla="*/ 2 w 9"/>
                <a:gd name="T11" fmla="*/ 17 h 25"/>
                <a:gd name="T12" fmla="*/ 6 w 9"/>
                <a:gd name="T13" fmla="*/ 0 h 25"/>
                <a:gd name="T14" fmla="*/ 9 w 9"/>
                <a:gd name="T1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5">
                  <a:moveTo>
                    <a:pt x="9" y="1"/>
                  </a:moveTo>
                  <a:cubicBezTo>
                    <a:pt x="6" y="9"/>
                    <a:pt x="4" y="17"/>
                    <a:pt x="1" y="25"/>
                  </a:cubicBezTo>
                  <a:lnTo>
                    <a:pt x="1" y="25"/>
                  </a:lnTo>
                  <a:lnTo>
                    <a:pt x="0" y="25"/>
                  </a:lnTo>
                  <a:cubicBezTo>
                    <a:pt x="1" y="22"/>
                    <a:pt x="2" y="20"/>
                    <a:pt x="3" y="17"/>
                  </a:cubicBezTo>
                  <a:lnTo>
                    <a:pt x="2" y="17"/>
                  </a:lnTo>
                  <a:cubicBezTo>
                    <a:pt x="4" y="11"/>
                    <a:pt x="5" y="6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</a:path>
              </a:pathLst>
            </a:custGeom>
            <a:solidFill>
              <a:srgbClr val="33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C992CB7D-B940-4AB0-B464-797281D77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656" y="773550"/>
              <a:ext cx="346075" cy="176213"/>
            </a:xfrm>
            <a:custGeom>
              <a:avLst/>
              <a:gdLst>
                <a:gd name="T0" fmla="*/ 78 w 263"/>
                <a:gd name="T1" fmla="*/ 86 h 134"/>
                <a:gd name="T2" fmla="*/ 41 w 263"/>
                <a:gd name="T3" fmla="*/ 90 h 134"/>
                <a:gd name="T4" fmla="*/ 39 w 263"/>
                <a:gd name="T5" fmla="*/ 118 h 134"/>
                <a:gd name="T6" fmla="*/ 30 w 263"/>
                <a:gd name="T7" fmla="*/ 131 h 134"/>
                <a:gd name="T8" fmla="*/ 22 w 263"/>
                <a:gd name="T9" fmla="*/ 134 h 134"/>
                <a:gd name="T10" fmla="*/ 21 w 263"/>
                <a:gd name="T11" fmla="*/ 133 h 134"/>
                <a:gd name="T12" fmla="*/ 5 w 263"/>
                <a:gd name="T13" fmla="*/ 63 h 134"/>
                <a:gd name="T14" fmla="*/ 25 w 263"/>
                <a:gd name="T15" fmla="*/ 55 h 134"/>
                <a:gd name="T16" fmla="*/ 69 w 263"/>
                <a:gd name="T17" fmla="*/ 46 h 134"/>
                <a:gd name="T18" fmla="*/ 111 w 263"/>
                <a:gd name="T19" fmla="*/ 35 h 134"/>
                <a:gd name="T20" fmla="*/ 191 w 263"/>
                <a:gd name="T21" fmla="*/ 53 h 134"/>
                <a:gd name="T22" fmla="*/ 242 w 263"/>
                <a:gd name="T23" fmla="*/ 60 h 134"/>
                <a:gd name="T24" fmla="*/ 239 w 263"/>
                <a:gd name="T25" fmla="*/ 63 h 134"/>
                <a:gd name="T26" fmla="*/ 255 w 263"/>
                <a:gd name="T27" fmla="*/ 106 h 134"/>
                <a:gd name="T28" fmla="*/ 245 w 263"/>
                <a:gd name="T29" fmla="*/ 123 h 134"/>
                <a:gd name="T30" fmla="*/ 219 w 263"/>
                <a:gd name="T31" fmla="*/ 107 h 134"/>
                <a:gd name="T32" fmla="*/ 220 w 263"/>
                <a:gd name="T33" fmla="*/ 103 h 134"/>
                <a:gd name="T34" fmla="*/ 219 w 263"/>
                <a:gd name="T35" fmla="*/ 103 h 134"/>
                <a:gd name="T36" fmla="*/ 149 w 263"/>
                <a:gd name="T37" fmla="*/ 77 h 134"/>
                <a:gd name="T38" fmla="*/ 78 w 263"/>
                <a:gd name="T39" fmla="*/ 8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" h="134">
                  <a:moveTo>
                    <a:pt x="78" y="86"/>
                  </a:moveTo>
                  <a:cubicBezTo>
                    <a:pt x="69" y="98"/>
                    <a:pt x="50" y="97"/>
                    <a:pt x="41" y="90"/>
                  </a:cubicBezTo>
                  <a:cubicBezTo>
                    <a:pt x="40" y="99"/>
                    <a:pt x="39" y="108"/>
                    <a:pt x="39" y="118"/>
                  </a:cubicBezTo>
                  <a:cubicBezTo>
                    <a:pt x="36" y="122"/>
                    <a:pt x="33" y="127"/>
                    <a:pt x="30" y="131"/>
                  </a:cubicBezTo>
                  <a:cubicBezTo>
                    <a:pt x="27" y="132"/>
                    <a:pt x="24" y="133"/>
                    <a:pt x="22" y="134"/>
                  </a:cubicBezTo>
                  <a:lnTo>
                    <a:pt x="21" y="133"/>
                  </a:lnTo>
                  <a:cubicBezTo>
                    <a:pt x="3" y="120"/>
                    <a:pt x="0" y="91"/>
                    <a:pt x="5" y="63"/>
                  </a:cubicBezTo>
                  <a:cubicBezTo>
                    <a:pt x="10" y="57"/>
                    <a:pt x="19" y="52"/>
                    <a:pt x="25" y="55"/>
                  </a:cubicBezTo>
                  <a:cubicBezTo>
                    <a:pt x="35" y="34"/>
                    <a:pt x="55" y="28"/>
                    <a:pt x="69" y="46"/>
                  </a:cubicBezTo>
                  <a:cubicBezTo>
                    <a:pt x="77" y="35"/>
                    <a:pt x="106" y="14"/>
                    <a:pt x="111" y="35"/>
                  </a:cubicBezTo>
                  <a:cubicBezTo>
                    <a:pt x="126" y="0"/>
                    <a:pt x="183" y="27"/>
                    <a:pt x="191" y="53"/>
                  </a:cubicBezTo>
                  <a:cubicBezTo>
                    <a:pt x="197" y="32"/>
                    <a:pt x="228" y="61"/>
                    <a:pt x="242" y="60"/>
                  </a:cubicBezTo>
                  <a:cubicBezTo>
                    <a:pt x="241" y="61"/>
                    <a:pt x="240" y="62"/>
                    <a:pt x="239" y="63"/>
                  </a:cubicBezTo>
                  <a:cubicBezTo>
                    <a:pt x="263" y="48"/>
                    <a:pt x="260" y="94"/>
                    <a:pt x="255" y="106"/>
                  </a:cubicBezTo>
                  <a:cubicBezTo>
                    <a:pt x="253" y="112"/>
                    <a:pt x="249" y="118"/>
                    <a:pt x="245" y="123"/>
                  </a:cubicBezTo>
                  <a:cubicBezTo>
                    <a:pt x="235" y="121"/>
                    <a:pt x="223" y="114"/>
                    <a:pt x="219" y="107"/>
                  </a:cubicBezTo>
                  <a:cubicBezTo>
                    <a:pt x="220" y="105"/>
                    <a:pt x="220" y="104"/>
                    <a:pt x="220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02" y="107"/>
                    <a:pt x="146" y="110"/>
                    <a:pt x="149" y="77"/>
                  </a:cubicBezTo>
                  <a:cubicBezTo>
                    <a:pt x="132" y="98"/>
                    <a:pt x="99" y="107"/>
                    <a:pt x="78" y="86"/>
                  </a:cubicBezTo>
                </a:path>
              </a:pathLst>
            </a:custGeom>
            <a:solidFill>
              <a:srgbClr val="3E3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B80D30E4-E4F1-4871-9D4F-F84264DD8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869" y="998975"/>
              <a:ext cx="7938" cy="28575"/>
            </a:xfrm>
            <a:custGeom>
              <a:avLst/>
              <a:gdLst>
                <a:gd name="T0" fmla="*/ 5 w 6"/>
                <a:gd name="T1" fmla="*/ 22 h 22"/>
                <a:gd name="T2" fmla="*/ 0 w 6"/>
                <a:gd name="T3" fmla="*/ 1 h 22"/>
                <a:gd name="T4" fmla="*/ 5 w 6"/>
                <a:gd name="T5" fmla="*/ 0 h 22"/>
                <a:gd name="T6" fmla="*/ 6 w 6"/>
                <a:gd name="T7" fmla="*/ 19 h 22"/>
                <a:gd name="T8" fmla="*/ 5 w 6"/>
                <a:gd name="T9" fmla="*/ 19 h 22"/>
                <a:gd name="T10" fmla="*/ 5 w 6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2">
                  <a:moveTo>
                    <a:pt x="5" y="22"/>
                  </a:moveTo>
                  <a:cubicBezTo>
                    <a:pt x="3" y="15"/>
                    <a:pt x="1" y="8"/>
                    <a:pt x="0" y="1"/>
                  </a:cubicBezTo>
                  <a:cubicBezTo>
                    <a:pt x="1" y="1"/>
                    <a:pt x="3" y="1"/>
                    <a:pt x="5" y="0"/>
                  </a:cubicBezTo>
                  <a:cubicBezTo>
                    <a:pt x="5" y="6"/>
                    <a:pt x="6" y="13"/>
                    <a:pt x="6" y="19"/>
                  </a:cubicBezTo>
                  <a:lnTo>
                    <a:pt x="5" y="19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33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8185DDCA-F045-4659-ADF0-93AD022BA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344" y="929125"/>
              <a:ext cx="17463" cy="71438"/>
            </a:xfrm>
            <a:custGeom>
              <a:avLst/>
              <a:gdLst>
                <a:gd name="T0" fmla="*/ 3 w 13"/>
                <a:gd name="T1" fmla="*/ 29 h 54"/>
                <a:gd name="T2" fmla="*/ 1 w 13"/>
                <a:gd name="T3" fmla="*/ 13 h 54"/>
                <a:gd name="T4" fmla="*/ 0 w 13"/>
                <a:gd name="T5" fmla="*/ 13 h 54"/>
                <a:gd name="T6" fmla="*/ 9 w 13"/>
                <a:gd name="T7" fmla="*/ 0 h 54"/>
                <a:gd name="T8" fmla="*/ 13 w 13"/>
                <a:gd name="T9" fmla="*/ 53 h 54"/>
                <a:gd name="T10" fmla="*/ 8 w 13"/>
                <a:gd name="T11" fmla="*/ 54 h 54"/>
                <a:gd name="T12" fmla="*/ 3 w 13"/>
                <a:gd name="T1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4">
                  <a:moveTo>
                    <a:pt x="3" y="29"/>
                  </a:moveTo>
                  <a:cubicBezTo>
                    <a:pt x="2" y="24"/>
                    <a:pt x="2" y="18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3" y="9"/>
                    <a:pt x="6" y="4"/>
                    <a:pt x="9" y="0"/>
                  </a:cubicBezTo>
                  <a:cubicBezTo>
                    <a:pt x="9" y="17"/>
                    <a:pt x="11" y="35"/>
                    <a:pt x="13" y="53"/>
                  </a:cubicBezTo>
                  <a:cubicBezTo>
                    <a:pt x="11" y="54"/>
                    <a:pt x="9" y="54"/>
                    <a:pt x="8" y="54"/>
                  </a:cubicBezTo>
                  <a:cubicBezTo>
                    <a:pt x="6" y="46"/>
                    <a:pt x="4" y="37"/>
                    <a:pt x="3" y="29"/>
                  </a:cubicBezTo>
                  <a:close/>
                </a:path>
              </a:pathLst>
            </a:custGeom>
            <a:solidFill>
              <a:srgbClr val="33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2FDC98F1-C516-42D9-9E2A-ABE492B0C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056" y="967225"/>
              <a:ext cx="23813" cy="38100"/>
            </a:xfrm>
            <a:custGeom>
              <a:avLst/>
              <a:gdLst>
                <a:gd name="T0" fmla="*/ 14 w 19"/>
                <a:gd name="T1" fmla="*/ 0 h 29"/>
                <a:gd name="T2" fmla="*/ 19 w 19"/>
                <a:gd name="T3" fmla="*/ 25 h 29"/>
                <a:gd name="T4" fmla="*/ 14 w 19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9">
                  <a:moveTo>
                    <a:pt x="14" y="0"/>
                  </a:moveTo>
                  <a:cubicBezTo>
                    <a:pt x="15" y="8"/>
                    <a:pt x="17" y="17"/>
                    <a:pt x="19" y="25"/>
                  </a:cubicBezTo>
                  <a:cubicBezTo>
                    <a:pt x="0" y="29"/>
                    <a:pt x="2" y="0"/>
                    <a:pt x="14" y="0"/>
                  </a:cubicBezTo>
                  <a:close/>
                </a:path>
              </a:pathLst>
            </a:custGeom>
            <a:solidFill>
              <a:srgbClr val="BA6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8068D408-91D4-48E1-A8BA-EC037574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069" y="875150"/>
              <a:ext cx="290513" cy="277813"/>
            </a:xfrm>
            <a:custGeom>
              <a:avLst/>
              <a:gdLst>
                <a:gd name="T0" fmla="*/ 40 w 220"/>
                <a:gd name="T1" fmla="*/ 41 h 211"/>
                <a:gd name="T2" fmla="*/ 42 w 220"/>
                <a:gd name="T3" fmla="*/ 13 h 211"/>
                <a:gd name="T4" fmla="*/ 79 w 220"/>
                <a:gd name="T5" fmla="*/ 9 h 211"/>
                <a:gd name="T6" fmla="*/ 150 w 220"/>
                <a:gd name="T7" fmla="*/ 0 h 211"/>
                <a:gd name="T8" fmla="*/ 220 w 220"/>
                <a:gd name="T9" fmla="*/ 26 h 211"/>
                <a:gd name="T10" fmla="*/ 220 w 220"/>
                <a:gd name="T11" fmla="*/ 30 h 211"/>
                <a:gd name="T12" fmla="*/ 220 w 220"/>
                <a:gd name="T13" fmla="*/ 39 h 211"/>
                <a:gd name="T14" fmla="*/ 157 w 220"/>
                <a:gd name="T15" fmla="*/ 37 h 211"/>
                <a:gd name="T16" fmla="*/ 140 w 220"/>
                <a:gd name="T17" fmla="*/ 26 h 211"/>
                <a:gd name="T18" fmla="*/ 120 w 220"/>
                <a:gd name="T19" fmla="*/ 34 h 211"/>
                <a:gd name="T20" fmla="*/ 100 w 220"/>
                <a:gd name="T21" fmla="*/ 36 h 211"/>
                <a:gd name="T22" fmla="*/ 79 w 220"/>
                <a:gd name="T23" fmla="*/ 30 h 211"/>
                <a:gd name="T24" fmla="*/ 75 w 220"/>
                <a:gd name="T25" fmla="*/ 28 h 211"/>
                <a:gd name="T26" fmla="*/ 56 w 220"/>
                <a:gd name="T27" fmla="*/ 32 h 211"/>
                <a:gd name="T28" fmla="*/ 56 w 220"/>
                <a:gd name="T29" fmla="*/ 80 h 211"/>
                <a:gd name="T30" fmla="*/ 62 w 220"/>
                <a:gd name="T31" fmla="*/ 131 h 211"/>
                <a:gd name="T32" fmla="*/ 105 w 220"/>
                <a:gd name="T33" fmla="*/ 205 h 211"/>
                <a:gd name="T34" fmla="*/ 113 w 220"/>
                <a:gd name="T35" fmla="*/ 211 h 211"/>
                <a:gd name="T36" fmla="*/ 75 w 220"/>
                <a:gd name="T37" fmla="*/ 182 h 211"/>
                <a:gd name="T38" fmla="*/ 46 w 220"/>
                <a:gd name="T39" fmla="*/ 122 h 211"/>
                <a:gd name="T40" fmla="*/ 23 w 220"/>
                <a:gd name="T41" fmla="*/ 57 h 211"/>
                <a:gd name="T42" fmla="*/ 31 w 220"/>
                <a:gd name="T43" fmla="*/ 54 h 211"/>
                <a:gd name="T44" fmla="*/ 32 w 220"/>
                <a:gd name="T45" fmla="*/ 54 h 211"/>
                <a:gd name="T46" fmla="*/ 34 w 220"/>
                <a:gd name="T47" fmla="*/ 70 h 211"/>
                <a:gd name="T48" fmla="*/ 39 w 220"/>
                <a:gd name="T49" fmla="*/ 95 h 211"/>
                <a:gd name="T50" fmla="*/ 44 w 220"/>
                <a:gd name="T51" fmla="*/ 116 h 211"/>
                <a:gd name="T52" fmla="*/ 44 w 220"/>
                <a:gd name="T53" fmla="*/ 113 h 211"/>
                <a:gd name="T54" fmla="*/ 45 w 220"/>
                <a:gd name="T55" fmla="*/ 113 h 211"/>
                <a:gd name="T56" fmla="*/ 44 w 220"/>
                <a:gd name="T57" fmla="*/ 94 h 211"/>
                <a:gd name="T58" fmla="*/ 40 w 220"/>
                <a:gd name="T59" fmla="*/ 4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" h="211">
                  <a:moveTo>
                    <a:pt x="40" y="41"/>
                  </a:moveTo>
                  <a:cubicBezTo>
                    <a:pt x="40" y="31"/>
                    <a:pt x="41" y="22"/>
                    <a:pt x="42" y="13"/>
                  </a:cubicBezTo>
                  <a:cubicBezTo>
                    <a:pt x="51" y="20"/>
                    <a:pt x="70" y="21"/>
                    <a:pt x="79" y="9"/>
                  </a:cubicBezTo>
                  <a:cubicBezTo>
                    <a:pt x="100" y="30"/>
                    <a:pt x="133" y="21"/>
                    <a:pt x="150" y="0"/>
                  </a:cubicBezTo>
                  <a:cubicBezTo>
                    <a:pt x="147" y="33"/>
                    <a:pt x="203" y="30"/>
                    <a:pt x="220" y="26"/>
                  </a:cubicBezTo>
                  <a:cubicBezTo>
                    <a:pt x="220" y="27"/>
                    <a:pt x="220" y="28"/>
                    <a:pt x="220" y="30"/>
                  </a:cubicBezTo>
                  <a:cubicBezTo>
                    <a:pt x="220" y="33"/>
                    <a:pt x="220" y="36"/>
                    <a:pt x="220" y="39"/>
                  </a:cubicBezTo>
                  <a:cubicBezTo>
                    <a:pt x="203" y="49"/>
                    <a:pt x="173" y="46"/>
                    <a:pt x="157" y="37"/>
                  </a:cubicBezTo>
                  <a:cubicBezTo>
                    <a:pt x="152" y="35"/>
                    <a:pt x="145" y="27"/>
                    <a:pt x="140" y="26"/>
                  </a:cubicBezTo>
                  <a:cubicBezTo>
                    <a:pt x="134" y="26"/>
                    <a:pt x="126" y="32"/>
                    <a:pt x="120" y="34"/>
                  </a:cubicBezTo>
                  <a:cubicBezTo>
                    <a:pt x="113" y="36"/>
                    <a:pt x="106" y="37"/>
                    <a:pt x="100" y="36"/>
                  </a:cubicBezTo>
                  <a:cubicBezTo>
                    <a:pt x="92" y="36"/>
                    <a:pt x="86" y="31"/>
                    <a:pt x="79" y="30"/>
                  </a:cubicBezTo>
                  <a:cubicBezTo>
                    <a:pt x="78" y="30"/>
                    <a:pt x="77" y="28"/>
                    <a:pt x="75" y="28"/>
                  </a:cubicBezTo>
                  <a:cubicBezTo>
                    <a:pt x="71" y="33"/>
                    <a:pt x="62" y="35"/>
                    <a:pt x="56" y="32"/>
                  </a:cubicBezTo>
                  <a:cubicBezTo>
                    <a:pt x="54" y="47"/>
                    <a:pt x="55" y="65"/>
                    <a:pt x="56" y="80"/>
                  </a:cubicBezTo>
                  <a:cubicBezTo>
                    <a:pt x="57" y="97"/>
                    <a:pt x="59" y="114"/>
                    <a:pt x="62" y="131"/>
                  </a:cubicBezTo>
                  <a:cubicBezTo>
                    <a:pt x="67" y="159"/>
                    <a:pt x="82" y="187"/>
                    <a:pt x="105" y="205"/>
                  </a:cubicBezTo>
                  <a:cubicBezTo>
                    <a:pt x="108" y="207"/>
                    <a:pt x="110" y="209"/>
                    <a:pt x="113" y="211"/>
                  </a:cubicBezTo>
                  <a:cubicBezTo>
                    <a:pt x="101" y="207"/>
                    <a:pt x="88" y="198"/>
                    <a:pt x="75" y="182"/>
                  </a:cubicBezTo>
                  <a:cubicBezTo>
                    <a:pt x="63" y="165"/>
                    <a:pt x="53" y="145"/>
                    <a:pt x="46" y="122"/>
                  </a:cubicBezTo>
                  <a:cubicBezTo>
                    <a:pt x="11" y="124"/>
                    <a:pt x="0" y="72"/>
                    <a:pt x="23" y="57"/>
                  </a:cubicBezTo>
                  <a:cubicBezTo>
                    <a:pt x="25" y="56"/>
                    <a:pt x="28" y="55"/>
                    <a:pt x="31" y="54"/>
                  </a:cubicBezTo>
                  <a:cubicBezTo>
                    <a:pt x="31" y="54"/>
                    <a:pt x="32" y="54"/>
                    <a:pt x="32" y="54"/>
                  </a:cubicBezTo>
                  <a:cubicBezTo>
                    <a:pt x="33" y="59"/>
                    <a:pt x="33" y="65"/>
                    <a:pt x="34" y="70"/>
                  </a:cubicBezTo>
                  <a:cubicBezTo>
                    <a:pt x="22" y="70"/>
                    <a:pt x="20" y="99"/>
                    <a:pt x="39" y="95"/>
                  </a:cubicBezTo>
                  <a:cubicBezTo>
                    <a:pt x="40" y="102"/>
                    <a:pt x="42" y="109"/>
                    <a:pt x="44" y="116"/>
                  </a:cubicBezTo>
                  <a:lnTo>
                    <a:pt x="44" y="113"/>
                  </a:lnTo>
                  <a:lnTo>
                    <a:pt x="45" y="113"/>
                  </a:lnTo>
                  <a:cubicBezTo>
                    <a:pt x="45" y="107"/>
                    <a:pt x="44" y="100"/>
                    <a:pt x="44" y="94"/>
                  </a:cubicBezTo>
                  <a:cubicBezTo>
                    <a:pt x="42" y="76"/>
                    <a:pt x="40" y="58"/>
                    <a:pt x="40" y="41"/>
                  </a:cubicBezTo>
                </a:path>
              </a:pathLst>
            </a:custGeom>
            <a:solidFill>
              <a:srgbClr val="F89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FBB316F4-7402-4ED2-A7CE-40D60E65D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006" y="724338"/>
              <a:ext cx="338138" cy="131763"/>
            </a:xfrm>
            <a:custGeom>
              <a:avLst/>
              <a:gdLst>
                <a:gd name="T0" fmla="*/ 64 w 257"/>
                <a:gd name="T1" fmla="*/ 83 h 100"/>
                <a:gd name="T2" fmla="*/ 20 w 257"/>
                <a:gd name="T3" fmla="*/ 92 h 100"/>
                <a:gd name="T4" fmla="*/ 0 w 257"/>
                <a:gd name="T5" fmla="*/ 100 h 100"/>
                <a:gd name="T6" fmla="*/ 51 w 257"/>
                <a:gd name="T7" fmla="*/ 41 h 100"/>
                <a:gd name="T8" fmla="*/ 124 w 257"/>
                <a:gd name="T9" fmla="*/ 15 h 100"/>
                <a:gd name="T10" fmla="*/ 189 w 257"/>
                <a:gd name="T11" fmla="*/ 27 h 100"/>
                <a:gd name="T12" fmla="*/ 237 w 257"/>
                <a:gd name="T13" fmla="*/ 97 h 100"/>
                <a:gd name="T14" fmla="*/ 186 w 257"/>
                <a:gd name="T15" fmla="*/ 90 h 100"/>
                <a:gd name="T16" fmla="*/ 106 w 257"/>
                <a:gd name="T17" fmla="*/ 72 h 100"/>
                <a:gd name="T18" fmla="*/ 64 w 257"/>
                <a:gd name="T19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00">
                  <a:moveTo>
                    <a:pt x="64" y="83"/>
                  </a:moveTo>
                  <a:cubicBezTo>
                    <a:pt x="50" y="65"/>
                    <a:pt x="30" y="71"/>
                    <a:pt x="20" y="92"/>
                  </a:cubicBezTo>
                  <a:cubicBezTo>
                    <a:pt x="14" y="89"/>
                    <a:pt x="5" y="94"/>
                    <a:pt x="0" y="100"/>
                  </a:cubicBezTo>
                  <a:cubicBezTo>
                    <a:pt x="7" y="66"/>
                    <a:pt x="27" y="35"/>
                    <a:pt x="51" y="41"/>
                  </a:cubicBezTo>
                  <a:cubicBezTo>
                    <a:pt x="61" y="7"/>
                    <a:pt x="100" y="4"/>
                    <a:pt x="124" y="15"/>
                  </a:cubicBezTo>
                  <a:cubicBezTo>
                    <a:pt x="129" y="0"/>
                    <a:pt x="181" y="3"/>
                    <a:pt x="189" y="27"/>
                  </a:cubicBezTo>
                  <a:cubicBezTo>
                    <a:pt x="203" y="2"/>
                    <a:pt x="257" y="70"/>
                    <a:pt x="237" y="97"/>
                  </a:cubicBezTo>
                  <a:cubicBezTo>
                    <a:pt x="223" y="98"/>
                    <a:pt x="192" y="69"/>
                    <a:pt x="186" y="90"/>
                  </a:cubicBezTo>
                  <a:cubicBezTo>
                    <a:pt x="178" y="64"/>
                    <a:pt x="121" y="37"/>
                    <a:pt x="106" y="72"/>
                  </a:cubicBezTo>
                  <a:cubicBezTo>
                    <a:pt x="101" y="51"/>
                    <a:pt x="72" y="72"/>
                    <a:pt x="64" y="83"/>
                  </a:cubicBezTo>
                  <a:close/>
                </a:path>
              </a:pathLst>
            </a:custGeom>
            <a:solidFill>
              <a:srgbClr val="33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AFBABDCA-3253-4B57-AB1F-3517D2074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981" y="941825"/>
              <a:ext cx="101600" cy="23813"/>
            </a:xfrm>
            <a:custGeom>
              <a:avLst/>
              <a:gdLst>
                <a:gd name="T0" fmla="*/ 6 w 77"/>
                <a:gd name="T1" fmla="*/ 16 h 18"/>
                <a:gd name="T2" fmla="*/ 71 w 77"/>
                <a:gd name="T3" fmla="*/ 16 h 18"/>
                <a:gd name="T4" fmla="*/ 73 w 77"/>
                <a:gd name="T5" fmla="*/ 10 h 18"/>
                <a:gd name="T6" fmla="*/ 3 w 77"/>
                <a:gd name="T7" fmla="*/ 11 h 18"/>
                <a:gd name="T8" fmla="*/ 6 w 77"/>
                <a:gd name="T9" fmla="*/ 16 h 18"/>
                <a:gd name="T10" fmla="*/ 6 w 77"/>
                <a:gd name="T11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8">
                  <a:moveTo>
                    <a:pt x="6" y="16"/>
                  </a:moveTo>
                  <a:cubicBezTo>
                    <a:pt x="25" y="6"/>
                    <a:pt x="53" y="10"/>
                    <a:pt x="71" y="16"/>
                  </a:cubicBezTo>
                  <a:cubicBezTo>
                    <a:pt x="75" y="18"/>
                    <a:pt x="77" y="12"/>
                    <a:pt x="73" y="10"/>
                  </a:cubicBezTo>
                  <a:cubicBezTo>
                    <a:pt x="53" y="3"/>
                    <a:pt x="23" y="0"/>
                    <a:pt x="3" y="11"/>
                  </a:cubicBezTo>
                  <a:cubicBezTo>
                    <a:pt x="0" y="12"/>
                    <a:pt x="3" y="18"/>
                    <a:pt x="6" y="16"/>
                  </a:cubicBezTo>
                  <a:lnTo>
                    <a:pt x="6" y="16"/>
                  </a:lnTo>
                  <a:close/>
                </a:path>
              </a:pathLst>
            </a:custGeom>
            <a:solidFill>
              <a:srgbClr val="28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8521445A-F569-4BC8-83F6-30B0DE952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156" y="954525"/>
              <a:ext cx="96838" cy="61913"/>
            </a:xfrm>
            <a:custGeom>
              <a:avLst/>
              <a:gdLst>
                <a:gd name="T0" fmla="*/ 0 w 74"/>
                <a:gd name="T1" fmla="*/ 4 h 47"/>
                <a:gd name="T2" fmla="*/ 35 w 74"/>
                <a:gd name="T3" fmla="*/ 45 h 47"/>
                <a:gd name="T4" fmla="*/ 73 w 74"/>
                <a:gd name="T5" fmla="*/ 7 h 47"/>
                <a:gd name="T6" fmla="*/ 67 w 74"/>
                <a:gd name="T7" fmla="*/ 5 h 47"/>
                <a:gd name="T8" fmla="*/ 38 w 74"/>
                <a:gd name="T9" fmla="*/ 39 h 47"/>
                <a:gd name="T10" fmla="*/ 6 w 74"/>
                <a:gd name="T11" fmla="*/ 4 h 47"/>
                <a:gd name="T12" fmla="*/ 0 w 74"/>
                <a:gd name="T13" fmla="*/ 4 h 47"/>
                <a:gd name="T14" fmla="*/ 0 w 74"/>
                <a:gd name="T15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47">
                  <a:moveTo>
                    <a:pt x="0" y="4"/>
                  </a:moveTo>
                  <a:cubicBezTo>
                    <a:pt x="0" y="27"/>
                    <a:pt x="9" y="44"/>
                    <a:pt x="35" y="45"/>
                  </a:cubicBezTo>
                  <a:cubicBezTo>
                    <a:pt x="60" y="47"/>
                    <a:pt x="69" y="28"/>
                    <a:pt x="73" y="7"/>
                  </a:cubicBezTo>
                  <a:cubicBezTo>
                    <a:pt x="74" y="3"/>
                    <a:pt x="68" y="1"/>
                    <a:pt x="67" y="5"/>
                  </a:cubicBezTo>
                  <a:cubicBezTo>
                    <a:pt x="64" y="23"/>
                    <a:pt x="59" y="38"/>
                    <a:pt x="38" y="39"/>
                  </a:cubicBezTo>
                  <a:cubicBezTo>
                    <a:pt x="14" y="41"/>
                    <a:pt x="6" y="25"/>
                    <a:pt x="6" y="4"/>
                  </a:cubicBezTo>
                  <a:cubicBezTo>
                    <a:pt x="6" y="0"/>
                    <a:pt x="0" y="0"/>
                    <a:pt x="0" y="4"/>
                  </a:cubicBezTo>
                  <a:lnTo>
                    <a:pt x="0" y="4"/>
                  </a:lnTo>
                </a:path>
              </a:pathLst>
            </a:custGeom>
            <a:solidFill>
              <a:srgbClr val="28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F70BFA94-5F0A-4B09-A9F2-A3996192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631" y="948175"/>
              <a:ext cx="100013" cy="23813"/>
            </a:xfrm>
            <a:custGeom>
              <a:avLst/>
              <a:gdLst>
                <a:gd name="T0" fmla="*/ 73 w 77"/>
                <a:gd name="T1" fmla="*/ 12 h 19"/>
                <a:gd name="T2" fmla="*/ 4 w 77"/>
                <a:gd name="T3" fmla="*/ 7 h 19"/>
                <a:gd name="T4" fmla="*/ 5 w 77"/>
                <a:gd name="T5" fmla="*/ 13 h 19"/>
                <a:gd name="T6" fmla="*/ 70 w 77"/>
                <a:gd name="T7" fmla="*/ 17 h 19"/>
                <a:gd name="T8" fmla="*/ 73 w 77"/>
                <a:gd name="T9" fmla="*/ 12 h 19"/>
                <a:gd name="T10" fmla="*/ 73 w 77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9">
                  <a:moveTo>
                    <a:pt x="73" y="12"/>
                  </a:moveTo>
                  <a:cubicBezTo>
                    <a:pt x="54" y="0"/>
                    <a:pt x="24" y="1"/>
                    <a:pt x="4" y="7"/>
                  </a:cubicBezTo>
                  <a:cubicBezTo>
                    <a:pt x="0" y="9"/>
                    <a:pt x="1" y="14"/>
                    <a:pt x="5" y="13"/>
                  </a:cubicBezTo>
                  <a:cubicBezTo>
                    <a:pt x="24" y="8"/>
                    <a:pt x="53" y="6"/>
                    <a:pt x="70" y="17"/>
                  </a:cubicBezTo>
                  <a:cubicBezTo>
                    <a:pt x="74" y="19"/>
                    <a:pt x="77" y="14"/>
                    <a:pt x="73" y="12"/>
                  </a:cubicBezTo>
                  <a:lnTo>
                    <a:pt x="73" y="12"/>
                  </a:lnTo>
                </a:path>
              </a:pathLst>
            </a:custGeom>
            <a:solidFill>
              <a:srgbClr val="28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507C0DD2-506C-4C9A-B8FD-DE97FA939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631" y="957700"/>
              <a:ext cx="98425" cy="65088"/>
            </a:xfrm>
            <a:custGeom>
              <a:avLst/>
              <a:gdLst>
                <a:gd name="T0" fmla="*/ 68 w 74"/>
                <a:gd name="T1" fmla="*/ 6 h 49"/>
                <a:gd name="T2" fmla="*/ 36 w 74"/>
                <a:gd name="T3" fmla="*/ 40 h 49"/>
                <a:gd name="T4" fmla="*/ 7 w 74"/>
                <a:gd name="T5" fmla="*/ 4 h 49"/>
                <a:gd name="T6" fmla="*/ 0 w 74"/>
                <a:gd name="T7" fmla="*/ 4 h 49"/>
                <a:gd name="T8" fmla="*/ 33 w 74"/>
                <a:gd name="T9" fmla="*/ 45 h 49"/>
                <a:gd name="T10" fmla="*/ 74 w 74"/>
                <a:gd name="T11" fmla="*/ 6 h 49"/>
                <a:gd name="T12" fmla="*/ 68 w 74"/>
                <a:gd name="T13" fmla="*/ 6 h 49"/>
                <a:gd name="T14" fmla="*/ 68 w 74"/>
                <a:gd name="T1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49">
                  <a:moveTo>
                    <a:pt x="68" y="6"/>
                  </a:moveTo>
                  <a:cubicBezTo>
                    <a:pt x="66" y="26"/>
                    <a:pt x="59" y="40"/>
                    <a:pt x="36" y="40"/>
                  </a:cubicBezTo>
                  <a:cubicBezTo>
                    <a:pt x="15" y="40"/>
                    <a:pt x="8" y="23"/>
                    <a:pt x="7" y="4"/>
                  </a:cubicBezTo>
                  <a:cubicBezTo>
                    <a:pt x="6" y="0"/>
                    <a:pt x="0" y="0"/>
                    <a:pt x="0" y="4"/>
                  </a:cubicBezTo>
                  <a:cubicBezTo>
                    <a:pt x="3" y="25"/>
                    <a:pt x="10" y="42"/>
                    <a:pt x="33" y="45"/>
                  </a:cubicBezTo>
                  <a:cubicBezTo>
                    <a:pt x="60" y="49"/>
                    <a:pt x="72" y="30"/>
                    <a:pt x="74" y="6"/>
                  </a:cubicBezTo>
                  <a:cubicBezTo>
                    <a:pt x="74" y="2"/>
                    <a:pt x="68" y="2"/>
                    <a:pt x="68" y="6"/>
                  </a:cubicBezTo>
                  <a:lnTo>
                    <a:pt x="68" y="6"/>
                  </a:lnTo>
                </a:path>
              </a:pathLst>
            </a:custGeom>
            <a:solidFill>
              <a:srgbClr val="28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0939DD67-6611-48E6-A6F5-99E123BC5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881" y="952938"/>
              <a:ext cx="42863" cy="15875"/>
            </a:xfrm>
            <a:custGeom>
              <a:avLst/>
              <a:gdLst>
                <a:gd name="T0" fmla="*/ 6 w 32"/>
                <a:gd name="T1" fmla="*/ 9 h 12"/>
                <a:gd name="T2" fmla="*/ 26 w 32"/>
                <a:gd name="T3" fmla="*/ 10 h 12"/>
                <a:gd name="T4" fmla="*/ 29 w 32"/>
                <a:gd name="T5" fmla="*/ 5 h 12"/>
                <a:gd name="T6" fmla="*/ 4 w 32"/>
                <a:gd name="T7" fmla="*/ 3 h 12"/>
                <a:gd name="T8" fmla="*/ 6 w 32"/>
                <a:gd name="T9" fmla="*/ 9 h 12"/>
                <a:gd name="T10" fmla="*/ 6 w 32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2">
                  <a:moveTo>
                    <a:pt x="6" y="9"/>
                  </a:moveTo>
                  <a:cubicBezTo>
                    <a:pt x="12" y="8"/>
                    <a:pt x="20" y="6"/>
                    <a:pt x="26" y="10"/>
                  </a:cubicBezTo>
                  <a:cubicBezTo>
                    <a:pt x="29" y="12"/>
                    <a:pt x="32" y="7"/>
                    <a:pt x="29" y="5"/>
                  </a:cubicBezTo>
                  <a:cubicBezTo>
                    <a:pt x="22" y="0"/>
                    <a:pt x="12" y="2"/>
                    <a:pt x="4" y="3"/>
                  </a:cubicBezTo>
                  <a:cubicBezTo>
                    <a:pt x="0" y="4"/>
                    <a:pt x="2" y="10"/>
                    <a:pt x="6" y="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28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7F26D4CB-38B8-499B-98CB-E64A0710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356" y="951350"/>
              <a:ext cx="28575" cy="22225"/>
            </a:xfrm>
            <a:custGeom>
              <a:avLst/>
              <a:gdLst>
                <a:gd name="T0" fmla="*/ 7 w 21"/>
                <a:gd name="T1" fmla="*/ 15 h 17"/>
                <a:gd name="T2" fmla="*/ 18 w 21"/>
                <a:gd name="T3" fmla="*/ 8 h 17"/>
                <a:gd name="T4" fmla="*/ 15 w 21"/>
                <a:gd name="T5" fmla="*/ 2 h 17"/>
                <a:gd name="T6" fmla="*/ 4 w 21"/>
                <a:gd name="T7" fmla="*/ 10 h 17"/>
                <a:gd name="T8" fmla="*/ 7 w 21"/>
                <a:gd name="T9" fmla="*/ 15 h 17"/>
                <a:gd name="T10" fmla="*/ 7 w 21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7" y="15"/>
                  </a:moveTo>
                  <a:cubicBezTo>
                    <a:pt x="11" y="13"/>
                    <a:pt x="14" y="10"/>
                    <a:pt x="18" y="8"/>
                  </a:cubicBezTo>
                  <a:cubicBezTo>
                    <a:pt x="21" y="5"/>
                    <a:pt x="18" y="0"/>
                    <a:pt x="15" y="2"/>
                  </a:cubicBezTo>
                  <a:cubicBezTo>
                    <a:pt x="11" y="5"/>
                    <a:pt x="8" y="8"/>
                    <a:pt x="4" y="10"/>
                  </a:cubicBezTo>
                  <a:cubicBezTo>
                    <a:pt x="0" y="11"/>
                    <a:pt x="3" y="17"/>
                    <a:pt x="7" y="15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28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8A458D03-984C-4BBF-B001-2CF3BCCD9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694" y="940238"/>
              <a:ext cx="26988" cy="28575"/>
            </a:xfrm>
            <a:custGeom>
              <a:avLst/>
              <a:gdLst>
                <a:gd name="T0" fmla="*/ 18 w 20"/>
                <a:gd name="T1" fmla="*/ 14 h 21"/>
                <a:gd name="T2" fmla="*/ 6 w 20"/>
                <a:gd name="T3" fmla="*/ 2 h 21"/>
                <a:gd name="T4" fmla="*/ 3 w 20"/>
                <a:gd name="T5" fmla="*/ 7 h 21"/>
                <a:gd name="T6" fmla="*/ 13 w 20"/>
                <a:gd name="T7" fmla="*/ 17 h 21"/>
                <a:gd name="T8" fmla="*/ 18 w 20"/>
                <a:gd name="T9" fmla="*/ 14 h 21"/>
                <a:gd name="T10" fmla="*/ 18 w 20"/>
                <a:gd name="T1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1">
                  <a:moveTo>
                    <a:pt x="18" y="14"/>
                  </a:moveTo>
                  <a:cubicBezTo>
                    <a:pt x="15" y="9"/>
                    <a:pt x="11" y="5"/>
                    <a:pt x="6" y="2"/>
                  </a:cubicBezTo>
                  <a:cubicBezTo>
                    <a:pt x="3" y="0"/>
                    <a:pt x="0" y="5"/>
                    <a:pt x="3" y="7"/>
                  </a:cubicBezTo>
                  <a:cubicBezTo>
                    <a:pt x="7" y="10"/>
                    <a:pt x="10" y="13"/>
                    <a:pt x="13" y="17"/>
                  </a:cubicBezTo>
                  <a:cubicBezTo>
                    <a:pt x="15" y="21"/>
                    <a:pt x="20" y="18"/>
                    <a:pt x="18" y="14"/>
                  </a:cubicBezTo>
                  <a:lnTo>
                    <a:pt x="18" y="14"/>
                  </a:lnTo>
                </a:path>
              </a:pathLst>
            </a:custGeom>
            <a:solidFill>
              <a:srgbClr val="281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69DF3E1F-2C8C-48F8-A4BE-6D649B9F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769" y="989450"/>
              <a:ext cx="52388" cy="61913"/>
            </a:xfrm>
            <a:custGeom>
              <a:avLst/>
              <a:gdLst>
                <a:gd name="T0" fmla="*/ 17 w 40"/>
                <a:gd name="T1" fmla="*/ 1 h 47"/>
                <a:gd name="T2" fmla="*/ 2 w 40"/>
                <a:gd name="T3" fmla="*/ 34 h 47"/>
                <a:gd name="T4" fmla="*/ 2 w 40"/>
                <a:gd name="T5" fmla="*/ 38 h 47"/>
                <a:gd name="T6" fmla="*/ 40 w 40"/>
                <a:gd name="T7" fmla="*/ 43 h 47"/>
                <a:gd name="T8" fmla="*/ 40 w 40"/>
                <a:gd name="T9" fmla="*/ 41 h 47"/>
                <a:gd name="T10" fmla="*/ 6 w 40"/>
                <a:gd name="T11" fmla="*/ 34 h 47"/>
                <a:gd name="T12" fmla="*/ 5 w 40"/>
                <a:gd name="T13" fmla="*/ 38 h 47"/>
                <a:gd name="T14" fmla="*/ 14 w 40"/>
                <a:gd name="T15" fmla="*/ 21 h 47"/>
                <a:gd name="T16" fmla="*/ 18 w 40"/>
                <a:gd name="T17" fmla="*/ 1 h 47"/>
                <a:gd name="T18" fmla="*/ 17 w 40"/>
                <a:gd name="T19" fmla="*/ 1 h 47"/>
                <a:gd name="T20" fmla="*/ 17 w 40"/>
                <a:gd name="T21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7">
                  <a:moveTo>
                    <a:pt x="17" y="1"/>
                  </a:moveTo>
                  <a:cubicBezTo>
                    <a:pt x="14" y="14"/>
                    <a:pt x="11" y="24"/>
                    <a:pt x="2" y="34"/>
                  </a:cubicBezTo>
                  <a:cubicBezTo>
                    <a:pt x="1" y="35"/>
                    <a:pt x="0" y="37"/>
                    <a:pt x="2" y="38"/>
                  </a:cubicBezTo>
                  <a:cubicBezTo>
                    <a:pt x="13" y="47"/>
                    <a:pt x="26" y="45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ubicBezTo>
                    <a:pt x="28" y="37"/>
                    <a:pt x="15" y="44"/>
                    <a:pt x="6" y="34"/>
                  </a:cubicBezTo>
                  <a:cubicBezTo>
                    <a:pt x="6" y="35"/>
                    <a:pt x="5" y="37"/>
                    <a:pt x="5" y="38"/>
                  </a:cubicBezTo>
                  <a:cubicBezTo>
                    <a:pt x="11" y="34"/>
                    <a:pt x="12" y="28"/>
                    <a:pt x="14" y="21"/>
                  </a:cubicBezTo>
                  <a:cubicBezTo>
                    <a:pt x="16" y="15"/>
                    <a:pt x="19" y="8"/>
                    <a:pt x="18" y="1"/>
                  </a:cubicBezTo>
                  <a:cubicBezTo>
                    <a:pt x="18" y="0"/>
                    <a:pt x="17" y="0"/>
                    <a:pt x="17" y="1"/>
                  </a:cubicBezTo>
                  <a:lnTo>
                    <a:pt x="17" y="1"/>
                  </a:lnTo>
                </a:path>
              </a:pathLst>
            </a:custGeom>
            <a:solidFill>
              <a:srgbClr val="CE7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EEFD7895-4BE4-4E48-A914-8CC173E79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794" y="911663"/>
              <a:ext cx="65088" cy="20638"/>
            </a:xfrm>
            <a:custGeom>
              <a:avLst/>
              <a:gdLst>
                <a:gd name="T0" fmla="*/ 3 w 49"/>
                <a:gd name="T1" fmla="*/ 15 h 16"/>
                <a:gd name="T2" fmla="*/ 23 w 49"/>
                <a:gd name="T3" fmla="*/ 10 h 16"/>
                <a:gd name="T4" fmla="*/ 48 w 49"/>
                <a:gd name="T5" fmla="*/ 12 h 16"/>
                <a:gd name="T6" fmla="*/ 48 w 49"/>
                <a:gd name="T7" fmla="*/ 11 h 16"/>
                <a:gd name="T8" fmla="*/ 19 w 49"/>
                <a:gd name="T9" fmla="*/ 0 h 16"/>
                <a:gd name="T10" fmla="*/ 1 w 49"/>
                <a:gd name="T11" fmla="*/ 14 h 16"/>
                <a:gd name="T12" fmla="*/ 3 w 49"/>
                <a:gd name="T13" fmla="*/ 15 h 16"/>
                <a:gd name="T14" fmla="*/ 3 w 49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6">
                  <a:moveTo>
                    <a:pt x="3" y="15"/>
                  </a:moveTo>
                  <a:cubicBezTo>
                    <a:pt x="9" y="10"/>
                    <a:pt x="16" y="9"/>
                    <a:pt x="23" y="10"/>
                  </a:cubicBezTo>
                  <a:cubicBezTo>
                    <a:pt x="31" y="11"/>
                    <a:pt x="40" y="11"/>
                    <a:pt x="48" y="12"/>
                  </a:cubicBezTo>
                  <a:cubicBezTo>
                    <a:pt x="48" y="12"/>
                    <a:pt x="49" y="11"/>
                    <a:pt x="48" y="11"/>
                  </a:cubicBezTo>
                  <a:cubicBezTo>
                    <a:pt x="39" y="4"/>
                    <a:pt x="31" y="0"/>
                    <a:pt x="19" y="0"/>
                  </a:cubicBezTo>
                  <a:cubicBezTo>
                    <a:pt x="11" y="1"/>
                    <a:pt x="2" y="5"/>
                    <a:pt x="1" y="14"/>
                  </a:cubicBezTo>
                  <a:cubicBezTo>
                    <a:pt x="0" y="15"/>
                    <a:pt x="2" y="16"/>
                    <a:pt x="3" y="15"/>
                  </a:cubicBezTo>
                  <a:lnTo>
                    <a:pt x="3" y="15"/>
                  </a:lnTo>
                </a:path>
              </a:pathLst>
            </a:custGeom>
            <a:solidFill>
              <a:srgbClr val="33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F87E8D91-D495-4C5E-B6C2-2A061E729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856" y="916425"/>
              <a:ext cx="63500" cy="22225"/>
            </a:xfrm>
            <a:custGeom>
              <a:avLst/>
              <a:gdLst>
                <a:gd name="T0" fmla="*/ 1 w 48"/>
                <a:gd name="T1" fmla="*/ 10 h 17"/>
                <a:gd name="T2" fmla="*/ 22 w 48"/>
                <a:gd name="T3" fmla="*/ 8 h 17"/>
                <a:gd name="T4" fmla="*/ 44 w 48"/>
                <a:gd name="T5" fmla="*/ 17 h 17"/>
                <a:gd name="T6" fmla="*/ 47 w 48"/>
                <a:gd name="T7" fmla="*/ 16 h 17"/>
                <a:gd name="T8" fmla="*/ 30 w 48"/>
                <a:gd name="T9" fmla="*/ 1 h 17"/>
                <a:gd name="T10" fmla="*/ 0 w 48"/>
                <a:gd name="T11" fmla="*/ 9 h 17"/>
                <a:gd name="T12" fmla="*/ 1 w 48"/>
                <a:gd name="T13" fmla="*/ 10 h 17"/>
                <a:gd name="T14" fmla="*/ 1 w 48"/>
                <a:gd name="T1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7">
                  <a:moveTo>
                    <a:pt x="1" y="10"/>
                  </a:moveTo>
                  <a:cubicBezTo>
                    <a:pt x="8" y="9"/>
                    <a:pt x="15" y="8"/>
                    <a:pt x="22" y="8"/>
                  </a:cubicBezTo>
                  <a:cubicBezTo>
                    <a:pt x="31" y="8"/>
                    <a:pt x="36" y="13"/>
                    <a:pt x="44" y="17"/>
                  </a:cubicBezTo>
                  <a:cubicBezTo>
                    <a:pt x="45" y="17"/>
                    <a:pt x="47" y="17"/>
                    <a:pt x="47" y="16"/>
                  </a:cubicBezTo>
                  <a:cubicBezTo>
                    <a:pt x="48" y="6"/>
                    <a:pt x="38" y="1"/>
                    <a:pt x="30" y="1"/>
                  </a:cubicBezTo>
                  <a:cubicBezTo>
                    <a:pt x="20" y="0"/>
                    <a:pt x="9" y="2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lnTo>
                    <a:pt x="1" y="10"/>
                  </a:lnTo>
                  <a:close/>
                </a:path>
              </a:pathLst>
            </a:custGeom>
            <a:solidFill>
              <a:srgbClr val="33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Oval 69">
              <a:extLst>
                <a:ext uri="{FF2B5EF4-FFF2-40B4-BE49-F238E27FC236}">
                  <a16:creationId xmlns:a16="http://schemas.microsoft.com/office/drawing/2014/main" id="{BA9F9E31-D5A1-4EE2-AD5F-0EE04679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19" y="964050"/>
              <a:ext cx="25400" cy="25400"/>
            </a:xfrm>
            <a:prstGeom prst="ellipse">
              <a:avLst/>
            </a:prstGeom>
            <a:solidFill>
              <a:srgbClr val="304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Oval 70">
              <a:extLst>
                <a:ext uri="{FF2B5EF4-FFF2-40B4-BE49-F238E27FC236}">
                  <a16:creationId xmlns:a16="http://schemas.microsoft.com/office/drawing/2014/main" id="{909E0003-5E68-4BE7-A4C5-32DCCDC2E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444" y="964050"/>
              <a:ext cx="25400" cy="26988"/>
            </a:xfrm>
            <a:prstGeom prst="ellipse">
              <a:avLst/>
            </a:prstGeom>
            <a:solidFill>
              <a:srgbClr val="304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id="{315E6677-CC78-4101-9C6E-F84FD95D4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006" y="1057713"/>
              <a:ext cx="74613" cy="50800"/>
            </a:xfrm>
            <a:custGeom>
              <a:avLst/>
              <a:gdLst>
                <a:gd name="T0" fmla="*/ 0 w 57"/>
                <a:gd name="T1" fmla="*/ 5 h 38"/>
                <a:gd name="T2" fmla="*/ 56 w 57"/>
                <a:gd name="T3" fmla="*/ 6 h 38"/>
                <a:gd name="T4" fmla="*/ 50 w 57"/>
                <a:gd name="T5" fmla="*/ 6 h 38"/>
                <a:gd name="T6" fmla="*/ 28 w 57"/>
                <a:gd name="T7" fmla="*/ 23 h 38"/>
                <a:gd name="T8" fmla="*/ 6 w 57"/>
                <a:gd name="T9" fmla="*/ 3 h 38"/>
                <a:gd name="T10" fmla="*/ 0 w 57"/>
                <a:gd name="T11" fmla="*/ 5 h 38"/>
                <a:gd name="T12" fmla="*/ 0 w 57"/>
                <a:gd name="T13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38">
                  <a:moveTo>
                    <a:pt x="0" y="5"/>
                  </a:moveTo>
                  <a:cubicBezTo>
                    <a:pt x="5" y="35"/>
                    <a:pt x="53" y="38"/>
                    <a:pt x="56" y="6"/>
                  </a:cubicBezTo>
                  <a:cubicBezTo>
                    <a:pt x="57" y="2"/>
                    <a:pt x="51" y="2"/>
                    <a:pt x="50" y="6"/>
                  </a:cubicBezTo>
                  <a:cubicBezTo>
                    <a:pt x="49" y="18"/>
                    <a:pt x="39" y="23"/>
                    <a:pt x="28" y="23"/>
                  </a:cubicBezTo>
                  <a:cubicBezTo>
                    <a:pt x="17" y="23"/>
                    <a:pt x="8" y="15"/>
                    <a:pt x="6" y="3"/>
                  </a:cubicBezTo>
                  <a:cubicBezTo>
                    <a:pt x="6" y="0"/>
                    <a:pt x="0" y="1"/>
                    <a:pt x="0" y="5"/>
                  </a:cubicBezTo>
                  <a:lnTo>
                    <a:pt x="0" y="5"/>
                  </a:lnTo>
                </a:path>
              </a:pathLst>
            </a:custGeom>
            <a:solidFill>
              <a:srgbClr val="A92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456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483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VARIABLES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77D4A488-AB9E-4570-97D1-5637418A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893" y="3800214"/>
            <a:ext cx="6292885" cy="25184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92C6C2C-FC6E-4932-A5C5-E42F52401DF1}"/>
              </a:ext>
            </a:extLst>
          </p:cNvPr>
          <p:cNvSpPr txBox="1"/>
          <p:nvPr/>
        </p:nvSpPr>
        <p:spPr>
          <a:xfrm>
            <a:off x="249691" y="1628539"/>
            <a:ext cx="11692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Pipeline do Azure DevOps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possui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área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possibilita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manter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Essas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chaves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internamente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scripts.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sistema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ficam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disponíveis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as CIs.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0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34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TRIGGERS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7033665" y="1140161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5A633944-946E-4E78-B213-8D9FC2F7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708" y="2047963"/>
            <a:ext cx="4666159" cy="33576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A96F2CF-521A-42F6-A88C-D38D8E2DF3E8}"/>
              </a:ext>
            </a:extLst>
          </p:cNvPr>
          <p:cNvSpPr txBox="1"/>
          <p:nvPr/>
        </p:nvSpPr>
        <p:spPr>
          <a:xfrm>
            <a:off x="270082" y="1263108"/>
            <a:ext cx="65837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gatilhos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dos Pipelines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oferecem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flexibilidade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configurarmos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um script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será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filtros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monitorar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alterações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branches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específicos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garantindo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scripts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sejam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Também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monitorar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um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diretório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específico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repositório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garantir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 a CI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seja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executada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conteúdo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seja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alterado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7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29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OPTIONS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6773607" y="1281725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FB7E636A-0A78-44BB-B6F8-4F0438EC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24" y="1923910"/>
            <a:ext cx="5079660" cy="41161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5CC730-39F5-4C9A-823E-D1E077ABF765}"/>
              </a:ext>
            </a:extLst>
          </p:cNvPr>
          <p:cNvSpPr txBox="1"/>
          <p:nvPr/>
        </p:nvSpPr>
        <p:spPr>
          <a:xfrm>
            <a:off x="486721" y="2477829"/>
            <a:ext cx="6075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cada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Pipeline, é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individualmente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algumas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informações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importantes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exemplo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formato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será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número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nome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build.  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3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63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RETENTION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4995141" y="1204127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A4C64398-2A2C-4BAD-8062-517E58C83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739"/>
          <a:stretch/>
        </p:blipFill>
        <p:spPr>
          <a:xfrm>
            <a:off x="379141" y="1910823"/>
            <a:ext cx="4316850" cy="36091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C5647B-425B-45C9-9D7E-D016F74D50A9}"/>
              </a:ext>
            </a:extLst>
          </p:cNvPr>
          <p:cNvSpPr txBox="1"/>
          <p:nvPr/>
        </p:nvSpPr>
        <p:spPr>
          <a:xfrm>
            <a:off x="5257160" y="2763054"/>
            <a:ext cx="65837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 as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políticas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retenção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é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tempo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artefatos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mantidos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área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staging do Azure DevOps.  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3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700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TASK GROUPS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172C6558-8EAE-4A98-B8CE-61DD408F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064" y="1979585"/>
            <a:ext cx="4313692" cy="365578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C65661-A8A6-4065-A3E0-547E1C77379B}"/>
              </a:ext>
            </a:extLst>
          </p:cNvPr>
          <p:cNvCxnSpPr>
            <a:cxnSpLocks/>
          </p:cNvCxnSpPr>
          <p:nvPr/>
        </p:nvCxnSpPr>
        <p:spPr>
          <a:xfrm>
            <a:off x="7176278" y="1063611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9806E0-285E-42DA-A0A3-E4C427EA8220}"/>
              </a:ext>
            </a:extLst>
          </p:cNvPr>
          <p:cNvSpPr txBox="1"/>
          <p:nvPr/>
        </p:nvSpPr>
        <p:spPr>
          <a:xfrm>
            <a:off x="409531" y="2281466"/>
            <a:ext cx="65837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recurso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 groups 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dos pipelines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promove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reusabilidade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tarefas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criadas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just">
              <a:spcBef>
                <a:spcPts val="2400"/>
              </a:spcBef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grupos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utilizados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CIs do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projeto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3408600"/>
            <a:ext cx="12188824" cy="309315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388" y="4170554"/>
            <a:ext cx="1029322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AZURE DEVOPS (PIPELINES)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0" cap="all" spc="0" normalizeH="0" baseline="0" noProof="0" dirty="0" err="1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Execução</a:t>
            </a:r>
            <a:r>
              <a:rPr kumimoji="0" lang="en-US" sz="3599" b="1" i="0" u="none" strike="noStrike" kern="0" cap="all" spc="0" normalizeH="0" baseline="0" noProof="0" dirty="0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das cis</a:t>
            </a:r>
            <a:endParaRPr kumimoji="0" lang="en-US" sz="3599" b="1" i="0" u="none" strike="noStrike" kern="1200" cap="all" spc="0" normalizeH="0" baseline="0" noProof="0" dirty="0">
              <a:ln>
                <a:noFill/>
              </a:ln>
              <a:solidFill>
                <a:srgbClr val="A7CCDF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30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20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RUNING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7176278" y="1063611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B3D66D79-6DCE-4421-9D44-32A1FC21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94" y="1694926"/>
            <a:ext cx="4410075" cy="40386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C400E3-462D-42D3-9EF4-F4CA36E1C31F}"/>
              </a:ext>
            </a:extLst>
          </p:cNvPr>
          <p:cNvSpPr txBox="1"/>
          <p:nvPr/>
        </p:nvSpPr>
        <p:spPr>
          <a:xfrm>
            <a:off x="409531" y="2281466"/>
            <a:ext cx="65837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Azure DevOps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executarmos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manualmente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um Pipeline. Durante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esse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é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determinar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um Agent Pool 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build,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escolher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branch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alvo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além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valorar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variáveis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que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foram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criadas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definação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CI.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2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3408600"/>
            <a:ext cx="12188824" cy="309315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388" y="4170554"/>
            <a:ext cx="1029322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AZURE DEVOPS (PIPELINES)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99" b="1" kern="0" cap="all" dirty="0" err="1"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Outras</a:t>
            </a:r>
            <a:r>
              <a:rPr lang="en-US" sz="3599" b="1" kern="0" cap="all" dirty="0"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 ferramentas</a:t>
            </a:r>
            <a:endParaRPr kumimoji="0" lang="en-US" sz="3599" b="1" i="0" u="none" strike="noStrike" kern="1200" cap="all" spc="0" normalizeH="0" baseline="0" noProof="0" dirty="0">
              <a:ln>
                <a:noFill/>
              </a:ln>
              <a:solidFill>
                <a:srgbClr val="A7CCDF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9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955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SONAR QUBE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6785687" y="1080390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E9C47A0A-3327-4BCE-A9CC-A1821F5B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99" y="1817933"/>
            <a:ext cx="4320510" cy="44153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525E0F-F3D3-4CCE-8926-4DF7AFAA146C}"/>
              </a:ext>
            </a:extLst>
          </p:cNvPr>
          <p:cNvSpPr txBox="1"/>
          <p:nvPr/>
        </p:nvSpPr>
        <p:spPr>
          <a:xfrm>
            <a:off x="379141" y="2429228"/>
            <a:ext cx="61854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Ferramenta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desenvolvida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mantida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pela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SonarSource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S.A.</a:t>
            </a:r>
          </a:p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objetivo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garantir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qualidade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segurança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produzidos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equipes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desenvolvimento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just">
              <a:spcBef>
                <a:spcPts val="2400"/>
              </a:spcBef>
            </a:pPr>
            <a:endParaRPr lang="en-US" sz="28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80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955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SONAR QUBE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30E4B4-120F-46F1-BBF5-68DDC0B97116}"/>
              </a:ext>
            </a:extLst>
          </p:cNvPr>
          <p:cNvCxnSpPr>
            <a:cxnSpLocks/>
          </p:cNvCxnSpPr>
          <p:nvPr/>
        </p:nvCxnSpPr>
        <p:spPr>
          <a:xfrm>
            <a:off x="6785687" y="1080390"/>
            <a:ext cx="0" cy="5487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E9C47A0A-3327-4BCE-A9CC-A1821F5B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99" y="1817933"/>
            <a:ext cx="4320510" cy="44153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525E0F-F3D3-4CCE-8926-4DF7AFAA146C}"/>
              </a:ext>
            </a:extLst>
          </p:cNvPr>
          <p:cNvSpPr txBox="1"/>
          <p:nvPr/>
        </p:nvSpPr>
        <p:spPr>
          <a:xfrm>
            <a:off x="379141" y="2353726"/>
            <a:ext cx="618548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Disponível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SaaS 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modalidade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on-premises.</a:t>
            </a:r>
          </a:p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Templates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disponíveis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Pipelines do Azure DevOps.</a:t>
            </a:r>
          </a:p>
          <a:p>
            <a:pPr marL="457200" indent="-4572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spcBef>
                <a:spcPts val="2400"/>
              </a:spcBef>
            </a:pPr>
            <a:endParaRPr lang="en-US" sz="28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6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14270" y="285824"/>
            <a:ext cx="5105060" cy="4558936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9212" y="826809"/>
            <a:ext cx="4744722" cy="1446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99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Azure </a:t>
            </a:r>
            <a:r>
              <a:rPr kumimoji="0" lang="en-US" sz="4399" b="1" i="0" u="none" strike="noStrike" kern="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devops</a:t>
            </a:r>
            <a:endParaRPr kumimoji="0" lang="en-US" sz="4399" b="1" i="0" u="none" strike="noStrike" kern="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99" b="1" i="0" u="none" strike="noStrike" kern="0" cap="all" spc="0" normalizeH="0" baseline="0" noProof="0" dirty="0">
                <a:ln>
                  <a:noFill/>
                </a:ln>
                <a:solidFill>
                  <a:srgbClr val="019ADD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pipelines</a:t>
            </a:r>
            <a:endParaRPr kumimoji="0" lang="en-US" sz="4399" b="1" i="0" u="none" strike="noStrike" kern="1200" cap="all" spc="0" normalizeH="0" baseline="0" noProof="0" dirty="0">
              <a:ln>
                <a:noFill/>
              </a:ln>
              <a:solidFill>
                <a:srgbClr val="019ADD">
                  <a:lumMod val="20000"/>
                  <a:lumOff val="8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3408600"/>
            <a:ext cx="12188824" cy="309315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388" y="4170554"/>
            <a:ext cx="1029322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Azure </a:t>
            </a:r>
            <a:r>
              <a:rPr kumimoji="0" lang="en-US" sz="5998" b="1" i="0" u="none" strike="noStrike" kern="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devops</a:t>
            </a: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(pipelines)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99" b="1" kern="0" cap="all" dirty="0" err="1"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Laboratório</a:t>
            </a:r>
            <a:r>
              <a:rPr lang="en-US" sz="3599" b="1" kern="0" cap="all" dirty="0"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 3</a:t>
            </a:r>
            <a:endParaRPr kumimoji="0" lang="en-US" sz="3599" b="1" i="0" u="none" strike="noStrike" kern="1200" cap="all" spc="0" normalizeH="0" baseline="0" noProof="0" dirty="0">
              <a:ln>
                <a:noFill/>
              </a:ln>
              <a:solidFill>
                <a:srgbClr val="A7CCDF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9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3408600"/>
            <a:ext cx="12188824" cy="309315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388" y="4170554"/>
            <a:ext cx="1029322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Azure </a:t>
            </a:r>
            <a:r>
              <a:rPr kumimoji="0" lang="en-US" sz="5998" b="1" i="0" u="none" strike="noStrike" kern="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devops</a:t>
            </a: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(pipelines)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99" b="1" kern="0" cap="all" dirty="0" err="1"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Laboratório</a:t>
            </a:r>
            <a:r>
              <a:rPr lang="en-US" sz="3599" b="1" kern="0" cap="all" dirty="0"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 4</a:t>
            </a:r>
            <a:endParaRPr kumimoji="0" lang="en-US" sz="3599" b="1" i="0" u="none" strike="noStrike" kern="1200" cap="all" spc="0" normalizeH="0" baseline="0" noProof="0" dirty="0">
              <a:ln>
                <a:noFill/>
              </a:ln>
              <a:solidFill>
                <a:srgbClr val="A7CCDF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PIPELINES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– SUMÁRIO</a:t>
            </a: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CF7075-5217-4955-B97F-779BD2ABEC65}"/>
              </a:ext>
            </a:extLst>
          </p:cNvPr>
          <p:cNvSpPr txBox="1"/>
          <p:nvPr/>
        </p:nvSpPr>
        <p:spPr>
          <a:xfrm>
            <a:off x="379141" y="1115736"/>
            <a:ext cx="4105611" cy="5171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Visão Geral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Agents</a:t>
            </a:r>
            <a:r>
              <a:rPr lang="pt-BR" sz="3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Build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Construção das </a:t>
            </a:r>
            <a:r>
              <a:rPr lang="pt-BR" sz="32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CIs</a:t>
            </a:r>
            <a:endParaRPr lang="pt-BR" sz="3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 das </a:t>
            </a:r>
            <a:r>
              <a:rPr lang="pt-BR" sz="32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CIs</a:t>
            </a:r>
            <a:endParaRPr lang="pt-BR" sz="3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Execução das </a:t>
            </a:r>
            <a:r>
              <a:rPr lang="pt-BR" sz="32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CIs</a:t>
            </a:r>
            <a:endParaRPr lang="pt-BR" sz="3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Outras Ferramentas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Laborat</a:t>
            </a:r>
            <a:r>
              <a:rPr lang="en-US" sz="32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órios</a:t>
            </a:r>
            <a:endParaRPr lang="pt-B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3408600"/>
            <a:ext cx="12188824" cy="309315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388" y="4170554"/>
            <a:ext cx="1029322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AZURE DEVOPS (PIPELINES)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0" cap="all" spc="0" normalizeH="0" baseline="0" noProof="0" dirty="0" err="1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Visão</a:t>
            </a:r>
            <a:r>
              <a:rPr kumimoji="0" lang="en-US" sz="3599" b="1" i="0" u="none" strike="noStrike" kern="0" cap="all" spc="0" normalizeH="0" baseline="0" noProof="0" dirty="0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99" b="1" i="0" u="none" strike="noStrike" kern="0" cap="all" spc="0" normalizeH="0" baseline="0" noProof="0" dirty="0" err="1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geral</a:t>
            </a:r>
            <a:endParaRPr kumimoji="0" lang="en-US" sz="3599" b="1" i="0" u="none" strike="noStrike" kern="1200" cap="all" spc="0" normalizeH="0" baseline="0" noProof="0" dirty="0">
              <a:ln>
                <a:noFill/>
              </a:ln>
              <a:solidFill>
                <a:srgbClr val="A7CCDF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1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931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- VISÃO GERAL</a:t>
            </a: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6">
            <a:extLst>
              <a:ext uri="{FF2B5EF4-FFF2-40B4-BE49-F238E27FC236}">
                <a16:creationId xmlns:a16="http://schemas.microsoft.com/office/drawing/2014/main" id="{A4CB9B95-FA3B-4900-9146-6FF339CC4E36}"/>
              </a:ext>
            </a:extLst>
          </p:cNvPr>
          <p:cNvGrpSpPr/>
          <p:nvPr/>
        </p:nvGrpSpPr>
        <p:grpSpPr>
          <a:xfrm>
            <a:off x="3350620" y="5340758"/>
            <a:ext cx="2307173" cy="769059"/>
            <a:chOff x="3323770" y="5341255"/>
            <a:chExt cx="2307774" cy="769259"/>
          </a:xfrm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04963FC2-2CEE-4EB0-B32F-70ECE64A2AED}"/>
                </a:ext>
              </a:extLst>
            </p:cNvPr>
            <p:cNvSpPr/>
            <p:nvPr/>
          </p:nvSpPr>
          <p:spPr>
            <a:xfrm rot="5400000">
              <a:off x="3708399" y="4956628"/>
              <a:ext cx="769257" cy="1538515"/>
            </a:xfrm>
            <a:prstGeom prst="rect">
              <a:avLst/>
            </a:prstGeom>
            <a:solidFill>
              <a:srgbClr val="0779B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ight Triangle 5">
              <a:extLst>
                <a:ext uri="{FF2B5EF4-FFF2-40B4-BE49-F238E27FC236}">
                  <a16:creationId xmlns:a16="http://schemas.microsoft.com/office/drawing/2014/main" id="{53EEB949-567A-4EA2-9AA4-6AA0094D0DA3}"/>
                </a:ext>
              </a:extLst>
            </p:cNvPr>
            <p:cNvSpPr/>
            <p:nvPr/>
          </p:nvSpPr>
          <p:spPr>
            <a:xfrm flipV="1">
              <a:off x="4862285" y="5341255"/>
              <a:ext cx="769259" cy="769257"/>
            </a:xfrm>
            <a:prstGeom prst="rtTriangle">
              <a:avLst/>
            </a:prstGeom>
            <a:solidFill>
              <a:srgbClr val="0779B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49CD4EF2-268D-462D-BF23-2F2573EB8950}"/>
              </a:ext>
            </a:extLst>
          </p:cNvPr>
          <p:cNvGrpSpPr/>
          <p:nvPr/>
        </p:nvGrpSpPr>
        <p:grpSpPr>
          <a:xfrm>
            <a:off x="5631666" y="3033582"/>
            <a:ext cx="2307173" cy="769059"/>
            <a:chOff x="5631544" y="3033478"/>
            <a:chExt cx="2307774" cy="769259"/>
          </a:xfrm>
          <a:solidFill>
            <a:srgbClr val="019ADD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7D9A0B04-E5D5-41AC-A6CC-FCB44B809E99}"/>
                </a:ext>
              </a:extLst>
            </p:cNvPr>
            <p:cNvSpPr/>
            <p:nvPr/>
          </p:nvSpPr>
          <p:spPr>
            <a:xfrm rot="5400000">
              <a:off x="6016173" y="2648851"/>
              <a:ext cx="769257" cy="153851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ight Triangle 9">
              <a:extLst>
                <a:ext uri="{FF2B5EF4-FFF2-40B4-BE49-F238E27FC236}">
                  <a16:creationId xmlns:a16="http://schemas.microsoft.com/office/drawing/2014/main" id="{083AA937-162E-49F9-83F5-E285805B5699}"/>
                </a:ext>
              </a:extLst>
            </p:cNvPr>
            <p:cNvSpPr/>
            <p:nvPr/>
          </p:nvSpPr>
          <p:spPr>
            <a:xfrm flipV="1">
              <a:off x="7170059" y="3033478"/>
              <a:ext cx="769259" cy="769257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20">
            <a:extLst>
              <a:ext uri="{FF2B5EF4-FFF2-40B4-BE49-F238E27FC236}">
                <a16:creationId xmlns:a16="http://schemas.microsoft.com/office/drawing/2014/main" id="{7386EA95-734D-415D-AC09-A3F6D161DD42}"/>
              </a:ext>
            </a:extLst>
          </p:cNvPr>
          <p:cNvGrpSpPr/>
          <p:nvPr/>
        </p:nvGrpSpPr>
        <p:grpSpPr>
          <a:xfrm>
            <a:off x="7938839" y="726405"/>
            <a:ext cx="2307173" cy="769059"/>
            <a:chOff x="7939318" y="725700"/>
            <a:chExt cx="2307774" cy="769259"/>
          </a:xfrm>
          <a:solidFill>
            <a:srgbClr val="A7CCDF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5BA5F60E-89D3-485F-9A46-E678D58A2246}"/>
                </a:ext>
              </a:extLst>
            </p:cNvPr>
            <p:cNvSpPr/>
            <p:nvPr/>
          </p:nvSpPr>
          <p:spPr>
            <a:xfrm rot="5400000">
              <a:off x="8323947" y="341073"/>
              <a:ext cx="769257" cy="153851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ight Triangle 13">
              <a:extLst>
                <a:ext uri="{FF2B5EF4-FFF2-40B4-BE49-F238E27FC236}">
                  <a16:creationId xmlns:a16="http://schemas.microsoft.com/office/drawing/2014/main" id="{8D96E0E4-B995-4997-B2DB-E48A98CE98AA}"/>
                </a:ext>
              </a:extLst>
            </p:cNvPr>
            <p:cNvSpPr/>
            <p:nvPr/>
          </p:nvSpPr>
          <p:spPr>
            <a:xfrm flipV="1">
              <a:off x="9477833" y="725700"/>
              <a:ext cx="769259" cy="769257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7" name="Rectangle 14">
            <a:extLst>
              <a:ext uri="{FF2B5EF4-FFF2-40B4-BE49-F238E27FC236}">
                <a16:creationId xmlns:a16="http://schemas.microsoft.com/office/drawing/2014/main" id="{4F21B77E-D9CE-4009-99CD-5B91B68A30A8}"/>
              </a:ext>
            </a:extLst>
          </p:cNvPr>
          <p:cNvSpPr/>
          <p:nvPr/>
        </p:nvSpPr>
        <p:spPr>
          <a:xfrm>
            <a:off x="9476956" y="894"/>
            <a:ext cx="769057" cy="725509"/>
          </a:xfrm>
          <a:prstGeom prst="rect">
            <a:avLst/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8" name="Rounded Rectangle 38">
            <a:extLst>
              <a:ext uri="{FF2B5EF4-FFF2-40B4-BE49-F238E27FC236}">
                <a16:creationId xmlns:a16="http://schemas.microsoft.com/office/drawing/2014/main" id="{7DDF4FF8-ADB1-4697-BD7C-3E664DA11341}"/>
              </a:ext>
            </a:extLst>
          </p:cNvPr>
          <p:cNvSpPr/>
          <p:nvPr/>
        </p:nvSpPr>
        <p:spPr>
          <a:xfrm>
            <a:off x="5873991" y="1716024"/>
            <a:ext cx="1096994" cy="1096994"/>
          </a:xfrm>
          <a:prstGeom prst="roundRect">
            <a:avLst/>
          </a:prstGeom>
          <a:solidFill>
            <a:srgbClr val="A7CCDF"/>
          </a:solidFill>
          <a:ln w="5715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04065BD4-1B70-46DC-8ED5-5646C722DF5D}"/>
              </a:ext>
            </a:extLst>
          </p:cNvPr>
          <p:cNvSpPr/>
          <p:nvPr/>
        </p:nvSpPr>
        <p:spPr>
          <a:xfrm>
            <a:off x="3545054" y="4023201"/>
            <a:ext cx="1096994" cy="1096994"/>
          </a:xfrm>
          <a:prstGeom prst="roundRect">
            <a:avLst/>
          </a:prstGeom>
          <a:solidFill>
            <a:srgbClr val="0779B7"/>
          </a:solidFill>
          <a:ln w="5715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AA75C37C-BC53-4E74-9693-196E1973961E}"/>
              </a:ext>
            </a:extLst>
          </p:cNvPr>
          <p:cNvSpPr/>
          <p:nvPr/>
        </p:nvSpPr>
        <p:spPr>
          <a:xfrm>
            <a:off x="-43334" y="3753567"/>
            <a:ext cx="34651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26"/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script é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sequencial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caso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eventuais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falhas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é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possível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decidir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abortar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processamento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apenas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“step” que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causou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problema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2F2B24C9-5B87-40FD-A6BF-3DE88EFC2B42}"/>
              </a:ext>
            </a:extLst>
          </p:cNvPr>
          <p:cNvSpPr/>
          <p:nvPr/>
        </p:nvSpPr>
        <p:spPr>
          <a:xfrm>
            <a:off x="379141" y="1627679"/>
            <a:ext cx="5322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26"/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pipeline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permite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criação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scripts de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integração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contínua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(CI),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responsáveis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compilar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aplicações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gerar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pacotes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serem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implantados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pelo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processo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release. </a:t>
            </a: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4CEE8BA4-7F5F-4164-BB54-B0F51062073F}"/>
              </a:ext>
            </a:extLst>
          </p:cNvPr>
          <p:cNvSpPr/>
          <p:nvPr/>
        </p:nvSpPr>
        <p:spPr>
          <a:xfrm>
            <a:off x="7203215" y="3924630"/>
            <a:ext cx="34207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CIs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podem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executadas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manualmente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ativadas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gatilhos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configurados</a:t>
            </a:r>
            <a:r>
              <a:rPr lang="en-US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 pipeline. </a:t>
            </a:r>
          </a:p>
        </p:txBody>
      </p:sp>
      <p:sp>
        <p:nvSpPr>
          <p:cNvPr id="53" name="Rounded Rectangle 36">
            <a:extLst>
              <a:ext uri="{FF2B5EF4-FFF2-40B4-BE49-F238E27FC236}">
                <a16:creationId xmlns:a16="http://schemas.microsoft.com/office/drawing/2014/main" id="{984DA2FC-9BC7-4D21-9B34-143F8E0223A2}"/>
              </a:ext>
            </a:extLst>
          </p:cNvPr>
          <p:cNvSpPr/>
          <p:nvPr/>
        </p:nvSpPr>
        <p:spPr>
          <a:xfrm>
            <a:off x="5873991" y="4023201"/>
            <a:ext cx="1096994" cy="1096994"/>
          </a:xfrm>
          <a:prstGeom prst="roundRect">
            <a:avLst/>
          </a:prstGeom>
          <a:solidFill>
            <a:srgbClr val="019ADD"/>
          </a:solidFill>
          <a:ln w="5715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4" name="Rounded Rectangle 37">
            <a:extLst>
              <a:ext uri="{FF2B5EF4-FFF2-40B4-BE49-F238E27FC236}">
                <a16:creationId xmlns:a16="http://schemas.microsoft.com/office/drawing/2014/main" id="{AFA0B84D-BEF5-4F14-9FFC-C0FFBEF0FC1D}"/>
              </a:ext>
            </a:extLst>
          </p:cNvPr>
          <p:cNvSpPr/>
          <p:nvPr/>
        </p:nvSpPr>
        <p:spPr>
          <a:xfrm>
            <a:off x="8159398" y="1716024"/>
            <a:ext cx="1096994" cy="1096994"/>
          </a:xfrm>
          <a:prstGeom prst="roundRect">
            <a:avLst/>
          </a:prstGeom>
          <a:solidFill>
            <a:srgbClr val="595959"/>
          </a:solidFill>
          <a:ln w="5715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FA2B498C-5FED-487D-B36D-B22F5F4421E5}"/>
              </a:ext>
            </a:extLst>
          </p:cNvPr>
          <p:cNvSpPr>
            <a:spLocks noEditPoints="1"/>
          </p:cNvSpPr>
          <p:nvPr/>
        </p:nvSpPr>
        <p:spPr bwMode="auto">
          <a:xfrm>
            <a:off x="8412699" y="1998346"/>
            <a:ext cx="590395" cy="532353"/>
          </a:xfrm>
          <a:custGeom>
            <a:avLst/>
            <a:gdLst>
              <a:gd name="T0" fmla="*/ 2527 w 3331"/>
              <a:gd name="T1" fmla="*/ 2481 h 3310"/>
              <a:gd name="T2" fmla="*/ 2423 w 3331"/>
              <a:gd name="T3" fmla="*/ 2707 h 3310"/>
              <a:gd name="T4" fmla="*/ 2527 w 3331"/>
              <a:gd name="T5" fmla="*/ 2934 h 3310"/>
              <a:gd name="T6" fmla="*/ 2770 w 3331"/>
              <a:gd name="T7" fmla="*/ 3005 h 3310"/>
              <a:gd name="T8" fmla="*/ 2980 w 3331"/>
              <a:gd name="T9" fmla="*/ 2871 h 3310"/>
              <a:gd name="T10" fmla="*/ 3016 w 3331"/>
              <a:gd name="T11" fmla="*/ 2621 h 3310"/>
              <a:gd name="T12" fmla="*/ 2853 w 3331"/>
              <a:gd name="T13" fmla="*/ 2435 h 3310"/>
              <a:gd name="T14" fmla="*/ 518 w 3331"/>
              <a:gd name="T15" fmla="*/ 2419 h 3310"/>
              <a:gd name="T16" fmla="*/ 331 w 3331"/>
              <a:gd name="T17" fmla="*/ 2581 h 3310"/>
              <a:gd name="T18" fmla="*/ 331 w 3331"/>
              <a:gd name="T19" fmla="*/ 2834 h 3310"/>
              <a:gd name="T20" fmla="*/ 518 w 3331"/>
              <a:gd name="T21" fmla="*/ 2996 h 3310"/>
              <a:gd name="T22" fmla="*/ 771 w 3331"/>
              <a:gd name="T23" fmla="*/ 2959 h 3310"/>
              <a:gd name="T24" fmla="*/ 906 w 3331"/>
              <a:gd name="T25" fmla="*/ 2752 h 3310"/>
              <a:gd name="T26" fmla="*/ 834 w 3331"/>
              <a:gd name="T27" fmla="*/ 2510 h 3310"/>
              <a:gd name="T28" fmla="*/ 606 w 3331"/>
              <a:gd name="T29" fmla="*/ 2407 h 3310"/>
              <a:gd name="T30" fmla="*/ 1667 w 3331"/>
              <a:gd name="T31" fmla="*/ 750 h 3310"/>
              <a:gd name="T32" fmla="*/ 1204 w 3331"/>
              <a:gd name="T33" fmla="*/ 1006 h 3310"/>
              <a:gd name="T34" fmla="*/ 866 w 3331"/>
              <a:gd name="T35" fmla="*/ 1410 h 3310"/>
              <a:gd name="T36" fmla="*/ 892 w 3331"/>
              <a:gd name="T37" fmla="*/ 1769 h 3310"/>
              <a:gd name="T38" fmla="*/ 930 w 3331"/>
              <a:gd name="T39" fmla="*/ 1865 h 3310"/>
              <a:gd name="T40" fmla="*/ 680 w 3331"/>
              <a:gd name="T41" fmla="*/ 2109 h 3310"/>
              <a:gd name="T42" fmla="*/ 946 w 3331"/>
              <a:gd name="T43" fmla="*/ 2210 h 3310"/>
              <a:gd name="T44" fmla="*/ 1160 w 3331"/>
              <a:gd name="T45" fmla="*/ 2466 h 3310"/>
              <a:gd name="T46" fmla="*/ 1744 w 3331"/>
              <a:gd name="T47" fmla="*/ 2461 h 3310"/>
              <a:gd name="T48" fmla="*/ 1844 w 3331"/>
              <a:gd name="T49" fmla="*/ 2411 h 3310"/>
              <a:gd name="T50" fmla="*/ 2210 w 3331"/>
              <a:gd name="T51" fmla="*/ 2393 h 3310"/>
              <a:gd name="T52" fmla="*/ 2474 w 3331"/>
              <a:gd name="T53" fmla="*/ 2160 h 3310"/>
              <a:gd name="T54" fmla="*/ 2481 w 3331"/>
              <a:gd name="T55" fmla="*/ 1577 h 3310"/>
              <a:gd name="T56" fmla="*/ 2423 w 3331"/>
              <a:gd name="T57" fmla="*/ 1505 h 3310"/>
              <a:gd name="T58" fmla="*/ 2240 w 3331"/>
              <a:gd name="T59" fmla="*/ 1201 h 3310"/>
              <a:gd name="T60" fmla="*/ 2123 w 3331"/>
              <a:gd name="T61" fmla="*/ 1083 h 3310"/>
              <a:gd name="T62" fmla="*/ 3029 w 3331"/>
              <a:gd name="T63" fmla="*/ 301 h 3310"/>
              <a:gd name="T64" fmla="*/ 3264 w 3331"/>
              <a:gd name="T65" fmla="*/ 26 h 3310"/>
              <a:gd name="T66" fmla="*/ 3331 w 3331"/>
              <a:gd name="T67" fmla="*/ 1053 h 3310"/>
              <a:gd name="T68" fmla="*/ 3239 w 3331"/>
              <a:gd name="T69" fmla="*/ 1191 h 3310"/>
              <a:gd name="T70" fmla="*/ 3027 w 3331"/>
              <a:gd name="T71" fmla="*/ 1490 h 3310"/>
              <a:gd name="T72" fmla="*/ 2985 w 3331"/>
              <a:gd name="T73" fmla="*/ 1572 h 3310"/>
              <a:gd name="T74" fmla="*/ 2917 w 3331"/>
              <a:gd name="T75" fmla="*/ 2138 h 3310"/>
              <a:gd name="T76" fmla="*/ 3196 w 3331"/>
              <a:gd name="T77" fmla="*/ 2330 h 3310"/>
              <a:gd name="T78" fmla="*/ 3328 w 3331"/>
              <a:gd name="T79" fmla="*/ 2647 h 3310"/>
              <a:gd name="T80" fmla="*/ 3258 w 3331"/>
              <a:gd name="T81" fmla="*/ 2995 h 3310"/>
              <a:gd name="T82" fmla="*/ 3014 w 3331"/>
              <a:gd name="T83" fmla="*/ 3237 h 3310"/>
              <a:gd name="T84" fmla="*/ 2666 w 3331"/>
              <a:gd name="T85" fmla="*/ 3307 h 3310"/>
              <a:gd name="T86" fmla="*/ 2350 w 3331"/>
              <a:gd name="T87" fmla="*/ 3180 h 3310"/>
              <a:gd name="T88" fmla="*/ 2156 w 3331"/>
              <a:gd name="T89" fmla="*/ 2908 h 3310"/>
              <a:gd name="T90" fmla="*/ 1804 w 3331"/>
              <a:gd name="T91" fmla="*/ 3007 h 3310"/>
              <a:gd name="T92" fmla="*/ 1742 w 3331"/>
              <a:gd name="T93" fmla="*/ 2782 h 3310"/>
              <a:gd name="T94" fmla="*/ 1102 w 3331"/>
              <a:gd name="T95" fmla="*/ 3051 h 3310"/>
              <a:gd name="T96" fmla="*/ 838 w 3331"/>
              <a:gd name="T97" fmla="*/ 3263 h 3310"/>
              <a:gd name="T98" fmla="*/ 484 w 3331"/>
              <a:gd name="T99" fmla="*/ 3297 h 3310"/>
              <a:gd name="T100" fmla="*/ 178 w 3331"/>
              <a:gd name="T101" fmla="*/ 3133 h 3310"/>
              <a:gd name="T102" fmla="*/ 13 w 3331"/>
              <a:gd name="T103" fmla="*/ 2829 h 3310"/>
              <a:gd name="T104" fmla="*/ 50 w 3331"/>
              <a:gd name="T105" fmla="*/ 2467 h 3310"/>
              <a:gd name="T106" fmla="*/ 282 w 3331"/>
              <a:gd name="T107" fmla="*/ 2200 h 3310"/>
              <a:gd name="T108" fmla="*/ 337 w 3331"/>
              <a:gd name="T109" fmla="*/ 1773 h 3310"/>
              <a:gd name="T110" fmla="*/ 392 w 3331"/>
              <a:gd name="T111" fmla="*/ 1686 h 3310"/>
              <a:gd name="T112" fmla="*/ 678 w 3331"/>
              <a:gd name="T113" fmla="*/ 1444 h 3310"/>
              <a:gd name="T114" fmla="*/ 1000 w 3331"/>
              <a:gd name="T115" fmla="*/ 987 h 3310"/>
              <a:gd name="T116" fmla="*/ 1460 w 3331"/>
              <a:gd name="T117" fmla="*/ 669 h 3310"/>
              <a:gd name="T118" fmla="*/ 2020 w 3331"/>
              <a:gd name="T119" fmla="*/ 530 h 3310"/>
              <a:gd name="T120" fmla="*/ 2164 w 3331"/>
              <a:gd name="T121" fmla="*/ 44 h 3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1" h="331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6" name="Group 15">
            <a:extLst>
              <a:ext uri="{FF2B5EF4-FFF2-40B4-BE49-F238E27FC236}">
                <a16:creationId xmlns:a16="http://schemas.microsoft.com/office/drawing/2014/main" id="{6FA67112-1CDD-41AC-B279-7594652838B0}"/>
              </a:ext>
            </a:extLst>
          </p:cNvPr>
          <p:cNvGrpSpPr/>
          <p:nvPr/>
        </p:nvGrpSpPr>
        <p:grpSpPr>
          <a:xfrm>
            <a:off x="2589327" y="5340756"/>
            <a:ext cx="769059" cy="1516349"/>
            <a:chOff x="2554511" y="5341256"/>
            <a:chExt cx="769259" cy="1516744"/>
          </a:xfrm>
          <a:solidFill>
            <a:srgbClr val="0779B7">
              <a:lumMod val="75000"/>
            </a:srgbClr>
          </a:solidFill>
        </p:grpSpPr>
        <p:sp>
          <p:nvSpPr>
            <p:cNvPr id="57" name="Right Triangle 2">
              <a:extLst>
                <a:ext uri="{FF2B5EF4-FFF2-40B4-BE49-F238E27FC236}">
                  <a16:creationId xmlns:a16="http://schemas.microsoft.com/office/drawing/2014/main" id="{9BABDAB2-7576-469B-A5E9-182EC29B4C36}"/>
                </a:ext>
              </a:extLst>
            </p:cNvPr>
            <p:cNvSpPr/>
            <p:nvPr/>
          </p:nvSpPr>
          <p:spPr>
            <a:xfrm flipH="1">
              <a:off x="2554511" y="5341256"/>
              <a:ext cx="769259" cy="769257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BF0C9DF6-9D78-456C-89FC-BB8451E4997F}"/>
                </a:ext>
              </a:extLst>
            </p:cNvPr>
            <p:cNvSpPr/>
            <p:nvPr/>
          </p:nvSpPr>
          <p:spPr>
            <a:xfrm>
              <a:off x="2554512" y="6110513"/>
              <a:ext cx="769257" cy="74748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17">
            <a:extLst>
              <a:ext uri="{FF2B5EF4-FFF2-40B4-BE49-F238E27FC236}">
                <a16:creationId xmlns:a16="http://schemas.microsoft.com/office/drawing/2014/main" id="{BA08B074-960F-4CCD-879C-A26D85A47126}"/>
              </a:ext>
            </a:extLst>
          </p:cNvPr>
          <p:cNvGrpSpPr/>
          <p:nvPr/>
        </p:nvGrpSpPr>
        <p:grpSpPr>
          <a:xfrm>
            <a:off x="4862608" y="3033583"/>
            <a:ext cx="769059" cy="2307173"/>
            <a:chOff x="4862285" y="3033479"/>
            <a:chExt cx="769259" cy="2307774"/>
          </a:xfrm>
          <a:solidFill>
            <a:srgbClr val="019ADD">
              <a:lumMod val="75000"/>
            </a:srgbClr>
          </a:solidFill>
        </p:grpSpPr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5E053667-5645-4AAA-BEE0-B59E01FCFF6A}"/>
                </a:ext>
              </a:extLst>
            </p:cNvPr>
            <p:cNvSpPr/>
            <p:nvPr/>
          </p:nvSpPr>
          <p:spPr>
            <a:xfrm>
              <a:off x="4862287" y="3802738"/>
              <a:ext cx="769257" cy="153851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ight Triangle 7">
              <a:extLst>
                <a:ext uri="{FF2B5EF4-FFF2-40B4-BE49-F238E27FC236}">
                  <a16:creationId xmlns:a16="http://schemas.microsoft.com/office/drawing/2014/main" id="{D6EB561B-9206-411B-85B1-44B3B44DDAA6}"/>
                </a:ext>
              </a:extLst>
            </p:cNvPr>
            <p:cNvSpPr/>
            <p:nvPr/>
          </p:nvSpPr>
          <p:spPr>
            <a:xfrm flipH="1">
              <a:off x="4862285" y="3033479"/>
              <a:ext cx="769259" cy="769257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63B9D56E-9A2D-47C5-9D9B-42E729172142}"/>
              </a:ext>
            </a:extLst>
          </p:cNvPr>
          <p:cNvGrpSpPr/>
          <p:nvPr/>
        </p:nvGrpSpPr>
        <p:grpSpPr>
          <a:xfrm>
            <a:off x="7169781" y="726405"/>
            <a:ext cx="769059" cy="2307174"/>
            <a:chOff x="7170059" y="725701"/>
            <a:chExt cx="769259" cy="2307775"/>
          </a:xfrm>
          <a:solidFill>
            <a:srgbClr val="A7CCDF">
              <a:lumMod val="75000"/>
            </a:srgbClr>
          </a:solidFill>
        </p:grpSpPr>
        <p:sp>
          <p:nvSpPr>
            <p:cNvPr id="63" name="Rectangle 10">
              <a:extLst>
                <a:ext uri="{FF2B5EF4-FFF2-40B4-BE49-F238E27FC236}">
                  <a16:creationId xmlns:a16="http://schemas.microsoft.com/office/drawing/2014/main" id="{DBAAA5FA-3FBB-4118-B5DC-4133C79D6CA4}"/>
                </a:ext>
              </a:extLst>
            </p:cNvPr>
            <p:cNvSpPr/>
            <p:nvPr/>
          </p:nvSpPr>
          <p:spPr>
            <a:xfrm>
              <a:off x="7170061" y="1494961"/>
              <a:ext cx="769257" cy="153851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ight Triangle 11">
              <a:extLst>
                <a:ext uri="{FF2B5EF4-FFF2-40B4-BE49-F238E27FC236}">
                  <a16:creationId xmlns:a16="http://schemas.microsoft.com/office/drawing/2014/main" id="{EFAA86F7-FA0F-4A4A-9581-02751DB5C760}"/>
                </a:ext>
              </a:extLst>
            </p:cNvPr>
            <p:cNvSpPr/>
            <p:nvPr/>
          </p:nvSpPr>
          <p:spPr>
            <a:xfrm flipH="1">
              <a:off x="7170059" y="725701"/>
              <a:ext cx="769259" cy="769257"/>
            </a:xfrm>
            <a:prstGeom prst="rt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5" name="Elbow Connector 77">
            <a:extLst>
              <a:ext uri="{FF2B5EF4-FFF2-40B4-BE49-F238E27FC236}">
                <a16:creationId xmlns:a16="http://schemas.microsoft.com/office/drawing/2014/main" id="{3F33989A-587B-428D-A77C-8A8E8A211318}"/>
              </a:ext>
            </a:extLst>
          </p:cNvPr>
          <p:cNvCxnSpPr>
            <a:cxnSpLocks/>
            <a:stCxn id="50" idx="0"/>
            <a:endCxn id="51" idx="2"/>
          </p:cNvCxnSpPr>
          <p:nvPr/>
        </p:nvCxnSpPr>
        <p:spPr>
          <a:xfrm rot="5400000" flipH="1" flipV="1">
            <a:off x="1963502" y="2676839"/>
            <a:ext cx="802449" cy="135100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ysDot"/>
            <a:headEnd type="oval"/>
            <a:tailEnd type="oval"/>
          </a:ln>
          <a:effectLst/>
        </p:spPr>
      </p:cxnSp>
      <p:cxnSp>
        <p:nvCxnSpPr>
          <p:cNvPr id="66" name="Elbow Connector 79">
            <a:extLst>
              <a:ext uri="{FF2B5EF4-FFF2-40B4-BE49-F238E27FC236}">
                <a16:creationId xmlns:a16="http://schemas.microsoft.com/office/drawing/2014/main" id="{7C4EEAE0-A9D0-4894-8BFC-15AD3A26A76C}"/>
              </a:ext>
            </a:extLst>
          </p:cNvPr>
          <p:cNvCxnSpPr>
            <a:cxnSpLocks/>
            <a:stCxn id="71" idx="2"/>
            <a:endCxn id="52" idx="0"/>
          </p:cNvCxnSpPr>
          <p:nvPr/>
        </p:nvCxnSpPr>
        <p:spPr>
          <a:xfrm rot="5400000">
            <a:off x="9630646" y="2725943"/>
            <a:ext cx="481642" cy="19157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ysDot"/>
            <a:headEnd type="oval"/>
            <a:tailEnd type="oval"/>
          </a:ln>
          <a:effectLst/>
        </p:spPr>
      </p:cxnSp>
      <p:sp>
        <p:nvSpPr>
          <p:cNvPr id="71" name="Rectangle 43">
            <a:extLst>
              <a:ext uri="{FF2B5EF4-FFF2-40B4-BE49-F238E27FC236}">
                <a16:creationId xmlns:a16="http://schemas.microsoft.com/office/drawing/2014/main" id="{2B486CD4-0ABB-4803-BDC5-3FB7EF78D79E}"/>
              </a:ext>
            </a:extLst>
          </p:cNvPr>
          <p:cNvSpPr/>
          <p:nvPr/>
        </p:nvSpPr>
        <p:spPr>
          <a:xfrm>
            <a:off x="9376414" y="1503996"/>
            <a:ext cx="29058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 scripts podem ser criados através de uma ferramenta gráfica ou de um interface de linha de comando, através do formato YAML.</a:t>
            </a: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88AEF5B3-543F-4BE8-8894-602C5B2BD33E}"/>
              </a:ext>
            </a:extLst>
          </p:cNvPr>
          <p:cNvSpPr>
            <a:spLocks noEditPoints="1"/>
          </p:cNvSpPr>
          <p:nvPr/>
        </p:nvSpPr>
        <p:spPr bwMode="auto">
          <a:xfrm>
            <a:off x="6096000" y="1993598"/>
            <a:ext cx="590395" cy="532353"/>
          </a:xfrm>
          <a:custGeom>
            <a:avLst/>
            <a:gdLst>
              <a:gd name="T0" fmla="*/ 2527 w 3331"/>
              <a:gd name="T1" fmla="*/ 2481 h 3310"/>
              <a:gd name="T2" fmla="*/ 2423 w 3331"/>
              <a:gd name="T3" fmla="*/ 2707 h 3310"/>
              <a:gd name="T4" fmla="*/ 2527 w 3331"/>
              <a:gd name="T5" fmla="*/ 2934 h 3310"/>
              <a:gd name="T6" fmla="*/ 2770 w 3331"/>
              <a:gd name="T7" fmla="*/ 3005 h 3310"/>
              <a:gd name="T8" fmla="*/ 2980 w 3331"/>
              <a:gd name="T9" fmla="*/ 2871 h 3310"/>
              <a:gd name="T10" fmla="*/ 3016 w 3331"/>
              <a:gd name="T11" fmla="*/ 2621 h 3310"/>
              <a:gd name="T12" fmla="*/ 2853 w 3331"/>
              <a:gd name="T13" fmla="*/ 2435 h 3310"/>
              <a:gd name="T14" fmla="*/ 518 w 3331"/>
              <a:gd name="T15" fmla="*/ 2419 h 3310"/>
              <a:gd name="T16" fmla="*/ 331 w 3331"/>
              <a:gd name="T17" fmla="*/ 2581 h 3310"/>
              <a:gd name="T18" fmla="*/ 331 w 3331"/>
              <a:gd name="T19" fmla="*/ 2834 h 3310"/>
              <a:gd name="T20" fmla="*/ 518 w 3331"/>
              <a:gd name="T21" fmla="*/ 2996 h 3310"/>
              <a:gd name="T22" fmla="*/ 771 w 3331"/>
              <a:gd name="T23" fmla="*/ 2959 h 3310"/>
              <a:gd name="T24" fmla="*/ 906 w 3331"/>
              <a:gd name="T25" fmla="*/ 2752 h 3310"/>
              <a:gd name="T26" fmla="*/ 834 w 3331"/>
              <a:gd name="T27" fmla="*/ 2510 h 3310"/>
              <a:gd name="T28" fmla="*/ 606 w 3331"/>
              <a:gd name="T29" fmla="*/ 2407 h 3310"/>
              <a:gd name="T30" fmla="*/ 1667 w 3331"/>
              <a:gd name="T31" fmla="*/ 750 h 3310"/>
              <a:gd name="T32" fmla="*/ 1204 w 3331"/>
              <a:gd name="T33" fmla="*/ 1006 h 3310"/>
              <a:gd name="T34" fmla="*/ 866 w 3331"/>
              <a:gd name="T35" fmla="*/ 1410 h 3310"/>
              <a:gd name="T36" fmla="*/ 892 w 3331"/>
              <a:gd name="T37" fmla="*/ 1769 h 3310"/>
              <a:gd name="T38" fmla="*/ 930 w 3331"/>
              <a:gd name="T39" fmla="*/ 1865 h 3310"/>
              <a:gd name="T40" fmla="*/ 680 w 3331"/>
              <a:gd name="T41" fmla="*/ 2109 h 3310"/>
              <a:gd name="T42" fmla="*/ 946 w 3331"/>
              <a:gd name="T43" fmla="*/ 2210 h 3310"/>
              <a:gd name="T44" fmla="*/ 1160 w 3331"/>
              <a:gd name="T45" fmla="*/ 2466 h 3310"/>
              <a:gd name="T46" fmla="*/ 1744 w 3331"/>
              <a:gd name="T47" fmla="*/ 2461 h 3310"/>
              <a:gd name="T48" fmla="*/ 1844 w 3331"/>
              <a:gd name="T49" fmla="*/ 2411 h 3310"/>
              <a:gd name="T50" fmla="*/ 2210 w 3331"/>
              <a:gd name="T51" fmla="*/ 2393 h 3310"/>
              <a:gd name="T52" fmla="*/ 2474 w 3331"/>
              <a:gd name="T53" fmla="*/ 2160 h 3310"/>
              <a:gd name="T54" fmla="*/ 2481 w 3331"/>
              <a:gd name="T55" fmla="*/ 1577 h 3310"/>
              <a:gd name="T56" fmla="*/ 2423 w 3331"/>
              <a:gd name="T57" fmla="*/ 1505 h 3310"/>
              <a:gd name="T58" fmla="*/ 2240 w 3331"/>
              <a:gd name="T59" fmla="*/ 1201 h 3310"/>
              <a:gd name="T60" fmla="*/ 2123 w 3331"/>
              <a:gd name="T61" fmla="*/ 1083 h 3310"/>
              <a:gd name="T62" fmla="*/ 3029 w 3331"/>
              <a:gd name="T63" fmla="*/ 301 h 3310"/>
              <a:gd name="T64" fmla="*/ 3264 w 3331"/>
              <a:gd name="T65" fmla="*/ 26 h 3310"/>
              <a:gd name="T66" fmla="*/ 3331 w 3331"/>
              <a:gd name="T67" fmla="*/ 1053 h 3310"/>
              <a:gd name="T68" fmla="*/ 3239 w 3331"/>
              <a:gd name="T69" fmla="*/ 1191 h 3310"/>
              <a:gd name="T70" fmla="*/ 3027 w 3331"/>
              <a:gd name="T71" fmla="*/ 1490 h 3310"/>
              <a:gd name="T72" fmla="*/ 2985 w 3331"/>
              <a:gd name="T73" fmla="*/ 1572 h 3310"/>
              <a:gd name="T74" fmla="*/ 2917 w 3331"/>
              <a:gd name="T75" fmla="*/ 2138 h 3310"/>
              <a:gd name="T76" fmla="*/ 3196 w 3331"/>
              <a:gd name="T77" fmla="*/ 2330 h 3310"/>
              <a:gd name="T78" fmla="*/ 3328 w 3331"/>
              <a:gd name="T79" fmla="*/ 2647 h 3310"/>
              <a:gd name="T80" fmla="*/ 3258 w 3331"/>
              <a:gd name="T81" fmla="*/ 2995 h 3310"/>
              <a:gd name="T82" fmla="*/ 3014 w 3331"/>
              <a:gd name="T83" fmla="*/ 3237 h 3310"/>
              <a:gd name="T84" fmla="*/ 2666 w 3331"/>
              <a:gd name="T85" fmla="*/ 3307 h 3310"/>
              <a:gd name="T86" fmla="*/ 2350 w 3331"/>
              <a:gd name="T87" fmla="*/ 3180 h 3310"/>
              <a:gd name="T88" fmla="*/ 2156 w 3331"/>
              <a:gd name="T89" fmla="*/ 2908 h 3310"/>
              <a:gd name="T90" fmla="*/ 1804 w 3331"/>
              <a:gd name="T91" fmla="*/ 3007 h 3310"/>
              <a:gd name="T92" fmla="*/ 1742 w 3331"/>
              <a:gd name="T93" fmla="*/ 2782 h 3310"/>
              <a:gd name="T94" fmla="*/ 1102 w 3331"/>
              <a:gd name="T95" fmla="*/ 3051 h 3310"/>
              <a:gd name="T96" fmla="*/ 838 w 3331"/>
              <a:gd name="T97" fmla="*/ 3263 h 3310"/>
              <a:gd name="T98" fmla="*/ 484 w 3331"/>
              <a:gd name="T99" fmla="*/ 3297 h 3310"/>
              <a:gd name="T100" fmla="*/ 178 w 3331"/>
              <a:gd name="T101" fmla="*/ 3133 h 3310"/>
              <a:gd name="T102" fmla="*/ 13 w 3331"/>
              <a:gd name="T103" fmla="*/ 2829 h 3310"/>
              <a:gd name="T104" fmla="*/ 50 w 3331"/>
              <a:gd name="T105" fmla="*/ 2467 h 3310"/>
              <a:gd name="T106" fmla="*/ 282 w 3331"/>
              <a:gd name="T107" fmla="*/ 2200 h 3310"/>
              <a:gd name="T108" fmla="*/ 337 w 3331"/>
              <a:gd name="T109" fmla="*/ 1773 h 3310"/>
              <a:gd name="T110" fmla="*/ 392 w 3331"/>
              <a:gd name="T111" fmla="*/ 1686 h 3310"/>
              <a:gd name="T112" fmla="*/ 678 w 3331"/>
              <a:gd name="T113" fmla="*/ 1444 h 3310"/>
              <a:gd name="T114" fmla="*/ 1000 w 3331"/>
              <a:gd name="T115" fmla="*/ 987 h 3310"/>
              <a:gd name="T116" fmla="*/ 1460 w 3331"/>
              <a:gd name="T117" fmla="*/ 669 h 3310"/>
              <a:gd name="T118" fmla="*/ 2020 w 3331"/>
              <a:gd name="T119" fmla="*/ 530 h 3310"/>
              <a:gd name="T120" fmla="*/ 2164 w 3331"/>
              <a:gd name="T121" fmla="*/ 44 h 3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1" h="331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638EE53C-4CD6-47E7-A697-6E2A2C99260A}"/>
              </a:ext>
            </a:extLst>
          </p:cNvPr>
          <p:cNvSpPr>
            <a:spLocks noEditPoints="1"/>
          </p:cNvSpPr>
          <p:nvPr/>
        </p:nvSpPr>
        <p:spPr bwMode="auto">
          <a:xfrm>
            <a:off x="6130071" y="4288185"/>
            <a:ext cx="590395" cy="532353"/>
          </a:xfrm>
          <a:custGeom>
            <a:avLst/>
            <a:gdLst>
              <a:gd name="T0" fmla="*/ 2527 w 3331"/>
              <a:gd name="T1" fmla="*/ 2481 h 3310"/>
              <a:gd name="T2" fmla="*/ 2423 w 3331"/>
              <a:gd name="T3" fmla="*/ 2707 h 3310"/>
              <a:gd name="T4" fmla="*/ 2527 w 3331"/>
              <a:gd name="T5" fmla="*/ 2934 h 3310"/>
              <a:gd name="T6" fmla="*/ 2770 w 3331"/>
              <a:gd name="T7" fmla="*/ 3005 h 3310"/>
              <a:gd name="T8" fmla="*/ 2980 w 3331"/>
              <a:gd name="T9" fmla="*/ 2871 h 3310"/>
              <a:gd name="T10" fmla="*/ 3016 w 3331"/>
              <a:gd name="T11" fmla="*/ 2621 h 3310"/>
              <a:gd name="T12" fmla="*/ 2853 w 3331"/>
              <a:gd name="T13" fmla="*/ 2435 h 3310"/>
              <a:gd name="T14" fmla="*/ 518 w 3331"/>
              <a:gd name="T15" fmla="*/ 2419 h 3310"/>
              <a:gd name="T16" fmla="*/ 331 w 3331"/>
              <a:gd name="T17" fmla="*/ 2581 h 3310"/>
              <a:gd name="T18" fmla="*/ 331 w 3331"/>
              <a:gd name="T19" fmla="*/ 2834 h 3310"/>
              <a:gd name="T20" fmla="*/ 518 w 3331"/>
              <a:gd name="T21" fmla="*/ 2996 h 3310"/>
              <a:gd name="T22" fmla="*/ 771 w 3331"/>
              <a:gd name="T23" fmla="*/ 2959 h 3310"/>
              <a:gd name="T24" fmla="*/ 906 w 3331"/>
              <a:gd name="T25" fmla="*/ 2752 h 3310"/>
              <a:gd name="T26" fmla="*/ 834 w 3331"/>
              <a:gd name="T27" fmla="*/ 2510 h 3310"/>
              <a:gd name="T28" fmla="*/ 606 w 3331"/>
              <a:gd name="T29" fmla="*/ 2407 h 3310"/>
              <a:gd name="T30" fmla="*/ 1667 w 3331"/>
              <a:gd name="T31" fmla="*/ 750 h 3310"/>
              <a:gd name="T32" fmla="*/ 1204 w 3331"/>
              <a:gd name="T33" fmla="*/ 1006 h 3310"/>
              <a:gd name="T34" fmla="*/ 866 w 3331"/>
              <a:gd name="T35" fmla="*/ 1410 h 3310"/>
              <a:gd name="T36" fmla="*/ 892 w 3331"/>
              <a:gd name="T37" fmla="*/ 1769 h 3310"/>
              <a:gd name="T38" fmla="*/ 930 w 3331"/>
              <a:gd name="T39" fmla="*/ 1865 h 3310"/>
              <a:gd name="T40" fmla="*/ 680 w 3331"/>
              <a:gd name="T41" fmla="*/ 2109 h 3310"/>
              <a:gd name="T42" fmla="*/ 946 w 3331"/>
              <a:gd name="T43" fmla="*/ 2210 h 3310"/>
              <a:gd name="T44" fmla="*/ 1160 w 3331"/>
              <a:gd name="T45" fmla="*/ 2466 h 3310"/>
              <a:gd name="T46" fmla="*/ 1744 w 3331"/>
              <a:gd name="T47" fmla="*/ 2461 h 3310"/>
              <a:gd name="T48" fmla="*/ 1844 w 3331"/>
              <a:gd name="T49" fmla="*/ 2411 h 3310"/>
              <a:gd name="T50" fmla="*/ 2210 w 3331"/>
              <a:gd name="T51" fmla="*/ 2393 h 3310"/>
              <a:gd name="T52" fmla="*/ 2474 w 3331"/>
              <a:gd name="T53" fmla="*/ 2160 h 3310"/>
              <a:gd name="T54" fmla="*/ 2481 w 3331"/>
              <a:gd name="T55" fmla="*/ 1577 h 3310"/>
              <a:gd name="T56" fmla="*/ 2423 w 3331"/>
              <a:gd name="T57" fmla="*/ 1505 h 3310"/>
              <a:gd name="T58" fmla="*/ 2240 w 3331"/>
              <a:gd name="T59" fmla="*/ 1201 h 3310"/>
              <a:gd name="T60" fmla="*/ 2123 w 3331"/>
              <a:gd name="T61" fmla="*/ 1083 h 3310"/>
              <a:gd name="T62" fmla="*/ 3029 w 3331"/>
              <a:gd name="T63" fmla="*/ 301 h 3310"/>
              <a:gd name="T64" fmla="*/ 3264 w 3331"/>
              <a:gd name="T65" fmla="*/ 26 h 3310"/>
              <a:gd name="T66" fmla="*/ 3331 w 3331"/>
              <a:gd name="T67" fmla="*/ 1053 h 3310"/>
              <a:gd name="T68" fmla="*/ 3239 w 3331"/>
              <a:gd name="T69" fmla="*/ 1191 h 3310"/>
              <a:gd name="T70" fmla="*/ 3027 w 3331"/>
              <a:gd name="T71" fmla="*/ 1490 h 3310"/>
              <a:gd name="T72" fmla="*/ 2985 w 3331"/>
              <a:gd name="T73" fmla="*/ 1572 h 3310"/>
              <a:gd name="T74" fmla="*/ 2917 w 3331"/>
              <a:gd name="T75" fmla="*/ 2138 h 3310"/>
              <a:gd name="T76" fmla="*/ 3196 w 3331"/>
              <a:gd name="T77" fmla="*/ 2330 h 3310"/>
              <a:gd name="T78" fmla="*/ 3328 w 3331"/>
              <a:gd name="T79" fmla="*/ 2647 h 3310"/>
              <a:gd name="T80" fmla="*/ 3258 w 3331"/>
              <a:gd name="T81" fmla="*/ 2995 h 3310"/>
              <a:gd name="T82" fmla="*/ 3014 w 3331"/>
              <a:gd name="T83" fmla="*/ 3237 h 3310"/>
              <a:gd name="T84" fmla="*/ 2666 w 3331"/>
              <a:gd name="T85" fmla="*/ 3307 h 3310"/>
              <a:gd name="T86" fmla="*/ 2350 w 3331"/>
              <a:gd name="T87" fmla="*/ 3180 h 3310"/>
              <a:gd name="T88" fmla="*/ 2156 w 3331"/>
              <a:gd name="T89" fmla="*/ 2908 h 3310"/>
              <a:gd name="T90" fmla="*/ 1804 w 3331"/>
              <a:gd name="T91" fmla="*/ 3007 h 3310"/>
              <a:gd name="T92" fmla="*/ 1742 w 3331"/>
              <a:gd name="T93" fmla="*/ 2782 h 3310"/>
              <a:gd name="T94" fmla="*/ 1102 w 3331"/>
              <a:gd name="T95" fmla="*/ 3051 h 3310"/>
              <a:gd name="T96" fmla="*/ 838 w 3331"/>
              <a:gd name="T97" fmla="*/ 3263 h 3310"/>
              <a:gd name="T98" fmla="*/ 484 w 3331"/>
              <a:gd name="T99" fmla="*/ 3297 h 3310"/>
              <a:gd name="T100" fmla="*/ 178 w 3331"/>
              <a:gd name="T101" fmla="*/ 3133 h 3310"/>
              <a:gd name="T102" fmla="*/ 13 w 3331"/>
              <a:gd name="T103" fmla="*/ 2829 h 3310"/>
              <a:gd name="T104" fmla="*/ 50 w 3331"/>
              <a:gd name="T105" fmla="*/ 2467 h 3310"/>
              <a:gd name="T106" fmla="*/ 282 w 3331"/>
              <a:gd name="T107" fmla="*/ 2200 h 3310"/>
              <a:gd name="T108" fmla="*/ 337 w 3331"/>
              <a:gd name="T109" fmla="*/ 1773 h 3310"/>
              <a:gd name="T110" fmla="*/ 392 w 3331"/>
              <a:gd name="T111" fmla="*/ 1686 h 3310"/>
              <a:gd name="T112" fmla="*/ 678 w 3331"/>
              <a:gd name="T113" fmla="*/ 1444 h 3310"/>
              <a:gd name="T114" fmla="*/ 1000 w 3331"/>
              <a:gd name="T115" fmla="*/ 987 h 3310"/>
              <a:gd name="T116" fmla="*/ 1460 w 3331"/>
              <a:gd name="T117" fmla="*/ 669 h 3310"/>
              <a:gd name="T118" fmla="*/ 2020 w 3331"/>
              <a:gd name="T119" fmla="*/ 530 h 3310"/>
              <a:gd name="T120" fmla="*/ 2164 w 3331"/>
              <a:gd name="T121" fmla="*/ 44 h 3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1" h="331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60A77093-5954-4942-8419-7BC7F6A026F3}"/>
              </a:ext>
            </a:extLst>
          </p:cNvPr>
          <p:cNvSpPr>
            <a:spLocks noEditPoints="1"/>
          </p:cNvSpPr>
          <p:nvPr/>
        </p:nvSpPr>
        <p:spPr bwMode="auto">
          <a:xfrm>
            <a:off x="3781796" y="4280987"/>
            <a:ext cx="590395" cy="532353"/>
          </a:xfrm>
          <a:custGeom>
            <a:avLst/>
            <a:gdLst>
              <a:gd name="T0" fmla="*/ 2527 w 3331"/>
              <a:gd name="T1" fmla="*/ 2481 h 3310"/>
              <a:gd name="T2" fmla="*/ 2423 w 3331"/>
              <a:gd name="T3" fmla="*/ 2707 h 3310"/>
              <a:gd name="T4" fmla="*/ 2527 w 3331"/>
              <a:gd name="T5" fmla="*/ 2934 h 3310"/>
              <a:gd name="T6" fmla="*/ 2770 w 3331"/>
              <a:gd name="T7" fmla="*/ 3005 h 3310"/>
              <a:gd name="T8" fmla="*/ 2980 w 3331"/>
              <a:gd name="T9" fmla="*/ 2871 h 3310"/>
              <a:gd name="T10" fmla="*/ 3016 w 3331"/>
              <a:gd name="T11" fmla="*/ 2621 h 3310"/>
              <a:gd name="T12" fmla="*/ 2853 w 3331"/>
              <a:gd name="T13" fmla="*/ 2435 h 3310"/>
              <a:gd name="T14" fmla="*/ 518 w 3331"/>
              <a:gd name="T15" fmla="*/ 2419 h 3310"/>
              <a:gd name="T16" fmla="*/ 331 w 3331"/>
              <a:gd name="T17" fmla="*/ 2581 h 3310"/>
              <a:gd name="T18" fmla="*/ 331 w 3331"/>
              <a:gd name="T19" fmla="*/ 2834 h 3310"/>
              <a:gd name="T20" fmla="*/ 518 w 3331"/>
              <a:gd name="T21" fmla="*/ 2996 h 3310"/>
              <a:gd name="T22" fmla="*/ 771 w 3331"/>
              <a:gd name="T23" fmla="*/ 2959 h 3310"/>
              <a:gd name="T24" fmla="*/ 906 w 3331"/>
              <a:gd name="T25" fmla="*/ 2752 h 3310"/>
              <a:gd name="T26" fmla="*/ 834 w 3331"/>
              <a:gd name="T27" fmla="*/ 2510 h 3310"/>
              <a:gd name="T28" fmla="*/ 606 w 3331"/>
              <a:gd name="T29" fmla="*/ 2407 h 3310"/>
              <a:gd name="T30" fmla="*/ 1667 w 3331"/>
              <a:gd name="T31" fmla="*/ 750 h 3310"/>
              <a:gd name="T32" fmla="*/ 1204 w 3331"/>
              <a:gd name="T33" fmla="*/ 1006 h 3310"/>
              <a:gd name="T34" fmla="*/ 866 w 3331"/>
              <a:gd name="T35" fmla="*/ 1410 h 3310"/>
              <a:gd name="T36" fmla="*/ 892 w 3331"/>
              <a:gd name="T37" fmla="*/ 1769 h 3310"/>
              <a:gd name="T38" fmla="*/ 930 w 3331"/>
              <a:gd name="T39" fmla="*/ 1865 h 3310"/>
              <a:gd name="T40" fmla="*/ 680 w 3331"/>
              <a:gd name="T41" fmla="*/ 2109 h 3310"/>
              <a:gd name="T42" fmla="*/ 946 w 3331"/>
              <a:gd name="T43" fmla="*/ 2210 h 3310"/>
              <a:gd name="T44" fmla="*/ 1160 w 3331"/>
              <a:gd name="T45" fmla="*/ 2466 h 3310"/>
              <a:gd name="T46" fmla="*/ 1744 w 3331"/>
              <a:gd name="T47" fmla="*/ 2461 h 3310"/>
              <a:gd name="T48" fmla="*/ 1844 w 3331"/>
              <a:gd name="T49" fmla="*/ 2411 h 3310"/>
              <a:gd name="T50" fmla="*/ 2210 w 3331"/>
              <a:gd name="T51" fmla="*/ 2393 h 3310"/>
              <a:gd name="T52" fmla="*/ 2474 w 3331"/>
              <a:gd name="T53" fmla="*/ 2160 h 3310"/>
              <a:gd name="T54" fmla="*/ 2481 w 3331"/>
              <a:gd name="T55" fmla="*/ 1577 h 3310"/>
              <a:gd name="T56" fmla="*/ 2423 w 3331"/>
              <a:gd name="T57" fmla="*/ 1505 h 3310"/>
              <a:gd name="T58" fmla="*/ 2240 w 3331"/>
              <a:gd name="T59" fmla="*/ 1201 h 3310"/>
              <a:gd name="T60" fmla="*/ 2123 w 3331"/>
              <a:gd name="T61" fmla="*/ 1083 h 3310"/>
              <a:gd name="T62" fmla="*/ 3029 w 3331"/>
              <a:gd name="T63" fmla="*/ 301 h 3310"/>
              <a:gd name="T64" fmla="*/ 3264 w 3331"/>
              <a:gd name="T65" fmla="*/ 26 h 3310"/>
              <a:gd name="T66" fmla="*/ 3331 w 3331"/>
              <a:gd name="T67" fmla="*/ 1053 h 3310"/>
              <a:gd name="T68" fmla="*/ 3239 w 3331"/>
              <a:gd name="T69" fmla="*/ 1191 h 3310"/>
              <a:gd name="T70" fmla="*/ 3027 w 3331"/>
              <a:gd name="T71" fmla="*/ 1490 h 3310"/>
              <a:gd name="T72" fmla="*/ 2985 w 3331"/>
              <a:gd name="T73" fmla="*/ 1572 h 3310"/>
              <a:gd name="T74" fmla="*/ 2917 w 3331"/>
              <a:gd name="T75" fmla="*/ 2138 h 3310"/>
              <a:gd name="T76" fmla="*/ 3196 w 3331"/>
              <a:gd name="T77" fmla="*/ 2330 h 3310"/>
              <a:gd name="T78" fmla="*/ 3328 w 3331"/>
              <a:gd name="T79" fmla="*/ 2647 h 3310"/>
              <a:gd name="T80" fmla="*/ 3258 w 3331"/>
              <a:gd name="T81" fmla="*/ 2995 h 3310"/>
              <a:gd name="T82" fmla="*/ 3014 w 3331"/>
              <a:gd name="T83" fmla="*/ 3237 h 3310"/>
              <a:gd name="T84" fmla="*/ 2666 w 3331"/>
              <a:gd name="T85" fmla="*/ 3307 h 3310"/>
              <a:gd name="T86" fmla="*/ 2350 w 3331"/>
              <a:gd name="T87" fmla="*/ 3180 h 3310"/>
              <a:gd name="T88" fmla="*/ 2156 w 3331"/>
              <a:gd name="T89" fmla="*/ 2908 h 3310"/>
              <a:gd name="T90" fmla="*/ 1804 w 3331"/>
              <a:gd name="T91" fmla="*/ 3007 h 3310"/>
              <a:gd name="T92" fmla="*/ 1742 w 3331"/>
              <a:gd name="T93" fmla="*/ 2782 h 3310"/>
              <a:gd name="T94" fmla="*/ 1102 w 3331"/>
              <a:gd name="T95" fmla="*/ 3051 h 3310"/>
              <a:gd name="T96" fmla="*/ 838 w 3331"/>
              <a:gd name="T97" fmla="*/ 3263 h 3310"/>
              <a:gd name="T98" fmla="*/ 484 w 3331"/>
              <a:gd name="T99" fmla="*/ 3297 h 3310"/>
              <a:gd name="T100" fmla="*/ 178 w 3331"/>
              <a:gd name="T101" fmla="*/ 3133 h 3310"/>
              <a:gd name="T102" fmla="*/ 13 w 3331"/>
              <a:gd name="T103" fmla="*/ 2829 h 3310"/>
              <a:gd name="T104" fmla="*/ 50 w 3331"/>
              <a:gd name="T105" fmla="*/ 2467 h 3310"/>
              <a:gd name="T106" fmla="*/ 282 w 3331"/>
              <a:gd name="T107" fmla="*/ 2200 h 3310"/>
              <a:gd name="T108" fmla="*/ 337 w 3331"/>
              <a:gd name="T109" fmla="*/ 1773 h 3310"/>
              <a:gd name="T110" fmla="*/ 392 w 3331"/>
              <a:gd name="T111" fmla="*/ 1686 h 3310"/>
              <a:gd name="T112" fmla="*/ 678 w 3331"/>
              <a:gd name="T113" fmla="*/ 1444 h 3310"/>
              <a:gd name="T114" fmla="*/ 1000 w 3331"/>
              <a:gd name="T115" fmla="*/ 987 h 3310"/>
              <a:gd name="T116" fmla="*/ 1460 w 3331"/>
              <a:gd name="T117" fmla="*/ 669 h 3310"/>
              <a:gd name="T118" fmla="*/ 2020 w 3331"/>
              <a:gd name="T119" fmla="*/ 530 h 3310"/>
              <a:gd name="T120" fmla="*/ 2164 w 3331"/>
              <a:gd name="T121" fmla="*/ 44 h 3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1" h="331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946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931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- VISÃO GERAL</a:t>
            </a: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1">
            <a:extLst>
              <a:ext uri="{FF2B5EF4-FFF2-40B4-BE49-F238E27FC236}">
                <a16:creationId xmlns:a16="http://schemas.microsoft.com/office/drawing/2014/main" id="{4CD672CC-8BF8-4088-B81B-FD2A2A9F67C4}"/>
              </a:ext>
            </a:extLst>
          </p:cNvPr>
          <p:cNvSpPr/>
          <p:nvPr/>
        </p:nvSpPr>
        <p:spPr>
          <a:xfrm>
            <a:off x="2490717" y="2397712"/>
            <a:ext cx="1828800" cy="1828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2">
            <a:extLst>
              <a:ext uri="{FF2B5EF4-FFF2-40B4-BE49-F238E27FC236}">
                <a16:creationId xmlns:a16="http://schemas.microsoft.com/office/drawing/2014/main" id="{E6CA10C4-3FFB-41C4-933F-D7A3E1C23A79}"/>
              </a:ext>
            </a:extLst>
          </p:cNvPr>
          <p:cNvSpPr/>
          <p:nvPr/>
        </p:nvSpPr>
        <p:spPr>
          <a:xfrm>
            <a:off x="5181600" y="2397712"/>
            <a:ext cx="1828800" cy="1828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3">
            <a:extLst>
              <a:ext uri="{FF2B5EF4-FFF2-40B4-BE49-F238E27FC236}">
                <a16:creationId xmlns:a16="http://schemas.microsoft.com/office/drawing/2014/main" id="{B90115A9-25D6-478F-951D-FADBD62661BA}"/>
              </a:ext>
            </a:extLst>
          </p:cNvPr>
          <p:cNvSpPr/>
          <p:nvPr/>
        </p:nvSpPr>
        <p:spPr>
          <a:xfrm>
            <a:off x="7872483" y="2397712"/>
            <a:ext cx="1828800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10">
            <a:extLst>
              <a:ext uri="{FF2B5EF4-FFF2-40B4-BE49-F238E27FC236}">
                <a16:creationId xmlns:a16="http://schemas.microsoft.com/office/drawing/2014/main" id="{2FB8BF29-6674-4320-B508-A06D8A3DC38B}"/>
              </a:ext>
            </a:extLst>
          </p:cNvPr>
          <p:cNvSpPr/>
          <p:nvPr/>
        </p:nvSpPr>
        <p:spPr>
          <a:xfrm rot="5400000">
            <a:off x="4409364" y="3059628"/>
            <a:ext cx="701096" cy="50496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11">
            <a:extLst>
              <a:ext uri="{FF2B5EF4-FFF2-40B4-BE49-F238E27FC236}">
                <a16:creationId xmlns:a16="http://schemas.microsoft.com/office/drawing/2014/main" id="{3322D899-02DE-495C-AB90-8AD12BEA3C6F}"/>
              </a:ext>
            </a:extLst>
          </p:cNvPr>
          <p:cNvSpPr/>
          <p:nvPr/>
        </p:nvSpPr>
        <p:spPr>
          <a:xfrm rot="5400000">
            <a:off x="7107071" y="3059628"/>
            <a:ext cx="701096" cy="50496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">
            <a:extLst>
              <a:ext uri="{FF2B5EF4-FFF2-40B4-BE49-F238E27FC236}">
                <a16:creationId xmlns:a16="http://schemas.microsoft.com/office/drawing/2014/main" id="{0A2CEDDD-4523-42B5-B9D2-DF91149457E5}"/>
              </a:ext>
            </a:extLst>
          </p:cNvPr>
          <p:cNvSpPr/>
          <p:nvPr/>
        </p:nvSpPr>
        <p:spPr>
          <a:xfrm>
            <a:off x="2116004" y="2853590"/>
            <a:ext cx="253853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Pipeline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Definition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</a:t>
            </a:r>
          </a:p>
        </p:txBody>
      </p:sp>
      <p:sp>
        <p:nvSpPr>
          <p:cNvPr id="92" name="Rectangle 7">
            <a:extLst>
              <a:ext uri="{FF2B5EF4-FFF2-40B4-BE49-F238E27FC236}">
                <a16:creationId xmlns:a16="http://schemas.microsoft.com/office/drawing/2014/main" id="{2F1F16D2-0803-4131-8704-73665EB3326E}"/>
              </a:ext>
            </a:extLst>
          </p:cNvPr>
          <p:cNvSpPr/>
          <p:nvPr/>
        </p:nvSpPr>
        <p:spPr>
          <a:xfrm>
            <a:off x="4762302" y="2818265"/>
            <a:ext cx="253853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</a:t>
            </a:r>
          </a:p>
        </p:txBody>
      </p:sp>
      <p:sp>
        <p:nvSpPr>
          <p:cNvPr id="93" name="Rectangle 7">
            <a:extLst>
              <a:ext uri="{FF2B5EF4-FFF2-40B4-BE49-F238E27FC236}">
                <a16:creationId xmlns:a16="http://schemas.microsoft.com/office/drawing/2014/main" id="{022507B9-5E6B-4A9B-B432-7A96DA1A3469}"/>
              </a:ext>
            </a:extLst>
          </p:cNvPr>
          <p:cNvSpPr/>
          <p:nvPr/>
        </p:nvSpPr>
        <p:spPr>
          <a:xfrm>
            <a:off x="7495573" y="2854141"/>
            <a:ext cx="253853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Artifact</a:t>
            </a:r>
          </a:p>
        </p:txBody>
      </p:sp>
    </p:spTree>
    <p:extLst>
      <p:ext uri="{BB962C8B-B14F-4D97-AF65-F5344CB8AC3E}">
        <p14:creationId xmlns:p14="http://schemas.microsoft.com/office/powerpoint/2010/main" val="350806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8" y="3408600"/>
            <a:ext cx="12188824" cy="309315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388" y="4170554"/>
            <a:ext cx="1029322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AZURE DEVOPS (PIPELINES)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1" i="0" u="none" strike="noStrike" kern="0" cap="all" spc="0" normalizeH="0" baseline="0" noProof="0" dirty="0">
                <a:ln>
                  <a:noFill/>
                </a:ln>
                <a:solidFill>
                  <a:srgbClr val="A7CCDF">
                    <a:lumMod val="75000"/>
                  </a:srgb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Agents de build</a:t>
            </a:r>
            <a:endParaRPr kumimoji="0" lang="en-US" sz="3599" b="1" i="0" u="none" strike="noStrike" kern="1200" cap="all" spc="0" normalizeH="0" baseline="0" noProof="0" dirty="0">
              <a:ln>
                <a:noFill/>
              </a:ln>
              <a:solidFill>
                <a:srgbClr val="A7CCDF">
                  <a:lumMod val="75000"/>
                </a:srgb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Narrow" panose="020B060602020203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4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>
            <a:extLst>
              <a:ext uri="{FF2B5EF4-FFF2-40B4-BE49-F238E27FC236}">
                <a16:creationId xmlns:a16="http://schemas.microsoft.com/office/drawing/2014/main" id="{9D7E4D39-A6A7-4A73-9033-CB41F33900C9}"/>
              </a:ext>
            </a:extLst>
          </p:cNvPr>
          <p:cNvSpPr txBox="1"/>
          <p:nvPr/>
        </p:nvSpPr>
        <p:spPr>
          <a:xfrm>
            <a:off x="379141" y="354806"/>
            <a:ext cx="620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DEVOPS - PIPELINES – AGENTS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Connector 5">
            <a:extLst>
              <a:ext uri="{FF2B5EF4-FFF2-40B4-BE49-F238E27FC236}">
                <a16:creationId xmlns:a16="http://schemas.microsoft.com/office/drawing/2014/main" id="{EFAF7E30-C87A-474C-9DE1-A2178DF3F0F0}"/>
              </a:ext>
            </a:extLst>
          </p:cNvPr>
          <p:cNvCxnSpPr/>
          <p:nvPr/>
        </p:nvCxnSpPr>
        <p:spPr>
          <a:xfrm>
            <a:off x="379141" y="946117"/>
            <a:ext cx="438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2D9125-364F-4D68-824E-DA7A9E32E2D7}"/>
              </a:ext>
            </a:extLst>
          </p:cNvPr>
          <p:cNvSpPr txBox="1"/>
          <p:nvPr/>
        </p:nvSpPr>
        <p:spPr>
          <a:xfrm>
            <a:off x="379141" y="1434517"/>
            <a:ext cx="1149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contexto dos Pipelines, os </a:t>
            </a:r>
            <a:r>
              <a:rPr lang="pt-BR" sz="2800" b="1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agents</a:t>
            </a: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são as máquinas responsáveis por executar os scripts das </a:t>
            </a:r>
            <a:r>
              <a:rPr lang="pt-BR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CIs</a:t>
            </a:r>
            <a:r>
              <a:rPr lang="pt-BR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classificados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duas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hosted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self-hosted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agent do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hosted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é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fornecido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Azure DevOps.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representados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por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máquinas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virtuais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containers,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descartados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após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execução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CI.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 agent do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self-hosted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mantido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pelos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administradores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 Azure DevOps,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através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máquina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virtual </a:t>
            </a:r>
            <a:r>
              <a:rPr lang="en-US" sz="2800" dirty="0" err="1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</a:t>
            </a:r>
            <a:r>
              <a:rPr lang="en-US" sz="28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container.</a:t>
            </a:r>
            <a:endParaRPr lang="pt-B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6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1024</Words>
  <Application>Microsoft Office PowerPoint</Application>
  <PresentationFormat>Widescreen</PresentationFormat>
  <Paragraphs>130</Paragraphs>
  <Slides>31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Segoe UI Light</vt:lpstr>
      <vt:lpstr>Office Theme</vt:lpstr>
      <vt:lpstr>7_Office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Augusto Cesar Barcelos Nunes</cp:lastModifiedBy>
  <cp:revision>661</cp:revision>
  <dcterms:created xsi:type="dcterms:W3CDTF">2018-03-14T11:15:15Z</dcterms:created>
  <dcterms:modified xsi:type="dcterms:W3CDTF">2020-05-31T19:58:11Z</dcterms:modified>
</cp:coreProperties>
</file>