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augustogeog\development\playground\br_demography\br_demography\results\ppt\taxa%20de%20sobrevivencia%202022%20a%2020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Estimativa de taxa de sobrevivência de homens com 80 anos ou mais - 2022 e 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Homens!$B$1</c:f>
              <c:strCache>
                <c:ptCount val="1"/>
                <c:pt idx="0">
                  <c:v>Sobrevivência 2022-2030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Homens!$A$2:$A$30</c:f>
              <c:strCache>
                <c:ptCount val="29"/>
                <c:pt idx="0">
                  <c:v>Rio Negro</c:v>
                </c:pt>
                <c:pt idx="1">
                  <c:v>Campo do Tenente</c:v>
                </c:pt>
                <c:pt idx="2">
                  <c:v>Rio Branco do Sul</c:v>
                </c:pt>
                <c:pt idx="3">
                  <c:v>Campo Magro</c:v>
                </c:pt>
                <c:pt idx="4">
                  <c:v>Piên</c:v>
                </c:pt>
                <c:pt idx="5">
                  <c:v>Araucária</c:v>
                </c:pt>
                <c:pt idx="6">
                  <c:v>Pinhais</c:v>
                </c:pt>
                <c:pt idx="7">
                  <c:v>Tijucas do Sul</c:v>
                </c:pt>
                <c:pt idx="8">
                  <c:v>Tunas do Paraná</c:v>
                </c:pt>
                <c:pt idx="9">
                  <c:v>Quitandinha</c:v>
                </c:pt>
                <c:pt idx="10">
                  <c:v>Quatro Barras</c:v>
                </c:pt>
                <c:pt idx="11">
                  <c:v>Adrianópolis</c:v>
                </c:pt>
                <c:pt idx="12">
                  <c:v>Lapa</c:v>
                </c:pt>
                <c:pt idx="13">
                  <c:v>Piraquara</c:v>
                </c:pt>
                <c:pt idx="14">
                  <c:v>Colombo</c:v>
                </c:pt>
                <c:pt idx="15">
                  <c:v>Almirante Tamandaré</c:v>
                </c:pt>
                <c:pt idx="16">
                  <c:v>São José dos Pinhais</c:v>
                </c:pt>
                <c:pt idx="17">
                  <c:v>Itaperuçu</c:v>
                </c:pt>
                <c:pt idx="18">
                  <c:v>Fazenda Rio Grande</c:v>
                </c:pt>
                <c:pt idx="19">
                  <c:v>Cerro Azul</c:v>
                </c:pt>
                <c:pt idx="20">
                  <c:v>Campo Largo</c:v>
                </c:pt>
                <c:pt idx="21">
                  <c:v>Campina Grande do Sul</c:v>
                </c:pt>
                <c:pt idx="22">
                  <c:v>Doutor Ulysses</c:v>
                </c:pt>
                <c:pt idx="23">
                  <c:v>Contenda</c:v>
                </c:pt>
                <c:pt idx="24">
                  <c:v>Curitiba</c:v>
                </c:pt>
                <c:pt idx="25">
                  <c:v>Mandirituba</c:v>
                </c:pt>
                <c:pt idx="26">
                  <c:v>Agudos do Sul</c:v>
                </c:pt>
                <c:pt idx="27">
                  <c:v>Bocaiúva do Sul</c:v>
                </c:pt>
                <c:pt idx="28">
                  <c:v>Balsa Nova</c:v>
                </c:pt>
              </c:strCache>
            </c:strRef>
          </c:cat>
          <c:val>
            <c:numRef>
              <c:f>Homens!$B$2:$B$30</c:f>
              <c:numCache>
                <c:formatCode>0.00</c:formatCode>
                <c:ptCount val="29"/>
                <c:pt idx="0">
                  <c:v>0.1934512012279192</c:v>
                </c:pt>
                <c:pt idx="1">
                  <c:v>0.21741551036670351</c:v>
                </c:pt>
                <c:pt idx="2">
                  <c:v>0.2243338718967626</c:v>
                </c:pt>
                <c:pt idx="3">
                  <c:v>0.2449443567007753</c:v>
                </c:pt>
                <c:pt idx="4">
                  <c:v>0.2964261378121798</c:v>
                </c:pt>
                <c:pt idx="5">
                  <c:v>0.31125332728260796</c:v>
                </c:pt>
                <c:pt idx="6">
                  <c:v>0.31967902787099134</c:v>
                </c:pt>
                <c:pt idx="7">
                  <c:v>0.32303419032246439</c:v>
                </c:pt>
                <c:pt idx="8">
                  <c:v>0.32306067011047529</c:v>
                </c:pt>
                <c:pt idx="9">
                  <c:v>0.33022818494556733</c:v>
                </c:pt>
                <c:pt idx="10">
                  <c:v>0.3317639916754957</c:v>
                </c:pt>
                <c:pt idx="11">
                  <c:v>0.33211956809282994</c:v>
                </c:pt>
                <c:pt idx="12">
                  <c:v>0.34412692556295438</c:v>
                </c:pt>
                <c:pt idx="13">
                  <c:v>0.34510889695968677</c:v>
                </c:pt>
                <c:pt idx="14">
                  <c:v>0.3456853303238574</c:v>
                </c:pt>
                <c:pt idx="15">
                  <c:v>0.34848106778608706</c:v>
                </c:pt>
                <c:pt idx="16">
                  <c:v>0.34891147588747834</c:v>
                </c:pt>
                <c:pt idx="17">
                  <c:v>0.35479987691403625</c:v>
                </c:pt>
                <c:pt idx="18">
                  <c:v>0.35749474614007931</c:v>
                </c:pt>
                <c:pt idx="19">
                  <c:v>0.36742928226643767</c:v>
                </c:pt>
                <c:pt idx="20">
                  <c:v>0.39790398062120536</c:v>
                </c:pt>
                <c:pt idx="21">
                  <c:v>0.40416884231640876</c:v>
                </c:pt>
                <c:pt idx="22">
                  <c:v>0.40626939833805109</c:v>
                </c:pt>
                <c:pt idx="23">
                  <c:v>0.44735507203383224</c:v>
                </c:pt>
                <c:pt idx="24">
                  <c:v>0.45153617349635283</c:v>
                </c:pt>
                <c:pt idx="25">
                  <c:v>0.46232992719053595</c:v>
                </c:pt>
                <c:pt idx="26">
                  <c:v>0.48671582232810245</c:v>
                </c:pt>
                <c:pt idx="27">
                  <c:v>0.50311248705646261</c:v>
                </c:pt>
                <c:pt idx="28">
                  <c:v>0.52602792550792776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0-47F5-804D-78A15A663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axId val="1476564687"/>
        <c:axId val="1476562287"/>
      </c:barChart>
      <c:catAx>
        <c:axId val="1476564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6562287"/>
        <c:crosses val="autoZero"/>
        <c:auto val="1"/>
        <c:lblAlgn val="ctr"/>
        <c:lblOffset val="100"/>
        <c:noMultiLvlLbl val="0"/>
      </c:catAx>
      <c:valAx>
        <c:axId val="147656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656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06969-E6FD-CA0F-A6BD-A0E56DA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BFEB2-6E81-1580-986D-AF09BF822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E85AB-0A90-FC46-5E7F-71090C43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38218-DE20-E848-BF1F-679309E8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BDCFD-F109-F18A-1519-958069D3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7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0C135-2272-483E-DD3E-504357EB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ABABA-BAEC-628B-F4E6-8DFA019F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8F742-A3D7-A79C-1259-8B19CA69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9AE2B-86BA-3104-334F-E511534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74C4D-EAAA-2B98-649E-D01CC40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81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762D19-AF11-3B5C-DF64-D70A5AA4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7D8DAB-AC7F-E0D9-48F6-B0CF1086F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3199E-BA7E-3574-A312-40D0E05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7245C-7C24-519C-C8C5-A1B16366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50F99-A29F-2378-35CE-0FB2A07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3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8AFF-DE8A-887A-0469-E81DC0C1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AF9FF-C828-F0AB-A124-E0226D3E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A9BF2-D5C8-AA4D-8A62-8CDB554C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81D08-F2D9-97AF-E923-0845AC8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C498B-89FB-5449-4797-4ABE6CD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93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7DE0E-965F-B1FB-D162-AB08F0D2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D0C632-72ED-DAFB-F3B4-D195B9BF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FCEA0-4B67-6C05-C384-8CD824FB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0A705-55BA-3C8A-521C-A4E16F4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D5B77-7FAD-7C51-53BB-B805139D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D00D5-496F-EC0F-E2AB-C1A60BD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80A57-E24D-DAB2-E2AC-15FD397A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D784C3-B518-064E-FB76-2F454CF4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EDB0B3-7A81-19E6-D932-EE9767F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715F0E-F005-8D20-A4DE-8D234CB1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82E1E-848B-07D0-94A6-56BFDA68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11542-02C9-044E-4180-DDDB3298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424A3B-D21A-4AFA-295B-CC7270BA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729BF3-DAF0-FAC0-64B3-B0273287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89345D-6625-0B4D-1FC8-DC32F6639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6BA1B6-B19F-A661-764A-5DA096527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68C37A-FFE7-FA4C-EF92-8AA8F6DA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7EDFA6-FB89-BD27-3B3A-6F175276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08FDBB-43DD-EAF3-391A-BA9E434F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5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D384E-AB56-C515-0410-44895B6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7FDC3B-FAD6-4407-91FE-0408663C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F875EC-8378-577E-57BC-44488ED0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EE114A-884C-5B2F-043A-66A8B8F9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E8C124-1DC3-C793-B98A-73AA7881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AE1D9-AB73-2EBB-2B98-BBE28A1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486284-F805-AF1C-71D7-ED226190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A5625-E55B-704F-C45E-AD9B84ED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2B25A-C55C-30F2-6856-20F5FC9A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28823-D847-E206-1530-DBCB2307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F9F2C-B2A7-CDC5-1693-55D38BF2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FEA3-7722-AA8E-D29F-B7A94262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D29E37-F642-70AB-FE84-8A2EFE2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0F42-5FDC-AA6D-107C-A61091DB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170B9F-E8C4-7CD5-182C-415E4AA1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9A6D5D-4D70-8F10-2F82-AFFC5B5B2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58C65-3610-81F3-27B2-D04BBAB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6B549-B63E-5830-BB2D-51EA4FA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D4D0C2-6C53-2E6A-E56F-740B793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953615-F3CC-B86F-94EA-3524BA05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387CB-FEA1-45DE-EBD9-54EF9FE7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8D829-3482-743D-C6BB-F57FF16E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58DF2-FFA0-4942-A642-E7A930031472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922FE-97FB-E984-3A8C-AB46F20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F7192-A03A-6515-6BB7-B86DE360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2B954-4140-4FE8-BDCE-64D37A59D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6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F263C-9A99-4F97-D289-33E6EF6D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44579-DDE3-D6F8-2650-1EF0A72D9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C448F54-64EF-BF73-344A-ACAA64CD3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29" y="0"/>
            <a:ext cx="1024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8CA0CCB-1853-7341-61B9-9DD6C1CDA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083439"/>
              </p:ext>
            </p:extLst>
          </p:nvPr>
        </p:nvGraphicFramePr>
        <p:xfrm>
          <a:off x="1199535" y="0"/>
          <a:ext cx="1009773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800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dos Santos Pereira</dc:creator>
  <cp:lastModifiedBy>Augusto dos Santos Pereira</cp:lastModifiedBy>
  <cp:revision>2</cp:revision>
  <dcterms:created xsi:type="dcterms:W3CDTF">2024-03-17T13:55:51Z</dcterms:created>
  <dcterms:modified xsi:type="dcterms:W3CDTF">2024-03-17T15:02:38Z</dcterms:modified>
</cp:coreProperties>
</file>