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7" r:id="rId5"/>
    <p:sldId id="290" r:id="rId6"/>
    <p:sldId id="291" r:id="rId7"/>
    <p:sldId id="29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BC3E99-5052-45F2-BB80-63E6DF195777}" v="2" dt="2021-03-03T09:31:04.460"/>
    <p1510:client id="{C959EDF1-0E3F-4102-82D0-0D4552CCBBB5}" v="18" dt="2021-03-05T11:09:05.132"/>
    <p1510:client id="{E0C4A9C6-15E7-4E0F-B8E3-5BD87E6606CE}" v="737" dt="2021-03-05T09:57:55.935"/>
    <p1510:client id="{E16AD9FC-75D8-4E4F-A0C9-D3C146185F71}" v="1435" dt="2021-03-03T12:36:11.502"/>
    <p1510:client id="{E89EC33B-F8AD-4848-B534-120BE1F975D1}" v="4" dt="2021-03-08T12:34:01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 mitjà 2 - èmfasi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 mitjà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 clar 2 - èmfasi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017" autoAdjust="0"/>
  </p:normalViewPr>
  <p:slideViewPr>
    <p:cSldViewPr snapToGrid="0">
      <p:cViewPr varScale="1">
        <p:scale>
          <a:sx n="59" d="100"/>
          <a:sy n="59" d="100"/>
        </p:scale>
        <p:origin x="5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28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rez Gonzalez, Andrea" userId="S::andrea.ramirez@gencat.cat::a0e7dce1-5769-405d-ba78-dcbd127b2f0f" providerId="AD" clId="Web-{A7BC3E99-5052-45F2-BB80-63E6DF195777}"/>
    <pc:docChg chg="modSld">
      <pc:chgData name="Ramirez Gonzalez, Andrea" userId="S::andrea.ramirez@gencat.cat::a0e7dce1-5769-405d-ba78-dcbd127b2f0f" providerId="AD" clId="Web-{A7BC3E99-5052-45F2-BB80-63E6DF195777}" dt="2021-03-03T09:31:04.460" v="1"/>
      <pc:docMkLst>
        <pc:docMk/>
      </pc:docMkLst>
      <pc:sldChg chg="delSp modSp">
        <pc:chgData name="Ramirez Gonzalez, Andrea" userId="S::andrea.ramirez@gencat.cat::a0e7dce1-5769-405d-ba78-dcbd127b2f0f" providerId="AD" clId="Web-{A7BC3E99-5052-45F2-BB80-63E6DF195777}" dt="2021-03-03T09:31:04.460" v="1"/>
        <pc:sldMkLst>
          <pc:docMk/>
          <pc:sldMk cId="1114222096" sldId="289"/>
        </pc:sldMkLst>
        <pc:spChg chg="del mod">
          <ac:chgData name="Ramirez Gonzalez, Andrea" userId="S::andrea.ramirez@gencat.cat::a0e7dce1-5769-405d-ba78-dcbd127b2f0f" providerId="AD" clId="Web-{A7BC3E99-5052-45F2-BB80-63E6DF195777}" dt="2021-03-03T09:31:04.460" v="1"/>
          <ac:spMkLst>
            <pc:docMk/>
            <pc:sldMk cId="1114222096" sldId="289"/>
            <ac:spMk id="6" creationId="{00000000-0000-0000-0000-000000000000}"/>
          </ac:spMkLst>
        </pc:spChg>
      </pc:sldChg>
    </pc:docChg>
  </pc:docChgLst>
  <pc:docChgLst>
    <pc:chgData name="Ramirez Gonzalez, Andrea" userId="S::andrea.ramirez@gencat.cat::a0e7dce1-5769-405d-ba78-dcbd127b2f0f" providerId="AD" clId="Web-{E16AD9FC-75D8-4E4F-A0C9-D3C146185F71}"/>
    <pc:docChg chg="addSld modSld sldOrd">
      <pc:chgData name="Ramirez Gonzalez, Andrea" userId="S::andrea.ramirez@gencat.cat::a0e7dce1-5769-405d-ba78-dcbd127b2f0f" providerId="AD" clId="Web-{E16AD9FC-75D8-4E4F-A0C9-D3C146185F71}" dt="2021-03-03T12:36:11.502" v="1314" actId="1076"/>
      <pc:docMkLst>
        <pc:docMk/>
      </pc:docMkLst>
      <pc:sldChg chg="addSp modSp">
        <pc:chgData name="Ramirez Gonzalez, Andrea" userId="S::andrea.ramirez@gencat.cat::a0e7dce1-5769-405d-ba78-dcbd127b2f0f" providerId="AD" clId="Web-{E16AD9FC-75D8-4E4F-A0C9-D3C146185F71}" dt="2021-03-03T12:36:11.502" v="1314" actId="1076"/>
        <pc:sldMkLst>
          <pc:docMk/>
          <pc:sldMk cId="729346454" sldId="265"/>
        </pc:sldMkLst>
        <pc:spChg chg="add mod">
          <ac:chgData name="Ramirez Gonzalez, Andrea" userId="S::andrea.ramirez@gencat.cat::a0e7dce1-5769-405d-ba78-dcbd127b2f0f" providerId="AD" clId="Web-{E16AD9FC-75D8-4E4F-A0C9-D3C146185F71}" dt="2021-03-03T12:36:11.502" v="1314" actId="1076"/>
          <ac:spMkLst>
            <pc:docMk/>
            <pc:sldMk cId="729346454" sldId="265"/>
            <ac:spMk id="2" creationId="{AEE5B2CB-44F4-4006-BF6F-8AC19C5680E7}"/>
          </ac:spMkLst>
        </pc:spChg>
      </pc:sldChg>
      <pc:sldChg chg="modSp">
        <pc:chgData name="Ramirez Gonzalez, Andrea" userId="S::andrea.ramirez@gencat.cat::a0e7dce1-5769-405d-ba78-dcbd127b2f0f" providerId="AD" clId="Web-{E16AD9FC-75D8-4E4F-A0C9-D3C146185F71}" dt="2021-03-03T11:45:10.201" v="615" actId="20577"/>
        <pc:sldMkLst>
          <pc:docMk/>
          <pc:sldMk cId="1163902567" sldId="281"/>
        </pc:sldMkLst>
        <pc:spChg chg="mod">
          <ac:chgData name="Ramirez Gonzalez, Andrea" userId="S::andrea.ramirez@gencat.cat::a0e7dce1-5769-405d-ba78-dcbd127b2f0f" providerId="AD" clId="Web-{E16AD9FC-75D8-4E4F-A0C9-D3C146185F71}" dt="2021-03-03T11:45:10.201" v="615" actId="20577"/>
          <ac:spMkLst>
            <pc:docMk/>
            <pc:sldMk cId="1163902567" sldId="281"/>
            <ac:spMk id="2" creationId="{00000000-0000-0000-0000-000000000000}"/>
          </ac:spMkLst>
        </pc:spChg>
      </pc:sldChg>
      <pc:sldChg chg="addSp modSp">
        <pc:chgData name="Ramirez Gonzalez, Andrea" userId="S::andrea.ramirez@gencat.cat::a0e7dce1-5769-405d-ba78-dcbd127b2f0f" providerId="AD" clId="Web-{E16AD9FC-75D8-4E4F-A0C9-D3C146185F71}" dt="2021-03-03T11:04:25.795" v="187" actId="20577"/>
        <pc:sldMkLst>
          <pc:docMk/>
          <pc:sldMk cId="3748079131" sldId="284"/>
        </pc:sldMkLst>
        <pc:spChg chg="add mod">
          <ac:chgData name="Ramirez Gonzalez, Andrea" userId="S::andrea.ramirez@gencat.cat::a0e7dce1-5769-405d-ba78-dcbd127b2f0f" providerId="AD" clId="Web-{E16AD9FC-75D8-4E4F-A0C9-D3C146185F71}" dt="2021-03-03T11:04:25.795" v="187" actId="20577"/>
          <ac:spMkLst>
            <pc:docMk/>
            <pc:sldMk cId="3748079131" sldId="284"/>
            <ac:spMk id="2" creationId="{2C3000B8-18F1-47EE-9A7E-995FAF16D1D9}"/>
          </ac:spMkLst>
        </pc:spChg>
        <pc:spChg chg="mod">
          <ac:chgData name="Ramirez Gonzalez, Andrea" userId="S::andrea.ramirez@gencat.cat::a0e7dce1-5769-405d-ba78-dcbd127b2f0f" providerId="AD" clId="Web-{E16AD9FC-75D8-4E4F-A0C9-D3C146185F71}" dt="2021-03-03T10:53:15.179" v="42" actId="20577"/>
          <ac:spMkLst>
            <pc:docMk/>
            <pc:sldMk cId="3748079131" sldId="284"/>
            <ac:spMk id="7" creationId="{00000000-0000-0000-0000-000000000000}"/>
          </ac:spMkLst>
        </pc:spChg>
        <pc:picChg chg="add mod">
          <ac:chgData name="Ramirez Gonzalez, Andrea" userId="S::andrea.ramirez@gencat.cat::a0e7dce1-5769-405d-ba78-dcbd127b2f0f" providerId="AD" clId="Web-{E16AD9FC-75D8-4E4F-A0C9-D3C146185F71}" dt="2021-03-03T10:51:21.375" v="14" actId="1076"/>
          <ac:picMkLst>
            <pc:docMk/>
            <pc:sldMk cId="3748079131" sldId="284"/>
            <ac:picMk id="3" creationId="{C29814F2-D5BE-4B24-96D0-99757EE4F611}"/>
          </ac:picMkLst>
        </pc:picChg>
      </pc:sldChg>
      <pc:sldChg chg="delSp modSp">
        <pc:chgData name="Ramirez Gonzalez, Andrea" userId="S::andrea.ramirez@gencat.cat::a0e7dce1-5769-405d-ba78-dcbd127b2f0f" providerId="AD" clId="Web-{E16AD9FC-75D8-4E4F-A0C9-D3C146185F71}" dt="2021-03-03T12:35:19.311" v="1307" actId="20577"/>
        <pc:sldMkLst>
          <pc:docMk/>
          <pc:sldMk cId="200160853" sldId="285"/>
        </pc:sldMkLst>
        <pc:spChg chg="del">
          <ac:chgData name="Ramirez Gonzalez, Andrea" userId="S::andrea.ramirez@gencat.cat::a0e7dce1-5769-405d-ba78-dcbd127b2f0f" providerId="AD" clId="Web-{E16AD9FC-75D8-4E4F-A0C9-D3C146185F71}" dt="2021-03-03T10:52:04.753" v="20"/>
          <ac:spMkLst>
            <pc:docMk/>
            <pc:sldMk cId="200160853" sldId="285"/>
            <ac:spMk id="2" creationId="{00000000-0000-0000-0000-000000000000}"/>
          </ac:spMkLst>
        </pc:spChg>
        <pc:spChg chg="mod">
          <ac:chgData name="Ramirez Gonzalez, Andrea" userId="S::andrea.ramirez@gencat.cat::a0e7dce1-5769-405d-ba78-dcbd127b2f0f" providerId="AD" clId="Web-{E16AD9FC-75D8-4E4F-A0C9-D3C146185F71}" dt="2021-03-03T12:35:19.311" v="1307" actId="20577"/>
          <ac:spMkLst>
            <pc:docMk/>
            <pc:sldMk cId="200160853" sldId="285"/>
            <ac:spMk id="5" creationId="{00000000-0000-0000-0000-000000000000}"/>
          </ac:spMkLst>
        </pc:spChg>
        <pc:spChg chg="mod">
          <ac:chgData name="Ramirez Gonzalez, Andrea" userId="S::andrea.ramirez@gencat.cat::a0e7dce1-5769-405d-ba78-dcbd127b2f0f" providerId="AD" clId="Web-{E16AD9FC-75D8-4E4F-A0C9-D3C146185F71}" dt="2021-03-03T12:35:12.779" v="1305" actId="20577"/>
          <ac:spMkLst>
            <pc:docMk/>
            <pc:sldMk cId="200160853" sldId="285"/>
            <ac:spMk id="7" creationId="{00000000-0000-0000-0000-000000000000}"/>
          </ac:spMkLst>
        </pc:spChg>
        <pc:picChg chg="mod">
          <ac:chgData name="Ramirez Gonzalez, Andrea" userId="S::andrea.ramirez@gencat.cat::a0e7dce1-5769-405d-ba78-dcbd127b2f0f" providerId="AD" clId="Web-{E16AD9FC-75D8-4E4F-A0C9-D3C146185F71}" dt="2021-03-03T10:52:50.349" v="28" actId="1076"/>
          <ac:picMkLst>
            <pc:docMk/>
            <pc:sldMk cId="200160853" sldId="285"/>
            <ac:picMk id="3" creationId="{00000000-0000-0000-0000-000000000000}"/>
          </ac:picMkLst>
        </pc:picChg>
        <pc:picChg chg="mod">
          <ac:chgData name="Ramirez Gonzalez, Andrea" userId="S::andrea.ramirez@gencat.cat::a0e7dce1-5769-405d-ba78-dcbd127b2f0f" providerId="AD" clId="Web-{E16AD9FC-75D8-4E4F-A0C9-D3C146185F71}" dt="2021-03-03T10:52:53.365" v="29" actId="1076"/>
          <ac:picMkLst>
            <pc:docMk/>
            <pc:sldMk cId="200160853" sldId="285"/>
            <ac:picMk id="4" creationId="{00000000-0000-0000-0000-000000000000}"/>
          </ac:picMkLst>
        </pc:picChg>
        <pc:picChg chg="del">
          <ac:chgData name="Ramirez Gonzalez, Andrea" userId="S::andrea.ramirez@gencat.cat::a0e7dce1-5769-405d-ba78-dcbd127b2f0f" providerId="AD" clId="Web-{E16AD9FC-75D8-4E4F-A0C9-D3C146185F71}" dt="2021-03-03T10:52:06.456" v="21"/>
          <ac:picMkLst>
            <pc:docMk/>
            <pc:sldMk cId="200160853" sldId="285"/>
            <ac:picMk id="6" creationId="{00000000-0000-0000-0000-000000000000}"/>
          </ac:picMkLst>
        </pc:picChg>
      </pc:sldChg>
      <pc:sldChg chg="addSp delSp modSp ord">
        <pc:chgData name="Ramirez Gonzalez, Andrea" userId="S::andrea.ramirez@gencat.cat::a0e7dce1-5769-405d-ba78-dcbd127b2f0f" providerId="AD" clId="Web-{E16AD9FC-75D8-4E4F-A0C9-D3C146185F71}" dt="2021-03-03T10:59:35.685" v="92" actId="1076"/>
        <pc:sldMkLst>
          <pc:docMk/>
          <pc:sldMk cId="75513726" sldId="287"/>
        </pc:sldMkLst>
        <pc:spChg chg="mod">
          <ac:chgData name="Ramirez Gonzalez, Andrea" userId="S::andrea.ramirez@gencat.cat::a0e7dce1-5769-405d-ba78-dcbd127b2f0f" providerId="AD" clId="Web-{E16AD9FC-75D8-4E4F-A0C9-D3C146185F71}" dt="2021-03-03T10:58:41.041" v="80" actId="20577"/>
          <ac:spMkLst>
            <pc:docMk/>
            <pc:sldMk cId="75513726" sldId="287"/>
            <ac:spMk id="18" creationId="{00000000-0000-0000-0000-000000000000}"/>
          </ac:spMkLst>
        </pc:spChg>
        <pc:spChg chg="mod">
          <ac:chgData name="Ramirez Gonzalez, Andrea" userId="S::andrea.ramirez@gencat.cat::a0e7dce1-5769-405d-ba78-dcbd127b2f0f" providerId="AD" clId="Web-{E16AD9FC-75D8-4E4F-A0C9-D3C146185F71}" dt="2021-03-03T10:58:10.805" v="78" actId="1076"/>
          <ac:spMkLst>
            <pc:docMk/>
            <pc:sldMk cId="75513726" sldId="287"/>
            <ac:spMk id="20" creationId="{00000000-0000-0000-0000-000000000000}"/>
          </ac:spMkLst>
        </pc:spChg>
        <pc:spChg chg="del">
          <ac:chgData name="Ramirez Gonzalez, Andrea" userId="S::andrea.ramirez@gencat.cat::a0e7dce1-5769-405d-ba78-dcbd127b2f0f" providerId="AD" clId="Web-{E16AD9FC-75D8-4E4F-A0C9-D3C146185F71}" dt="2021-03-03T10:56:06.642" v="71"/>
          <ac:spMkLst>
            <pc:docMk/>
            <pc:sldMk cId="75513726" sldId="287"/>
            <ac:spMk id="27" creationId="{00000000-0000-0000-0000-000000000000}"/>
          </ac:spMkLst>
        </pc:spChg>
        <pc:grpChg chg="add del">
          <ac:chgData name="Ramirez Gonzalez, Andrea" userId="S::andrea.ramirez@gencat.cat::a0e7dce1-5769-405d-ba78-dcbd127b2f0f" providerId="AD" clId="Web-{E16AD9FC-75D8-4E4F-A0C9-D3C146185F71}" dt="2021-03-03T10:58:41.994" v="81"/>
          <ac:grpSpMkLst>
            <pc:docMk/>
            <pc:sldMk cId="75513726" sldId="287"/>
            <ac:grpSpMk id="4" creationId="{00000000-0000-0000-0000-000000000000}"/>
          </ac:grpSpMkLst>
        </pc:grpChg>
        <pc:picChg chg="add del mod">
          <ac:chgData name="Ramirez Gonzalez, Andrea" userId="S::andrea.ramirez@gencat.cat::a0e7dce1-5769-405d-ba78-dcbd127b2f0f" providerId="AD" clId="Web-{E16AD9FC-75D8-4E4F-A0C9-D3C146185F71}" dt="2021-03-03T10:59:01.464" v="86"/>
          <ac:picMkLst>
            <pc:docMk/>
            <pc:sldMk cId="75513726" sldId="287"/>
            <ac:picMk id="2" creationId="{26DB70D3-95AE-4410-A658-F9106F591E03}"/>
          </ac:picMkLst>
        </pc:picChg>
        <pc:picChg chg="mod">
          <ac:chgData name="Ramirez Gonzalez, Andrea" userId="S::andrea.ramirez@gencat.cat::a0e7dce1-5769-405d-ba78-dcbd127b2f0f" providerId="AD" clId="Web-{E16AD9FC-75D8-4E4F-A0C9-D3C146185F71}" dt="2021-03-03T10:59:35.685" v="92" actId="1076"/>
          <ac:picMkLst>
            <pc:docMk/>
            <pc:sldMk cId="75513726" sldId="287"/>
            <ac:picMk id="28" creationId="{00000000-0000-0000-0000-000000000000}"/>
          </ac:picMkLst>
        </pc:picChg>
        <pc:picChg chg="add mod">
          <ac:chgData name="Ramirez Gonzalez, Andrea" userId="S::andrea.ramirez@gencat.cat::a0e7dce1-5769-405d-ba78-dcbd127b2f0f" providerId="AD" clId="Web-{E16AD9FC-75D8-4E4F-A0C9-D3C146185F71}" dt="2021-03-03T10:59:32.154" v="91" actId="1076"/>
          <ac:picMkLst>
            <pc:docMk/>
            <pc:sldMk cId="75513726" sldId="287"/>
            <ac:picMk id="29" creationId="{9E4ECC1D-CA56-4208-AEB8-04B4AE6A291C}"/>
          </ac:picMkLst>
        </pc:picChg>
      </pc:sldChg>
      <pc:sldChg chg="addSp delSp modSp">
        <pc:chgData name="Ramirez Gonzalez, Andrea" userId="S::andrea.ramirez@gencat.cat::a0e7dce1-5769-405d-ba78-dcbd127b2f0f" providerId="AD" clId="Web-{E16AD9FC-75D8-4E4F-A0C9-D3C146185F71}" dt="2021-03-03T12:14:46.490" v="1058" actId="1076"/>
        <pc:sldMkLst>
          <pc:docMk/>
          <pc:sldMk cId="888295382" sldId="288"/>
        </pc:sldMkLst>
        <pc:spChg chg="add mod">
          <ac:chgData name="Ramirez Gonzalez, Andrea" userId="S::andrea.ramirez@gencat.cat::a0e7dce1-5769-405d-ba78-dcbd127b2f0f" providerId="AD" clId="Web-{E16AD9FC-75D8-4E4F-A0C9-D3C146185F71}" dt="2021-03-03T12:14:46.490" v="1058" actId="1076"/>
          <ac:spMkLst>
            <pc:docMk/>
            <pc:sldMk cId="888295382" sldId="288"/>
            <ac:spMk id="2" creationId="{26F84BC6-F4EF-482F-8935-3DCF9C6ED194}"/>
          </ac:spMkLst>
        </pc:spChg>
        <pc:spChg chg="add mod">
          <ac:chgData name="Ramirez Gonzalez, Andrea" userId="S::andrea.ramirez@gencat.cat::a0e7dce1-5769-405d-ba78-dcbd127b2f0f" providerId="AD" clId="Web-{E16AD9FC-75D8-4E4F-A0C9-D3C146185F71}" dt="2021-03-03T12:14:43.162" v="1057" actId="14100"/>
          <ac:spMkLst>
            <pc:docMk/>
            <pc:sldMk cId="888295382" sldId="288"/>
            <ac:spMk id="6" creationId="{350DAFDF-3BEB-4FAD-9D5E-5350E35E51A3}"/>
          </ac:spMkLst>
        </pc:spChg>
        <pc:spChg chg="mod">
          <ac:chgData name="Ramirez Gonzalez, Andrea" userId="S::andrea.ramirez@gencat.cat::a0e7dce1-5769-405d-ba78-dcbd127b2f0f" providerId="AD" clId="Web-{E16AD9FC-75D8-4E4F-A0C9-D3C146185F71}" dt="2021-03-03T11:23:03.516" v="523" actId="20577"/>
          <ac:spMkLst>
            <pc:docMk/>
            <pc:sldMk cId="888295382" sldId="288"/>
            <ac:spMk id="7" creationId="{00000000-0000-0000-0000-000000000000}"/>
          </ac:spMkLst>
        </pc:spChg>
        <pc:spChg chg="del mod">
          <ac:chgData name="Ramirez Gonzalez, Andrea" userId="S::andrea.ramirez@gencat.cat::a0e7dce1-5769-405d-ba78-dcbd127b2f0f" providerId="AD" clId="Web-{E16AD9FC-75D8-4E4F-A0C9-D3C146185F71}" dt="2021-03-03T11:22:34.217" v="517"/>
          <ac:spMkLst>
            <pc:docMk/>
            <pc:sldMk cId="888295382" sldId="288"/>
            <ac:spMk id="9" creationId="{00000000-0000-0000-0000-000000000000}"/>
          </ac:spMkLst>
        </pc:spChg>
        <pc:picChg chg="add mod">
          <ac:chgData name="Ramirez Gonzalez, Andrea" userId="S::andrea.ramirez@gencat.cat::a0e7dce1-5769-405d-ba78-dcbd127b2f0f" providerId="AD" clId="Web-{E16AD9FC-75D8-4E4F-A0C9-D3C146185F71}" dt="2021-03-03T11:26:32.481" v="576" actId="14100"/>
          <ac:picMkLst>
            <pc:docMk/>
            <pc:sldMk cId="888295382" sldId="288"/>
            <ac:picMk id="3" creationId="{25FEEEBC-201A-4F29-BE3F-04175B484F42}"/>
          </ac:picMkLst>
        </pc:picChg>
      </pc:sldChg>
      <pc:sldChg chg="addSp delSp modSp">
        <pc:chgData name="Ramirez Gonzalez, Andrea" userId="S::andrea.ramirez@gencat.cat::a0e7dce1-5769-405d-ba78-dcbd127b2f0f" providerId="AD" clId="Web-{E16AD9FC-75D8-4E4F-A0C9-D3C146185F71}" dt="2021-03-03T12:35:38.797" v="1310" actId="20577"/>
        <pc:sldMkLst>
          <pc:docMk/>
          <pc:sldMk cId="1114222096" sldId="289"/>
        </pc:sldMkLst>
        <pc:spChg chg="add mod">
          <ac:chgData name="Ramirez Gonzalez, Andrea" userId="S::andrea.ramirez@gencat.cat::a0e7dce1-5769-405d-ba78-dcbd127b2f0f" providerId="AD" clId="Web-{E16AD9FC-75D8-4E4F-A0C9-D3C146185F71}" dt="2021-03-03T12:22:45.080" v="1243" actId="20577"/>
          <ac:spMkLst>
            <pc:docMk/>
            <pc:sldMk cId="1114222096" sldId="289"/>
            <ac:spMk id="2" creationId="{6CF6C5E2-A7F7-49DB-A341-C11F9ABF13D1}"/>
          </ac:spMkLst>
        </pc:spChg>
        <pc:spChg chg="del">
          <ac:chgData name="Ramirez Gonzalez, Andrea" userId="S::andrea.ramirez@gencat.cat::a0e7dce1-5769-405d-ba78-dcbd127b2f0f" providerId="AD" clId="Web-{E16AD9FC-75D8-4E4F-A0C9-D3C146185F71}" dt="2021-03-03T11:22:42.202" v="519"/>
          <ac:spMkLst>
            <pc:docMk/>
            <pc:sldMk cId="1114222096" sldId="289"/>
            <ac:spMk id="4" creationId="{00000000-0000-0000-0000-000000000000}"/>
          </ac:spMkLst>
        </pc:spChg>
        <pc:spChg chg="del mod">
          <ac:chgData name="Ramirez Gonzalez, Andrea" userId="S::andrea.ramirez@gencat.cat::a0e7dce1-5769-405d-ba78-dcbd127b2f0f" providerId="AD" clId="Web-{E16AD9FC-75D8-4E4F-A0C9-D3C146185F71}" dt="2021-03-03T11:25:55.776" v="568"/>
          <ac:spMkLst>
            <pc:docMk/>
            <pc:sldMk cId="1114222096" sldId="289"/>
            <ac:spMk id="5" creationId="{00000000-0000-0000-0000-000000000000}"/>
          </ac:spMkLst>
        </pc:spChg>
        <pc:spChg chg="add mod">
          <ac:chgData name="Ramirez Gonzalez, Andrea" userId="S::andrea.ramirez@gencat.cat::a0e7dce1-5769-405d-ba78-dcbd127b2f0f" providerId="AD" clId="Web-{E16AD9FC-75D8-4E4F-A0C9-D3C146185F71}" dt="2021-03-03T12:35:38.797" v="1310" actId="20577"/>
          <ac:spMkLst>
            <pc:docMk/>
            <pc:sldMk cId="1114222096" sldId="289"/>
            <ac:spMk id="6" creationId="{E5578BA2-7B2C-4CB8-99D1-04A8F5305BF0}"/>
          </ac:spMkLst>
        </pc:spChg>
        <pc:picChg chg="add mod">
          <ac:chgData name="Ramirez Gonzalez, Andrea" userId="S::andrea.ramirez@gencat.cat::a0e7dce1-5769-405d-ba78-dcbd127b2f0f" providerId="AD" clId="Web-{E16AD9FC-75D8-4E4F-A0C9-D3C146185F71}" dt="2021-03-03T12:24:17.664" v="1250" actId="1076"/>
          <ac:picMkLst>
            <pc:docMk/>
            <pc:sldMk cId="1114222096" sldId="289"/>
            <ac:picMk id="3" creationId="{1686FF85-136F-444A-927D-CD2831C81BD7}"/>
          </ac:picMkLst>
        </pc:picChg>
        <pc:picChg chg="del">
          <ac:chgData name="Ramirez Gonzalez, Andrea" userId="S::andrea.ramirez@gencat.cat::a0e7dce1-5769-405d-ba78-dcbd127b2f0f" providerId="AD" clId="Web-{E16AD9FC-75D8-4E4F-A0C9-D3C146185F71}" dt="2021-03-03T11:25:58.479" v="569"/>
          <ac:picMkLst>
            <pc:docMk/>
            <pc:sldMk cId="1114222096" sldId="289"/>
            <ac:picMk id="7" creationId="{00000000-0000-0000-0000-000000000000}"/>
          </ac:picMkLst>
        </pc:picChg>
      </pc:sldChg>
      <pc:sldChg chg="addSp modSp new ord">
        <pc:chgData name="Ramirez Gonzalez, Andrea" userId="S::andrea.ramirez@gencat.cat::a0e7dce1-5769-405d-ba78-dcbd127b2f0f" providerId="AD" clId="Web-{E16AD9FC-75D8-4E4F-A0C9-D3C146185F71}" dt="2021-03-03T11:45:39.484" v="619" actId="1076"/>
        <pc:sldMkLst>
          <pc:docMk/>
          <pc:sldMk cId="1615698998" sldId="291"/>
        </pc:sldMkLst>
        <pc:spChg chg="add mod">
          <ac:chgData name="Ramirez Gonzalez, Andrea" userId="S::andrea.ramirez@gencat.cat::a0e7dce1-5769-405d-ba78-dcbd127b2f0f" providerId="AD" clId="Web-{E16AD9FC-75D8-4E4F-A0C9-D3C146185F71}" dt="2021-03-03T11:45:19.139" v="616" actId="1076"/>
          <ac:spMkLst>
            <pc:docMk/>
            <pc:sldMk cId="1615698998" sldId="291"/>
            <ac:spMk id="3" creationId="{15878310-DF46-47A1-BF9F-763E0172AA8D}"/>
          </ac:spMkLst>
        </pc:spChg>
        <pc:spChg chg="add mod">
          <ac:chgData name="Ramirez Gonzalez, Andrea" userId="S::andrea.ramirez@gencat.cat::a0e7dce1-5769-405d-ba78-dcbd127b2f0f" providerId="AD" clId="Web-{E16AD9FC-75D8-4E4F-A0C9-D3C146185F71}" dt="2021-03-03T11:45:23.155" v="617" actId="1076"/>
          <ac:spMkLst>
            <pc:docMk/>
            <pc:sldMk cId="1615698998" sldId="291"/>
            <ac:spMk id="4" creationId="{F1CF4EF4-3FFA-432D-98CA-725FA3BD35ED}"/>
          </ac:spMkLst>
        </pc:spChg>
        <pc:spChg chg="add mod">
          <ac:chgData name="Ramirez Gonzalez, Andrea" userId="S::andrea.ramirez@gencat.cat::a0e7dce1-5769-405d-ba78-dcbd127b2f0f" providerId="AD" clId="Web-{E16AD9FC-75D8-4E4F-A0C9-D3C146185F71}" dt="2021-03-03T11:45:29.546" v="618" actId="1076"/>
          <ac:spMkLst>
            <pc:docMk/>
            <pc:sldMk cId="1615698998" sldId="291"/>
            <ac:spMk id="5" creationId="{788BD337-BA9A-4E26-85A7-8E342917058E}"/>
          </ac:spMkLst>
        </pc:spChg>
        <pc:spChg chg="add mod">
          <ac:chgData name="Ramirez Gonzalez, Andrea" userId="S::andrea.ramirez@gencat.cat::a0e7dce1-5769-405d-ba78-dcbd127b2f0f" providerId="AD" clId="Web-{E16AD9FC-75D8-4E4F-A0C9-D3C146185F71}" dt="2021-03-03T11:45:39.484" v="619" actId="1076"/>
          <ac:spMkLst>
            <pc:docMk/>
            <pc:sldMk cId="1615698998" sldId="291"/>
            <ac:spMk id="6" creationId="{3ECE9FB3-6292-4918-A1DD-9836DF752EA0}"/>
          </ac:spMkLst>
        </pc:spChg>
        <pc:picChg chg="add mod modCrop">
          <ac:chgData name="Ramirez Gonzalez, Andrea" userId="S::andrea.ramirez@gencat.cat::a0e7dce1-5769-405d-ba78-dcbd127b2f0f" providerId="AD" clId="Web-{E16AD9FC-75D8-4E4F-A0C9-D3C146185F71}" dt="2021-03-03T11:42:30.083" v="598" actId="1076"/>
          <ac:picMkLst>
            <pc:docMk/>
            <pc:sldMk cId="1615698998" sldId="291"/>
            <ac:picMk id="7" creationId="{BE0E098E-E0BA-4503-95F7-B88B7EB84372}"/>
          </ac:picMkLst>
        </pc:picChg>
      </pc:sldChg>
      <pc:sldChg chg="delSp modSp add ord replId">
        <pc:chgData name="Ramirez Gonzalez, Andrea" userId="S::andrea.ramirez@gencat.cat::a0e7dce1-5769-405d-ba78-dcbd127b2f0f" providerId="AD" clId="Web-{E16AD9FC-75D8-4E4F-A0C9-D3C146185F71}" dt="2021-03-03T11:53:07.729" v="653" actId="20577"/>
        <pc:sldMkLst>
          <pc:docMk/>
          <pc:sldMk cId="1704947597" sldId="292"/>
        </pc:sldMkLst>
        <pc:spChg chg="mod">
          <ac:chgData name="Ramirez Gonzalez, Andrea" userId="S::andrea.ramirez@gencat.cat::a0e7dce1-5769-405d-ba78-dcbd127b2f0f" providerId="AD" clId="Web-{E16AD9FC-75D8-4E4F-A0C9-D3C146185F71}" dt="2021-03-03T11:53:07.729" v="653" actId="20577"/>
          <ac:spMkLst>
            <pc:docMk/>
            <pc:sldMk cId="1704947597" sldId="292"/>
            <ac:spMk id="3" creationId="{15878310-DF46-47A1-BF9F-763E0172AA8D}"/>
          </ac:spMkLst>
        </pc:spChg>
        <pc:spChg chg="del">
          <ac:chgData name="Ramirez Gonzalez, Andrea" userId="S::andrea.ramirez@gencat.cat::a0e7dce1-5769-405d-ba78-dcbd127b2f0f" providerId="AD" clId="Web-{E16AD9FC-75D8-4E4F-A0C9-D3C146185F71}" dt="2021-03-03T11:52:49.227" v="622"/>
          <ac:spMkLst>
            <pc:docMk/>
            <pc:sldMk cId="1704947597" sldId="292"/>
            <ac:spMk id="4" creationId="{F1CF4EF4-3FFA-432D-98CA-725FA3BD35ED}"/>
          </ac:spMkLst>
        </pc:spChg>
        <pc:spChg chg="del">
          <ac:chgData name="Ramirez Gonzalez, Andrea" userId="S::andrea.ramirez@gencat.cat::a0e7dce1-5769-405d-ba78-dcbd127b2f0f" providerId="AD" clId="Web-{E16AD9FC-75D8-4E4F-A0C9-D3C146185F71}" dt="2021-03-03T11:52:50.228" v="623"/>
          <ac:spMkLst>
            <pc:docMk/>
            <pc:sldMk cId="1704947597" sldId="292"/>
            <ac:spMk id="5" creationId="{788BD337-BA9A-4E26-85A7-8E342917058E}"/>
          </ac:spMkLst>
        </pc:spChg>
        <pc:spChg chg="del">
          <ac:chgData name="Ramirez Gonzalez, Andrea" userId="S::andrea.ramirez@gencat.cat::a0e7dce1-5769-405d-ba78-dcbd127b2f0f" providerId="AD" clId="Web-{E16AD9FC-75D8-4E4F-A0C9-D3C146185F71}" dt="2021-03-03T11:52:52.056" v="624"/>
          <ac:spMkLst>
            <pc:docMk/>
            <pc:sldMk cId="1704947597" sldId="292"/>
            <ac:spMk id="6" creationId="{3ECE9FB3-6292-4918-A1DD-9836DF752EA0}"/>
          </ac:spMkLst>
        </pc:spChg>
        <pc:picChg chg="del">
          <ac:chgData name="Ramirez Gonzalez, Andrea" userId="S::andrea.ramirez@gencat.cat::a0e7dce1-5769-405d-ba78-dcbd127b2f0f" providerId="AD" clId="Web-{E16AD9FC-75D8-4E4F-A0C9-D3C146185F71}" dt="2021-03-03T11:52:53.103" v="625"/>
          <ac:picMkLst>
            <pc:docMk/>
            <pc:sldMk cId="1704947597" sldId="292"/>
            <ac:picMk id="7" creationId="{BE0E098E-E0BA-4503-95F7-B88B7EB84372}"/>
          </ac:picMkLst>
        </pc:picChg>
      </pc:sldChg>
      <pc:sldChg chg="addSp delSp modSp add replId">
        <pc:chgData name="Ramirez Gonzalez, Andrea" userId="S::andrea.ramirez@gencat.cat::a0e7dce1-5769-405d-ba78-dcbd127b2f0f" providerId="AD" clId="Web-{E16AD9FC-75D8-4E4F-A0C9-D3C146185F71}" dt="2021-03-03T12:28:52.508" v="1261" actId="14100"/>
        <pc:sldMkLst>
          <pc:docMk/>
          <pc:sldMk cId="1258922428" sldId="293"/>
        </pc:sldMkLst>
        <pc:spChg chg="add mod">
          <ac:chgData name="Ramirez Gonzalez, Andrea" userId="S::andrea.ramirez@gencat.cat::a0e7dce1-5769-405d-ba78-dcbd127b2f0f" providerId="AD" clId="Web-{E16AD9FC-75D8-4E4F-A0C9-D3C146185F71}" dt="2021-03-03T12:28:13.209" v="1253" actId="1076"/>
          <ac:spMkLst>
            <pc:docMk/>
            <pc:sldMk cId="1258922428" sldId="293"/>
            <ac:spMk id="2" creationId="{614046B9-075E-4545-A1DE-944BA80BBB7D}"/>
          </ac:spMkLst>
        </pc:spChg>
        <pc:spChg chg="mod">
          <ac:chgData name="Ramirez Gonzalez, Andrea" userId="S::andrea.ramirez@gencat.cat::a0e7dce1-5769-405d-ba78-dcbd127b2f0f" providerId="AD" clId="Web-{E16AD9FC-75D8-4E4F-A0C9-D3C146185F71}" dt="2021-03-03T11:53:19.839" v="667" actId="20577"/>
          <ac:spMkLst>
            <pc:docMk/>
            <pc:sldMk cId="1258922428" sldId="293"/>
            <ac:spMk id="3" creationId="{15878310-DF46-47A1-BF9F-763E0172AA8D}"/>
          </ac:spMkLst>
        </pc:spChg>
        <pc:spChg chg="add mod">
          <ac:chgData name="Ramirez Gonzalez, Andrea" userId="S::andrea.ramirez@gencat.cat::a0e7dce1-5769-405d-ba78-dcbd127b2f0f" providerId="AD" clId="Web-{E16AD9FC-75D8-4E4F-A0C9-D3C146185F71}" dt="2021-03-03T12:28:08.818" v="1252" actId="1076"/>
          <ac:spMkLst>
            <pc:docMk/>
            <pc:sldMk cId="1258922428" sldId="293"/>
            <ac:spMk id="5" creationId="{18D2992A-7330-4F9B-AA07-646E7F8DB6A4}"/>
          </ac:spMkLst>
        </pc:spChg>
        <pc:spChg chg="add del">
          <ac:chgData name="Ramirez Gonzalez, Andrea" userId="S::andrea.ramirez@gencat.cat::a0e7dce1-5769-405d-ba78-dcbd127b2f0f" providerId="AD" clId="Web-{E16AD9FC-75D8-4E4F-A0C9-D3C146185F71}" dt="2021-03-03T12:03:14.873" v="931"/>
          <ac:spMkLst>
            <pc:docMk/>
            <pc:sldMk cId="1258922428" sldId="293"/>
            <ac:spMk id="6" creationId="{A526362C-BD33-47D9-91E3-CBE2D350018E}"/>
          </ac:spMkLst>
        </pc:spChg>
        <pc:spChg chg="add mod">
          <ac:chgData name="Ramirez Gonzalez, Andrea" userId="S::andrea.ramirez@gencat.cat::a0e7dce1-5769-405d-ba78-dcbd127b2f0f" providerId="AD" clId="Web-{E16AD9FC-75D8-4E4F-A0C9-D3C146185F71}" dt="2021-03-03T12:28:52.508" v="1261" actId="14100"/>
          <ac:spMkLst>
            <pc:docMk/>
            <pc:sldMk cId="1258922428" sldId="293"/>
            <ac:spMk id="7" creationId="{483DAE94-1951-4C01-8EA5-A6E5DB9B5CE6}"/>
          </ac:spMkLst>
        </pc:spChg>
        <pc:picChg chg="add mod modCrop">
          <ac:chgData name="Ramirez Gonzalez, Andrea" userId="S::andrea.ramirez@gencat.cat::a0e7dce1-5769-405d-ba78-dcbd127b2f0f" providerId="AD" clId="Web-{E16AD9FC-75D8-4E4F-A0C9-D3C146185F71}" dt="2021-03-03T12:28:44.570" v="1260" actId="1076"/>
          <ac:picMkLst>
            <pc:docMk/>
            <pc:sldMk cId="1258922428" sldId="293"/>
            <ac:picMk id="8" creationId="{827B1F1D-C376-49F1-A305-22F679637631}"/>
          </ac:picMkLst>
        </pc:picChg>
      </pc:sldChg>
    </pc:docChg>
  </pc:docChgLst>
  <pc:docChgLst>
    <pc:chgData name="Ramirez Gonzalez, Andrea" userId="S::andrea.ramirez@gencat.cat::a0e7dce1-5769-405d-ba78-dcbd127b2f0f" providerId="AD" clId="Web-{C959EDF1-0E3F-4102-82D0-0D4552CCBBB5}"/>
    <pc:docChg chg="modSld">
      <pc:chgData name="Ramirez Gonzalez, Andrea" userId="S::andrea.ramirez@gencat.cat::a0e7dce1-5769-405d-ba78-dcbd127b2f0f" providerId="AD" clId="Web-{C959EDF1-0E3F-4102-82D0-0D4552CCBBB5}" dt="2021-03-05T11:09:04.179" v="5" actId="20577"/>
      <pc:docMkLst>
        <pc:docMk/>
      </pc:docMkLst>
      <pc:sldChg chg="modSp">
        <pc:chgData name="Ramirez Gonzalez, Andrea" userId="S::andrea.ramirez@gencat.cat::a0e7dce1-5769-405d-ba78-dcbd127b2f0f" providerId="AD" clId="Web-{C959EDF1-0E3F-4102-82D0-0D4552CCBBB5}" dt="2021-03-05T11:08:53.757" v="3" actId="20577"/>
        <pc:sldMkLst>
          <pc:docMk/>
          <pc:sldMk cId="3460591378" sldId="294"/>
        </pc:sldMkLst>
        <pc:spChg chg="mod">
          <ac:chgData name="Ramirez Gonzalez, Andrea" userId="S::andrea.ramirez@gencat.cat::a0e7dce1-5769-405d-ba78-dcbd127b2f0f" providerId="AD" clId="Web-{C959EDF1-0E3F-4102-82D0-0D4552CCBBB5}" dt="2021-03-05T11:08:53.757" v="3" actId="20577"/>
          <ac:spMkLst>
            <pc:docMk/>
            <pc:sldMk cId="3460591378" sldId="294"/>
            <ac:spMk id="2" creationId="{9CD03AB4-A221-4B46-ACF1-FDEF86450876}"/>
          </ac:spMkLst>
        </pc:spChg>
        <pc:spChg chg="mod">
          <ac:chgData name="Ramirez Gonzalez, Andrea" userId="S::andrea.ramirez@gencat.cat::a0e7dce1-5769-405d-ba78-dcbd127b2f0f" providerId="AD" clId="Web-{C959EDF1-0E3F-4102-82D0-0D4552CCBBB5}" dt="2021-03-05T11:08:45.147" v="2" actId="20577"/>
          <ac:spMkLst>
            <pc:docMk/>
            <pc:sldMk cId="3460591378" sldId="294"/>
            <ac:spMk id="19" creationId="{CACDD9DB-CA86-43B3-8330-2E70CB3A365E}"/>
          </ac:spMkLst>
        </pc:spChg>
      </pc:sldChg>
      <pc:sldChg chg="modSp">
        <pc:chgData name="Ramirez Gonzalez, Andrea" userId="S::andrea.ramirez@gencat.cat::a0e7dce1-5769-405d-ba78-dcbd127b2f0f" providerId="AD" clId="Web-{C959EDF1-0E3F-4102-82D0-0D4552CCBBB5}" dt="2021-03-05T11:09:04.179" v="5" actId="20577"/>
        <pc:sldMkLst>
          <pc:docMk/>
          <pc:sldMk cId="352894285" sldId="295"/>
        </pc:sldMkLst>
        <pc:spChg chg="mod">
          <ac:chgData name="Ramirez Gonzalez, Andrea" userId="S::andrea.ramirez@gencat.cat::a0e7dce1-5769-405d-ba78-dcbd127b2f0f" providerId="AD" clId="Web-{C959EDF1-0E3F-4102-82D0-0D4552CCBBB5}" dt="2021-03-05T11:09:04.179" v="5" actId="20577"/>
          <ac:spMkLst>
            <pc:docMk/>
            <pc:sldMk cId="352894285" sldId="295"/>
            <ac:spMk id="2" creationId="{5030BDEA-3C49-4B54-A56C-D22E692517A4}"/>
          </ac:spMkLst>
        </pc:spChg>
      </pc:sldChg>
      <pc:sldChg chg="modSp">
        <pc:chgData name="Ramirez Gonzalez, Andrea" userId="S::andrea.ramirez@gencat.cat::a0e7dce1-5769-405d-ba78-dcbd127b2f0f" providerId="AD" clId="Web-{C959EDF1-0E3F-4102-82D0-0D4552CCBBB5}" dt="2021-03-05T11:08:03.584" v="1" actId="20577"/>
        <pc:sldMkLst>
          <pc:docMk/>
          <pc:sldMk cId="458788716" sldId="296"/>
        </pc:sldMkLst>
        <pc:spChg chg="mod">
          <ac:chgData name="Ramirez Gonzalez, Andrea" userId="S::andrea.ramirez@gencat.cat::a0e7dce1-5769-405d-ba78-dcbd127b2f0f" providerId="AD" clId="Web-{C959EDF1-0E3F-4102-82D0-0D4552CCBBB5}" dt="2021-03-05T11:08:03.584" v="1" actId="20577"/>
          <ac:spMkLst>
            <pc:docMk/>
            <pc:sldMk cId="458788716" sldId="296"/>
            <ac:spMk id="2" creationId="{940D706C-262D-40D7-A0F2-6CF9BB7E0A3A}"/>
          </ac:spMkLst>
        </pc:spChg>
      </pc:sldChg>
    </pc:docChg>
  </pc:docChgLst>
  <pc:docChgLst>
    <pc:chgData name="Solans Domenech, Mª Teresa" userId="S::mtsolans@gencat.cat::b194c3e6-ae66-495a-9ad9-7fe212e9d7b8" providerId="AD" clId="Web-{E0C4A9C6-15E7-4E0F-B8E3-5BD87E6606CE}"/>
    <pc:docChg chg="addSld delSld modSld sldOrd">
      <pc:chgData name="Solans Domenech, Mª Teresa" userId="S::mtsolans@gencat.cat::b194c3e6-ae66-495a-9ad9-7fe212e9d7b8" providerId="AD" clId="Web-{E0C4A9C6-15E7-4E0F-B8E3-5BD87E6606CE}" dt="2021-03-05T09:57:55.935" v="528"/>
      <pc:docMkLst>
        <pc:docMk/>
      </pc:docMkLst>
      <pc:sldChg chg="del">
        <pc:chgData name="Solans Domenech, Mª Teresa" userId="S::mtsolans@gencat.cat::b194c3e6-ae66-495a-9ad9-7fe212e9d7b8" providerId="AD" clId="Web-{E0C4A9C6-15E7-4E0F-B8E3-5BD87E6606CE}" dt="2021-03-05T09:48:56.623" v="376"/>
        <pc:sldMkLst>
          <pc:docMk/>
          <pc:sldMk cId="224154744" sldId="286"/>
        </pc:sldMkLst>
      </pc:sldChg>
      <pc:sldChg chg="ord">
        <pc:chgData name="Solans Domenech, Mª Teresa" userId="S::mtsolans@gencat.cat::b194c3e6-ae66-495a-9ad9-7fe212e9d7b8" providerId="AD" clId="Web-{E0C4A9C6-15E7-4E0F-B8E3-5BD87E6606CE}" dt="2021-03-05T09:57:55.935" v="528"/>
        <pc:sldMkLst>
          <pc:docMk/>
          <pc:sldMk cId="888295382" sldId="288"/>
        </pc:sldMkLst>
      </pc:sldChg>
      <pc:sldChg chg="addSp delSp modSp new">
        <pc:chgData name="Solans Domenech, Mª Teresa" userId="S::mtsolans@gencat.cat::b194c3e6-ae66-495a-9ad9-7fe212e9d7b8" providerId="AD" clId="Web-{E0C4A9C6-15E7-4E0F-B8E3-5BD87E6606CE}" dt="2021-03-05T09:53:46.077" v="494"/>
        <pc:sldMkLst>
          <pc:docMk/>
          <pc:sldMk cId="3460591378" sldId="294"/>
        </pc:sldMkLst>
        <pc:spChg chg="mod">
          <ac:chgData name="Solans Domenech, Mª Teresa" userId="S::mtsolans@gencat.cat::b194c3e6-ae66-495a-9ad9-7fe212e9d7b8" providerId="AD" clId="Web-{E0C4A9C6-15E7-4E0F-B8E3-5BD87E6606CE}" dt="2021-03-05T09:53:46.077" v="494"/>
          <ac:spMkLst>
            <pc:docMk/>
            <pc:sldMk cId="3460591378" sldId="294"/>
            <ac:spMk id="2" creationId="{9CD03AB4-A221-4B46-ACF1-FDEF86450876}"/>
          </ac:spMkLst>
        </pc:spChg>
        <pc:spChg chg="del">
          <ac:chgData name="Solans Domenech, Mª Teresa" userId="S::mtsolans@gencat.cat::b194c3e6-ae66-495a-9ad9-7fe212e9d7b8" providerId="AD" clId="Web-{E0C4A9C6-15E7-4E0F-B8E3-5BD87E6606CE}" dt="2021-03-05T09:23:52.585" v="22"/>
          <ac:spMkLst>
            <pc:docMk/>
            <pc:sldMk cId="3460591378" sldId="294"/>
            <ac:spMk id="3" creationId="{EA02EBFA-5B86-4CF3-A79A-03AC4C430A22}"/>
          </ac:spMkLst>
        </pc:spChg>
        <pc:spChg chg="add del mod">
          <ac:chgData name="Solans Domenech, Mª Teresa" userId="S::mtsolans@gencat.cat::b194c3e6-ae66-495a-9ad9-7fe212e9d7b8" providerId="AD" clId="Web-{E0C4A9C6-15E7-4E0F-B8E3-5BD87E6606CE}" dt="2021-03-05T09:27:20.769" v="26"/>
          <ac:spMkLst>
            <pc:docMk/>
            <pc:sldMk cId="3460591378" sldId="294"/>
            <ac:spMk id="6" creationId="{6244BF06-5EBA-4402-B319-3A71085D620D}"/>
          </ac:spMkLst>
        </pc:spChg>
        <pc:spChg chg="add mod ord">
          <ac:chgData name="Solans Domenech, Mª Teresa" userId="S::mtsolans@gencat.cat::b194c3e6-ae66-495a-9ad9-7fe212e9d7b8" providerId="AD" clId="Web-{E0C4A9C6-15E7-4E0F-B8E3-5BD87E6606CE}" dt="2021-03-05T09:39:54.796" v="129"/>
          <ac:spMkLst>
            <pc:docMk/>
            <pc:sldMk cId="3460591378" sldId="294"/>
            <ac:spMk id="7" creationId="{CB8B60A7-3A14-4704-8E2C-F291F7504A9B}"/>
          </ac:spMkLst>
        </pc:spChg>
        <pc:spChg chg="add del mod ord">
          <ac:chgData name="Solans Domenech, Mª Teresa" userId="S::mtsolans@gencat.cat::b194c3e6-ae66-495a-9ad9-7fe212e9d7b8" providerId="AD" clId="Web-{E0C4A9C6-15E7-4E0F-B8E3-5BD87E6606CE}" dt="2021-03-05T09:38:10.071" v="105"/>
          <ac:spMkLst>
            <pc:docMk/>
            <pc:sldMk cId="3460591378" sldId="294"/>
            <ac:spMk id="10" creationId="{45F08A44-472B-409B-BAC9-AF65383D029A}"/>
          </ac:spMkLst>
        </pc:spChg>
        <pc:spChg chg="add del mod">
          <ac:chgData name="Solans Domenech, Mª Teresa" userId="S::mtsolans@gencat.cat::b194c3e6-ae66-495a-9ad9-7fe212e9d7b8" providerId="AD" clId="Web-{E0C4A9C6-15E7-4E0F-B8E3-5BD87E6606CE}" dt="2021-03-05T09:40:17.328" v="135"/>
          <ac:spMkLst>
            <pc:docMk/>
            <pc:sldMk cId="3460591378" sldId="294"/>
            <ac:spMk id="11" creationId="{BB745613-74AC-4F03-B33A-1DBAA33CDE9B}"/>
          </ac:spMkLst>
        </pc:spChg>
        <pc:spChg chg="add del mod">
          <ac:chgData name="Solans Domenech, Mª Teresa" userId="S::mtsolans@gencat.cat::b194c3e6-ae66-495a-9ad9-7fe212e9d7b8" providerId="AD" clId="Web-{E0C4A9C6-15E7-4E0F-B8E3-5BD87E6606CE}" dt="2021-03-05T09:38:20.369" v="107"/>
          <ac:spMkLst>
            <pc:docMk/>
            <pc:sldMk cId="3460591378" sldId="294"/>
            <ac:spMk id="12" creationId="{C643143E-6F55-4190-B5C7-62A22BCDA5C7}"/>
          </ac:spMkLst>
        </pc:spChg>
        <pc:spChg chg="add del mod">
          <ac:chgData name="Solans Domenech, Mª Teresa" userId="S::mtsolans@gencat.cat::b194c3e6-ae66-495a-9ad9-7fe212e9d7b8" providerId="AD" clId="Web-{E0C4A9C6-15E7-4E0F-B8E3-5BD87E6606CE}" dt="2021-03-05T09:40:01.484" v="130"/>
          <ac:spMkLst>
            <pc:docMk/>
            <pc:sldMk cId="3460591378" sldId="294"/>
            <ac:spMk id="13" creationId="{A385864C-AD8B-498D-B51F-24EDAF0C63AF}"/>
          </ac:spMkLst>
        </pc:spChg>
        <pc:spChg chg="add del mod">
          <ac:chgData name="Solans Domenech, Mª Teresa" userId="S::mtsolans@gencat.cat::b194c3e6-ae66-495a-9ad9-7fe212e9d7b8" providerId="AD" clId="Web-{E0C4A9C6-15E7-4E0F-B8E3-5BD87E6606CE}" dt="2021-03-05T09:38:06.930" v="104"/>
          <ac:spMkLst>
            <pc:docMk/>
            <pc:sldMk cId="3460591378" sldId="294"/>
            <ac:spMk id="14" creationId="{20B20A09-83F0-4B46-9696-3FA50E762194}"/>
          </ac:spMkLst>
        </pc:spChg>
        <pc:spChg chg="add mod">
          <ac:chgData name="Solans Domenech, Mª Teresa" userId="S::mtsolans@gencat.cat::b194c3e6-ae66-495a-9ad9-7fe212e9d7b8" providerId="AD" clId="Web-{E0C4A9C6-15E7-4E0F-B8E3-5BD87E6606CE}" dt="2021-03-05T09:40:40.423" v="139" actId="1076"/>
          <ac:spMkLst>
            <pc:docMk/>
            <pc:sldMk cId="3460591378" sldId="294"/>
            <ac:spMk id="15" creationId="{644C13A7-25AB-4657-995F-D501CE2E5DF3}"/>
          </ac:spMkLst>
        </pc:spChg>
        <pc:spChg chg="add del mod">
          <ac:chgData name="Solans Domenech, Mª Teresa" userId="S::mtsolans@gencat.cat::b194c3e6-ae66-495a-9ad9-7fe212e9d7b8" providerId="AD" clId="Web-{E0C4A9C6-15E7-4E0F-B8E3-5BD87E6606CE}" dt="2021-03-05T09:38:16.806" v="106"/>
          <ac:spMkLst>
            <pc:docMk/>
            <pc:sldMk cId="3460591378" sldId="294"/>
            <ac:spMk id="16" creationId="{46264373-CB5D-48F6-8E3C-DD96204E1FFB}"/>
          </ac:spMkLst>
        </pc:spChg>
        <pc:spChg chg="add mod">
          <ac:chgData name="Solans Domenech, Mª Teresa" userId="S::mtsolans@gencat.cat::b194c3e6-ae66-495a-9ad9-7fe212e9d7b8" providerId="AD" clId="Web-{E0C4A9C6-15E7-4E0F-B8E3-5BD87E6606CE}" dt="2021-03-05T09:41:08.925" v="145"/>
          <ac:spMkLst>
            <pc:docMk/>
            <pc:sldMk cId="3460591378" sldId="294"/>
            <ac:spMk id="17" creationId="{8A78D07D-4D0E-49EE-AF7F-39E6C1CF6724}"/>
          </ac:spMkLst>
        </pc:spChg>
        <pc:spChg chg="add del mod">
          <ac:chgData name="Solans Domenech, Mª Teresa" userId="S::mtsolans@gencat.cat::b194c3e6-ae66-495a-9ad9-7fe212e9d7b8" providerId="AD" clId="Web-{E0C4A9C6-15E7-4E0F-B8E3-5BD87E6606CE}" dt="2021-03-05T09:38:25.681" v="109"/>
          <ac:spMkLst>
            <pc:docMk/>
            <pc:sldMk cId="3460591378" sldId="294"/>
            <ac:spMk id="18" creationId="{26653425-C23D-4EA8-A447-C8C6FD9F68B5}"/>
          </ac:spMkLst>
        </pc:spChg>
        <pc:spChg chg="add mod">
          <ac:chgData name="Solans Domenech, Mª Teresa" userId="S::mtsolans@gencat.cat::b194c3e6-ae66-495a-9ad9-7fe212e9d7b8" providerId="AD" clId="Web-{E0C4A9C6-15E7-4E0F-B8E3-5BD87E6606CE}" dt="2021-03-05T09:40:57.315" v="142" actId="1076"/>
          <ac:spMkLst>
            <pc:docMk/>
            <pc:sldMk cId="3460591378" sldId="294"/>
            <ac:spMk id="19" creationId="{CACDD9DB-CA86-43B3-8330-2E70CB3A365E}"/>
          </ac:spMkLst>
        </pc:spChg>
        <pc:spChg chg="add del mod">
          <ac:chgData name="Solans Domenech, Mª Teresa" userId="S::mtsolans@gencat.cat::b194c3e6-ae66-495a-9ad9-7fe212e9d7b8" providerId="AD" clId="Web-{E0C4A9C6-15E7-4E0F-B8E3-5BD87E6606CE}" dt="2021-03-05T09:38:23.025" v="108"/>
          <ac:spMkLst>
            <pc:docMk/>
            <pc:sldMk cId="3460591378" sldId="294"/>
            <ac:spMk id="20" creationId="{30DF0AC8-70D9-424E-A052-5347183E6AB3}"/>
          </ac:spMkLst>
        </pc:spChg>
        <pc:spChg chg="add mod">
          <ac:chgData name="Solans Domenech, Mª Teresa" userId="S::mtsolans@gencat.cat::b194c3e6-ae66-495a-9ad9-7fe212e9d7b8" providerId="AD" clId="Web-{E0C4A9C6-15E7-4E0F-B8E3-5BD87E6606CE}" dt="2021-03-05T09:40:07.953" v="132" actId="1076"/>
          <ac:spMkLst>
            <pc:docMk/>
            <pc:sldMk cId="3460591378" sldId="294"/>
            <ac:spMk id="21" creationId="{D9FEEDA9-9F0D-4CE1-82D4-4A858F106613}"/>
          </ac:spMkLst>
        </pc:spChg>
        <pc:spChg chg="add mod">
          <ac:chgData name="Solans Domenech, Mª Teresa" userId="S::mtsolans@gencat.cat::b194c3e6-ae66-495a-9ad9-7fe212e9d7b8" providerId="AD" clId="Web-{E0C4A9C6-15E7-4E0F-B8E3-5BD87E6606CE}" dt="2021-03-05T09:40:21.766" v="136" actId="1076"/>
          <ac:spMkLst>
            <pc:docMk/>
            <pc:sldMk cId="3460591378" sldId="294"/>
            <ac:spMk id="22" creationId="{75DCC008-1C6D-4AEE-A68A-8951FCB9F825}"/>
          </ac:spMkLst>
        </pc:spChg>
        <pc:picChg chg="add mod">
          <ac:chgData name="Solans Domenech, Mª Teresa" userId="S::mtsolans@gencat.cat::b194c3e6-ae66-495a-9ad9-7fe212e9d7b8" providerId="AD" clId="Web-{E0C4A9C6-15E7-4E0F-B8E3-5BD87E6606CE}" dt="2021-03-05T09:23:57.554" v="23" actId="14100"/>
          <ac:picMkLst>
            <pc:docMk/>
            <pc:sldMk cId="3460591378" sldId="294"/>
            <ac:picMk id="4" creationId="{00512AA0-4919-4854-AE12-9ED8B24AEC2C}"/>
          </ac:picMkLst>
        </pc:picChg>
        <pc:picChg chg="add del mod ord">
          <ac:chgData name="Solans Domenech, Mª Teresa" userId="S::mtsolans@gencat.cat::b194c3e6-ae66-495a-9ad9-7fe212e9d7b8" providerId="AD" clId="Web-{E0C4A9C6-15E7-4E0F-B8E3-5BD87E6606CE}" dt="2021-03-05T09:30:50.953" v="43"/>
          <ac:picMkLst>
            <pc:docMk/>
            <pc:sldMk cId="3460591378" sldId="294"/>
            <ac:picMk id="9" creationId="{43AD130B-5BB9-44A6-B526-34C26928D755}"/>
          </ac:picMkLst>
        </pc:picChg>
      </pc:sldChg>
      <pc:sldChg chg="addSp delSp modSp new ord">
        <pc:chgData name="Solans Domenech, Mª Teresa" userId="S::mtsolans@gencat.cat::b194c3e6-ae66-495a-9ad9-7fe212e9d7b8" providerId="AD" clId="Web-{E0C4A9C6-15E7-4E0F-B8E3-5BD87E6606CE}" dt="2021-03-05T09:55:53.162" v="527" actId="20577"/>
        <pc:sldMkLst>
          <pc:docMk/>
          <pc:sldMk cId="352894285" sldId="295"/>
        </pc:sldMkLst>
        <pc:spChg chg="mod">
          <ac:chgData name="Solans Domenech, Mª Teresa" userId="S::mtsolans@gencat.cat::b194c3e6-ae66-495a-9ad9-7fe212e9d7b8" providerId="AD" clId="Web-{E0C4A9C6-15E7-4E0F-B8E3-5BD87E6606CE}" dt="2021-03-05T09:41:44.661" v="159" actId="20577"/>
          <ac:spMkLst>
            <pc:docMk/>
            <pc:sldMk cId="352894285" sldId="295"/>
            <ac:spMk id="2" creationId="{5030BDEA-3C49-4B54-A56C-D22E692517A4}"/>
          </ac:spMkLst>
        </pc:spChg>
        <pc:spChg chg="add del mod">
          <ac:chgData name="Solans Domenech, Mª Teresa" userId="S::mtsolans@gencat.cat::b194c3e6-ae66-495a-9ad9-7fe212e9d7b8" providerId="AD" clId="Web-{E0C4A9C6-15E7-4E0F-B8E3-5BD87E6606CE}" dt="2021-03-05T09:46:30.474" v="273"/>
          <ac:spMkLst>
            <pc:docMk/>
            <pc:sldMk cId="352894285" sldId="295"/>
            <ac:spMk id="9" creationId="{5CE5BAC2-A3AA-4CF0-B014-0BE8D6755E50}"/>
          </ac:spMkLst>
        </pc:spChg>
        <pc:spChg chg="add mod">
          <ac:chgData name="Solans Domenech, Mª Teresa" userId="S::mtsolans@gencat.cat::b194c3e6-ae66-495a-9ad9-7fe212e9d7b8" providerId="AD" clId="Web-{E0C4A9C6-15E7-4E0F-B8E3-5BD87E6606CE}" dt="2021-03-05T09:55:53.162" v="527" actId="20577"/>
          <ac:spMkLst>
            <pc:docMk/>
            <pc:sldMk cId="352894285" sldId="295"/>
            <ac:spMk id="10" creationId="{A6560E95-9974-4D45-9E96-21289AA3A326}"/>
          </ac:spMkLst>
        </pc:spChg>
        <pc:graphicFrameChg chg="add del mod modGraphic">
          <ac:chgData name="Solans Domenech, Mª Teresa" userId="S::mtsolans@gencat.cat::b194c3e6-ae66-495a-9ad9-7fe212e9d7b8" providerId="AD" clId="Web-{E0C4A9C6-15E7-4E0F-B8E3-5BD87E6606CE}" dt="2021-03-05T09:42:29.976" v="165"/>
          <ac:graphicFrameMkLst>
            <pc:docMk/>
            <pc:sldMk cId="352894285" sldId="295"/>
            <ac:graphicFrameMk id="5" creationId="{EE79FB95-7928-4CBF-9FE2-81D7ABA58737}"/>
          </ac:graphicFrameMkLst>
        </pc:graphicFrameChg>
        <pc:graphicFrameChg chg="add del mod">
          <ac:chgData name="Solans Domenech, Mª Teresa" userId="S::mtsolans@gencat.cat::b194c3e6-ae66-495a-9ad9-7fe212e9d7b8" providerId="AD" clId="Web-{E0C4A9C6-15E7-4E0F-B8E3-5BD87E6606CE}" dt="2021-03-05T09:43:59.450" v="214"/>
          <ac:graphicFrameMkLst>
            <pc:docMk/>
            <pc:sldMk cId="352894285" sldId="295"/>
            <ac:graphicFrameMk id="6" creationId="{708F5A56-4640-4C12-9D75-03BDC09BABDB}"/>
          </ac:graphicFrameMkLst>
        </pc:graphicFrameChg>
        <pc:graphicFrameChg chg="add mod modGraphic">
          <ac:chgData name="Solans Domenech, Mª Teresa" userId="S::mtsolans@gencat.cat::b194c3e6-ae66-495a-9ad9-7fe212e9d7b8" providerId="AD" clId="Web-{E0C4A9C6-15E7-4E0F-B8E3-5BD87E6606CE}" dt="2021-03-05T09:54:25.032" v="496"/>
          <ac:graphicFrameMkLst>
            <pc:docMk/>
            <pc:sldMk cId="352894285" sldId="295"/>
            <ac:graphicFrameMk id="8" creationId="{8A8F9A11-4503-41F6-925C-D7143AFC0C43}"/>
          </ac:graphicFrameMkLst>
        </pc:graphicFrameChg>
      </pc:sldChg>
      <pc:sldChg chg="modSp new">
        <pc:chgData name="Solans Domenech, Mª Teresa" userId="S::mtsolans@gencat.cat::b194c3e6-ae66-495a-9ad9-7fe212e9d7b8" providerId="AD" clId="Web-{E0C4A9C6-15E7-4E0F-B8E3-5BD87E6606CE}" dt="2021-03-05T09:53:39.030" v="493"/>
        <pc:sldMkLst>
          <pc:docMk/>
          <pc:sldMk cId="458788716" sldId="296"/>
        </pc:sldMkLst>
        <pc:spChg chg="mod">
          <ac:chgData name="Solans Domenech, Mª Teresa" userId="S::mtsolans@gencat.cat::b194c3e6-ae66-495a-9ad9-7fe212e9d7b8" providerId="AD" clId="Web-{E0C4A9C6-15E7-4E0F-B8E3-5BD87E6606CE}" dt="2021-03-05T09:53:39.030" v="493"/>
          <ac:spMkLst>
            <pc:docMk/>
            <pc:sldMk cId="458788716" sldId="296"/>
            <ac:spMk id="2" creationId="{940D706C-262D-40D7-A0F2-6CF9BB7E0A3A}"/>
          </ac:spMkLst>
        </pc:spChg>
        <pc:spChg chg="mod">
          <ac:chgData name="Solans Domenech, Mª Teresa" userId="S::mtsolans@gencat.cat::b194c3e6-ae66-495a-9ad9-7fe212e9d7b8" providerId="AD" clId="Web-{E0C4A9C6-15E7-4E0F-B8E3-5BD87E6606CE}" dt="2021-03-05T09:53:27.014" v="491" actId="20577"/>
          <ac:spMkLst>
            <pc:docMk/>
            <pc:sldMk cId="458788716" sldId="296"/>
            <ac:spMk id="3" creationId="{F60E98B8-657C-4FCF-BEDB-5E331108A768}"/>
          </ac:spMkLst>
        </pc:spChg>
      </pc:sldChg>
    </pc:docChg>
  </pc:docChgLst>
  <pc:docChgLst>
    <pc:chgData name="Colls Guerra, Cristina" userId="S::cristinacolls@gencat.cat::d7f0fd14-f812-4305-8598-e06c60969f3c" providerId="AD" clId="Web-{E89EC33B-F8AD-4848-B534-120BE1F975D1}"/>
    <pc:docChg chg="modSld">
      <pc:chgData name="Colls Guerra, Cristina" userId="S::cristinacolls@gencat.cat::d7f0fd14-f812-4305-8598-e06c60969f3c" providerId="AD" clId="Web-{E89EC33B-F8AD-4848-B534-120BE1F975D1}" dt="2021-03-08T12:34:01.232" v="2"/>
      <pc:docMkLst>
        <pc:docMk/>
      </pc:docMkLst>
      <pc:sldChg chg="addSp delSp modSp">
        <pc:chgData name="Colls Guerra, Cristina" userId="S::cristinacolls@gencat.cat::d7f0fd14-f812-4305-8598-e06c60969f3c" providerId="AD" clId="Web-{E89EC33B-F8AD-4848-B534-120BE1F975D1}" dt="2021-03-08T12:34:01.232" v="2"/>
        <pc:sldMkLst>
          <pc:docMk/>
          <pc:sldMk cId="1704947597" sldId="292"/>
        </pc:sldMkLst>
        <pc:picChg chg="add del mod">
          <ac:chgData name="Colls Guerra, Cristina" userId="S::cristinacolls@gencat.cat::d7f0fd14-f812-4305-8598-e06c60969f3c" providerId="AD" clId="Web-{E89EC33B-F8AD-4848-B534-120BE1F975D1}" dt="2021-03-08T12:34:01.232" v="2"/>
          <ac:picMkLst>
            <pc:docMk/>
            <pc:sldMk cId="1704947597" sldId="292"/>
            <ac:picMk id="2" creationId="{6A8FDDB8-C554-4915-BC16-3C4F5BBE2F4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7DE0-A2DC-4954-9E63-CE4C6F87B8F7}" type="datetimeFigureOut">
              <a:rPr lang="es-ES" smtClean="0"/>
              <a:t>14/04/2021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E903-A61A-4659-B041-CE74CD2C5C2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32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berta /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5">
            <a:extLst>
              <a:ext uri="{FF2B5EF4-FFF2-40B4-BE49-F238E27FC236}">
                <a16:creationId xmlns:a16="http://schemas.microsoft.com/office/drawing/2014/main" id="{6ECEF0BC-6F4D-4A1B-BEEA-280A15C530F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543798" y="3657603"/>
            <a:ext cx="5786871" cy="550503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Títol</a:t>
            </a:r>
            <a:r>
              <a:rPr lang="es-ES" dirty="0"/>
              <a:t> </a:t>
            </a:r>
            <a:r>
              <a:rPr lang="es-ES" dirty="0" err="1"/>
              <a:t>presentació</a:t>
            </a:r>
            <a:endParaRPr lang="es-ES" dirty="0"/>
          </a:p>
        </p:txBody>
      </p:sp>
      <p:sp>
        <p:nvSpPr>
          <p:cNvPr id="30" name="Marcador de texto 29">
            <a:extLst>
              <a:ext uri="{FF2B5EF4-FFF2-40B4-BE49-F238E27FC236}">
                <a16:creationId xmlns:a16="http://schemas.microsoft.com/office/drawing/2014/main" id="{78AEA2DA-0CA2-4AF9-AADF-8DE129A4FC9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543164" y="4208106"/>
            <a:ext cx="5786871" cy="55121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 err="1"/>
              <a:t>Nom</a:t>
            </a:r>
            <a:r>
              <a:rPr lang="es-ES" dirty="0"/>
              <a:t> Ponent</a:t>
            </a:r>
          </a:p>
        </p:txBody>
      </p:sp>
    </p:spTree>
    <p:extLst>
      <p:ext uri="{BB962C8B-B14F-4D97-AF65-F5344CB8AC3E}">
        <p14:creationId xmlns:p14="http://schemas.microsoft.com/office/powerpoint/2010/main" val="10428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ari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">
            <a:extLst>
              <a:ext uri="{FF2B5EF4-FFF2-40B4-BE49-F238E27FC236}">
                <a16:creationId xmlns:a16="http://schemas.microsoft.com/office/drawing/2014/main" id="{D68AF8C2-3EE6-4424-838D-88D7F91B17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3500" y="1565910"/>
            <a:ext cx="6435090" cy="4348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Sumari</a:t>
            </a:r>
            <a:r>
              <a:rPr lang="es-ES" dirty="0"/>
              <a:t> / Agenda</a:t>
            </a:r>
            <a:br>
              <a:rPr lang="es-ES" dirty="0"/>
            </a:br>
            <a:r>
              <a:rPr lang="es-ES" dirty="0"/>
              <a:t>1. </a:t>
            </a:r>
          </a:p>
        </p:txBody>
      </p:sp>
    </p:spTree>
    <p:extLst>
      <p:ext uri="{BB962C8B-B14F-4D97-AF65-F5344CB8AC3E}">
        <p14:creationId xmlns:p14="http://schemas.microsoft.com/office/powerpoint/2010/main" val="346062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el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3D4490D3-566B-48D0-AA5B-C9B669A95A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3695506"/>
            <a:ext cx="5354595" cy="4841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ca-E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Títol Secció</a:t>
            </a:r>
            <a:endParaRPr lang="es-E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E49F9C5F-053E-4293-ACE4-0B7AC941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3" y="638483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E468AF-C08E-4D30-8A1B-E982639E1625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475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ting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F75B1-B918-4B1E-86E8-C785496B6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6950" y="1324010"/>
            <a:ext cx="9144000" cy="49073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F9AC7E-5CD9-47E7-A5C1-1877A906D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6950" y="1888264"/>
            <a:ext cx="9144000" cy="34100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DEE30ED9-1897-47A3-8264-7379F02C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3" y="638483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E468AF-C08E-4D30-8A1B-E982639E1625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983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imat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26E2AE71-83D1-4D04-B9E5-3EA46ABC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3" y="638483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E468AF-C08E-4D30-8A1B-E982639E1625}" type="slidenum">
              <a:rPr lang="es-ES" smtClean="0"/>
              <a:pPr/>
              <a:t>‹#›</a:t>
            </a:fld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5214597-48C0-4D4F-A23B-5F8A0FEC88D6}"/>
              </a:ext>
            </a:extLst>
          </p:cNvPr>
          <p:cNvGrpSpPr/>
          <p:nvPr userDrawn="1"/>
        </p:nvGrpSpPr>
        <p:grpSpPr>
          <a:xfrm>
            <a:off x="0" y="6000160"/>
            <a:ext cx="12192000" cy="880910"/>
            <a:chOff x="0" y="6000160"/>
            <a:chExt cx="12192000" cy="88091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47484A7-2F0D-479A-8463-13CBBBFC9D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00160"/>
              <a:ext cx="12192000" cy="880910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9690BEE-89EC-43D6-8777-F1576F8B0F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33" y="6327531"/>
              <a:ext cx="3094441" cy="301835"/>
            </a:xfrm>
            <a:prstGeom prst="rect">
              <a:avLst/>
            </a:prstGeom>
          </p:spPr>
        </p:pic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5DF1E386-5967-455B-8A6E-5C5870787D3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116" y="220720"/>
            <a:ext cx="417781" cy="3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9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imat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86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nca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A9FED91-559D-4CD9-B79E-24CBA1917F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116" y="220720"/>
            <a:ext cx="417781" cy="311943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75834417-200E-4CAE-B08F-71CE2BBAB7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8077" y="3197060"/>
            <a:ext cx="4775845" cy="46387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F3CAAB0-159E-4723-A884-9DC3F8C956A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160"/>
            <a:ext cx="12192000" cy="88091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A3D032C-3CB2-42A9-B654-90EA6E8723A3}"/>
              </a:ext>
            </a:extLst>
          </p:cNvPr>
          <p:cNvSpPr txBox="1"/>
          <p:nvPr userDrawn="1"/>
        </p:nvSpPr>
        <p:spPr>
          <a:xfrm>
            <a:off x="279918" y="6269724"/>
            <a:ext cx="2808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aquas.gencat.cat</a:t>
            </a:r>
            <a:endParaRPr lang="es-E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EE1BFC7B-3EF8-4DAA-957B-07A9340DC0F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7400" y="6292227"/>
            <a:ext cx="801072" cy="3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6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c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ítulo 1">
            <a:extLst>
              <a:ext uri="{FF2B5EF4-FFF2-40B4-BE49-F238E27FC236}">
                <a16:creationId xmlns:a16="http://schemas.microsoft.com/office/drawing/2014/main" id="{7C7446E8-C9FB-4EED-B8B7-0F43E96A1FDE}"/>
              </a:ext>
            </a:extLst>
          </p:cNvPr>
          <p:cNvSpPr txBox="1">
            <a:spLocks/>
          </p:cNvSpPr>
          <p:nvPr userDrawn="1"/>
        </p:nvSpPr>
        <p:spPr>
          <a:xfrm>
            <a:off x="990600" y="517525"/>
            <a:ext cx="10515600" cy="48494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Instruccions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d’ús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Tipografia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Arial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Cos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Títols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20 – 24pt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Cos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texts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16-18 pt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Per tal de tocar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els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bloquejats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entrar al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patró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diapositives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a &lt; vista – patrón de diapositivas)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Si es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volen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canviar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imatges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també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s’ha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fer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a través del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patró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Primer situar la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imatge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a la diapositiva,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després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dret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ratolí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 seleccionar: enviar al fondo.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 poden utilizar les plantilles /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dissenys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l’ordre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desitjat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Qualsevol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dubte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contactar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amb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el departamento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Comunicació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d’AQuAS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240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47C6168-E83C-47BE-83AE-1429B3749CA4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160"/>
            <a:ext cx="12192000" cy="88091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54830FE-0921-4E0C-BC42-30C3D4FCAA0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3" y="6327531"/>
            <a:ext cx="3094441" cy="3018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CDC68E6-124A-4944-AA77-F429133B175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116" y="220720"/>
            <a:ext cx="417781" cy="3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4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1" r:id="rId3"/>
    <p:sldLayoutId id="2147483649" r:id="rId4"/>
    <p:sldLayoutId id="2147483652" r:id="rId5"/>
    <p:sldLayoutId id="2147483654" r:id="rId6"/>
    <p:sldLayoutId id="2147483657" r:id="rId7"/>
    <p:sldLayoutId id="214748365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2641367-0653-4605-ABAA-408A0C4E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979" y="3037117"/>
            <a:ext cx="9797433" cy="550503"/>
          </a:xfrm>
        </p:spPr>
        <p:txBody>
          <a:bodyPr/>
          <a:lstStyle/>
          <a:p>
            <a:r>
              <a:rPr lang="ca-ES" dirty="0" smtClean="0"/>
              <a:t>Proposta visualització indicador central de resultats SM</a:t>
            </a:r>
            <a:endParaRPr lang="ca-ES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a-ES" dirty="0" smtClean="0"/>
              <a:t>abril </a:t>
            </a:r>
            <a:r>
              <a:rPr lang="ca-E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53175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7971" y="229188"/>
            <a:ext cx="11340605" cy="483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8" name="QuadreDeText 27"/>
          <p:cNvSpPr txBox="1"/>
          <p:nvPr/>
        </p:nvSpPr>
        <p:spPr>
          <a:xfrm>
            <a:off x="1611086" y="1633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a-ES" dirty="0"/>
          </a:p>
        </p:txBody>
      </p:sp>
      <p:sp>
        <p:nvSpPr>
          <p:cNvPr id="13" name="QuadreDeText 12"/>
          <p:cNvSpPr txBox="1"/>
          <p:nvPr/>
        </p:nvSpPr>
        <p:spPr>
          <a:xfrm>
            <a:off x="97970" y="266233"/>
            <a:ext cx="836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>
                <a:solidFill>
                  <a:schemeClr val="bg1"/>
                </a:solidFill>
              </a:rPr>
              <a:t>Població atesa i visites dels centres de salut mental (</a:t>
            </a:r>
            <a:r>
              <a:rPr lang="ca-ES" i="1" dirty="0" smtClean="0">
                <a:solidFill>
                  <a:schemeClr val="bg1"/>
                </a:solidFill>
              </a:rPr>
              <a:t>usar los </a:t>
            </a:r>
            <a:r>
              <a:rPr lang="ca-ES" i="1" dirty="0" err="1" smtClean="0">
                <a:solidFill>
                  <a:schemeClr val="bg1"/>
                </a:solidFill>
              </a:rPr>
              <a:t>datos</a:t>
            </a:r>
            <a:r>
              <a:rPr lang="ca-ES" i="1" dirty="0" smtClean="0">
                <a:solidFill>
                  <a:schemeClr val="bg1"/>
                </a:solidFill>
              </a:rPr>
              <a:t> de </a:t>
            </a:r>
            <a:r>
              <a:rPr lang="ca-ES" i="1" dirty="0" err="1" smtClean="0">
                <a:solidFill>
                  <a:schemeClr val="bg1"/>
                </a:solidFill>
              </a:rPr>
              <a:t>activitat_centre</a:t>
            </a:r>
            <a:r>
              <a:rPr lang="ca-ES" dirty="0" smtClean="0">
                <a:solidFill>
                  <a:schemeClr val="bg1"/>
                </a:solidFill>
              </a:rPr>
              <a:t>)</a:t>
            </a:r>
            <a:endParaRPr lang="ca-ES" dirty="0">
              <a:solidFill>
                <a:schemeClr val="bg1"/>
              </a:solidFill>
            </a:endParaRPr>
          </a:p>
        </p:txBody>
      </p:sp>
      <p:pic>
        <p:nvPicPr>
          <p:cNvPr id="21" name="Imatg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527" y="2625296"/>
            <a:ext cx="4813011" cy="3280324"/>
          </a:xfrm>
          <a:prstGeom prst="rect">
            <a:avLst/>
          </a:prstGeom>
        </p:spPr>
      </p:pic>
      <p:grpSp>
        <p:nvGrpSpPr>
          <p:cNvPr id="22" name="Agrupa 21"/>
          <p:cNvGrpSpPr/>
          <p:nvPr/>
        </p:nvGrpSpPr>
        <p:grpSpPr>
          <a:xfrm>
            <a:off x="7648343" y="3734074"/>
            <a:ext cx="3107377" cy="450338"/>
            <a:chOff x="1246909" y="2003229"/>
            <a:chExt cx="3107377" cy="450338"/>
          </a:xfrm>
        </p:grpSpPr>
        <p:cxnSp>
          <p:nvCxnSpPr>
            <p:cNvPr id="23" name="Connector recte 22"/>
            <p:cNvCxnSpPr/>
            <p:nvPr/>
          </p:nvCxnSpPr>
          <p:spPr>
            <a:xfrm flipV="1">
              <a:off x="1246909" y="2003229"/>
              <a:ext cx="1080655" cy="45033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 recte 24"/>
            <p:cNvCxnSpPr/>
            <p:nvPr/>
          </p:nvCxnSpPr>
          <p:spPr>
            <a:xfrm>
              <a:off x="2327564" y="2003229"/>
              <a:ext cx="1025236" cy="4503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 recte 25"/>
            <p:cNvCxnSpPr/>
            <p:nvPr/>
          </p:nvCxnSpPr>
          <p:spPr>
            <a:xfrm>
              <a:off x="3352800" y="2453567"/>
              <a:ext cx="100148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QuadreDeText 15"/>
          <p:cNvSpPr txBox="1"/>
          <p:nvPr/>
        </p:nvSpPr>
        <p:spPr>
          <a:xfrm>
            <a:off x="2111829" y="719421"/>
            <a:ext cx="469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Gráfico</a:t>
            </a:r>
            <a:r>
              <a:rPr lang="ca-ES" b="1" dirty="0" smtClean="0"/>
              <a:t> 1</a:t>
            </a:r>
            <a:r>
              <a:rPr lang="ca-ES" dirty="0" smtClean="0"/>
              <a:t>: </a:t>
            </a:r>
            <a:r>
              <a:rPr lang="ca-ES" dirty="0" smtClean="0">
                <a:solidFill>
                  <a:schemeClr val="accent1"/>
                </a:solidFill>
              </a:rPr>
              <a:t>Persones ateses </a:t>
            </a:r>
            <a:r>
              <a:rPr lang="ca-ES" dirty="0" smtClean="0"/>
              <a:t>(2 </a:t>
            </a:r>
            <a:r>
              <a:rPr lang="ca-ES" dirty="0" err="1" smtClean="0"/>
              <a:t>vistas</a:t>
            </a:r>
            <a:r>
              <a:rPr lang="ca-ES" dirty="0" smtClean="0"/>
              <a:t> en </a:t>
            </a:r>
            <a:r>
              <a:rPr lang="ca-ES" dirty="0" err="1" smtClean="0"/>
              <a:t>pestañas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31" name="QuadreDeText 30"/>
          <p:cNvSpPr txBox="1"/>
          <p:nvPr/>
        </p:nvSpPr>
        <p:spPr>
          <a:xfrm>
            <a:off x="6975905" y="739628"/>
            <a:ext cx="445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Gráfico</a:t>
            </a:r>
            <a:r>
              <a:rPr lang="ca-ES" b="1" dirty="0" smtClean="0"/>
              <a:t> 2</a:t>
            </a:r>
            <a:r>
              <a:rPr lang="ca-ES" dirty="0" smtClean="0"/>
              <a:t>: </a:t>
            </a:r>
            <a:r>
              <a:rPr lang="ca-ES" dirty="0" smtClean="0">
                <a:solidFill>
                  <a:schemeClr val="accent1"/>
                </a:solidFill>
              </a:rPr>
              <a:t>Visites per persona atesa</a:t>
            </a:r>
            <a:endParaRPr lang="ca-ES" dirty="0">
              <a:solidFill>
                <a:schemeClr val="accent1"/>
              </a:solidFill>
            </a:endParaRPr>
          </a:p>
        </p:txBody>
      </p:sp>
      <p:sp>
        <p:nvSpPr>
          <p:cNvPr id="17" name="QuadreDeText 16"/>
          <p:cNvSpPr txBox="1"/>
          <p:nvPr/>
        </p:nvSpPr>
        <p:spPr>
          <a:xfrm>
            <a:off x="7160" y="438630"/>
            <a:ext cx="216016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ca-ES" dirty="0" smtClean="0"/>
          </a:p>
          <a:p>
            <a:r>
              <a:rPr lang="ca-ES" sz="1600" dirty="0" smtClean="0">
                <a:solidFill>
                  <a:schemeClr val="accent1"/>
                </a:solidFill>
              </a:rPr>
              <a:t>CSMA CSMIJ </a:t>
            </a:r>
            <a:r>
              <a:rPr lang="ca-ES" sz="1600" dirty="0" smtClean="0"/>
              <a:t>(</a:t>
            </a:r>
            <a:r>
              <a:rPr lang="ca-ES" sz="1600" i="1" dirty="0" err="1" smtClean="0"/>
              <a:t>radioButtons</a:t>
            </a:r>
            <a:r>
              <a:rPr lang="ca-ES" sz="1600" i="1" dirty="0" smtClean="0"/>
              <a:t>, </a:t>
            </a:r>
            <a:r>
              <a:rPr lang="ca-ES" sz="1600" i="1" dirty="0" err="1" smtClean="0"/>
              <a:t>default</a:t>
            </a:r>
            <a:r>
              <a:rPr lang="ca-ES" sz="1600" i="1" dirty="0" smtClean="0"/>
              <a:t> CSMA. No seleccionar los dos</a:t>
            </a:r>
            <a:r>
              <a:rPr lang="ca-ES" sz="1600" dirty="0" smtClean="0"/>
              <a:t>)</a:t>
            </a:r>
          </a:p>
          <a:p>
            <a:r>
              <a:rPr lang="ca-ES" sz="1600" dirty="0" smtClean="0">
                <a:solidFill>
                  <a:schemeClr val="accent1"/>
                </a:solidFill>
              </a:rPr>
              <a:t>RS Centre </a:t>
            </a:r>
          </a:p>
          <a:p>
            <a:r>
              <a:rPr lang="ca-ES" sz="1600" dirty="0"/>
              <a:t>(</a:t>
            </a:r>
            <a:r>
              <a:rPr lang="ca-ES" sz="1600" i="1" dirty="0"/>
              <a:t>múltiple</a:t>
            </a:r>
            <a:r>
              <a:rPr lang="ca-ES" sz="1600" dirty="0"/>
              <a:t> </a:t>
            </a:r>
            <a:r>
              <a:rPr lang="ca-ES" sz="1600" i="1" dirty="0" err="1"/>
              <a:t>selectInput</a:t>
            </a:r>
            <a:r>
              <a:rPr lang="ca-ES" sz="1600" i="1" dirty="0"/>
              <a:t>, </a:t>
            </a:r>
            <a:r>
              <a:rPr lang="ca-ES" sz="1600" i="1" dirty="0" err="1"/>
              <a:t>default</a:t>
            </a:r>
            <a:r>
              <a:rPr lang="ca-ES" sz="1600" i="1" dirty="0"/>
              <a:t> total</a:t>
            </a:r>
            <a:r>
              <a:rPr lang="ca-ES" sz="1600" dirty="0" smtClean="0"/>
              <a:t>)</a:t>
            </a:r>
            <a:endParaRPr lang="ca-ES" sz="1600" dirty="0" smtClean="0">
              <a:solidFill>
                <a:schemeClr val="accent1"/>
              </a:solidFill>
            </a:endParaRPr>
          </a:p>
          <a:p>
            <a:r>
              <a:rPr lang="ca-ES" sz="1600" dirty="0" smtClean="0">
                <a:solidFill>
                  <a:schemeClr val="accent1"/>
                </a:solidFill>
              </a:rPr>
              <a:t>Centre</a:t>
            </a:r>
          </a:p>
          <a:p>
            <a:r>
              <a:rPr lang="ca-ES" sz="1600" dirty="0" smtClean="0"/>
              <a:t>(</a:t>
            </a:r>
            <a:r>
              <a:rPr lang="ca-ES" sz="1600" i="1" dirty="0" smtClean="0"/>
              <a:t>múltiple</a:t>
            </a:r>
            <a:r>
              <a:rPr lang="ca-ES" sz="1600" dirty="0" smtClean="0"/>
              <a:t> </a:t>
            </a:r>
            <a:r>
              <a:rPr lang="ca-ES" sz="1600" i="1" dirty="0" err="1" smtClean="0"/>
              <a:t>selectInput</a:t>
            </a:r>
            <a:r>
              <a:rPr lang="ca-ES" sz="1600" i="1" dirty="0" smtClean="0"/>
              <a:t>, </a:t>
            </a:r>
            <a:r>
              <a:rPr lang="ca-ES" sz="1600" i="1" dirty="0" err="1" smtClean="0"/>
              <a:t>default</a:t>
            </a:r>
            <a:r>
              <a:rPr lang="ca-ES" sz="1600" i="1" dirty="0" smtClean="0"/>
              <a:t> total</a:t>
            </a:r>
            <a:r>
              <a:rPr lang="ca-ES" sz="1600" dirty="0" smtClean="0"/>
              <a:t>)</a:t>
            </a:r>
            <a:endParaRPr lang="ca-ES" sz="1600" dirty="0"/>
          </a:p>
          <a:p>
            <a:r>
              <a:rPr lang="ca-ES" sz="1600" dirty="0" smtClean="0">
                <a:solidFill>
                  <a:schemeClr val="accent1"/>
                </a:solidFill>
              </a:rPr>
              <a:t>Sexe</a:t>
            </a:r>
          </a:p>
          <a:p>
            <a:r>
              <a:rPr lang="ca-ES" sz="1600" dirty="0"/>
              <a:t>(</a:t>
            </a:r>
            <a:r>
              <a:rPr lang="ca-ES" sz="1600" i="1" dirty="0" err="1" smtClean="0"/>
              <a:t>selectInput</a:t>
            </a:r>
            <a:r>
              <a:rPr lang="ca-ES" sz="1600" i="1" dirty="0" smtClean="0"/>
              <a:t>, </a:t>
            </a:r>
            <a:r>
              <a:rPr lang="ca-ES" sz="1600" i="1" dirty="0" err="1" smtClean="0"/>
              <a:t>default</a:t>
            </a:r>
            <a:r>
              <a:rPr lang="ca-ES" sz="1600" i="1" dirty="0" smtClean="0"/>
              <a:t>, total</a:t>
            </a:r>
            <a:r>
              <a:rPr lang="ca-ES" sz="1600" dirty="0" smtClean="0"/>
              <a:t>)</a:t>
            </a:r>
          </a:p>
          <a:p>
            <a:r>
              <a:rPr lang="ca-ES" sz="1600" dirty="0" smtClean="0">
                <a:solidFill>
                  <a:schemeClr val="accent1"/>
                </a:solidFill>
              </a:rPr>
              <a:t>Grup d’edat</a:t>
            </a:r>
          </a:p>
          <a:p>
            <a:r>
              <a:rPr lang="ca-ES" sz="1600" dirty="0" smtClean="0"/>
              <a:t>(</a:t>
            </a:r>
            <a:r>
              <a:rPr lang="ca-ES" sz="1600" i="1" dirty="0" err="1" smtClean="0"/>
              <a:t>multiple</a:t>
            </a:r>
            <a:r>
              <a:rPr lang="ca-ES" sz="1600" dirty="0" smtClean="0"/>
              <a:t> </a:t>
            </a:r>
            <a:r>
              <a:rPr lang="ca-ES" sz="1600" i="1" dirty="0" err="1" smtClean="0"/>
              <a:t>selectInput</a:t>
            </a:r>
            <a:r>
              <a:rPr lang="ca-ES" sz="1600" i="1" dirty="0"/>
              <a:t>, </a:t>
            </a:r>
            <a:r>
              <a:rPr lang="ca-ES" sz="1600" i="1" dirty="0" err="1"/>
              <a:t>default</a:t>
            </a:r>
            <a:r>
              <a:rPr lang="ca-ES" sz="1600" i="1" dirty="0"/>
              <a:t>, total</a:t>
            </a:r>
            <a:r>
              <a:rPr lang="ca-ES" sz="1600" dirty="0" smtClean="0"/>
              <a:t>)</a:t>
            </a:r>
          </a:p>
          <a:p>
            <a:r>
              <a:rPr lang="ca-ES" sz="1600" dirty="0" smtClean="0">
                <a:solidFill>
                  <a:schemeClr val="accent1"/>
                </a:solidFill>
              </a:rPr>
              <a:t>N. Socioeconòmic</a:t>
            </a:r>
          </a:p>
          <a:p>
            <a:r>
              <a:rPr lang="ca-ES" sz="1600" dirty="0"/>
              <a:t>(</a:t>
            </a:r>
            <a:r>
              <a:rPr lang="ca-ES" sz="1600" i="1" dirty="0" err="1"/>
              <a:t>selectInput</a:t>
            </a:r>
            <a:r>
              <a:rPr lang="ca-ES" sz="1600" i="1" dirty="0"/>
              <a:t>, </a:t>
            </a:r>
            <a:r>
              <a:rPr lang="ca-ES" sz="1600" i="1" dirty="0" err="1"/>
              <a:t>default</a:t>
            </a:r>
            <a:r>
              <a:rPr lang="ca-ES" sz="1600" i="1" dirty="0"/>
              <a:t>, total</a:t>
            </a:r>
            <a:r>
              <a:rPr lang="ca-ES" sz="1600" dirty="0" smtClean="0"/>
              <a:t>)</a:t>
            </a:r>
          </a:p>
          <a:p>
            <a:r>
              <a:rPr lang="ca-ES" sz="1600" dirty="0" smtClean="0">
                <a:solidFill>
                  <a:schemeClr val="accent1"/>
                </a:solidFill>
              </a:rPr>
              <a:t>Diagnòstic</a:t>
            </a:r>
          </a:p>
          <a:p>
            <a:r>
              <a:rPr lang="ca-ES" sz="1600" dirty="0"/>
              <a:t>(</a:t>
            </a:r>
            <a:r>
              <a:rPr lang="ca-ES" sz="1600" i="1" dirty="0" err="1"/>
              <a:t>selectInput</a:t>
            </a:r>
            <a:r>
              <a:rPr lang="ca-ES" sz="1600" i="1" dirty="0"/>
              <a:t>, </a:t>
            </a:r>
            <a:r>
              <a:rPr lang="ca-ES" sz="1600" i="1" dirty="0" err="1"/>
              <a:t>default</a:t>
            </a:r>
            <a:r>
              <a:rPr lang="ca-ES" sz="1600" i="1" dirty="0"/>
              <a:t>, </a:t>
            </a:r>
            <a:r>
              <a:rPr lang="ca-ES" sz="1600" i="1" dirty="0" smtClean="0"/>
              <a:t>total) </a:t>
            </a:r>
            <a:r>
              <a:rPr lang="ca-ES" sz="1600" i="1" dirty="0" err="1" smtClean="0"/>
              <a:t>Incluye</a:t>
            </a:r>
            <a:r>
              <a:rPr lang="ca-ES" sz="1600" i="1" dirty="0" smtClean="0"/>
              <a:t> total, </a:t>
            </a:r>
            <a:r>
              <a:rPr lang="ca-ES" sz="1600" i="1" dirty="0" err="1" smtClean="0"/>
              <a:t>pcsm</a:t>
            </a:r>
            <a:r>
              <a:rPr lang="ca-ES" sz="1600" i="1" dirty="0" smtClean="0"/>
              <a:t> y </a:t>
            </a:r>
            <a:r>
              <a:rPr lang="ca-ES" sz="1600" i="1" dirty="0" err="1" smtClean="0"/>
              <a:t>pccsm</a:t>
            </a:r>
            <a:endParaRPr lang="ca-ES" sz="1600" i="1" dirty="0" smtClean="0"/>
          </a:p>
          <a:p>
            <a:r>
              <a:rPr lang="ca-ES" sz="1600" dirty="0">
                <a:solidFill>
                  <a:schemeClr val="accent1"/>
                </a:solidFill>
              </a:rPr>
              <a:t>Nous </a:t>
            </a:r>
            <a:r>
              <a:rPr lang="ca-ES" sz="1600" dirty="0" smtClean="0">
                <a:solidFill>
                  <a:schemeClr val="accent1"/>
                </a:solidFill>
              </a:rPr>
              <a:t>pacients </a:t>
            </a:r>
            <a:r>
              <a:rPr lang="ca-ES" sz="1600" i="1" dirty="0" err="1"/>
              <a:t>selectInput</a:t>
            </a:r>
            <a:r>
              <a:rPr lang="ca-ES" sz="1600" i="1" dirty="0"/>
              <a:t>, </a:t>
            </a:r>
            <a:r>
              <a:rPr lang="ca-ES" sz="1600" i="1" dirty="0" err="1"/>
              <a:t>default</a:t>
            </a:r>
            <a:r>
              <a:rPr lang="ca-ES" sz="1600" i="1" dirty="0"/>
              <a:t>, </a:t>
            </a:r>
            <a:r>
              <a:rPr lang="ca-ES" sz="1600" i="1" dirty="0" smtClean="0"/>
              <a:t>total)</a:t>
            </a:r>
            <a:endParaRPr lang="ca-ES" sz="1600" dirty="0">
              <a:solidFill>
                <a:schemeClr val="accent1"/>
              </a:solidFill>
            </a:endParaRPr>
          </a:p>
        </p:txBody>
      </p:sp>
      <p:sp>
        <p:nvSpPr>
          <p:cNvPr id="39" name="QuadreDeText 38"/>
          <p:cNvSpPr txBox="1"/>
          <p:nvPr/>
        </p:nvSpPr>
        <p:spPr>
          <a:xfrm>
            <a:off x="2167327" y="1054035"/>
            <a:ext cx="41771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dirty="0" err="1" smtClean="0"/>
              <a:t>View</a:t>
            </a:r>
            <a:r>
              <a:rPr lang="ca-ES" sz="1600" dirty="0" smtClean="0"/>
              <a:t> 1</a:t>
            </a:r>
            <a:r>
              <a:rPr lang="ca-ES" sz="1600" i="1" dirty="0" smtClean="0"/>
              <a:t>: </a:t>
            </a:r>
            <a:r>
              <a:rPr lang="ca-ES" sz="1600" i="1" dirty="0" err="1" smtClean="0"/>
              <a:t>gráfico</a:t>
            </a:r>
            <a:r>
              <a:rPr lang="ca-ES" sz="1600" i="1" dirty="0" smtClean="0"/>
              <a:t> lineal con la </a:t>
            </a:r>
            <a:r>
              <a:rPr lang="ca-ES" sz="1600" i="1" dirty="0" err="1" smtClean="0"/>
              <a:t>evolución</a:t>
            </a:r>
            <a:r>
              <a:rPr lang="ca-ES" sz="1600" i="1" dirty="0" smtClean="0"/>
              <a:t> de Catalunya (por </a:t>
            </a:r>
            <a:r>
              <a:rPr lang="ca-ES" sz="1600" i="1" dirty="0" err="1" smtClean="0"/>
              <a:t>defecto</a:t>
            </a:r>
            <a:r>
              <a:rPr lang="ca-ES" sz="1600" dirty="0" smtClean="0"/>
              <a:t>)</a:t>
            </a:r>
            <a:r>
              <a:rPr lang="ca-ES" sz="1600" dirty="0"/>
              <a:t> </a:t>
            </a:r>
            <a:r>
              <a:rPr lang="ca-ES" sz="1600" dirty="0" smtClean="0"/>
              <a:t>X=any; Y= pacients </a:t>
            </a:r>
            <a:r>
              <a:rPr lang="ca-ES" sz="1600" i="1" dirty="0" smtClean="0"/>
              <a:t>(</a:t>
            </a:r>
            <a:r>
              <a:rPr lang="ca-ES" sz="1600" i="1" dirty="0" err="1" smtClean="0"/>
              <a:t>sum</a:t>
            </a:r>
            <a:r>
              <a:rPr lang="ca-ES" sz="1600" i="1" dirty="0" smtClean="0"/>
              <a:t>). Al seleccionar un centro, en los selectores de la </a:t>
            </a:r>
            <a:r>
              <a:rPr lang="ca-ES" sz="1600" i="1" dirty="0" err="1" smtClean="0"/>
              <a:t>izquierda</a:t>
            </a:r>
            <a:r>
              <a:rPr lang="ca-ES" sz="1600" i="1" dirty="0" smtClean="0"/>
              <a:t>, se </a:t>
            </a:r>
            <a:r>
              <a:rPr lang="ca-ES" sz="1600" i="1" dirty="0" err="1" smtClean="0"/>
              <a:t>deja</a:t>
            </a:r>
            <a:r>
              <a:rPr lang="ca-ES" sz="1600" i="1" dirty="0" smtClean="0"/>
              <a:t> de ver Catalunya y se </a:t>
            </a:r>
            <a:r>
              <a:rPr lang="ca-ES" sz="1600" i="1" dirty="0" err="1" smtClean="0"/>
              <a:t>muestra</a:t>
            </a:r>
            <a:r>
              <a:rPr lang="ca-ES" sz="1600" i="1" dirty="0" smtClean="0"/>
              <a:t> la </a:t>
            </a:r>
            <a:r>
              <a:rPr lang="ca-ES" sz="1600" i="1" dirty="0" err="1" smtClean="0"/>
              <a:t>línea</a:t>
            </a:r>
            <a:r>
              <a:rPr lang="ca-ES" sz="1600" i="1" dirty="0" smtClean="0"/>
              <a:t> de tendència del centro</a:t>
            </a:r>
            <a:r>
              <a:rPr lang="ca-ES" i="1" dirty="0" smtClean="0"/>
              <a:t>. </a:t>
            </a:r>
            <a:r>
              <a:rPr lang="ca-ES" sz="1600" i="1" dirty="0" err="1" smtClean="0"/>
              <a:t>Idem</a:t>
            </a:r>
            <a:r>
              <a:rPr lang="ca-ES" sz="1600" i="1" dirty="0" smtClean="0"/>
              <a:t> con los </a:t>
            </a:r>
            <a:r>
              <a:rPr lang="ca-ES" sz="1600" i="1" dirty="0" err="1" smtClean="0"/>
              <a:t>otros</a:t>
            </a:r>
            <a:r>
              <a:rPr lang="ca-ES" sz="1600" i="1" dirty="0" smtClean="0"/>
              <a:t> selectores.</a:t>
            </a:r>
            <a:r>
              <a:rPr lang="ca-ES" i="1" dirty="0" smtClean="0"/>
              <a:t> </a:t>
            </a:r>
            <a:endParaRPr lang="ca-ES" i="1" dirty="0"/>
          </a:p>
        </p:txBody>
      </p:sp>
      <p:pic>
        <p:nvPicPr>
          <p:cNvPr id="41" name="Imatg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327" y="4687399"/>
            <a:ext cx="3308590" cy="2050598"/>
          </a:xfrm>
          <a:prstGeom prst="rect">
            <a:avLst/>
          </a:prstGeom>
        </p:spPr>
      </p:pic>
      <p:sp>
        <p:nvSpPr>
          <p:cNvPr id="42" name="QuadreDeText 41"/>
          <p:cNvSpPr txBox="1"/>
          <p:nvPr/>
        </p:nvSpPr>
        <p:spPr>
          <a:xfrm>
            <a:off x="2153917" y="2625296"/>
            <a:ext cx="41771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dirty="0" err="1" smtClean="0"/>
              <a:t>View</a:t>
            </a:r>
            <a:r>
              <a:rPr lang="ca-ES" sz="1600" dirty="0" smtClean="0"/>
              <a:t> 2</a:t>
            </a:r>
            <a:r>
              <a:rPr lang="ca-ES" sz="1600" i="1" dirty="0" smtClean="0"/>
              <a:t>: </a:t>
            </a:r>
            <a:r>
              <a:rPr lang="ca-ES" sz="1600" i="1" dirty="0" err="1" smtClean="0"/>
              <a:t>mismo</a:t>
            </a:r>
            <a:r>
              <a:rPr lang="ca-ES" sz="1600" i="1" dirty="0" smtClean="0"/>
              <a:t> </a:t>
            </a:r>
            <a:r>
              <a:rPr lang="ca-ES" sz="1600" i="1" dirty="0" err="1" smtClean="0"/>
              <a:t>gráfico</a:t>
            </a:r>
            <a:r>
              <a:rPr lang="ca-ES" sz="1600" i="1" dirty="0" smtClean="0"/>
              <a:t> en base 1 (2016) con </a:t>
            </a:r>
            <a:r>
              <a:rPr lang="ca-ES" sz="1600" i="1" dirty="0" err="1" smtClean="0"/>
              <a:t>todos</a:t>
            </a:r>
            <a:r>
              <a:rPr lang="ca-ES" sz="1600" i="1" dirty="0" smtClean="0"/>
              <a:t> los </a:t>
            </a:r>
            <a:r>
              <a:rPr lang="ca-ES" sz="1600" i="1" dirty="0" err="1" smtClean="0"/>
              <a:t>centros</a:t>
            </a:r>
            <a:r>
              <a:rPr lang="ca-ES" sz="1600" i="1" dirty="0" smtClean="0"/>
              <a:t> en gris y total (Catalunya) </a:t>
            </a:r>
            <a:r>
              <a:rPr lang="ca-ES" sz="1600" i="1" dirty="0" err="1" smtClean="0"/>
              <a:t>highlighted</a:t>
            </a:r>
            <a:r>
              <a:rPr lang="ca-ES" sz="1600" i="1" dirty="0" smtClean="0"/>
              <a:t> (referencia). </a:t>
            </a:r>
            <a:r>
              <a:rPr lang="ca-ES" sz="1600" i="1" dirty="0" err="1"/>
              <a:t>P</a:t>
            </a:r>
            <a:r>
              <a:rPr lang="ca-ES" sz="1600" i="1" dirty="0" err="1" smtClean="0"/>
              <a:t>osibilidad</a:t>
            </a:r>
            <a:r>
              <a:rPr lang="ca-ES" sz="1600" i="1" dirty="0" smtClean="0"/>
              <a:t> de </a:t>
            </a:r>
            <a:r>
              <a:rPr lang="ca-ES" sz="1600" i="1" dirty="0" err="1" smtClean="0"/>
              <a:t>highline</a:t>
            </a:r>
            <a:r>
              <a:rPr lang="ca-ES" sz="1600" i="1" dirty="0" smtClean="0"/>
              <a:t> los </a:t>
            </a:r>
            <a:r>
              <a:rPr lang="ca-ES" sz="1600" i="1" dirty="0" err="1" smtClean="0"/>
              <a:t>centros</a:t>
            </a:r>
            <a:r>
              <a:rPr lang="ca-ES" sz="1600" i="1" dirty="0" smtClean="0"/>
              <a:t> que se </a:t>
            </a:r>
            <a:r>
              <a:rPr lang="ca-ES" sz="1600" i="1" dirty="0" err="1" smtClean="0"/>
              <a:t>escojan</a:t>
            </a:r>
            <a:r>
              <a:rPr lang="ca-ES" sz="1600" i="1" dirty="0" smtClean="0"/>
              <a:t> en la </a:t>
            </a:r>
            <a:r>
              <a:rPr lang="ca-ES" sz="1600" i="1" dirty="0" err="1" smtClean="0"/>
              <a:t>selección</a:t>
            </a:r>
            <a:r>
              <a:rPr lang="ca-ES" sz="1600" i="1" dirty="0" smtClean="0"/>
              <a:t> múltiple de la </a:t>
            </a:r>
            <a:r>
              <a:rPr lang="ca-ES" sz="1600" i="1" dirty="0" err="1" smtClean="0"/>
              <a:t>izquierda</a:t>
            </a:r>
            <a:r>
              <a:rPr lang="ca-ES" sz="1600" i="1" dirty="0" smtClean="0"/>
              <a:t>. El resto de selectores </a:t>
            </a:r>
            <a:r>
              <a:rPr lang="ca-ES" sz="1600" i="1" dirty="0" err="1" smtClean="0"/>
              <a:t>actuan</a:t>
            </a:r>
            <a:r>
              <a:rPr lang="ca-ES" sz="1600" i="1" dirty="0" smtClean="0"/>
              <a:t> </a:t>
            </a:r>
            <a:r>
              <a:rPr lang="ca-ES" sz="1600" i="1" dirty="0" err="1" smtClean="0"/>
              <a:t>filtrando</a:t>
            </a:r>
            <a:r>
              <a:rPr lang="ca-ES" sz="1600" i="1" dirty="0" smtClean="0"/>
              <a:t>, como en el </a:t>
            </a:r>
            <a:r>
              <a:rPr lang="ca-ES" sz="1600" i="1" dirty="0" err="1" smtClean="0"/>
              <a:t>ráfico</a:t>
            </a:r>
            <a:r>
              <a:rPr lang="ca-ES" sz="1600" i="1" dirty="0" smtClean="0"/>
              <a:t> anterior. Es </a:t>
            </a:r>
            <a:r>
              <a:rPr lang="ca-ES" sz="1600" i="1" dirty="0" err="1" smtClean="0"/>
              <a:t>decir</a:t>
            </a:r>
            <a:r>
              <a:rPr lang="ca-ES" sz="1600" i="1" dirty="0" smtClean="0"/>
              <a:t>, si se selecciona Hombres se </a:t>
            </a:r>
            <a:r>
              <a:rPr lang="ca-ES" sz="1600" i="1" dirty="0" err="1" smtClean="0"/>
              <a:t>calculan</a:t>
            </a:r>
            <a:r>
              <a:rPr lang="ca-ES" sz="1600" i="1" dirty="0" smtClean="0"/>
              <a:t> </a:t>
            </a:r>
            <a:r>
              <a:rPr lang="ca-ES" sz="1600" i="1" dirty="0" err="1" smtClean="0"/>
              <a:t>todas</a:t>
            </a:r>
            <a:r>
              <a:rPr lang="ca-ES" sz="1600" i="1" dirty="0" smtClean="0"/>
              <a:t> las </a:t>
            </a:r>
            <a:r>
              <a:rPr lang="ca-ES" sz="1600" i="1" dirty="0" err="1" smtClean="0"/>
              <a:t>líneas</a:t>
            </a:r>
            <a:r>
              <a:rPr lang="ca-ES" sz="1600" i="1" dirty="0" smtClean="0"/>
              <a:t> para el </a:t>
            </a:r>
            <a:r>
              <a:rPr lang="ca-ES" sz="1600" i="1" dirty="0" err="1" smtClean="0"/>
              <a:t>subset</a:t>
            </a:r>
            <a:r>
              <a:rPr lang="ca-ES" sz="1600" i="1" dirty="0" smtClean="0"/>
              <a:t> Hombres.</a:t>
            </a:r>
            <a:endParaRPr lang="ca-ES" sz="1600" i="1" dirty="0"/>
          </a:p>
        </p:txBody>
      </p:sp>
      <p:sp>
        <p:nvSpPr>
          <p:cNvPr id="44" name="QuadreDeText 43"/>
          <p:cNvSpPr txBox="1"/>
          <p:nvPr/>
        </p:nvSpPr>
        <p:spPr>
          <a:xfrm>
            <a:off x="6988784" y="1097660"/>
            <a:ext cx="49330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dirty="0" err="1" smtClean="0"/>
              <a:t>View</a:t>
            </a:r>
            <a:r>
              <a:rPr lang="ca-ES" sz="1600" dirty="0" smtClean="0"/>
              <a:t> 1</a:t>
            </a:r>
            <a:r>
              <a:rPr lang="ca-ES" sz="1600" i="1" dirty="0" smtClean="0"/>
              <a:t>: </a:t>
            </a:r>
            <a:r>
              <a:rPr lang="ca-ES" sz="1600" i="1" dirty="0" err="1" smtClean="0"/>
              <a:t>beeswarm</a:t>
            </a:r>
            <a:r>
              <a:rPr lang="ca-ES" sz="1600" i="1" dirty="0" smtClean="0"/>
              <a:t> o </a:t>
            </a:r>
            <a:r>
              <a:rPr lang="ca-ES" sz="1600" i="1" dirty="0" err="1" smtClean="0"/>
              <a:t>dotplot</a:t>
            </a:r>
            <a:r>
              <a:rPr lang="ca-ES" sz="1600" i="1" dirty="0" smtClean="0"/>
              <a:t> </a:t>
            </a:r>
            <a:r>
              <a:rPr lang="ca-ES" sz="1600" i="1" dirty="0" err="1" smtClean="0"/>
              <a:t>combinado</a:t>
            </a:r>
            <a:r>
              <a:rPr lang="ca-ES" sz="1600" i="1" dirty="0" smtClean="0"/>
              <a:t> con </a:t>
            </a:r>
            <a:r>
              <a:rPr lang="ca-ES" sz="1600" i="1" dirty="0" err="1" smtClean="0"/>
              <a:t>gráfico</a:t>
            </a:r>
            <a:r>
              <a:rPr lang="ca-ES" sz="1600" i="1" dirty="0" smtClean="0"/>
              <a:t> lineal. </a:t>
            </a:r>
            <a:r>
              <a:rPr lang="ca-ES" sz="1600" i="1" dirty="0"/>
              <a:t>Cada punto es un centro.  </a:t>
            </a:r>
            <a:r>
              <a:rPr lang="ca-ES" sz="1600" dirty="0" smtClean="0"/>
              <a:t>X=any Y=mitjana de visites anuals </a:t>
            </a:r>
            <a:r>
              <a:rPr lang="ca-ES" sz="1600" i="1" dirty="0" smtClean="0"/>
              <a:t>(</a:t>
            </a:r>
            <a:r>
              <a:rPr lang="ca-ES" sz="1600" i="1" dirty="0" err="1" smtClean="0"/>
              <a:t>sum</a:t>
            </a:r>
            <a:r>
              <a:rPr lang="ca-ES" sz="1600" i="1" dirty="0" smtClean="0"/>
              <a:t> visites/</a:t>
            </a:r>
            <a:r>
              <a:rPr lang="ca-ES" sz="1600" i="1" dirty="0" err="1" smtClean="0"/>
              <a:t>sum</a:t>
            </a:r>
            <a:r>
              <a:rPr lang="ca-ES" sz="1600" i="1" dirty="0" smtClean="0"/>
              <a:t> pacients</a:t>
            </a:r>
            <a:r>
              <a:rPr lang="ca-ES" sz="1600" i="1" dirty="0"/>
              <a:t>). </a:t>
            </a:r>
            <a:r>
              <a:rPr lang="ca-ES" sz="1600" i="1" dirty="0" smtClean="0"/>
              <a:t>El </a:t>
            </a:r>
            <a:r>
              <a:rPr lang="ca-ES" sz="1600" i="1" dirty="0" err="1" smtClean="0"/>
              <a:t>gráfico</a:t>
            </a:r>
            <a:r>
              <a:rPr lang="ca-ES" sz="1600" i="1" dirty="0" smtClean="0"/>
              <a:t> lineal es la </a:t>
            </a:r>
            <a:r>
              <a:rPr lang="ca-ES" sz="1600" i="1" dirty="0" err="1" smtClean="0"/>
              <a:t>media</a:t>
            </a:r>
            <a:r>
              <a:rPr lang="ca-ES" sz="1600" i="1" dirty="0" smtClean="0"/>
              <a:t> de Catalunya (no mediana). Los </a:t>
            </a:r>
            <a:r>
              <a:rPr lang="ca-ES" sz="1600" i="1" dirty="0" err="1" smtClean="0"/>
              <a:t>puntos</a:t>
            </a:r>
            <a:r>
              <a:rPr lang="ca-ES" sz="1600" i="1" dirty="0" smtClean="0"/>
              <a:t> por </a:t>
            </a:r>
            <a:r>
              <a:rPr lang="ca-ES" sz="1600" i="1" dirty="0" err="1" smtClean="0"/>
              <a:t>defecto</a:t>
            </a:r>
            <a:r>
              <a:rPr lang="ca-ES" sz="1600" i="1" dirty="0" smtClean="0"/>
              <a:t> en gris, con </a:t>
            </a:r>
            <a:r>
              <a:rPr lang="ca-ES" sz="1600" i="1" dirty="0" err="1" smtClean="0"/>
              <a:t>posibilidad</a:t>
            </a:r>
            <a:r>
              <a:rPr lang="ca-ES" sz="1600" i="1" dirty="0" smtClean="0"/>
              <a:t> </a:t>
            </a:r>
            <a:r>
              <a:rPr lang="ca-ES" sz="1600" i="1" dirty="0"/>
              <a:t>de </a:t>
            </a:r>
            <a:r>
              <a:rPr lang="ca-ES" sz="1600" i="1" dirty="0" err="1"/>
              <a:t>highline</a:t>
            </a:r>
            <a:r>
              <a:rPr lang="ca-ES" sz="1600" i="1" dirty="0"/>
              <a:t> los </a:t>
            </a:r>
            <a:r>
              <a:rPr lang="ca-ES" sz="1600" i="1" dirty="0" err="1"/>
              <a:t>centros</a:t>
            </a:r>
            <a:r>
              <a:rPr lang="ca-ES" sz="1600" i="1" dirty="0"/>
              <a:t> que se </a:t>
            </a:r>
            <a:r>
              <a:rPr lang="ca-ES" sz="1600" i="1" dirty="0" err="1"/>
              <a:t>escojan</a:t>
            </a:r>
            <a:r>
              <a:rPr lang="ca-ES" sz="1600" i="1" dirty="0"/>
              <a:t> en la </a:t>
            </a:r>
            <a:r>
              <a:rPr lang="ca-ES" sz="1600" i="1" dirty="0" err="1"/>
              <a:t>selección</a:t>
            </a:r>
            <a:r>
              <a:rPr lang="ca-ES" sz="1600" i="1" dirty="0"/>
              <a:t> múltiple de la </a:t>
            </a:r>
            <a:r>
              <a:rPr lang="ca-ES" sz="1600" i="1" dirty="0" err="1"/>
              <a:t>izquierda</a:t>
            </a:r>
            <a:endParaRPr lang="ca-ES" sz="1600" i="1" dirty="0"/>
          </a:p>
          <a:p>
            <a:endParaRPr lang="ca-ES" sz="1600" dirty="0"/>
          </a:p>
        </p:txBody>
      </p:sp>
      <p:sp>
        <p:nvSpPr>
          <p:cNvPr id="46" name="QuadreDeText 45"/>
          <p:cNvSpPr txBox="1"/>
          <p:nvPr/>
        </p:nvSpPr>
        <p:spPr>
          <a:xfrm>
            <a:off x="6998521" y="5876223"/>
            <a:ext cx="5061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 smtClean="0"/>
              <a:t>View</a:t>
            </a:r>
            <a:r>
              <a:rPr lang="ca-ES" dirty="0" smtClean="0"/>
              <a:t> 2</a:t>
            </a:r>
            <a:r>
              <a:rPr lang="ca-ES" i="1" dirty="0" smtClean="0"/>
              <a:t>: </a:t>
            </a:r>
            <a:r>
              <a:rPr lang="ca-ES" sz="1600" i="1" dirty="0" err="1"/>
              <a:t>mismo</a:t>
            </a:r>
            <a:r>
              <a:rPr lang="ca-ES" sz="1600" i="1" dirty="0"/>
              <a:t> </a:t>
            </a:r>
            <a:r>
              <a:rPr lang="ca-ES" sz="1600" i="1" dirty="0" err="1"/>
              <a:t>gráfico</a:t>
            </a:r>
            <a:r>
              <a:rPr lang="ca-ES" sz="1600" i="1" dirty="0"/>
              <a:t> </a:t>
            </a:r>
            <a:r>
              <a:rPr lang="ca-ES" sz="1600" i="1" dirty="0" err="1"/>
              <a:t>pero</a:t>
            </a:r>
            <a:r>
              <a:rPr lang="ca-ES" sz="1600" i="1" dirty="0"/>
              <a:t> en </a:t>
            </a:r>
            <a:r>
              <a:rPr lang="ca-ES" sz="1600" i="1" dirty="0" err="1"/>
              <a:t>lugar</a:t>
            </a:r>
            <a:r>
              <a:rPr lang="ca-ES" sz="1600" i="1" dirty="0"/>
              <a:t> de </a:t>
            </a:r>
            <a:r>
              <a:rPr lang="ca-ES" sz="1600" i="1" dirty="0" err="1"/>
              <a:t>dotplot</a:t>
            </a:r>
            <a:r>
              <a:rPr lang="ca-ES" sz="1600" i="1" dirty="0"/>
              <a:t> o </a:t>
            </a:r>
            <a:r>
              <a:rPr lang="ca-ES" sz="1600" i="1" dirty="0" err="1"/>
              <a:t>beeswarm</a:t>
            </a:r>
            <a:r>
              <a:rPr lang="ca-ES" sz="1600" i="1" dirty="0"/>
              <a:t> </a:t>
            </a:r>
            <a:r>
              <a:rPr lang="ca-ES" sz="1600" i="1" dirty="0" err="1"/>
              <a:t>ponemos</a:t>
            </a:r>
            <a:r>
              <a:rPr lang="ca-ES" sz="1600" i="1" dirty="0"/>
              <a:t> un </a:t>
            </a:r>
            <a:r>
              <a:rPr lang="ca-ES" sz="1600" i="1" dirty="0" err="1"/>
              <a:t>boxplot</a:t>
            </a:r>
            <a:r>
              <a:rPr lang="ca-ES" sz="1600" i="1" dirty="0"/>
              <a:t>. </a:t>
            </a:r>
            <a:r>
              <a:rPr lang="ca-ES" sz="1600" i="1" dirty="0" err="1"/>
              <a:t>Mantenemos</a:t>
            </a:r>
            <a:r>
              <a:rPr lang="ca-ES" sz="1600" i="1" dirty="0"/>
              <a:t> en lineal para la </a:t>
            </a:r>
            <a:r>
              <a:rPr lang="ca-ES" sz="1600" i="1" dirty="0" err="1"/>
              <a:t>media</a:t>
            </a:r>
            <a:r>
              <a:rPr lang="ca-ES" sz="1600" i="1" dirty="0"/>
              <a:t> de Catalunya. </a:t>
            </a:r>
            <a:r>
              <a:rPr lang="ca-ES" sz="1600" i="1" dirty="0" err="1" smtClean="0"/>
              <a:t>Cuando</a:t>
            </a:r>
            <a:r>
              <a:rPr lang="ca-ES" sz="1600" i="1" dirty="0" smtClean="0"/>
              <a:t> </a:t>
            </a:r>
            <a:r>
              <a:rPr lang="ca-ES" sz="1600" i="1" dirty="0" err="1" smtClean="0"/>
              <a:t>seleccionamos</a:t>
            </a:r>
            <a:r>
              <a:rPr lang="ca-ES" sz="1600" i="1" dirty="0" smtClean="0"/>
              <a:t> </a:t>
            </a:r>
            <a:r>
              <a:rPr lang="ca-ES" sz="1600" i="1" dirty="0" err="1" smtClean="0"/>
              <a:t>uno</a:t>
            </a:r>
            <a:r>
              <a:rPr lang="ca-ES" sz="1600" i="1" dirty="0" smtClean="0"/>
              <a:t> o </a:t>
            </a:r>
            <a:r>
              <a:rPr lang="ca-ES" sz="1600" i="1" dirty="0" err="1" smtClean="0"/>
              <a:t>varios</a:t>
            </a:r>
            <a:r>
              <a:rPr lang="ca-ES" sz="1600" i="1" dirty="0" smtClean="0"/>
              <a:t> </a:t>
            </a:r>
            <a:r>
              <a:rPr lang="ca-ES" sz="1600" i="1" dirty="0" err="1" smtClean="0"/>
              <a:t>centros</a:t>
            </a:r>
            <a:r>
              <a:rPr lang="ca-ES" sz="1600" i="1" dirty="0" smtClean="0"/>
              <a:t> se </a:t>
            </a:r>
            <a:r>
              <a:rPr lang="ca-ES" sz="1600" i="1" dirty="0" err="1" smtClean="0"/>
              <a:t>marcan</a:t>
            </a:r>
            <a:r>
              <a:rPr lang="ca-ES" sz="1600" i="1" dirty="0" smtClean="0"/>
              <a:t> como </a:t>
            </a:r>
            <a:r>
              <a:rPr lang="ca-ES" sz="1600" i="1" dirty="0" err="1" smtClean="0"/>
              <a:t>puntos</a:t>
            </a:r>
            <a:r>
              <a:rPr lang="ca-ES" sz="1600" dirty="0" smtClean="0"/>
              <a:t>.</a:t>
            </a:r>
            <a:endParaRPr lang="ca-ES" sz="1600" dirty="0"/>
          </a:p>
        </p:txBody>
      </p:sp>
      <p:sp>
        <p:nvSpPr>
          <p:cNvPr id="47" name="QuadreDeText 46"/>
          <p:cNvSpPr txBox="1"/>
          <p:nvPr/>
        </p:nvSpPr>
        <p:spPr>
          <a:xfrm>
            <a:off x="8624817" y="266233"/>
            <a:ext cx="263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>
                <a:solidFill>
                  <a:schemeClr val="bg1"/>
                </a:solidFill>
              </a:rPr>
              <a:t>TENDÈNCIA </a:t>
            </a:r>
            <a:r>
              <a:rPr lang="ca-ES" i="1" dirty="0" smtClean="0">
                <a:solidFill>
                  <a:schemeClr val="bg1"/>
                </a:solidFill>
              </a:rPr>
              <a:t>(vista 1</a:t>
            </a:r>
            <a:r>
              <a:rPr lang="ca-ES" dirty="0" smtClean="0">
                <a:solidFill>
                  <a:schemeClr val="bg1"/>
                </a:solidFill>
              </a:rPr>
              <a:t>)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49024" y="52592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b="1" i="1" dirty="0"/>
              <a:t>IMPORTANTE: TODOS LOS FILTROS FILTRAN NUMERADOR Y </a:t>
            </a:r>
            <a:r>
              <a:rPr lang="ca-ES" b="1" i="1" dirty="0" smtClean="0"/>
              <a:t>DENOMINADOR</a:t>
            </a:r>
            <a:endParaRPr lang="ca-ES" b="1" i="1" dirty="0"/>
          </a:p>
        </p:txBody>
      </p:sp>
    </p:spTree>
    <p:extLst>
      <p:ext uri="{BB962C8B-B14F-4D97-AF65-F5344CB8AC3E}">
        <p14:creationId xmlns:p14="http://schemas.microsoft.com/office/powerpoint/2010/main" val="8475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7971" y="40272"/>
            <a:ext cx="11340605" cy="67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8" name="QuadreDeText 27"/>
          <p:cNvSpPr txBox="1"/>
          <p:nvPr/>
        </p:nvSpPr>
        <p:spPr>
          <a:xfrm>
            <a:off x="1611086" y="1633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a-ES" dirty="0"/>
          </a:p>
        </p:txBody>
      </p:sp>
      <p:sp>
        <p:nvSpPr>
          <p:cNvPr id="13" name="QuadreDeText 12"/>
          <p:cNvSpPr txBox="1"/>
          <p:nvPr/>
        </p:nvSpPr>
        <p:spPr>
          <a:xfrm>
            <a:off x="97971" y="53366"/>
            <a:ext cx="836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>
                <a:solidFill>
                  <a:schemeClr val="bg1"/>
                </a:solidFill>
              </a:rPr>
              <a:t>Població atesa i visites dels centres de salut mental  (usar los </a:t>
            </a:r>
            <a:r>
              <a:rPr lang="ca-ES" dirty="0" err="1" smtClean="0">
                <a:solidFill>
                  <a:schemeClr val="bg1"/>
                </a:solidFill>
              </a:rPr>
              <a:t>datos</a:t>
            </a:r>
            <a:r>
              <a:rPr lang="ca-ES" dirty="0" smtClean="0">
                <a:solidFill>
                  <a:schemeClr val="bg1"/>
                </a:solidFill>
              </a:rPr>
              <a:t> de </a:t>
            </a:r>
            <a:r>
              <a:rPr lang="ca-ES" dirty="0" err="1" smtClean="0">
                <a:solidFill>
                  <a:schemeClr val="bg1"/>
                </a:solidFill>
              </a:rPr>
              <a:t>activitat_territori</a:t>
            </a:r>
            <a:r>
              <a:rPr lang="ca-ES" dirty="0" smtClean="0">
                <a:solidFill>
                  <a:schemeClr val="bg1"/>
                </a:solidFill>
              </a:rPr>
              <a:t> y denominador població territori solo en el primer indicador) 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7" name="QuadreDeText 16"/>
          <p:cNvSpPr txBox="1"/>
          <p:nvPr/>
        </p:nvSpPr>
        <p:spPr>
          <a:xfrm>
            <a:off x="67573" y="740600"/>
            <a:ext cx="335587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>
                <a:solidFill>
                  <a:schemeClr val="accent1"/>
                </a:solidFill>
              </a:rPr>
              <a:t>Adults o menors</a:t>
            </a:r>
          </a:p>
          <a:p>
            <a:r>
              <a:rPr lang="ca-ES" dirty="0"/>
              <a:t>(</a:t>
            </a:r>
            <a:r>
              <a:rPr lang="ca-ES" i="1" dirty="0" err="1"/>
              <a:t>radioButtons</a:t>
            </a:r>
            <a:r>
              <a:rPr lang="ca-ES" i="1" dirty="0"/>
              <a:t>, </a:t>
            </a:r>
            <a:r>
              <a:rPr lang="ca-ES" i="1" dirty="0" err="1"/>
              <a:t>default</a:t>
            </a:r>
            <a:r>
              <a:rPr lang="ca-ES" i="1" dirty="0"/>
              <a:t> </a:t>
            </a:r>
            <a:r>
              <a:rPr lang="ca-ES" i="1" dirty="0" smtClean="0"/>
              <a:t>Adults. </a:t>
            </a:r>
            <a:r>
              <a:rPr lang="ca-ES" i="1" dirty="0"/>
              <a:t>No seleccionar los dos</a:t>
            </a:r>
            <a:r>
              <a:rPr lang="ca-ES" dirty="0" smtClean="0"/>
              <a:t>). Se definí </a:t>
            </a:r>
            <a:r>
              <a:rPr lang="ca-ES" dirty="0" err="1" smtClean="0"/>
              <a:t>adulto</a:t>
            </a:r>
            <a:r>
              <a:rPr lang="ca-ES" dirty="0" smtClean="0"/>
              <a:t> como </a:t>
            </a:r>
            <a:r>
              <a:rPr lang="ca-ES" dirty="0" err="1" smtClean="0"/>
              <a:t>edad</a:t>
            </a:r>
            <a:r>
              <a:rPr lang="ca-ES" dirty="0" smtClean="0"/>
              <a:t>&gt;17</a:t>
            </a:r>
            <a:endParaRPr lang="ca-ES" dirty="0">
              <a:solidFill>
                <a:schemeClr val="accent1"/>
              </a:solidFill>
            </a:endParaRPr>
          </a:p>
          <a:p>
            <a:r>
              <a:rPr lang="ca-ES" dirty="0" smtClean="0">
                <a:solidFill>
                  <a:schemeClr val="accent1"/>
                </a:solidFill>
              </a:rPr>
              <a:t>RS </a:t>
            </a:r>
            <a:r>
              <a:rPr lang="ca-ES" dirty="0"/>
              <a:t>(</a:t>
            </a:r>
            <a:r>
              <a:rPr lang="ca-ES" i="1" dirty="0" err="1" smtClean="0"/>
              <a:t>selectInput</a:t>
            </a:r>
            <a:r>
              <a:rPr lang="ca-ES" i="1" dirty="0"/>
              <a:t>, </a:t>
            </a:r>
            <a:r>
              <a:rPr lang="ca-ES" i="1" dirty="0" err="1"/>
              <a:t>default</a:t>
            </a:r>
            <a:r>
              <a:rPr lang="ca-ES" i="1" dirty="0"/>
              <a:t>, total</a:t>
            </a:r>
            <a:r>
              <a:rPr lang="ca-ES" dirty="0" smtClean="0"/>
              <a:t>). </a:t>
            </a:r>
            <a:r>
              <a:rPr lang="ca-ES" i="1" dirty="0" smtClean="0"/>
              <a:t>Si se filtra una RS se </a:t>
            </a:r>
            <a:r>
              <a:rPr lang="ca-ES" i="1" dirty="0" err="1" smtClean="0"/>
              <a:t>muestran</a:t>
            </a:r>
            <a:r>
              <a:rPr lang="ca-ES" i="1" dirty="0" smtClean="0"/>
              <a:t> las </a:t>
            </a:r>
            <a:r>
              <a:rPr lang="ca-ES" i="1" dirty="0" err="1" smtClean="0"/>
              <a:t>áreas</a:t>
            </a:r>
            <a:r>
              <a:rPr lang="ca-ES" i="1" dirty="0" smtClean="0"/>
              <a:t> solo de </a:t>
            </a:r>
            <a:r>
              <a:rPr lang="ca-ES" i="1" dirty="0" err="1" smtClean="0"/>
              <a:t>esa</a:t>
            </a:r>
            <a:r>
              <a:rPr lang="ca-ES" i="1" dirty="0" smtClean="0"/>
              <a:t> RS. </a:t>
            </a:r>
          </a:p>
          <a:p>
            <a:r>
              <a:rPr lang="ca-ES" dirty="0" err="1" smtClean="0">
                <a:solidFill>
                  <a:schemeClr val="accent1"/>
                </a:solidFill>
              </a:rPr>
              <a:t>Area</a:t>
            </a:r>
            <a:r>
              <a:rPr lang="ca-ES" dirty="0" smtClean="0">
                <a:solidFill>
                  <a:schemeClr val="accent1"/>
                </a:solidFill>
              </a:rPr>
              <a:t> de gestió assistencial </a:t>
            </a:r>
            <a:r>
              <a:rPr lang="ca-ES" dirty="0"/>
              <a:t>(</a:t>
            </a:r>
            <a:r>
              <a:rPr lang="ca-ES" i="1" dirty="0" err="1"/>
              <a:t>multiple</a:t>
            </a:r>
            <a:r>
              <a:rPr lang="ca-ES" dirty="0"/>
              <a:t> </a:t>
            </a:r>
            <a:r>
              <a:rPr lang="ca-ES" i="1" dirty="0" err="1"/>
              <a:t>selectInput</a:t>
            </a:r>
            <a:r>
              <a:rPr lang="ca-ES" i="1" dirty="0"/>
              <a:t>, </a:t>
            </a:r>
            <a:r>
              <a:rPr lang="ca-ES" i="1" dirty="0" err="1"/>
              <a:t>default</a:t>
            </a:r>
            <a:r>
              <a:rPr lang="ca-ES" i="1" dirty="0"/>
              <a:t>, total</a:t>
            </a:r>
            <a:r>
              <a:rPr lang="ca-ES" dirty="0" smtClean="0"/>
              <a:t>). </a:t>
            </a:r>
            <a:r>
              <a:rPr lang="ca-ES" i="1" dirty="0" err="1" smtClean="0"/>
              <a:t>Existe</a:t>
            </a:r>
            <a:r>
              <a:rPr lang="ca-ES" i="1" dirty="0" smtClean="0"/>
              <a:t> </a:t>
            </a:r>
            <a:r>
              <a:rPr lang="ca-ES" i="1" dirty="0" err="1" smtClean="0"/>
              <a:t>jerarquía</a:t>
            </a:r>
            <a:r>
              <a:rPr lang="ca-ES" i="1" dirty="0" smtClean="0"/>
              <a:t> con el filtro anterior. Al </a:t>
            </a:r>
            <a:r>
              <a:rPr lang="ca-ES" i="1" dirty="0" err="1" smtClean="0"/>
              <a:t>filtar</a:t>
            </a:r>
            <a:r>
              <a:rPr lang="ca-ES" i="1" dirty="0" smtClean="0"/>
              <a:t> una RS en el filtro anterior solo se </a:t>
            </a:r>
            <a:r>
              <a:rPr lang="ca-ES" i="1" dirty="0" err="1" smtClean="0"/>
              <a:t>permite</a:t>
            </a:r>
            <a:r>
              <a:rPr lang="ca-ES" i="1" dirty="0" smtClean="0"/>
              <a:t> el filtro de las </a:t>
            </a:r>
            <a:r>
              <a:rPr lang="ca-ES" i="1" dirty="0" err="1" smtClean="0"/>
              <a:t>areas</a:t>
            </a:r>
            <a:r>
              <a:rPr lang="ca-ES" i="1" dirty="0" smtClean="0"/>
              <a:t> de </a:t>
            </a:r>
            <a:r>
              <a:rPr lang="ca-ES" i="1" dirty="0" err="1" smtClean="0"/>
              <a:t>esa</a:t>
            </a:r>
            <a:r>
              <a:rPr lang="ca-ES" i="1" dirty="0" smtClean="0"/>
              <a:t> RS). En el mapa se  mostraria solo las </a:t>
            </a:r>
            <a:r>
              <a:rPr lang="ca-ES" i="1" dirty="0" err="1" smtClean="0"/>
              <a:t>áreas</a:t>
            </a:r>
            <a:r>
              <a:rPr lang="ca-ES" i="1" dirty="0" smtClean="0"/>
              <a:t> de la RS filtrada y se </a:t>
            </a:r>
            <a:r>
              <a:rPr lang="ca-ES" i="1" dirty="0" err="1" smtClean="0"/>
              <a:t>highlight</a:t>
            </a:r>
            <a:r>
              <a:rPr lang="ca-ES" i="1" dirty="0" smtClean="0"/>
              <a:t> el àrea seleccionada en este filtro).</a:t>
            </a:r>
            <a:endParaRPr lang="ca-ES" i="1" dirty="0" smtClean="0">
              <a:solidFill>
                <a:schemeClr val="accent1"/>
              </a:solidFill>
            </a:endParaRPr>
          </a:p>
          <a:p>
            <a:r>
              <a:rPr lang="ca-ES" dirty="0" smtClean="0">
                <a:solidFill>
                  <a:schemeClr val="accent1"/>
                </a:solidFill>
              </a:rPr>
              <a:t>Sexe</a:t>
            </a:r>
          </a:p>
          <a:p>
            <a:r>
              <a:rPr lang="ca-ES" dirty="0"/>
              <a:t>(</a:t>
            </a:r>
            <a:r>
              <a:rPr lang="ca-ES" i="1" dirty="0" err="1" smtClean="0"/>
              <a:t>selectInput</a:t>
            </a:r>
            <a:r>
              <a:rPr lang="ca-ES" i="1" dirty="0" smtClean="0"/>
              <a:t>, </a:t>
            </a:r>
            <a:r>
              <a:rPr lang="ca-ES" i="1" dirty="0" err="1" smtClean="0"/>
              <a:t>default</a:t>
            </a:r>
            <a:r>
              <a:rPr lang="ca-ES" i="1" dirty="0" smtClean="0"/>
              <a:t>, total</a:t>
            </a:r>
            <a:r>
              <a:rPr lang="ca-ES" dirty="0" smtClean="0"/>
              <a:t>)</a:t>
            </a:r>
          </a:p>
          <a:p>
            <a:r>
              <a:rPr lang="ca-ES" dirty="0" smtClean="0">
                <a:solidFill>
                  <a:schemeClr val="accent1"/>
                </a:solidFill>
              </a:rPr>
              <a:t>Grup d’edat</a:t>
            </a:r>
          </a:p>
          <a:p>
            <a:r>
              <a:rPr lang="ca-ES" dirty="0" smtClean="0"/>
              <a:t>(</a:t>
            </a:r>
            <a:r>
              <a:rPr lang="ca-ES" i="1" dirty="0" err="1" smtClean="0"/>
              <a:t>multiple</a:t>
            </a:r>
            <a:r>
              <a:rPr lang="ca-ES" dirty="0" smtClean="0"/>
              <a:t> </a:t>
            </a:r>
            <a:r>
              <a:rPr lang="ca-ES" i="1" dirty="0" err="1" smtClean="0"/>
              <a:t>selectInput</a:t>
            </a:r>
            <a:r>
              <a:rPr lang="ca-ES" i="1" dirty="0"/>
              <a:t>, </a:t>
            </a:r>
            <a:r>
              <a:rPr lang="ca-ES" i="1" dirty="0" err="1"/>
              <a:t>default</a:t>
            </a:r>
            <a:r>
              <a:rPr lang="ca-ES" i="1" dirty="0"/>
              <a:t>, total</a:t>
            </a:r>
            <a:r>
              <a:rPr lang="ca-ES" dirty="0" smtClean="0"/>
              <a:t>)</a:t>
            </a:r>
          </a:p>
        </p:txBody>
      </p:sp>
      <p:sp>
        <p:nvSpPr>
          <p:cNvPr id="20" name="QuadreDeText 19"/>
          <p:cNvSpPr txBox="1"/>
          <p:nvPr/>
        </p:nvSpPr>
        <p:spPr>
          <a:xfrm>
            <a:off x="8928512" y="239027"/>
            <a:ext cx="263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>
                <a:solidFill>
                  <a:schemeClr val="bg1"/>
                </a:solidFill>
              </a:rPr>
              <a:t>TERRITORIAL </a:t>
            </a:r>
            <a:r>
              <a:rPr lang="ca-ES" i="1" dirty="0" smtClean="0">
                <a:solidFill>
                  <a:schemeClr val="bg1"/>
                </a:solidFill>
              </a:rPr>
              <a:t>(vista 2</a:t>
            </a:r>
            <a:r>
              <a:rPr lang="ca-ES" dirty="0" smtClean="0">
                <a:solidFill>
                  <a:schemeClr val="bg1"/>
                </a:solidFill>
              </a:rPr>
              <a:t>)</a:t>
            </a:r>
            <a:endParaRPr lang="ca-ES" dirty="0">
              <a:solidFill>
                <a:schemeClr val="bg1"/>
              </a:solidFill>
            </a:endParaRPr>
          </a:p>
        </p:txBody>
      </p:sp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27" y="3212668"/>
            <a:ext cx="5489153" cy="3662590"/>
          </a:xfrm>
          <a:prstGeom prst="rect">
            <a:avLst/>
          </a:prstGeom>
        </p:spPr>
      </p:pic>
      <p:sp>
        <p:nvSpPr>
          <p:cNvPr id="6" name="QuadreDeText 5"/>
          <p:cNvSpPr txBox="1"/>
          <p:nvPr/>
        </p:nvSpPr>
        <p:spPr>
          <a:xfrm>
            <a:off x="6302829" y="1119168"/>
            <a:ext cx="2405742" cy="598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ca-ES" dirty="0"/>
          </a:p>
        </p:txBody>
      </p:sp>
      <p:sp>
        <p:nvSpPr>
          <p:cNvPr id="7" name="QuadreDeText 6"/>
          <p:cNvSpPr txBox="1"/>
          <p:nvPr/>
        </p:nvSpPr>
        <p:spPr>
          <a:xfrm>
            <a:off x="3325205" y="764563"/>
            <a:ext cx="8962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Indicador (</a:t>
            </a:r>
            <a:r>
              <a:rPr lang="ca-ES" i="1" dirty="0" err="1"/>
              <a:t>selectInput</a:t>
            </a:r>
            <a:r>
              <a:rPr lang="ca-ES" i="1" dirty="0"/>
              <a:t>, </a:t>
            </a:r>
            <a:r>
              <a:rPr lang="ca-ES" i="1" dirty="0" err="1" smtClean="0"/>
              <a:t>default</a:t>
            </a:r>
            <a:r>
              <a:rPr lang="ca-ES" i="1" dirty="0"/>
              <a:t> </a:t>
            </a:r>
            <a:r>
              <a:rPr lang="ca-ES" dirty="0" smtClean="0"/>
              <a:t>població atesa (%) (</a:t>
            </a:r>
            <a:r>
              <a:rPr lang="ca-ES" i="1" dirty="0" err="1" smtClean="0"/>
              <a:t>sum</a:t>
            </a:r>
            <a:r>
              <a:rPr lang="ca-ES" i="1" dirty="0" smtClean="0"/>
              <a:t> pacients/població). </a:t>
            </a:r>
            <a:r>
              <a:rPr lang="ca-ES" i="1" dirty="0" err="1"/>
              <a:t>O</a:t>
            </a:r>
            <a:r>
              <a:rPr lang="ca-ES" i="1" dirty="0" err="1" smtClean="0"/>
              <a:t>tras</a:t>
            </a:r>
            <a:r>
              <a:rPr lang="ca-ES" i="1" dirty="0" smtClean="0"/>
              <a:t> </a:t>
            </a:r>
            <a:r>
              <a:rPr lang="ca-ES" i="1" dirty="0" err="1" smtClean="0"/>
              <a:t>opciones</a:t>
            </a:r>
            <a:r>
              <a:rPr lang="ca-ES" i="1" dirty="0" smtClean="0"/>
              <a:t>: </a:t>
            </a:r>
            <a:r>
              <a:rPr lang="ca-ES" dirty="0" smtClean="0"/>
              <a:t>visites per pacient (</a:t>
            </a:r>
            <a:r>
              <a:rPr lang="ca-ES" i="1" dirty="0" err="1" smtClean="0"/>
              <a:t>sum</a:t>
            </a:r>
            <a:r>
              <a:rPr lang="ca-ES" i="1" dirty="0" smtClean="0"/>
              <a:t> visites/</a:t>
            </a:r>
            <a:r>
              <a:rPr lang="ca-ES" i="1" dirty="0" err="1" smtClean="0"/>
              <a:t>sum</a:t>
            </a:r>
            <a:r>
              <a:rPr lang="ca-ES" i="1" dirty="0" smtClean="0"/>
              <a:t> pacients</a:t>
            </a:r>
            <a:r>
              <a:rPr lang="ca-ES" dirty="0" smtClean="0"/>
              <a:t>), visites per pacient amb nivell socioeconòmic baix (</a:t>
            </a:r>
            <a:r>
              <a:rPr lang="ca-ES" i="1" dirty="0" err="1" smtClean="0"/>
              <a:t>sum</a:t>
            </a:r>
            <a:r>
              <a:rPr lang="ca-ES" i="1" dirty="0" smtClean="0"/>
              <a:t> visites </a:t>
            </a:r>
            <a:r>
              <a:rPr lang="ca-ES" i="1" dirty="0" err="1" smtClean="0"/>
              <a:t>nse</a:t>
            </a:r>
            <a:r>
              <a:rPr lang="ca-ES" i="1" dirty="0" smtClean="0"/>
              <a:t> baix/</a:t>
            </a:r>
            <a:r>
              <a:rPr lang="ca-ES" i="1" dirty="0" err="1" smtClean="0"/>
              <a:t>sum</a:t>
            </a:r>
            <a:r>
              <a:rPr lang="ca-ES" i="1" dirty="0" smtClean="0"/>
              <a:t> pacients </a:t>
            </a:r>
            <a:r>
              <a:rPr lang="ca-ES" i="1" dirty="0" err="1" smtClean="0"/>
              <a:t>nse</a:t>
            </a:r>
            <a:r>
              <a:rPr lang="ca-ES" i="1" dirty="0" smtClean="0"/>
              <a:t> baix</a:t>
            </a:r>
            <a:r>
              <a:rPr lang="ca-ES" dirty="0" smtClean="0"/>
              <a:t>) visites per pacient crònic </a:t>
            </a:r>
            <a:r>
              <a:rPr lang="ca-ES" i="1" dirty="0" smtClean="0"/>
              <a:t>(</a:t>
            </a:r>
            <a:r>
              <a:rPr lang="ca-ES" i="1" dirty="0" err="1" smtClean="0"/>
              <a:t>sum</a:t>
            </a:r>
            <a:r>
              <a:rPr lang="ca-ES" i="1" dirty="0" smtClean="0"/>
              <a:t> visites pacient crònic/ </a:t>
            </a:r>
            <a:r>
              <a:rPr lang="ca-ES" i="1" dirty="0" err="1" smtClean="0"/>
              <a:t>sum</a:t>
            </a:r>
            <a:r>
              <a:rPr lang="ca-ES" i="1" dirty="0" smtClean="0"/>
              <a:t> pacients crònics)</a:t>
            </a:r>
            <a:r>
              <a:rPr lang="ca-ES" dirty="0" smtClean="0"/>
              <a:t>, visites per pacient crònic complex (</a:t>
            </a:r>
            <a:r>
              <a:rPr lang="ca-ES" i="1" dirty="0" err="1" smtClean="0"/>
              <a:t>sum</a:t>
            </a:r>
            <a:r>
              <a:rPr lang="ca-ES" i="1" dirty="0" smtClean="0"/>
              <a:t> visites pacient crònic complex/</a:t>
            </a:r>
            <a:r>
              <a:rPr lang="ca-ES" i="1" dirty="0" err="1" smtClean="0"/>
              <a:t>sum</a:t>
            </a:r>
            <a:r>
              <a:rPr lang="ca-ES" i="1" dirty="0" smtClean="0"/>
              <a:t> pacients crònics complexos</a:t>
            </a:r>
            <a:r>
              <a:rPr lang="ca-ES" dirty="0" smtClean="0"/>
              <a:t>), Proporció de pacients crònics (%) (</a:t>
            </a:r>
            <a:r>
              <a:rPr lang="ca-ES" i="1" dirty="0" err="1" smtClean="0"/>
              <a:t>sum</a:t>
            </a:r>
            <a:r>
              <a:rPr lang="ca-ES" i="1" dirty="0" smtClean="0"/>
              <a:t> pacients crònics/</a:t>
            </a:r>
            <a:r>
              <a:rPr lang="ca-ES" i="1" dirty="0" err="1" smtClean="0"/>
              <a:t>sum</a:t>
            </a:r>
            <a:r>
              <a:rPr lang="ca-ES" i="1" dirty="0" smtClean="0"/>
              <a:t> pacients</a:t>
            </a:r>
            <a:r>
              <a:rPr lang="ca-ES" dirty="0" smtClean="0"/>
              <a:t>), Proporció de pacients crònics complexos (%) (</a:t>
            </a:r>
            <a:r>
              <a:rPr lang="ca-ES" i="1" dirty="0" err="1" smtClean="0"/>
              <a:t>sum</a:t>
            </a:r>
            <a:r>
              <a:rPr lang="ca-ES" i="1" dirty="0" smtClean="0"/>
              <a:t> pacients crònics complexos /</a:t>
            </a:r>
            <a:r>
              <a:rPr lang="ca-ES" i="1" dirty="0" err="1" smtClean="0"/>
              <a:t>sum</a:t>
            </a:r>
            <a:r>
              <a:rPr lang="ca-ES" i="1" dirty="0" smtClean="0"/>
              <a:t> pacients</a:t>
            </a:r>
            <a:r>
              <a:rPr lang="ca-ES" dirty="0" smtClean="0"/>
              <a:t>) , Proporció de nous pacients (%) </a:t>
            </a:r>
            <a:r>
              <a:rPr lang="ca-ES" dirty="0"/>
              <a:t>(</a:t>
            </a:r>
            <a:r>
              <a:rPr lang="ca-ES" i="1" dirty="0" err="1"/>
              <a:t>sum</a:t>
            </a:r>
            <a:r>
              <a:rPr lang="ca-ES" i="1" dirty="0"/>
              <a:t> </a:t>
            </a:r>
            <a:r>
              <a:rPr lang="ca-ES" i="1" dirty="0" smtClean="0"/>
              <a:t>nous pacients </a:t>
            </a:r>
            <a:r>
              <a:rPr lang="ca-ES" i="1" dirty="0"/>
              <a:t>/</a:t>
            </a:r>
            <a:r>
              <a:rPr lang="ca-ES" i="1" dirty="0" err="1"/>
              <a:t>sum</a:t>
            </a:r>
            <a:r>
              <a:rPr lang="ca-ES" i="1" dirty="0"/>
              <a:t> pacients</a:t>
            </a:r>
            <a:r>
              <a:rPr lang="ca-ES" dirty="0" smtClean="0"/>
              <a:t>)   </a:t>
            </a:r>
            <a:endParaRPr lang="ca-ES" dirty="0"/>
          </a:p>
          <a:p>
            <a:r>
              <a:rPr lang="ca-ES" dirty="0" smtClean="0"/>
              <a:t>   </a:t>
            </a:r>
            <a:endParaRPr lang="ca-ES" dirty="0"/>
          </a:p>
        </p:txBody>
      </p:sp>
      <p:sp>
        <p:nvSpPr>
          <p:cNvPr id="9" name="QuadreDeText 8"/>
          <p:cNvSpPr txBox="1"/>
          <p:nvPr/>
        </p:nvSpPr>
        <p:spPr>
          <a:xfrm>
            <a:off x="9169555" y="3853543"/>
            <a:ext cx="1545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i="1" dirty="0" err="1" smtClean="0"/>
              <a:t>Fijar</a:t>
            </a:r>
            <a:r>
              <a:rPr lang="ca-ES" i="1" dirty="0" smtClean="0"/>
              <a:t> en un principio </a:t>
            </a:r>
            <a:r>
              <a:rPr lang="ca-ES" i="1" dirty="0" err="1" smtClean="0"/>
              <a:t>leyenda</a:t>
            </a:r>
            <a:r>
              <a:rPr lang="ca-ES" i="1" dirty="0" smtClean="0"/>
              <a:t> por </a:t>
            </a:r>
            <a:r>
              <a:rPr lang="ca-ES" i="1" dirty="0" err="1" smtClean="0"/>
              <a:t>quintiles</a:t>
            </a:r>
            <a:r>
              <a:rPr lang="ca-ES" i="1" dirty="0" smtClean="0"/>
              <a:t> </a:t>
            </a:r>
            <a:r>
              <a:rPr lang="ca-ES" i="1" dirty="0" err="1" smtClean="0"/>
              <a:t>pero</a:t>
            </a:r>
            <a:r>
              <a:rPr lang="ca-ES" i="1" dirty="0" smtClean="0"/>
              <a:t> </a:t>
            </a:r>
            <a:r>
              <a:rPr lang="ca-ES" i="1" dirty="0" err="1" smtClean="0"/>
              <a:t>seguramente</a:t>
            </a:r>
            <a:r>
              <a:rPr lang="ca-ES" i="1" dirty="0" smtClean="0"/>
              <a:t> se </a:t>
            </a:r>
            <a:r>
              <a:rPr lang="ca-ES" i="1" dirty="0" err="1" smtClean="0"/>
              <a:t>tendrá</a:t>
            </a:r>
            <a:r>
              <a:rPr lang="ca-ES" i="1" dirty="0" smtClean="0"/>
              <a:t> que revisar</a:t>
            </a:r>
            <a:endParaRPr lang="ca-ES" i="1" dirty="0"/>
          </a:p>
        </p:txBody>
      </p:sp>
      <p:sp>
        <p:nvSpPr>
          <p:cNvPr id="10" name="QuadreDeText 9"/>
          <p:cNvSpPr txBox="1"/>
          <p:nvPr/>
        </p:nvSpPr>
        <p:spPr>
          <a:xfrm>
            <a:off x="5545161" y="3147191"/>
            <a:ext cx="21227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a-ES" dirty="0" smtClean="0">
                <a:solidFill>
                  <a:schemeClr val="accent1"/>
                </a:solidFill>
              </a:rPr>
              <a:t>Any</a:t>
            </a:r>
            <a:r>
              <a:rPr lang="ca-ES" dirty="0" smtClean="0"/>
              <a:t> (</a:t>
            </a:r>
            <a:r>
              <a:rPr lang="ca-ES" i="1" dirty="0" err="1" smtClean="0"/>
              <a:t>selectInput</a:t>
            </a:r>
            <a:r>
              <a:rPr lang="ca-ES" i="1" dirty="0" smtClean="0"/>
              <a:t>)</a:t>
            </a:r>
            <a:endParaRPr lang="ca-ES" dirty="0"/>
          </a:p>
        </p:txBody>
      </p:sp>
      <p:sp>
        <p:nvSpPr>
          <p:cNvPr id="11" name="QuadreDeText 10"/>
          <p:cNvSpPr txBox="1"/>
          <p:nvPr/>
        </p:nvSpPr>
        <p:spPr>
          <a:xfrm>
            <a:off x="7667875" y="3001550"/>
            <a:ext cx="443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i="1" dirty="0" smtClean="0"/>
              <a:t>IMPORTANTE: TODOS LOS FILTROS FILTRAN NUMERADOR Y DENOMINADOR, EXCEPTO INDICADOR PUES NO APLICA</a:t>
            </a:r>
            <a:endParaRPr lang="ca-ES" b="1" i="1" dirty="0"/>
          </a:p>
        </p:txBody>
      </p:sp>
    </p:spTree>
    <p:extLst>
      <p:ext uri="{BB962C8B-B14F-4D97-AF65-F5344CB8AC3E}">
        <p14:creationId xmlns:p14="http://schemas.microsoft.com/office/powerpoint/2010/main" val="22786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7971" y="229188"/>
            <a:ext cx="11340605" cy="483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8" name="QuadreDeText 27"/>
          <p:cNvSpPr txBox="1"/>
          <p:nvPr/>
        </p:nvSpPr>
        <p:spPr>
          <a:xfrm>
            <a:off x="1611086" y="1633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a-ES" dirty="0"/>
          </a:p>
        </p:txBody>
      </p:sp>
      <p:sp>
        <p:nvSpPr>
          <p:cNvPr id="13" name="QuadreDeText 12"/>
          <p:cNvSpPr txBox="1"/>
          <p:nvPr/>
        </p:nvSpPr>
        <p:spPr>
          <a:xfrm>
            <a:off x="97970" y="266233"/>
            <a:ext cx="836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>
                <a:solidFill>
                  <a:schemeClr val="bg1"/>
                </a:solidFill>
              </a:rPr>
              <a:t>Població atesa  i visites dels centres de salut mental (usar los </a:t>
            </a:r>
            <a:r>
              <a:rPr lang="ca-ES" dirty="0" err="1" smtClean="0">
                <a:solidFill>
                  <a:schemeClr val="bg1"/>
                </a:solidFill>
              </a:rPr>
              <a:t>datos</a:t>
            </a:r>
            <a:r>
              <a:rPr lang="ca-ES" dirty="0" smtClean="0">
                <a:solidFill>
                  <a:schemeClr val="bg1"/>
                </a:solidFill>
              </a:rPr>
              <a:t> de </a:t>
            </a:r>
            <a:r>
              <a:rPr lang="ca-ES" dirty="0" err="1" smtClean="0">
                <a:solidFill>
                  <a:schemeClr val="bg1"/>
                </a:solidFill>
              </a:rPr>
              <a:t>activitat_centre</a:t>
            </a:r>
            <a:r>
              <a:rPr lang="ca-ES" dirty="0" smtClean="0">
                <a:solidFill>
                  <a:schemeClr val="bg1"/>
                </a:solidFill>
              </a:rPr>
              <a:t>)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7" name="QuadreDeText 16"/>
          <p:cNvSpPr txBox="1"/>
          <p:nvPr/>
        </p:nvSpPr>
        <p:spPr>
          <a:xfrm>
            <a:off x="48318" y="878795"/>
            <a:ext cx="292348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ca-ES" dirty="0" smtClean="0"/>
          </a:p>
          <a:p>
            <a:r>
              <a:rPr lang="ca-ES" dirty="0">
                <a:solidFill>
                  <a:schemeClr val="accent1"/>
                </a:solidFill>
              </a:rPr>
              <a:t>CSMA CSMIJ </a:t>
            </a:r>
            <a:r>
              <a:rPr lang="ca-ES" dirty="0"/>
              <a:t>(</a:t>
            </a:r>
            <a:r>
              <a:rPr lang="ca-ES" i="1" dirty="0" err="1"/>
              <a:t>radioButtons</a:t>
            </a:r>
            <a:r>
              <a:rPr lang="ca-ES" i="1" dirty="0"/>
              <a:t>, </a:t>
            </a:r>
            <a:r>
              <a:rPr lang="ca-ES" i="1" dirty="0" err="1"/>
              <a:t>default</a:t>
            </a:r>
            <a:r>
              <a:rPr lang="ca-ES" i="1" dirty="0"/>
              <a:t> CSMA. No seleccionar los dos</a:t>
            </a:r>
            <a:r>
              <a:rPr lang="ca-ES" dirty="0"/>
              <a:t>)</a:t>
            </a:r>
          </a:p>
          <a:p>
            <a:r>
              <a:rPr lang="ca-ES" dirty="0" smtClean="0">
                <a:solidFill>
                  <a:schemeClr val="accent1"/>
                </a:solidFill>
              </a:rPr>
              <a:t>RS </a:t>
            </a:r>
            <a:r>
              <a:rPr lang="ca-ES" dirty="0" smtClean="0"/>
              <a:t>(</a:t>
            </a:r>
            <a:r>
              <a:rPr lang="ca-ES" i="1" dirty="0" err="1"/>
              <a:t>multiple</a:t>
            </a:r>
            <a:r>
              <a:rPr lang="ca-ES" dirty="0"/>
              <a:t> </a:t>
            </a:r>
            <a:r>
              <a:rPr lang="ca-ES" i="1" dirty="0" err="1"/>
              <a:t>selectInput</a:t>
            </a:r>
            <a:r>
              <a:rPr lang="ca-ES" i="1" dirty="0"/>
              <a:t>, </a:t>
            </a:r>
            <a:r>
              <a:rPr lang="ca-ES" i="1" dirty="0" err="1"/>
              <a:t>default</a:t>
            </a:r>
            <a:r>
              <a:rPr lang="ca-ES" i="1" dirty="0"/>
              <a:t>, total</a:t>
            </a:r>
            <a:r>
              <a:rPr lang="ca-ES" dirty="0" smtClean="0"/>
              <a:t>). </a:t>
            </a:r>
            <a:r>
              <a:rPr lang="ca-ES" i="1" dirty="0" err="1" smtClean="0"/>
              <a:t>Muestra</a:t>
            </a:r>
            <a:r>
              <a:rPr lang="ca-ES" i="1" dirty="0" smtClean="0"/>
              <a:t> solo las </a:t>
            </a:r>
            <a:r>
              <a:rPr lang="ca-ES" i="1" dirty="0" err="1" smtClean="0"/>
              <a:t>barras</a:t>
            </a:r>
            <a:r>
              <a:rPr lang="ca-ES" i="1" dirty="0" smtClean="0"/>
              <a:t> de los </a:t>
            </a:r>
            <a:r>
              <a:rPr lang="ca-ES" i="1" dirty="0" err="1" smtClean="0"/>
              <a:t>centros</a:t>
            </a:r>
            <a:r>
              <a:rPr lang="ca-ES" i="1" dirty="0" smtClean="0"/>
              <a:t> de la RS</a:t>
            </a:r>
          </a:p>
          <a:p>
            <a:r>
              <a:rPr lang="ca-ES" dirty="0" smtClean="0">
                <a:solidFill>
                  <a:schemeClr val="accent1"/>
                </a:solidFill>
              </a:rPr>
              <a:t>Centre </a:t>
            </a:r>
            <a:r>
              <a:rPr lang="ca-ES" i="1" dirty="0" err="1"/>
              <a:t>Existe</a:t>
            </a:r>
            <a:r>
              <a:rPr lang="ca-ES" i="1" dirty="0"/>
              <a:t> </a:t>
            </a:r>
            <a:r>
              <a:rPr lang="ca-ES" i="1" dirty="0" err="1"/>
              <a:t>jerarquía</a:t>
            </a:r>
            <a:r>
              <a:rPr lang="ca-ES" i="1" dirty="0"/>
              <a:t> con el filtro anterior. Al </a:t>
            </a:r>
            <a:r>
              <a:rPr lang="ca-ES" i="1" dirty="0" err="1"/>
              <a:t>filtar</a:t>
            </a:r>
            <a:r>
              <a:rPr lang="ca-ES" i="1" dirty="0"/>
              <a:t> una RS solo se </a:t>
            </a:r>
            <a:r>
              <a:rPr lang="ca-ES" i="1" dirty="0" err="1" smtClean="0"/>
              <a:t>muestran</a:t>
            </a:r>
            <a:r>
              <a:rPr lang="ca-ES" i="1" dirty="0" smtClean="0"/>
              <a:t> las </a:t>
            </a:r>
            <a:r>
              <a:rPr lang="ca-ES" i="1" dirty="0" err="1" smtClean="0"/>
              <a:t>barras</a:t>
            </a:r>
            <a:r>
              <a:rPr lang="ca-ES" i="1" dirty="0" smtClean="0"/>
              <a:t> de los </a:t>
            </a:r>
            <a:r>
              <a:rPr lang="ca-ES" i="1" dirty="0" err="1" smtClean="0"/>
              <a:t>centros</a:t>
            </a:r>
            <a:r>
              <a:rPr lang="ca-ES" i="1" dirty="0" smtClean="0"/>
              <a:t> </a:t>
            </a:r>
            <a:r>
              <a:rPr lang="ca-ES" i="1" dirty="0"/>
              <a:t>de </a:t>
            </a:r>
            <a:r>
              <a:rPr lang="ca-ES" i="1" dirty="0" err="1"/>
              <a:t>esa</a:t>
            </a:r>
            <a:r>
              <a:rPr lang="ca-ES" i="1" dirty="0"/>
              <a:t> RS). </a:t>
            </a:r>
            <a:r>
              <a:rPr lang="ca-ES" i="1" dirty="0" smtClean="0"/>
              <a:t>Al filtrar centro se </a:t>
            </a:r>
            <a:r>
              <a:rPr lang="ca-ES" i="1" dirty="0" err="1" smtClean="0"/>
              <a:t>highlight</a:t>
            </a:r>
            <a:r>
              <a:rPr lang="ca-ES" i="1" dirty="0" smtClean="0"/>
              <a:t> el centro.</a:t>
            </a:r>
            <a:endParaRPr lang="ca-ES" i="1" dirty="0" smtClean="0">
              <a:solidFill>
                <a:schemeClr val="accent1"/>
              </a:solidFill>
            </a:endParaRPr>
          </a:p>
          <a:p>
            <a:r>
              <a:rPr lang="ca-ES" dirty="0" smtClean="0">
                <a:solidFill>
                  <a:schemeClr val="accent1"/>
                </a:solidFill>
              </a:rPr>
              <a:t>Sexe</a:t>
            </a:r>
          </a:p>
          <a:p>
            <a:r>
              <a:rPr lang="ca-ES" dirty="0"/>
              <a:t>(</a:t>
            </a:r>
            <a:r>
              <a:rPr lang="ca-ES" i="1" dirty="0" err="1" smtClean="0"/>
              <a:t>selectInput</a:t>
            </a:r>
            <a:r>
              <a:rPr lang="ca-ES" i="1" dirty="0" smtClean="0"/>
              <a:t>, </a:t>
            </a:r>
            <a:r>
              <a:rPr lang="ca-ES" i="1" dirty="0" err="1" smtClean="0"/>
              <a:t>default</a:t>
            </a:r>
            <a:r>
              <a:rPr lang="ca-ES" i="1" dirty="0" smtClean="0"/>
              <a:t>, total</a:t>
            </a:r>
            <a:r>
              <a:rPr lang="ca-ES" dirty="0" smtClean="0"/>
              <a:t>)</a:t>
            </a:r>
          </a:p>
          <a:p>
            <a:r>
              <a:rPr lang="ca-ES" dirty="0" smtClean="0">
                <a:solidFill>
                  <a:schemeClr val="accent1"/>
                </a:solidFill>
              </a:rPr>
              <a:t>Grup d’edat</a:t>
            </a:r>
          </a:p>
          <a:p>
            <a:r>
              <a:rPr lang="ca-ES" dirty="0" smtClean="0"/>
              <a:t>(</a:t>
            </a:r>
            <a:r>
              <a:rPr lang="ca-ES" i="1" dirty="0" err="1" smtClean="0"/>
              <a:t>multiple</a:t>
            </a:r>
            <a:r>
              <a:rPr lang="ca-ES" dirty="0" smtClean="0"/>
              <a:t> </a:t>
            </a:r>
            <a:r>
              <a:rPr lang="ca-ES" i="1" dirty="0" err="1" smtClean="0"/>
              <a:t>selectInput</a:t>
            </a:r>
            <a:r>
              <a:rPr lang="ca-ES" i="1" dirty="0"/>
              <a:t>, </a:t>
            </a:r>
            <a:r>
              <a:rPr lang="ca-ES" i="1" dirty="0" err="1"/>
              <a:t>default</a:t>
            </a:r>
            <a:r>
              <a:rPr lang="ca-ES" i="1" dirty="0"/>
              <a:t>, total</a:t>
            </a:r>
            <a:r>
              <a:rPr lang="ca-ES" dirty="0" smtClean="0"/>
              <a:t>)</a:t>
            </a:r>
          </a:p>
        </p:txBody>
      </p:sp>
      <p:sp>
        <p:nvSpPr>
          <p:cNvPr id="18" name="QuadreDeText 17"/>
          <p:cNvSpPr txBox="1"/>
          <p:nvPr/>
        </p:nvSpPr>
        <p:spPr>
          <a:xfrm>
            <a:off x="88622" y="749836"/>
            <a:ext cx="12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variables</a:t>
            </a:r>
            <a:endParaRPr lang="ca-ES" b="1" dirty="0"/>
          </a:p>
        </p:txBody>
      </p:sp>
      <p:sp>
        <p:nvSpPr>
          <p:cNvPr id="20" name="QuadreDeText 19"/>
          <p:cNvSpPr txBox="1"/>
          <p:nvPr/>
        </p:nvSpPr>
        <p:spPr>
          <a:xfrm>
            <a:off x="8624817" y="266233"/>
            <a:ext cx="263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>
                <a:solidFill>
                  <a:schemeClr val="bg1"/>
                </a:solidFill>
              </a:rPr>
              <a:t>CENTRE </a:t>
            </a:r>
            <a:r>
              <a:rPr lang="ca-ES" i="1" dirty="0" smtClean="0">
                <a:solidFill>
                  <a:schemeClr val="bg1"/>
                </a:solidFill>
              </a:rPr>
              <a:t>(vista 3</a:t>
            </a:r>
            <a:r>
              <a:rPr lang="ca-ES" dirty="0" smtClean="0">
                <a:solidFill>
                  <a:schemeClr val="bg1"/>
                </a:solidFill>
              </a:rPr>
              <a:t>)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6" name="QuadreDeText 5"/>
          <p:cNvSpPr txBox="1"/>
          <p:nvPr/>
        </p:nvSpPr>
        <p:spPr>
          <a:xfrm>
            <a:off x="6302829" y="1119168"/>
            <a:ext cx="2405742" cy="598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ca-ES" dirty="0"/>
          </a:p>
        </p:txBody>
      </p:sp>
      <p:sp>
        <p:nvSpPr>
          <p:cNvPr id="7" name="QuadreDeText 6"/>
          <p:cNvSpPr txBox="1"/>
          <p:nvPr/>
        </p:nvSpPr>
        <p:spPr>
          <a:xfrm>
            <a:off x="2925019" y="728919"/>
            <a:ext cx="8962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Indicador (</a:t>
            </a:r>
            <a:r>
              <a:rPr lang="ca-ES" i="1" dirty="0" err="1"/>
              <a:t>selectInput</a:t>
            </a:r>
            <a:r>
              <a:rPr lang="ca-ES" i="1" dirty="0"/>
              <a:t>, </a:t>
            </a:r>
            <a:r>
              <a:rPr lang="ca-ES" i="1" dirty="0" err="1" smtClean="0"/>
              <a:t>default</a:t>
            </a:r>
            <a:r>
              <a:rPr lang="ca-ES" i="1" dirty="0"/>
              <a:t> </a:t>
            </a:r>
            <a:r>
              <a:rPr lang="ca-ES" i="1" dirty="0" smtClean="0"/>
              <a:t> </a:t>
            </a:r>
            <a:r>
              <a:rPr lang="ca-ES" dirty="0" smtClean="0"/>
              <a:t>visites per pacient (</a:t>
            </a:r>
            <a:r>
              <a:rPr lang="ca-ES" i="1" dirty="0" err="1" smtClean="0"/>
              <a:t>sum</a:t>
            </a:r>
            <a:r>
              <a:rPr lang="ca-ES" i="1" dirty="0" smtClean="0"/>
              <a:t> visites/</a:t>
            </a:r>
            <a:r>
              <a:rPr lang="ca-ES" i="1" dirty="0" err="1" smtClean="0"/>
              <a:t>sum</a:t>
            </a:r>
            <a:r>
              <a:rPr lang="ca-ES" i="1" dirty="0" smtClean="0"/>
              <a:t> pacients</a:t>
            </a:r>
            <a:r>
              <a:rPr lang="ca-ES" dirty="0" smtClean="0"/>
              <a:t>)), visites per pacient amb nivell socioeconòmic baix (</a:t>
            </a:r>
            <a:r>
              <a:rPr lang="ca-ES" i="1" dirty="0" err="1" smtClean="0"/>
              <a:t>sum</a:t>
            </a:r>
            <a:r>
              <a:rPr lang="ca-ES" i="1" dirty="0" smtClean="0"/>
              <a:t> visites </a:t>
            </a:r>
            <a:r>
              <a:rPr lang="ca-ES" i="1" dirty="0" err="1" smtClean="0"/>
              <a:t>nse</a:t>
            </a:r>
            <a:r>
              <a:rPr lang="ca-ES" i="1" dirty="0" smtClean="0"/>
              <a:t> baix/</a:t>
            </a:r>
            <a:r>
              <a:rPr lang="ca-ES" i="1" dirty="0" err="1" smtClean="0"/>
              <a:t>sum</a:t>
            </a:r>
            <a:r>
              <a:rPr lang="ca-ES" i="1" dirty="0" smtClean="0"/>
              <a:t> pacients </a:t>
            </a:r>
            <a:r>
              <a:rPr lang="ca-ES" i="1" dirty="0" err="1" smtClean="0"/>
              <a:t>nse</a:t>
            </a:r>
            <a:r>
              <a:rPr lang="ca-ES" i="1" dirty="0" smtClean="0"/>
              <a:t> baix</a:t>
            </a:r>
            <a:r>
              <a:rPr lang="ca-ES" dirty="0" smtClean="0"/>
              <a:t>) visites per pacient crònic </a:t>
            </a:r>
            <a:r>
              <a:rPr lang="ca-ES" i="1" dirty="0" smtClean="0"/>
              <a:t>(</a:t>
            </a:r>
            <a:r>
              <a:rPr lang="ca-ES" i="1" dirty="0" err="1" smtClean="0"/>
              <a:t>sum</a:t>
            </a:r>
            <a:r>
              <a:rPr lang="ca-ES" i="1" dirty="0" smtClean="0"/>
              <a:t> visites pacient crònic/ </a:t>
            </a:r>
            <a:r>
              <a:rPr lang="ca-ES" i="1" dirty="0" err="1" smtClean="0"/>
              <a:t>sum</a:t>
            </a:r>
            <a:r>
              <a:rPr lang="ca-ES" i="1" dirty="0" smtClean="0"/>
              <a:t> pacients crònics)</a:t>
            </a:r>
            <a:r>
              <a:rPr lang="ca-ES" dirty="0" smtClean="0"/>
              <a:t>, visites per pacient crònic complex (</a:t>
            </a:r>
            <a:r>
              <a:rPr lang="ca-ES" dirty="0" err="1" smtClean="0"/>
              <a:t>sum</a:t>
            </a:r>
            <a:r>
              <a:rPr lang="ca-ES" dirty="0" smtClean="0"/>
              <a:t> visites pacient crònic complex/</a:t>
            </a:r>
            <a:r>
              <a:rPr lang="ca-ES" dirty="0" err="1" smtClean="0"/>
              <a:t>sum</a:t>
            </a:r>
            <a:r>
              <a:rPr lang="ca-ES" dirty="0" smtClean="0"/>
              <a:t> pacients crònics complexos), Proporció de pacients crònics (%) (</a:t>
            </a:r>
            <a:r>
              <a:rPr lang="ca-ES" dirty="0" err="1" smtClean="0"/>
              <a:t>sum</a:t>
            </a:r>
            <a:r>
              <a:rPr lang="ca-ES" dirty="0" smtClean="0"/>
              <a:t> pacients crònics/</a:t>
            </a:r>
            <a:r>
              <a:rPr lang="ca-ES" dirty="0" err="1" smtClean="0"/>
              <a:t>sum</a:t>
            </a:r>
            <a:r>
              <a:rPr lang="ca-ES" dirty="0" smtClean="0"/>
              <a:t> pacients), Proporció de pacients crònics complexos (%) (</a:t>
            </a:r>
            <a:r>
              <a:rPr lang="ca-ES" dirty="0" err="1" smtClean="0"/>
              <a:t>sum</a:t>
            </a:r>
            <a:r>
              <a:rPr lang="ca-ES" dirty="0" smtClean="0"/>
              <a:t> pacients crònics complexos /</a:t>
            </a:r>
            <a:r>
              <a:rPr lang="ca-ES" dirty="0" err="1" smtClean="0"/>
              <a:t>sum</a:t>
            </a:r>
            <a:r>
              <a:rPr lang="ca-ES" dirty="0" smtClean="0"/>
              <a:t> pacients)    </a:t>
            </a:r>
            <a:endParaRPr lang="ca-ES" dirty="0"/>
          </a:p>
        </p:txBody>
      </p:sp>
      <p:pic>
        <p:nvPicPr>
          <p:cNvPr id="3" name="Imat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99" y="2389150"/>
            <a:ext cx="7050541" cy="4468850"/>
          </a:xfrm>
          <a:prstGeom prst="rect">
            <a:avLst/>
          </a:prstGeom>
        </p:spPr>
      </p:pic>
      <p:sp>
        <p:nvSpPr>
          <p:cNvPr id="15" name="QuadreDeText 14"/>
          <p:cNvSpPr txBox="1"/>
          <p:nvPr/>
        </p:nvSpPr>
        <p:spPr>
          <a:xfrm>
            <a:off x="9462394" y="2373022"/>
            <a:ext cx="21227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a-ES" dirty="0" smtClean="0">
                <a:solidFill>
                  <a:schemeClr val="accent1"/>
                </a:solidFill>
              </a:rPr>
              <a:t>Any</a:t>
            </a:r>
            <a:r>
              <a:rPr lang="ca-ES" dirty="0" smtClean="0"/>
              <a:t> (</a:t>
            </a:r>
            <a:r>
              <a:rPr lang="ca-ES" i="1" dirty="0" err="1" smtClean="0"/>
              <a:t>selectInput</a:t>
            </a:r>
            <a:r>
              <a:rPr lang="ca-ES" i="1" dirty="0" smtClean="0"/>
              <a:t>)</a:t>
            </a:r>
            <a:endParaRPr lang="ca-ES" dirty="0"/>
          </a:p>
        </p:txBody>
      </p:sp>
      <p:sp>
        <p:nvSpPr>
          <p:cNvPr id="4" name="QuadreDeText 3"/>
          <p:cNvSpPr txBox="1"/>
          <p:nvPr/>
        </p:nvSpPr>
        <p:spPr>
          <a:xfrm>
            <a:off x="9035143" y="4016829"/>
            <a:ext cx="907298" cy="957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ca-ES" dirty="0"/>
          </a:p>
        </p:txBody>
      </p:sp>
      <p:sp>
        <p:nvSpPr>
          <p:cNvPr id="5" name="QuadreDeText 4"/>
          <p:cNvSpPr txBox="1"/>
          <p:nvPr/>
        </p:nvSpPr>
        <p:spPr>
          <a:xfrm>
            <a:off x="9143999" y="2742354"/>
            <a:ext cx="29173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Tipo de </a:t>
            </a:r>
            <a:r>
              <a:rPr lang="ca-ES" dirty="0" err="1" smtClean="0"/>
              <a:t>gráfico</a:t>
            </a:r>
            <a:r>
              <a:rPr lang="ca-ES" dirty="0" smtClean="0"/>
              <a:t>: </a:t>
            </a:r>
            <a:r>
              <a:rPr lang="ca-ES" dirty="0" err="1" smtClean="0"/>
              <a:t>geom_col</a:t>
            </a:r>
            <a:r>
              <a:rPr lang="ca-ES" dirty="0" smtClean="0"/>
              <a:t> </a:t>
            </a:r>
            <a:r>
              <a:rPr lang="ca-ES" dirty="0" err="1" smtClean="0"/>
              <a:t>ordenado</a:t>
            </a:r>
            <a:r>
              <a:rPr lang="ca-ES" dirty="0" smtClean="0"/>
              <a:t> de </a:t>
            </a:r>
            <a:r>
              <a:rPr lang="ca-ES" dirty="0" err="1" smtClean="0"/>
              <a:t>más</a:t>
            </a:r>
            <a:r>
              <a:rPr lang="ca-ES" dirty="0" smtClean="0"/>
              <a:t> a </a:t>
            </a:r>
            <a:r>
              <a:rPr lang="ca-ES" dirty="0" err="1" smtClean="0"/>
              <a:t>menos</a:t>
            </a:r>
            <a:r>
              <a:rPr lang="ca-ES" dirty="0" smtClean="0"/>
              <a:t>. En el </a:t>
            </a:r>
            <a:r>
              <a:rPr lang="ca-ES" dirty="0" err="1" smtClean="0"/>
              <a:t>texto</a:t>
            </a:r>
            <a:r>
              <a:rPr lang="ca-ES" dirty="0" smtClean="0"/>
              <a:t> de las X </a:t>
            </a:r>
            <a:r>
              <a:rPr lang="ca-ES" dirty="0" err="1" smtClean="0"/>
              <a:t>tendremos</a:t>
            </a:r>
            <a:r>
              <a:rPr lang="ca-ES" dirty="0" smtClean="0"/>
              <a:t> el nombre de los </a:t>
            </a:r>
            <a:r>
              <a:rPr lang="ca-ES" dirty="0" err="1" smtClean="0"/>
              <a:t>centros</a:t>
            </a:r>
            <a:r>
              <a:rPr lang="ca-ES" dirty="0" smtClean="0"/>
              <a:t>. Se </a:t>
            </a:r>
            <a:r>
              <a:rPr lang="ca-ES" dirty="0" err="1" smtClean="0"/>
              <a:t>aplicará</a:t>
            </a:r>
            <a:r>
              <a:rPr lang="ca-ES" dirty="0" smtClean="0"/>
              <a:t> una </a:t>
            </a:r>
            <a:r>
              <a:rPr lang="ca-ES" dirty="0" err="1" smtClean="0"/>
              <a:t>ligera</a:t>
            </a:r>
            <a:r>
              <a:rPr lang="ca-ES" dirty="0" smtClean="0"/>
              <a:t> transparència </a:t>
            </a:r>
            <a:r>
              <a:rPr lang="ca-ES" dirty="0" err="1" smtClean="0"/>
              <a:t>alpha</a:t>
            </a:r>
            <a:r>
              <a:rPr lang="ca-ES" dirty="0" smtClean="0"/>
              <a:t>=0.7 a </a:t>
            </a:r>
            <a:r>
              <a:rPr lang="ca-ES" dirty="0" err="1" smtClean="0"/>
              <a:t>todos</a:t>
            </a:r>
            <a:r>
              <a:rPr lang="ca-ES" dirty="0" smtClean="0"/>
              <a:t> los </a:t>
            </a:r>
            <a:r>
              <a:rPr lang="ca-ES" dirty="0" err="1" smtClean="0"/>
              <a:t>centros</a:t>
            </a:r>
            <a:r>
              <a:rPr lang="ca-ES" dirty="0" smtClean="0"/>
              <a:t> que no </a:t>
            </a:r>
            <a:r>
              <a:rPr lang="ca-ES" dirty="0" err="1" smtClean="0"/>
              <a:t>esten</a:t>
            </a:r>
            <a:r>
              <a:rPr lang="ca-ES" dirty="0" smtClean="0"/>
              <a:t> entre los 5 top o 5 </a:t>
            </a:r>
            <a:r>
              <a:rPr lang="ca-ES" dirty="0" err="1" smtClean="0"/>
              <a:t>down</a:t>
            </a:r>
            <a:r>
              <a:rPr lang="ca-ES" dirty="0" smtClean="0"/>
              <a:t>. Se </a:t>
            </a:r>
            <a:r>
              <a:rPr lang="ca-ES" dirty="0" err="1" smtClean="0"/>
              <a:t>aplicará</a:t>
            </a:r>
            <a:r>
              <a:rPr lang="ca-ES" dirty="0" smtClean="0"/>
              <a:t> un color </a:t>
            </a:r>
            <a:r>
              <a:rPr lang="ca-ES" dirty="0" err="1" smtClean="0"/>
              <a:t>distinto</a:t>
            </a:r>
            <a:r>
              <a:rPr lang="ca-ES" dirty="0" smtClean="0"/>
              <a:t> a los </a:t>
            </a:r>
            <a:r>
              <a:rPr lang="ca-ES" dirty="0" err="1" smtClean="0"/>
              <a:t>centros</a:t>
            </a:r>
            <a:r>
              <a:rPr lang="ca-ES" dirty="0" smtClean="0"/>
              <a:t> que se </a:t>
            </a:r>
            <a:r>
              <a:rPr lang="ca-ES" dirty="0" err="1" smtClean="0"/>
              <a:t>haya</a:t>
            </a:r>
            <a:r>
              <a:rPr lang="ca-ES" dirty="0" smtClean="0"/>
              <a:t> </a:t>
            </a:r>
            <a:r>
              <a:rPr lang="ca-ES" dirty="0" err="1" smtClean="0"/>
              <a:t>seleccionado</a:t>
            </a:r>
            <a:r>
              <a:rPr lang="ca-ES" dirty="0" smtClean="0"/>
              <a:t> </a:t>
            </a:r>
            <a:r>
              <a:rPr lang="ca-ES" dirty="0" err="1" smtClean="0"/>
              <a:t>mediante</a:t>
            </a:r>
            <a:r>
              <a:rPr lang="ca-ES" dirty="0" smtClean="0"/>
              <a:t> el selector de </a:t>
            </a:r>
            <a:r>
              <a:rPr lang="ca-ES" dirty="0" err="1" smtClean="0"/>
              <a:t>centros</a:t>
            </a:r>
            <a:endParaRPr lang="ca-ES" dirty="0"/>
          </a:p>
        </p:txBody>
      </p:sp>
      <p:sp>
        <p:nvSpPr>
          <p:cNvPr id="19" name="QuadreDeText 18"/>
          <p:cNvSpPr txBox="1"/>
          <p:nvPr/>
        </p:nvSpPr>
        <p:spPr>
          <a:xfrm>
            <a:off x="5050951" y="5233880"/>
            <a:ext cx="443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i="1" dirty="0" smtClean="0"/>
              <a:t>IMPORTANTE: TODOS LOS FILTROS FILTRAN NUMERADOR Y DENOMINADOR, EXCEPTO INDICADOR PUES NO APLICA</a:t>
            </a:r>
            <a:endParaRPr lang="ca-ES" b="1" i="1" dirty="0"/>
          </a:p>
        </p:txBody>
      </p:sp>
    </p:spTree>
    <p:extLst>
      <p:ext uri="{BB962C8B-B14F-4D97-AF65-F5344CB8AC3E}">
        <p14:creationId xmlns:p14="http://schemas.microsoft.com/office/powerpoint/2010/main" val="9357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Qu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FD000632-E2C2-4692-B5FB-2F0083E0AE67}" vid="{81AF88F1-2245-433A-8FC2-E9DD719E1E5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3D99C67D94F745AE569EB8AAE5BC5A" ma:contentTypeVersion="2" ma:contentTypeDescription="Crea un document nou" ma:contentTypeScope="" ma:versionID="a2fa08ff3311823d4708bf24d6e17f2e">
  <xsd:schema xmlns:xsd="http://www.w3.org/2001/XMLSchema" xmlns:xs="http://www.w3.org/2001/XMLSchema" xmlns:p="http://schemas.microsoft.com/office/2006/metadata/properties" xmlns:ns2="2af399df-b67b-4047-8e5f-bf7341250d2c" targetNamespace="http://schemas.microsoft.com/office/2006/metadata/properties" ma:root="true" ma:fieldsID="ad7b9f4f6f6877d6124d0bade540ccdf" ns2:_="">
    <xsd:import namespace="2af399df-b67b-4047-8e5f-bf7341250d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f399df-b67b-4047-8e5f-bf7341250d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us de contingut"/>
        <xsd:element ref="dc:title" minOccurs="0" maxOccurs="1" ma:index="4" ma:displayName="Títo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FC79C1-E46F-432B-906E-560359154C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f399df-b67b-4047-8e5f-bf7341250d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4FC1CA-C137-4D63-ABDA-A6DF8C838ED0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2af399df-b67b-4047-8e5f-bf7341250d2c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5FE18D5-4EF4-40EE-B01D-FAE9F0B9FD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Plantilla_presentacio_AQuAS_2020</Template>
  <TotalTime>3861</TotalTime>
  <Words>922</Words>
  <Application>Microsoft Office PowerPoint</Application>
  <PresentationFormat>Pantalla panoràmica</PresentationFormat>
  <Paragraphs>56</Paragraphs>
  <Slides>4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2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AQuAS</vt:lpstr>
      <vt:lpstr>Proposta visualització indicador central de resultats SM</vt:lpstr>
      <vt:lpstr>Presentació del PowerPoint</vt:lpstr>
      <vt:lpstr>Presentació del PowerPoint</vt:lpstr>
      <vt:lpstr>Presentació del PowerPoint</vt:lpstr>
    </vt:vector>
  </TitlesOfParts>
  <Company>CTTI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Ramirez Gonzalez, Andrea</dc:creator>
  <cp:lastModifiedBy>Colls Guerra, Cristina</cp:lastModifiedBy>
  <cp:revision>583</cp:revision>
  <dcterms:created xsi:type="dcterms:W3CDTF">2020-09-21T10:50:01Z</dcterms:created>
  <dcterms:modified xsi:type="dcterms:W3CDTF">2021-04-15T11:28:34Z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0x010100C73D99C67D94F745AE569EB8AAE5BC5A</vt:lpwstr>
  </property>
</Properties>
</file>