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uusberg elias, Augusto" userId="faf5f73b-c218-45d1-b963-13946be2463e" providerId="ADAL" clId="{61E245A6-AA3F-4B3D-AC36-886C50FEB7FE}"/>
    <pc:docChg chg="custSel addSld modSld">
      <pc:chgData name="Kuusberg elias, Augusto" userId="faf5f73b-c218-45d1-b963-13946be2463e" providerId="ADAL" clId="{61E245A6-AA3F-4B3D-AC36-886C50FEB7FE}" dt="2024-07-16T13:57:55.971" v="17" actId="20577"/>
      <pc:docMkLst>
        <pc:docMk/>
      </pc:docMkLst>
      <pc:sldChg chg="modSp new mod">
        <pc:chgData name="Kuusberg elias, Augusto" userId="faf5f73b-c218-45d1-b963-13946be2463e" providerId="ADAL" clId="{61E245A6-AA3F-4B3D-AC36-886C50FEB7FE}" dt="2024-07-16T13:57:55.971" v="17" actId="20577"/>
        <pc:sldMkLst>
          <pc:docMk/>
          <pc:sldMk cId="3671197896" sldId="256"/>
        </pc:sldMkLst>
        <pc:spChg chg="mod">
          <ac:chgData name="Kuusberg elias, Augusto" userId="faf5f73b-c218-45d1-b963-13946be2463e" providerId="ADAL" clId="{61E245A6-AA3F-4B3D-AC36-886C50FEB7FE}" dt="2024-07-16T13:57:55.971" v="17" actId="20577"/>
          <ac:spMkLst>
            <pc:docMk/>
            <pc:sldMk cId="3671197896" sldId="256"/>
            <ac:spMk id="2" creationId="{AED43746-6782-F1F4-46AA-AECFB5F8076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209A3-6B2B-6886-B054-15619CF19C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457798-30EE-F38F-D450-37243D2D0A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79EB3-A37F-90DD-DDE2-F81116049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4B66F-D5ED-46F7-9E57-86E9ECE27CAB}" type="datetimeFigureOut">
              <a:rPr lang="en-IE" smtClean="0"/>
              <a:t>16/07/2024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8232A-D25B-CC5B-80A2-F4DB6168F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C066A2-5622-7C78-065F-48FBBBAAA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EFD5A-2F91-43CC-BA9E-692FCD7FB7C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34840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AFC44-91C5-A965-F509-68CC6BE0A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91212C-597F-44FC-7DE4-9B6FEF1238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16E504-55C8-1973-1612-3A86167BD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4B66F-D5ED-46F7-9E57-86E9ECE27CAB}" type="datetimeFigureOut">
              <a:rPr lang="en-IE" smtClean="0"/>
              <a:t>16/07/2024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2E7B7A-F1A8-E550-AC8E-B34241E9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34594C-EC99-F836-4BC1-1306FE787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EFD5A-2F91-43CC-BA9E-692FCD7FB7C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54493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52EA79-93D1-B2F3-4A0D-0EFC5E0700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1A6DF7-7FD4-20DB-F4ED-0813B2E502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1A038-5D54-2798-3687-082423ECA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4B66F-D5ED-46F7-9E57-86E9ECE27CAB}" type="datetimeFigureOut">
              <a:rPr lang="en-IE" smtClean="0"/>
              <a:t>16/07/2024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5D926-93AA-D1C4-5436-8A6DC3E51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3F42D8-3D08-F762-0EA5-33DC02A44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EFD5A-2F91-43CC-BA9E-692FCD7FB7C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64534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6AA8A-D703-FCDE-C208-C4AE50F40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1F406-8007-9AE7-AD24-4786CA6EC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B355E7-7413-3CB8-F4B3-9BD529142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4B66F-D5ED-46F7-9E57-86E9ECE27CAB}" type="datetimeFigureOut">
              <a:rPr lang="en-IE" smtClean="0"/>
              <a:t>16/07/2024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584E6-1001-839F-AE35-F38DF8537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64D3E0-0624-D70E-CEF6-BEE4C94B1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EFD5A-2F91-43CC-BA9E-692FCD7FB7C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67987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B2BF6-714F-0D79-1858-DB2490473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55353E-DBB0-7E11-1FF3-077446E600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9CA16-AC4F-470B-1059-36AC77ECA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4B66F-D5ED-46F7-9E57-86E9ECE27CAB}" type="datetimeFigureOut">
              <a:rPr lang="en-IE" smtClean="0"/>
              <a:t>16/07/2024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F86548-EB4C-AD93-F076-3D77E4AD7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C0146-1DD3-3A98-A37F-6D7A8CDB6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EFD5A-2F91-43CC-BA9E-692FCD7FB7C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29378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BE4FE-B36D-0E85-8EEF-0051F6798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F5B96-92F0-A372-DD81-A63261CD5D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1D0EF-88B8-DB68-056A-E20BB67B19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53C37A-03F1-8F53-1011-1C1C677BB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4B66F-D5ED-46F7-9E57-86E9ECE27CAB}" type="datetimeFigureOut">
              <a:rPr lang="en-IE" smtClean="0"/>
              <a:t>16/07/2024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09EE25-1AE1-84D6-311E-4C2555321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DD0D00-EDEC-5768-F34C-314F09FD3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EFD5A-2F91-43CC-BA9E-692FCD7FB7C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57884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77CCF-8C52-65D7-7A53-C3C13610E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050D92-61A6-635F-4B59-F91495B033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B74DAC-C540-2C00-B903-2AF4756159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C68448-3A12-9185-94B8-007EA8E91A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EEF6C7-C178-5515-8D29-5FE0EE4DF8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F34A14-AAEC-A973-1FBC-167C4B461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4B66F-D5ED-46F7-9E57-86E9ECE27CAB}" type="datetimeFigureOut">
              <a:rPr lang="en-IE" smtClean="0"/>
              <a:t>16/07/2024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D0F871-FCF9-6C09-AC9D-B3794430B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60A102-2E31-76EC-5827-DB2172779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EFD5A-2F91-43CC-BA9E-692FCD7FB7C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86618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126B5-BB6F-3ED0-E5ED-5EF9119AE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8D29E9-8705-1B50-3681-517C48807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4B66F-D5ED-46F7-9E57-86E9ECE27CAB}" type="datetimeFigureOut">
              <a:rPr lang="en-IE" smtClean="0"/>
              <a:t>16/07/2024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6E5DE4-8FEC-0FE1-9C2D-ABDA9BCCE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1C3D4E-6AF1-6F54-A3B8-814081F43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EFD5A-2F91-43CC-BA9E-692FCD7FB7C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04944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F498A6-5B25-E7C1-E602-78FFAD8F8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4B66F-D5ED-46F7-9E57-86E9ECE27CAB}" type="datetimeFigureOut">
              <a:rPr lang="en-IE" smtClean="0"/>
              <a:t>16/07/2024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5F8D5D-F710-EB5A-50DF-601F50AB2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C7D996-28B7-FF1B-43CF-25C87D052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EFD5A-2F91-43CC-BA9E-692FCD7FB7C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1740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7F4C4-3249-707C-780B-41B9813B1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C73CE-C992-9BC9-5E77-BED000481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0A73BA-68ED-4495-E151-F4DDCE1247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E03F6A-FF56-ECF6-A4F3-07AFD08B3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4B66F-D5ED-46F7-9E57-86E9ECE27CAB}" type="datetimeFigureOut">
              <a:rPr lang="en-IE" smtClean="0"/>
              <a:t>16/07/2024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710A27-C771-B0E7-0F86-85846E015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D51B53-670B-2A83-5AC7-C7B1886DE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EFD5A-2F91-43CC-BA9E-692FCD7FB7C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10850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B3D2D-E457-D95D-9AEA-FBE03BD4C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A46EBA-8F3B-E192-C8B4-3ED6B2A431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B4D29E-4D7E-96DF-07A0-22513B6626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CCF35-1A1B-AF94-F673-1D6433C3E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4B66F-D5ED-46F7-9E57-86E9ECE27CAB}" type="datetimeFigureOut">
              <a:rPr lang="en-IE" smtClean="0"/>
              <a:t>16/07/2024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6BFF0-5E2B-4726-8720-52A4E2405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CFB6AD-9590-E50C-3ADC-1656945FA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EFD5A-2F91-43CC-BA9E-692FCD7FB7C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565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9960E4-B55B-A526-3601-35A326A89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D56A8B-7D6B-07B9-4A79-B2B6695893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B7EA5-ED7A-0299-DCA8-F1BC7F43CB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84B66F-D5ED-46F7-9E57-86E9ECE27CAB}" type="datetimeFigureOut">
              <a:rPr lang="en-IE" smtClean="0"/>
              <a:t>16/07/2024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BCAF73-D9B5-6AA5-0A60-D48AF3ED77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9C642-8563-7FE7-7B10-C82572CA70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0EFD5A-2F91-43CC-BA9E-692FCD7FB7C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36974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43746-6782-F1F4-46AA-AECFB5F807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Teste </a:t>
            </a:r>
            <a:r>
              <a:rPr lang="en-GB"/>
              <a:t>powerpoint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CB04E9-D7DC-45B3-01F9-1998F3557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71197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4e9dbbfb-394a-4583-8810-53f81f819e3b}" enabled="0" method="" siteId="{4e9dbbfb-394a-4583-8810-53f81f819e3b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Teste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Kuusberg elias, Augusto</dc:creator>
  <cp:lastModifiedBy>Kuusberg elias, Augusto</cp:lastModifiedBy>
  <cp:revision>1</cp:revision>
  <dcterms:created xsi:type="dcterms:W3CDTF">2024-07-16T13:57:48Z</dcterms:created>
  <dcterms:modified xsi:type="dcterms:W3CDTF">2024-07-16T13:57:57Z</dcterms:modified>
</cp:coreProperties>
</file>