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2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D3972-7996-410C-A502-ED6A9D03C9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318B21-0C99-4C45-8D9B-6508B819BD6B}">
      <dgm:prSet/>
      <dgm:spPr/>
      <dgm:t>
        <a:bodyPr/>
        <a:lstStyle/>
        <a:p>
          <a:pPr>
            <a:defRPr cap="all"/>
          </a:pPr>
          <a:r>
            <a:rPr lang="en-GB"/>
            <a:t>Loops allow us to repeat a piece of code a number of times</a:t>
          </a:r>
          <a:endParaRPr lang="en-US"/>
        </a:p>
      </dgm:t>
    </dgm:pt>
    <dgm:pt modelId="{73CB4D45-B6C8-48B1-B196-82E91F6A622D}" type="parTrans" cxnId="{0836402C-FA34-4428-8094-C64B38A7969E}">
      <dgm:prSet/>
      <dgm:spPr/>
      <dgm:t>
        <a:bodyPr/>
        <a:lstStyle/>
        <a:p>
          <a:endParaRPr lang="en-US"/>
        </a:p>
      </dgm:t>
    </dgm:pt>
    <dgm:pt modelId="{D167FFEF-8E57-46EC-93F9-19D37231CAC1}" type="sibTrans" cxnId="{0836402C-FA34-4428-8094-C64B38A7969E}">
      <dgm:prSet/>
      <dgm:spPr/>
      <dgm:t>
        <a:bodyPr/>
        <a:lstStyle/>
        <a:p>
          <a:endParaRPr lang="en-US"/>
        </a:p>
      </dgm:t>
    </dgm:pt>
    <dgm:pt modelId="{23B46AD0-EBB3-4AA7-91D1-B51500EFAEE5}">
      <dgm:prSet/>
      <dgm:spPr/>
      <dgm:t>
        <a:bodyPr/>
        <a:lstStyle/>
        <a:p>
          <a:pPr>
            <a:defRPr cap="all"/>
          </a:pPr>
          <a:r>
            <a:rPr lang="en-US"/>
            <a:t>A big part of good programming practice is DRY – Don’t Repeat Yourself</a:t>
          </a:r>
        </a:p>
      </dgm:t>
    </dgm:pt>
    <dgm:pt modelId="{A40BB166-849B-4605-84B2-3E967D015268}" type="parTrans" cxnId="{059D938C-1F45-4758-BA47-8541CFED8348}">
      <dgm:prSet/>
      <dgm:spPr/>
      <dgm:t>
        <a:bodyPr/>
        <a:lstStyle/>
        <a:p>
          <a:endParaRPr lang="en-US"/>
        </a:p>
      </dgm:t>
    </dgm:pt>
    <dgm:pt modelId="{45FBB5CE-5F45-48F8-AD79-59C5EB3571C5}" type="sibTrans" cxnId="{059D938C-1F45-4758-BA47-8541CFED8348}">
      <dgm:prSet/>
      <dgm:spPr/>
      <dgm:t>
        <a:bodyPr/>
        <a:lstStyle/>
        <a:p>
          <a:endParaRPr lang="en-US"/>
        </a:p>
      </dgm:t>
    </dgm:pt>
    <dgm:pt modelId="{4A9A35BD-3E6C-48BB-8F8D-E6209B41243F}">
      <dgm:prSet/>
      <dgm:spPr/>
      <dgm:t>
        <a:bodyPr/>
        <a:lstStyle/>
        <a:p>
          <a:pPr>
            <a:defRPr cap="all"/>
          </a:pPr>
          <a:r>
            <a:rPr lang="en-US"/>
            <a:t>Loops allow us to get the code to repeat itself instead!</a:t>
          </a:r>
        </a:p>
      </dgm:t>
    </dgm:pt>
    <dgm:pt modelId="{E80AE9C1-632E-436D-BABC-DCFA8E8CF4DF}" type="parTrans" cxnId="{EF7F3E9A-3D6B-4C4E-80D8-8F9966ABCB43}">
      <dgm:prSet/>
      <dgm:spPr/>
      <dgm:t>
        <a:bodyPr/>
        <a:lstStyle/>
        <a:p>
          <a:endParaRPr lang="en-US"/>
        </a:p>
      </dgm:t>
    </dgm:pt>
    <dgm:pt modelId="{E86123F0-2BB4-47BF-8794-17930118818F}" type="sibTrans" cxnId="{EF7F3E9A-3D6B-4C4E-80D8-8F9966ABCB43}">
      <dgm:prSet/>
      <dgm:spPr/>
      <dgm:t>
        <a:bodyPr/>
        <a:lstStyle/>
        <a:p>
          <a:endParaRPr lang="en-US"/>
        </a:p>
      </dgm:t>
    </dgm:pt>
    <dgm:pt modelId="{DE19E874-05EE-4650-BB6C-CF079C4CD04F}" type="pres">
      <dgm:prSet presAssocID="{E94D3972-7996-410C-A502-ED6A9D03C940}" presName="root" presStyleCnt="0">
        <dgm:presLayoutVars>
          <dgm:dir/>
          <dgm:resizeHandles val="exact"/>
        </dgm:presLayoutVars>
      </dgm:prSet>
      <dgm:spPr/>
    </dgm:pt>
    <dgm:pt modelId="{0FA2F9AD-8E6A-4C1F-80DD-C15F51662BEF}" type="pres">
      <dgm:prSet presAssocID="{C3318B21-0C99-4C45-8D9B-6508B819BD6B}" presName="compNode" presStyleCnt="0"/>
      <dgm:spPr/>
    </dgm:pt>
    <dgm:pt modelId="{28185460-7C46-4B86-849D-B97C83B04ED5}" type="pres">
      <dgm:prSet presAssocID="{C3318B21-0C99-4C45-8D9B-6508B819BD6B}" presName="iconBgRect" presStyleLbl="bgShp" presStyleIdx="0" presStyleCnt="3"/>
      <dgm:spPr/>
    </dgm:pt>
    <dgm:pt modelId="{35B025B2-068A-4D77-B652-EC4E88891B37}" type="pres">
      <dgm:prSet presAssocID="{C3318B21-0C99-4C45-8D9B-6508B819B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BEA999C-713F-4CDC-AE4F-EED15C952F3B}" type="pres">
      <dgm:prSet presAssocID="{C3318B21-0C99-4C45-8D9B-6508B819BD6B}" presName="spaceRect" presStyleCnt="0"/>
      <dgm:spPr/>
    </dgm:pt>
    <dgm:pt modelId="{5BAC356C-6E23-4257-A4DD-131CD3163A3A}" type="pres">
      <dgm:prSet presAssocID="{C3318B21-0C99-4C45-8D9B-6508B819BD6B}" presName="textRect" presStyleLbl="revTx" presStyleIdx="0" presStyleCnt="3">
        <dgm:presLayoutVars>
          <dgm:chMax val="1"/>
          <dgm:chPref val="1"/>
        </dgm:presLayoutVars>
      </dgm:prSet>
      <dgm:spPr/>
    </dgm:pt>
    <dgm:pt modelId="{00FB9BD0-811E-458B-A933-840FFDDB5624}" type="pres">
      <dgm:prSet presAssocID="{D167FFEF-8E57-46EC-93F9-19D37231CAC1}" presName="sibTrans" presStyleCnt="0"/>
      <dgm:spPr/>
    </dgm:pt>
    <dgm:pt modelId="{D8B9EC01-E1D0-4A46-AE6E-7928B4AAEAA3}" type="pres">
      <dgm:prSet presAssocID="{23B46AD0-EBB3-4AA7-91D1-B51500EFAEE5}" presName="compNode" presStyleCnt="0"/>
      <dgm:spPr/>
    </dgm:pt>
    <dgm:pt modelId="{8CFFEB36-8892-4A63-9BCD-CA6EBFE8DC15}" type="pres">
      <dgm:prSet presAssocID="{23B46AD0-EBB3-4AA7-91D1-B51500EFAEE5}" presName="iconBgRect" presStyleLbl="bgShp" presStyleIdx="1" presStyleCnt="3"/>
      <dgm:spPr/>
    </dgm:pt>
    <dgm:pt modelId="{1D835D9F-FC37-46B9-8F1B-92D9C222F55F}" type="pres">
      <dgm:prSet presAssocID="{23B46AD0-EBB3-4AA7-91D1-B51500EFAE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AB681C4-0E61-44BB-A30F-42020064886E}" type="pres">
      <dgm:prSet presAssocID="{23B46AD0-EBB3-4AA7-91D1-B51500EFAEE5}" presName="spaceRect" presStyleCnt="0"/>
      <dgm:spPr/>
    </dgm:pt>
    <dgm:pt modelId="{83A5CCEC-7F87-4053-8B76-75EA5AEB9CB2}" type="pres">
      <dgm:prSet presAssocID="{23B46AD0-EBB3-4AA7-91D1-B51500EFAEE5}" presName="textRect" presStyleLbl="revTx" presStyleIdx="1" presStyleCnt="3">
        <dgm:presLayoutVars>
          <dgm:chMax val="1"/>
          <dgm:chPref val="1"/>
        </dgm:presLayoutVars>
      </dgm:prSet>
      <dgm:spPr/>
    </dgm:pt>
    <dgm:pt modelId="{13BCCF56-1D5A-45E9-AE8B-AF4087FD8A3F}" type="pres">
      <dgm:prSet presAssocID="{45FBB5CE-5F45-48F8-AD79-59C5EB3571C5}" presName="sibTrans" presStyleCnt="0"/>
      <dgm:spPr/>
    </dgm:pt>
    <dgm:pt modelId="{714DA379-DA97-492B-A7A4-D52BD134DEE8}" type="pres">
      <dgm:prSet presAssocID="{4A9A35BD-3E6C-48BB-8F8D-E6209B41243F}" presName="compNode" presStyleCnt="0"/>
      <dgm:spPr/>
    </dgm:pt>
    <dgm:pt modelId="{D265C3C0-054B-4A6C-82D3-28D242B486FD}" type="pres">
      <dgm:prSet presAssocID="{4A9A35BD-3E6C-48BB-8F8D-E6209B41243F}" presName="iconBgRect" presStyleLbl="bgShp" presStyleIdx="2" presStyleCnt="3"/>
      <dgm:spPr/>
    </dgm:pt>
    <dgm:pt modelId="{1504629B-755E-4BBB-B682-068E479D8831}" type="pres">
      <dgm:prSet presAssocID="{4A9A35BD-3E6C-48BB-8F8D-E6209B4124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19B5F6A-C94C-4EB3-8A6A-8812097F116F}" type="pres">
      <dgm:prSet presAssocID="{4A9A35BD-3E6C-48BB-8F8D-E6209B41243F}" presName="spaceRect" presStyleCnt="0"/>
      <dgm:spPr/>
    </dgm:pt>
    <dgm:pt modelId="{F89DFE5D-9BA8-40C9-94F5-98B9160BB469}" type="pres">
      <dgm:prSet presAssocID="{4A9A35BD-3E6C-48BB-8F8D-E6209B4124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6ED20E-CFB4-4B9E-AAC2-DF75D4B679B2}" type="presOf" srcId="{C3318B21-0C99-4C45-8D9B-6508B819BD6B}" destId="{5BAC356C-6E23-4257-A4DD-131CD3163A3A}" srcOrd="0" destOrd="0" presId="urn:microsoft.com/office/officeart/2018/5/layout/IconCircleLabelList"/>
    <dgm:cxn modelId="{0836402C-FA34-4428-8094-C64B38A7969E}" srcId="{E94D3972-7996-410C-A502-ED6A9D03C940}" destId="{C3318B21-0C99-4C45-8D9B-6508B819BD6B}" srcOrd="0" destOrd="0" parTransId="{73CB4D45-B6C8-48B1-B196-82E91F6A622D}" sibTransId="{D167FFEF-8E57-46EC-93F9-19D37231CAC1}"/>
    <dgm:cxn modelId="{3C068F5F-6078-416F-9EE2-B6D40EAAC29B}" type="presOf" srcId="{4A9A35BD-3E6C-48BB-8F8D-E6209B41243F}" destId="{F89DFE5D-9BA8-40C9-94F5-98B9160BB469}" srcOrd="0" destOrd="0" presId="urn:microsoft.com/office/officeart/2018/5/layout/IconCircleLabelList"/>
    <dgm:cxn modelId="{2C9B6283-5CCB-4B02-BCE5-6BBE0526A754}" type="presOf" srcId="{E94D3972-7996-410C-A502-ED6A9D03C940}" destId="{DE19E874-05EE-4650-BB6C-CF079C4CD04F}" srcOrd="0" destOrd="0" presId="urn:microsoft.com/office/officeart/2018/5/layout/IconCircleLabelList"/>
    <dgm:cxn modelId="{059D938C-1F45-4758-BA47-8541CFED8348}" srcId="{E94D3972-7996-410C-A502-ED6A9D03C940}" destId="{23B46AD0-EBB3-4AA7-91D1-B51500EFAEE5}" srcOrd="1" destOrd="0" parTransId="{A40BB166-849B-4605-84B2-3E967D015268}" sibTransId="{45FBB5CE-5F45-48F8-AD79-59C5EB3571C5}"/>
    <dgm:cxn modelId="{EF7F3E9A-3D6B-4C4E-80D8-8F9966ABCB43}" srcId="{E94D3972-7996-410C-A502-ED6A9D03C940}" destId="{4A9A35BD-3E6C-48BB-8F8D-E6209B41243F}" srcOrd="2" destOrd="0" parTransId="{E80AE9C1-632E-436D-BABC-DCFA8E8CF4DF}" sibTransId="{E86123F0-2BB4-47BF-8794-17930118818F}"/>
    <dgm:cxn modelId="{214C7BFC-A136-47A2-875C-14F614A3E1AD}" type="presOf" srcId="{23B46AD0-EBB3-4AA7-91D1-B51500EFAEE5}" destId="{83A5CCEC-7F87-4053-8B76-75EA5AEB9CB2}" srcOrd="0" destOrd="0" presId="urn:microsoft.com/office/officeart/2018/5/layout/IconCircleLabelList"/>
    <dgm:cxn modelId="{45B20E50-1043-408D-BDB6-07D6228880AD}" type="presParOf" srcId="{DE19E874-05EE-4650-BB6C-CF079C4CD04F}" destId="{0FA2F9AD-8E6A-4C1F-80DD-C15F51662BEF}" srcOrd="0" destOrd="0" presId="urn:microsoft.com/office/officeart/2018/5/layout/IconCircleLabelList"/>
    <dgm:cxn modelId="{C7C1D911-4D8D-4DDF-8228-16A3F9964CD4}" type="presParOf" srcId="{0FA2F9AD-8E6A-4C1F-80DD-C15F51662BEF}" destId="{28185460-7C46-4B86-849D-B97C83B04ED5}" srcOrd="0" destOrd="0" presId="urn:microsoft.com/office/officeart/2018/5/layout/IconCircleLabelList"/>
    <dgm:cxn modelId="{6554BD23-A1D6-46DA-A673-187F791D927D}" type="presParOf" srcId="{0FA2F9AD-8E6A-4C1F-80DD-C15F51662BEF}" destId="{35B025B2-068A-4D77-B652-EC4E88891B37}" srcOrd="1" destOrd="0" presId="urn:microsoft.com/office/officeart/2018/5/layout/IconCircleLabelList"/>
    <dgm:cxn modelId="{FDAC3CCE-46D7-4644-9891-1158A21A45F8}" type="presParOf" srcId="{0FA2F9AD-8E6A-4C1F-80DD-C15F51662BEF}" destId="{2BEA999C-713F-4CDC-AE4F-EED15C952F3B}" srcOrd="2" destOrd="0" presId="urn:microsoft.com/office/officeart/2018/5/layout/IconCircleLabelList"/>
    <dgm:cxn modelId="{7514B47A-BE90-4C39-9005-6FA9795541C9}" type="presParOf" srcId="{0FA2F9AD-8E6A-4C1F-80DD-C15F51662BEF}" destId="{5BAC356C-6E23-4257-A4DD-131CD3163A3A}" srcOrd="3" destOrd="0" presId="urn:microsoft.com/office/officeart/2018/5/layout/IconCircleLabelList"/>
    <dgm:cxn modelId="{03C91B58-8D82-4B91-A171-793BD8D1EC4D}" type="presParOf" srcId="{DE19E874-05EE-4650-BB6C-CF079C4CD04F}" destId="{00FB9BD0-811E-458B-A933-840FFDDB5624}" srcOrd="1" destOrd="0" presId="urn:microsoft.com/office/officeart/2018/5/layout/IconCircleLabelList"/>
    <dgm:cxn modelId="{5B474542-EA6D-421C-BED4-899BF544E05D}" type="presParOf" srcId="{DE19E874-05EE-4650-BB6C-CF079C4CD04F}" destId="{D8B9EC01-E1D0-4A46-AE6E-7928B4AAEAA3}" srcOrd="2" destOrd="0" presId="urn:microsoft.com/office/officeart/2018/5/layout/IconCircleLabelList"/>
    <dgm:cxn modelId="{2FBB7FC1-FC90-4F00-9DD7-33464879A45C}" type="presParOf" srcId="{D8B9EC01-E1D0-4A46-AE6E-7928B4AAEAA3}" destId="{8CFFEB36-8892-4A63-9BCD-CA6EBFE8DC15}" srcOrd="0" destOrd="0" presId="urn:microsoft.com/office/officeart/2018/5/layout/IconCircleLabelList"/>
    <dgm:cxn modelId="{8F920D10-BEFC-4638-B954-B24A9ECF252E}" type="presParOf" srcId="{D8B9EC01-E1D0-4A46-AE6E-7928B4AAEAA3}" destId="{1D835D9F-FC37-46B9-8F1B-92D9C222F55F}" srcOrd="1" destOrd="0" presId="urn:microsoft.com/office/officeart/2018/5/layout/IconCircleLabelList"/>
    <dgm:cxn modelId="{FF87F3EF-BC1A-46F8-B34C-3A7DD677ABF0}" type="presParOf" srcId="{D8B9EC01-E1D0-4A46-AE6E-7928B4AAEAA3}" destId="{7AB681C4-0E61-44BB-A30F-42020064886E}" srcOrd="2" destOrd="0" presId="urn:microsoft.com/office/officeart/2018/5/layout/IconCircleLabelList"/>
    <dgm:cxn modelId="{0625A418-BA23-4AAC-8480-BBA8E99800E7}" type="presParOf" srcId="{D8B9EC01-E1D0-4A46-AE6E-7928B4AAEAA3}" destId="{83A5CCEC-7F87-4053-8B76-75EA5AEB9CB2}" srcOrd="3" destOrd="0" presId="urn:microsoft.com/office/officeart/2018/5/layout/IconCircleLabelList"/>
    <dgm:cxn modelId="{CCB06983-14A1-4AFD-BD44-68E93467EF58}" type="presParOf" srcId="{DE19E874-05EE-4650-BB6C-CF079C4CD04F}" destId="{13BCCF56-1D5A-45E9-AE8B-AF4087FD8A3F}" srcOrd="3" destOrd="0" presId="urn:microsoft.com/office/officeart/2018/5/layout/IconCircleLabelList"/>
    <dgm:cxn modelId="{8285B6A2-B971-48D2-BD5E-81087B03162C}" type="presParOf" srcId="{DE19E874-05EE-4650-BB6C-CF079C4CD04F}" destId="{714DA379-DA97-492B-A7A4-D52BD134DEE8}" srcOrd="4" destOrd="0" presId="urn:microsoft.com/office/officeart/2018/5/layout/IconCircleLabelList"/>
    <dgm:cxn modelId="{EFA42EDB-A92D-4BDF-98FF-463D6410AD52}" type="presParOf" srcId="{714DA379-DA97-492B-A7A4-D52BD134DEE8}" destId="{D265C3C0-054B-4A6C-82D3-28D242B486FD}" srcOrd="0" destOrd="0" presId="urn:microsoft.com/office/officeart/2018/5/layout/IconCircleLabelList"/>
    <dgm:cxn modelId="{8AF9C3EF-A28D-4C55-9D63-0135C751EE8A}" type="presParOf" srcId="{714DA379-DA97-492B-A7A4-D52BD134DEE8}" destId="{1504629B-755E-4BBB-B682-068E479D8831}" srcOrd="1" destOrd="0" presId="urn:microsoft.com/office/officeart/2018/5/layout/IconCircleLabelList"/>
    <dgm:cxn modelId="{EF44C9BF-F86B-4DA7-BCC8-BD9A34B23852}" type="presParOf" srcId="{714DA379-DA97-492B-A7A4-D52BD134DEE8}" destId="{F19B5F6A-C94C-4EB3-8A6A-8812097F116F}" srcOrd="2" destOrd="0" presId="urn:microsoft.com/office/officeart/2018/5/layout/IconCircleLabelList"/>
    <dgm:cxn modelId="{001DDAF2-5630-4710-8ED6-3AA4BAA36D6C}" type="presParOf" srcId="{714DA379-DA97-492B-A7A4-D52BD134DEE8}" destId="{F89DFE5D-9BA8-40C9-94F5-98B9160BB4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85460-7C46-4B86-849D-B97C83B04ED5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025B2-068A-4D77-B652-EC4E88891B37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C356C-6E23-4257-A4DD-131CD3163A3A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Loops allow us to repeat a piece of code a number of times</a:t>
          </a:r>
          <a:endParaRPr lang="en-US" sz="1600" kern="1200"/>
        </a:p>
      </dsp:txBody>
      <dsp:txXfrm>
        <a:off x="1712" y="2652050"/>
        <a:ext cx="3037500" cy="720000"/>
      </dsp:txXfrm>
    </dsp:sp>
    <dsp:sp modelId="{8CFFEB36-8892-4A63-9BCD-CA6EBFE8DC15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35D9F-FC37-46B9-8F1B-92D9C222F55F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CCEC-7F87-4053-8B76-75EA5AEB9CB2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 big part of good programming practice is DRY – Don’t Repeat Yourself</a:t>
          </a:r>
        </a:p>
      </dsp:txBody>
      <dsp:txXfrm>
        <a:off x="3570775" y="2652050"/>
        <a:ext cx="3037500" cy="720000"/>
      </dsp:txXfrm>
    </dsp:sp>
    <dsp:sp modelId="{D265C3C0-054B-4A6C-82D3-28D242B486FD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4629B-755E-4BBB-B682-068E479D8831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DFE5D-9BA8-40C9-94F5-98B9160BB46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Loops allow us to get the code to repeat itself instead!</a:t>
          </a:r>
        </a:p>
      </dsp:txBody>
      <dsp:txXfrm>
        <a:off x="7139837" y="2652050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F0045C-9C5D-4237-8D86-673F5CDEB9E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0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B8F-408A-4799-8025-D8E6A24772E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780-22E9-4312-A599-46A93874FF0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4403-9862-4182-8204-7E0A97B8119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7E77-2DAA-4CB5-A4E8-D837BAC7CF0D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592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3D21-3DB0-4757-A0C3-9BF1531E10F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D1C-D964-4E47-86BA-BB7378BAB4B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1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9A4F-B37D-4491-8B8B-837EBDB6A2F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6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2006-E458-484A-ACB8-9903F9ACB1A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48988D-49FE-46D4-B507-CE81D11841F0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75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AD5F3C-E7D1-47CF-9B56-98BA1F779CE1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113EB9-F8D2-4880-8A7F-2DBB73160BFC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4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Repetition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2A1A00"/>
                </a:solidFill>
              </a:rPr>
              <a:t>Getting loops to do the hard work</a:t>
            </a:r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BF160-E507-470A-8EFE-C0BBCCB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GB" dirty="0"/>
              <a:t>Loops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BF410-CDAF-4F5A-B2FC-0E9EDC6AB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820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8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C1662-3D7B-4A98-8EC7-E9094988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GB" sz="3200"/>
              <a:t>Loop types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5C19-B7F3-425A-A93D-C892EFA9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GB" sz="1600"/>
              <a:t>For loop: Used generally when we need something to run </a:t>
            </a:r>
            <a:r>
              <a:rPr lang="en-GB" sz="1600" i="1"/>
              <a:t>for</a:t>
            </a:r>
            <a:r>
              <a:rPr lang="en-GB" sz="1600"/>
              <a:t> a set number of times</a:t>
            </a:r>
          </a:p>
          <a:p>
            <a:r>
              <a:rPr lang="en-GB" sz="1600"/>
              <a:t> While Loop: Used generally when we need something to run </a:t>
            </a:r>
            <a:r>
              <a:rPr lang="en-GB" sz="1600" i="1"/>
              <a:t>while </a:t>
            </a:r>
            <a:r>
              <a:rPr lang="en-GB" sz="1600"/>
              <a:t>some condition is true</a:t>
            </a:r>
          </a:p>
          <a:p>
            <a:endParaRPr lang="en-GB" sz="1600"/>
          </a:p>
          <a:p>
            <a:r>
              <a:rPr lang="en-GB" sz="1600"/>
              <a:t>Example:</a:t>
            </a:r>
          </a:p>
          <a:p>
            <a:pPr lvl="1"/>
            <a:r>
              <a:rPr lang="en-GB" sz="1600"/>
              <a:t>Print out a statement ten times: </a:t>
            </a:r>
            <a:r>
              <a:rPr lang="en-GB" sz="1600" i="1"/>
              <a:t>for</a:t>
            </a:r>
          </a:p>
          <a:p>
            <a:pPr lvl="1"/>
            <a:r>
              <a:rPr lang="en-GB" sz="1600"/>
              <a:t>Force user to keep enter their username until they pick a unique one: </a:t>
            </a:r>
            <a:r>
              <a:rPr lang="en-GB" sz="1600" i="1"/>
              <a:t>while</a:t>
            </a:r>
            <a:endParaRPr lang="en-US" sz="1600" i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16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0F4E-0841-4155-A4E8-A7FCA32F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DF58-7EFA-4540-B001-7E80BBE1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for(initialise; condition; increment){</a:t>
            </a:r>
          </a:p>
          <a:p>
            <a:pPr marL="457200" lvl="1" indent="0">
              <a:buNone/>
            </a:pPr>
            <a:r>
              <a:rPr lang="en-GB" sz="4000" dirty="0"/>
              <a:t>//do this</a:t>
            </a:r>
          </a:p>
          <a:p>
            <a:pPr marL="0" indent="0">
              <a:buNone/>
            </a:pPr>
            <a:r>
              <a:rPr lang="en-GB" sz="4000" dirty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256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6C7E-B0DD-4B74-B773-E715069A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B158-CF49-4CBA-B572-9D0679A0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//print 0-9</a:t>
            </a:r>
          </a:p>
          <a:p>
            <a:pPr marL="0" indent="0"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=0;i&lt;10;i=i+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/>
              <a:t>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//print hi 10x</a:t>
            </a:r>
          </a:p>
          <a:p>
            <a:pPr marL="0" indent="0"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=0;i&lt;10;i=i+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/>
              <a:t>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(“Hi!”);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B64D-6CFB-4F3C-9AB6-9477435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0 instead of 1?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07A-4734-4D40-AEB9-E7AB86C3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programmers we need to get used to counting from 0</a:t>
            </a:r>
          </a:p>
          <a:p>
            <a:r>
              <a:rPr lang="en-GB" dirty="0"/>
              <a:t>Humans count from 1-10, computer count from 0-9</a:t>
            </a:r>
          </a:p>
          <a:p>
            <a:r>
              <a:rPr lang="en-GB" dirty="0"/>
              <a:t>Example: Arrays use a 0 based index (start counting from 0!)</a:t>
            </a:r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7AEA58-7283-4DAA-871F-D1895C2CC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26487"/>
              </p:ext>
            </p:extLst>
          </p:nvPr>
        </p:nvGraphicFramePr>
        <p:xfrm>
          <a:off x="1782113" y="481040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786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8293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09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17737"/>
                  </a:ext>
                </a:extLst>
              </a:tr>
            </a:tbl>
          </a:graphicData>
        </a:graphic>
      </p:graphicFrame>
      <p:pic>
        <p:nvPicPr>
          <p:cNvPr id="6" name="Graphic 5" descr="Line arrow: Clockwise curve">
            <a:extLst>
              <a:ext uri="{FF2B5EF4-FFF2-40B4-BE49-F238E27FC236}">
                <a16:creationId xmlns:a16="http://schemas.microsoft.com/office/drawing/2014/main" id="{EE2AEBEE-0930-4BB4-B70C-A02079BF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01546">
            <a:off x="3960804" y="4178259"/>
            <a:ext cx="920470" cy="920470"/>
          </a:xfrm>
          <a:prstGeom prst="rect">
            <a:avLst/>
          </a:prstGeom>
        </p:spPr>
      </p:pic>
      <p:pic>
        <p:nvPicPr>
          <p:cNvPr id="8" name="Graphic 7" descr="Line arrow: Clockwise curve">
            <a:extLst>
              <a:ext uri="{FF2B5EF4-FFF2-40B4-BE49-F238E27FC236}">
                <a16:creationId xmlns:a16="http://schemas.microsoft.com/office/drawing/2014/main" id="{4FFB665B-3CD6-4BFD-936C-E2111B3D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01546">
            <a:off x="6681959" y="4178260"/>
            <a:ext cx="920470" cy="920470"/>
          </a:xfrm>
          <a:prstGeom prst="rect">
            <a:avLst/>
          </a:prstGeom>
        </p:spPr>
      </p:pic>
      <p:pic>
        <p:nvPicPr>
          <p:cNvPr id="10" name="Graphic 9" descr="Line arrow: Clockwise curve">
            <a:extLst>
              <a:ext uri="{FF2B5EF4-FFF2-40B4-BE49-F238E27FC236}">
                <a16:creationId xmlns:a16="http://schemas.microsoft.com/office/drawing/2014/main" id="{CF28C217-A5C3-4CF7-A6E1-47B1C38A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01546">
            <a:off x="1321877" y="4144426"/>
            <a:ext cx="920470" cy="9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4FDE-C5CE-4C67-B4EB-D6F6FDEF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/>
              <a:t>Loops are simple, but their usage can be complex!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567-1BE2-439B-993C-8ECAAFC0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GB" sz="2400" dirty="0"/>
              <a:t>Remember:</a:t>
            </a:r>
          </a:p>
          <a:p>
            <a:pPr lvl="1"/>
            <a:r>
              <a:rPr lang="en-GB" sz="2400" dirty="0"/>
              <a:t>The bit in the round brackets set up the conditions of the loop; how many times it will run</a:t>
            </a:r>
          </a:p>
          <a:p>
            <a:pPr lvl="1"/>
            <a:r>
              <a:rPr lang="en-GB" sz="2400" dirty="0"/>
              <a:t>The bit in the curly brackets will run as many times as the loop will run</a:t>
            </a: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0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Repetition</vt:lpstr>
      <vt:lpstr>Loops</vt:lpstr>
      <vt:lpstr>Loop types</vt:lpstr>
      <vt:lpstr>Syntax</vt:lpstr>
      <vt:lpstr>Example</vt:lpstr>
      <vt:lpstr>Why 0 instead of 1?</vt:lpstr>
      <vt:lpstr>Loops are simple, but their usage can be complex!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Sam Cogan</dc:creator>
  <cp:lastModifiedBy>Sam Cogan</cp:lastModifiedBy>
  <cp:revision>3</cp:revision>
  <dcterms:created xsi:type="dcterms:W3CDTF">2020-10-24T16:07:06Z</dcterms:created>
  <dcterms:modified xsi:type="dcterms:W3CDTF">2020-10-24T21:12:42Z</dcterms:modified>
</cp:coreProperties>
</file>