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72" r:id="rId7"/>
    <p:sldId id="273" r:id="rId8"/>
    <p:sldId id="274" r:id="rId9"/>
    <p:sldId id="258" r:id="rId10"/>
    <p:sldId id="259" r:id="rId11"/>
    <p:sldId id="262" r:id="rId12"/>
    <p:sldId id="260" r:id="rId13"/>
    <p:sldId id="263" r:id="rId14"/>
    <p:sldId id="277" r:id="rId15"/>
    <p:sldId id="266" r:id="rId16"/>
    <p:sldId id="267" r:id="rId17"/>
    <p:sldId id="265" r:id="rId18"/>
    <p:sldId id="268" r:id="rId19"/>
    <p:sldId id="271" r:id="rId20"/>
    <p:sldId id="269" r:id="rId21"/>
    <p:sldId id="270" r:id="rId22"/>
    <p:sldId id="264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Cogan" initials="SC" lastIdx="1" clrIdx="0">
    <p:extLst>
      <p:ext uri="{19B8F6BF-5375-455C-9EA6-DF929625EA0E}">
        <p15:presenceInfo xmlns:p15="http://schemas.microsoft.com/office/powerpoint/2012/main" userId="Sam Co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52A54-F66A-4636-A0B1-4877498AF922}" v="81" dt="2020-09-16T16:29:2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ogan" userId="8bcc65a1-6d24-4a7f-98e7-c5667a2795f6" providerId="ADAL" clId="{62052A54-F66A-4636-A0B1-4877498AF922}"/>
    <pc:docChg chg="undo redo custSel mod addSld modSld sldOrd">
      <pc:chgData name="Sam Cogan" userId="8bcc65a1-6d24-4a7f-98e7-c5667a2795f6" providerId="ADAL" clId="{62052A54-F66A-4636-A0B1-4877498AF922}" dt="2020-09-16T16:31:24.019" v="1848" actId="20577"/>
      <pc:docMkLst>
        <pc:docMk/>
      </pc:docMkLst>
      <pc:sldChg chg="modSp">
        <pc:chgData name="Sam Cogan" userId="8bcc65a1-6d24-4a7f-98e7-c5667a2795f6" providerId="ADAL" clId="{62052A54-F66A-4636-A0B1-4877498AF922}" dt="2020-09-16T16:08:06.244" v="1464" actId="20577"/>
        <pc:sldMkLst>
          <pc:docMk/>
          <pc:sldMk cId="1615513783" sldId="256"/>
        </pc:sldMkLst>
        <pc:spChg chg="mod">
          <ac:chgData name="Sam Cogan" userId="8bcc65a1-6d24-4a7f-98e7-c5667a2795f6" providerId="ADAL" clId="{62052A54-F66A-4636-A0B1-4877498AF922}" dt="2020-09-16T16:08:06.244" v="1464" actId="20577"/>
          <ac:spMkLst>
            <pc:docMk/>
            <pc:sldMk cId="1615513783" sldId="256"/>
            <ac:spMk id="3" creationId="{C0D04609-67C8-43FF-B050-CC12EFDC387C}"/>
          </ac:spMkLst>
        </pc:spChg>
      </pc:sldChg>
      <pc:sldChg chg="modSp">
        <pc:chgData name="Sam Cogan" userId="8bcc65a1-6d24-4a7f-98e7-c5667a2795f6" providerId="ADAL" clId="{62052A54-F66A-4636-A0B1-4877498AF922}" dt="2020-09-16T16:08:31.657" v="1468" actId="20577"/>
        <pc:sldMkLst>
          <pc:docMk/>
          <pc:sldMk cId="543768795" sldId="257"/>
        </pc:sldMkLst>
        <pc:spChg chg="mod">
          <ac:chgData name="Sam Cogan" userId="8bcc65a1-6d24-4a7f-98e7-c5667a2795f6" providerId="ADAL" clId="{62052A54-F66A-4636-A0B1-4877498AF922}" dt="2020-09-16T16:08:31.657" v="1468" actId="20577"/>
          <ac:spMkLst>
            <pc:docMk/>
            <pc:sldMk cId="543768795" sldId="257"/>
            <ac:spMk id="3" creationId="{4F95C125-88C6-4CF5-9975-5FB1E3B0DACD}"/>
          </ac:spMkLst>
        </pc:spChg>
      </pc:sldChg>
      <pc:sldChg chg="addSp delSp modSp mod setBg">
        <pc:chgData name="Sam Cogan" userId="8bcc65a1-6d24-4a7f-98e7-c5667a2795f6" providerId="ADAL" clId="{62052A54-F66A-4636-A0B1-4877498AF922}" dt="2020-09-16T16:09:35.540" v="1475" actId="1076"/>
        <pc:sldMkLst>
          <pc:docMk/>
          <pc:sldMk cId="4275951738" sldId="258"/>
        </pc:sldMkLst>
        <pc:spChg chg="mod">
          <ac:chgData name="Sam Cogan" userId="8bcc65a1-6d24-4a7f-98e7-c5667a2795f6" providerId="ADAL" clId="{62052A54-F66A-4636-A0B1-4877498AF922}" dt="2020-09-16T16:09:24.858" v="1473" actId="26606"/>
          <ac:spMkLst>
            <pc:docMk/>
            <pc:sldMk cId="4275951738" sldId="258"/>
            <ac:spMk id="2" creationId="{478D0D36-1A01-4C86-AA1D-8AB223E665B2}"/>
          </ac:spMkLst>
        </pc:spChg>
        <pc:spChg chg="add del">
          <ac:chgData name="Sam Cogan" userId="8bcc65a1-6d24-4a7f-98e7-c5667a2795f6" providerId="ADAL" clId="{62052A54-F66A-4636-A0B1-4877498AF922}" dt="2020-09-16T16:09:24.858" v="1473" actId="26606"/>
          <ac:spMkLst>
            <pc:docMk/>
            <pc:sldMk cId="4275951738" sldId="258"/>
            <ac:spMk id="7" creationId="{2523B782-5EAB-49A6-8BCA-EE2D6E611223}"/>
          </ac:spMkLst>
        </pc:spChg>
        <pc:spChg chg="add del">
          <ac:chgData name="Sam Cogan" userId="8bcc65a1-6d24-4a7f-98e7-c5667a2795f6" providerId="ADAL" clId="{62052A54-F66A-4636-A0B1-4877498AF922}" dt="2020-09-16T16:09:24.858" v="1473" actId="26606"/>
          <ac:spMkLst>
            <pc:docMk/>
            <pc:sldMk cId="4275951738" sldId="258"/>
            <ac:spMk id="8" creationId="{89DBA3C2-C92B-4CEB-868F-52A62295B3EC}"/>
          </ac:spMkLst>
        </pc:spChg>
        <pc:spChg chg="add del">
          <ac:chgData name="Sam Cogan" userId="8bcc65a1-6d24-4a7f-98e7-c5667a2795f6" providerId="ADAL" clId="{62052A54-F66A-4636-A0B1-4877498AF922}" dt="2020-09-16T16:09:24.858" v="1473" actId="26606"/>
          <ac:spMkLst>
            <pc:docMk/>
            <pc:sldMk cId="4275951738" sldId="258"/>
            <ac:spMk id="10" creationId="{0A5C11C9-65D2-491A-A266-6ADBD2CB441D}"/>
          </ac:spMkLst>
        </pc:spChg>
        <pc:spChg chg="add del">
          <ac:chgData name="Sam Cogan" userId="8bcc65a1-6d24-4a7f-98e7-c5667a2795f6" providerId="ADAL" clId="{62052A54-F66A-4636-A0B1-4877498AF922}" dt="2020-09-16T16:09:20.682" v="1470" actId="26606"/>
          <ac:spMkLst>
            <pc:docMk/>
            <pc:sldMk cId="4275951738" sldId="258"/>
            <ac:spMk id="16" creationId="{C437FABD-8C69-4801-8D9F-F88EFA0324EF}"/>
          </ac:spMkLst>
        </pc:spChg>
        <pc:spChg chg="add">
          <ac:chgData name="Sam Cogan" userId="8bcc65a1-6d24-4a7f-98e7-c5667a2795f6" providerId="ADAL" clId="{62052A54-F66A-4636-A0B1-4877498AF922}" dt="2020-09-16T16:09:24.858" v="1473" actId="26606"/>
          <ac:spMkLst>
            <pc:docMk/>
            <pc:sldMk cId="4275951738" sldId="258"/>
            <ac:spMk id="17" creationId="{7F31C52B-DEF9-4845-9A79-72C9330F49C3}"/>
          </ac:spMkLst>
        </pc:spChg>
        <pc:spChg chg="add del">
          <ac:chgData name="Sam Cogan" userId="8bcc65a1-6d24-4a7f-98e7-c5667a2795f6" providerId="ADAL" clId="{62052A54-F66A-4636-A0B1-4877498AF922}" dt="2020-09-16T16:09:20.682" v="1470" actId="26606"/>
          <ac:spMkLst>
            <pc:docMk/>
            <pc:sldMk cId="4275951738" sldId="258"/>
            <ac:spMk id="18" creationId="{9BD2ECB5-E1D5-4F95-8DB5-D6B38DEEE9BF}"/>
          </ac:spMkLst>
        </pc:spChg>
        <pc:spChg chg="add">
          <ac:chgData name="Sam Cogan" userId="8bcc65a1-6d24-4a7f-98e7-c5667a2795f6" providerId="ADAL" clId="{62052A54-F66A-4636-A0B1-4877498AF922}" dt="2020-09-16T16:09:24.858" v="1473" actId="26606"/>
          <ac:spMkLst>
            <pc:docMk/>
            <pc:sldMk cId="4275951738" sldId="258"/>
            <ac:spMk id="19" creationId="{63DACD0E-B2B1-49C4-B085-D93AC5F6E134}"/>
          </ac:spMkLst>
        </pc:spChg>
        <pc:spChg chg="add del">
          <ac:chgData name="Sam Cogan" userId="8bcc65a1-6d24-4a7f-98e7-c5667a2795f6" providerId="ADAL" clId="{62052A54-F66A-4636-A0B1-4877498AF922}" dt="2020-09-16T16:09:20.682" v="1470" actId="26606"/>
          <ac:spMkLst>
            <pc:docMk/>
            <pc:sldMk cId="4275951738" sldId="258"/>
            <ac:spMk id="20" creationId="{1500752C-7683-4E03-95C5-06FCFE0C9C8C}"/>
          </ac:spMkLst>
        </pc:spChg>
        <pc:spChg chg="add">
          <ac:chgData name="Sam Cogan" userId="8bcc65a1-6d24-4a7f-98e7-c5667a2795f6" providerId="ADAL" clId="{62052A54-F66A-4636-A0B1-4877498AF922}" dt="2020-09-16T16:09:24.858" v="1473" actId="26606"/>
          <ac:spMkLst>
            <pc:docMk/>
            <pc:sldMk cId="4275951738" sldId="258"/>
            <ac:spMk id="21" creationId="{F2F5074D-2B0A-40BB-B69E-C08F65EC3C10}"/>
          </ac:spMkLst>
        </pc:spChg>
        <pc:spChg chg="add del">
          <ac:chgData name="Sam Cogan" userId="8bcc65a1-6d24-4a7f-98e7-c5667a2795f6" providerId="ADAL" clId="{62052A54-F66A-4636-A0B1-4877498AF922}" dt="2020-09-16T16:09:24.847" v="1472" actId="26606"/>
          <ac:spMkLst>
            <pc:docMk/>
            <pc:sldMk cId="4275951738" sldId="258"/>
            <ac:spMk id="22" creationId="{2523B782-5EAB-49A6-8BCA-EE2D6E611223}"/>
          </ac:spMkLst>
        </pc:spChg>
        <pc:spChg chg="add mod">
          <ac:chgData name="Sam Cogan" userId="8bcc65a1-6d24-4a7f-98e7-c5667a2795f6" providerId="ADAL" clId="{62052A54-F66A-4636-A0B1-4877498AF922}" dt="2020-09-16T16:09:35.540" v="1475" actId="1076"/>
          <ac:spMkLst>
            <pc:docMk/>
            <pc:sldMk cId="4275951738" sldId="258"/>
            <ac:spMk id="24" creationId="{2523B782-5EAB-49A6-8BCA-EE2D6E611223}"/>
          </ac:spMkLst>
        </pc:spChg>
        <pc:graphicFrameChg chg="add del">
          <ac:chgData name="Sam Cogan" userId="8bcc65a1-6d24-4a7f-98e7-c5667a2795f6" providerId="ADAL" clId="{62052A54-F66A-4636-A0B1-4877498AF922}" dt="2020-09-16T16:09:20.682" v="1470" actId="26606"/>
          <ac:graphicFrameMkLst>
            <pc:docMk/>
            <pc:sldMk cId="4275951738" sldId="258"/>
            <ac:graphicFrameMk id="12" creationId="{50955809-02A4-4F43-A6E8-0880F8633C89}"/>
          </ac:graphicFrameMkLst>
        </pc:graphicFrameChg>
        <pc:picChg chg="add del">
          <ac:chgData name="Sam Cogan" userId="8bcc65a1-6d24-4a7f-98e7-c5667a2795f6" providerId="ADAL" clId="{62052A54-F66A-4636-A0B1-4877498AF922}" dt="2020-09-16T16:09:24.847" v="1472" actId="26606"/>
          <ac:picMkLst>
            <pc:docMk/>
            <pc:sldMk cId="4275951738" sldId="258"/>
            <ac:picMk id="14" creationId="{5EA05962-C056-467D-A989-300D96D4B644}"/>
          </ac:picMkLst>
        </pc:picChg>
        <pc:picChg chg="add">
          <ac:chgData name="Sam Cogan" userId="8bcc65a1-6d24-4a7f-98e7-c5667a2795f6" providerId="ADAL" clId="{62052A54-F66A-4636-A0B1-4877498AF922}" dt="2020-09-16T16:09:24.858" v="1473" actId="26606"/>
          <ac:picMkLst>
            <pc:docMk/>
            <pc:sldMk cId="4275951738" sldId="258"/>
            <ac:picMk id="25" creationId="{AF9BBA00-3D9E-4497-8EBE-CF5D7773F663}"/>
          </ac:picMkLst>
        </pc:picChg>
      </pc:sldChg>
      <pc:sldChg chg="modSp">
        <pc:chgData name="Sam Cogan" userId="8bcc65a1-6d24-4a7f-98e7-c5667a2795f6" providerId="ADAL" clId="{62052A54-F66A-4636-A0B1-4877498AF922}" dt="2020-09-16T16:14:00.208" v="1552" actId="20577"/>
        <pc:sldMkLst>
          <pc:docMk/>
          <pc:sldMk cId="3648724486" sldId="259"/>
        </pc:sldMkLst>
        <pc:spChg chg="mod">
          <ac:chgData name="Sam Cogan" userId="8bcc65a1-6d24-4a7f-98e7-c5667a2795f6" providerId="ADAL" clId="{62052A54-F66A-4636-A0B1-4877498AF922}" dt="2020-09-16T16:14:00.208" v="1552" actId="20577"/>
          <ac:spMkLst>
            <pc:docMk/>
            <pc:sldMk cId="3648724486" sldId="259"/>
            <ac:spMk id="7" creationId="{A5CBA913-F360-4232-AE65-004709C0BA86}"/>
          </ac:spMkLst>
        </pc:spChg>
      </pc:sldChg>
      <pc:sldChg chg="modSp">
        <pc:chgData name="Sam Cogan" userId="8bcc65a1-6d24-4a7f-98e7-c5667a2795f6" providerId="ADAL" clId="{62052A54-F66A-4636-A0B1-4877498AF922}" dt="2020-09-16T15:37:32.403" v="627" actId="1076"/>
        <pc:sldMkLst>
          <pc:docMk/>
          <pc:sldMk cId="3994713510" sldId="260"/>
        </pc:sldMkLst>
        <pc:graphicFrameChg chg="mod">
          <ac:chgData name="Sam Cogan" userId="8bcc65a1-6d24-4a7f-98e7-c5667a2795f6" providerId="ADAL" clId="{62052A54-F66A-4636-A0B1-4877498AF922}" dt="2020-09-16T15:37:32.403" v="627" actId="1076"/>
          <ac:graphicFrameMkLst>
            <pc:docMk/>
            <pc:sldMk cId="3994713510" sldId="260"/>
            <ac:graphicFrameMk id="5" creationId="{85347D89-7283-44C6-81C9-67AFB8280FAE}"/>
          </ac:graphicFrameMkLst>
        </pc:graphicFrameChg>
      </pc:sldChg>
      <pc:sldChg chg="modSp">
        <pc:chgData name="Sam Cogan" userId="8bcc65a1-6d24-4a7f-98e7-c5667a2795f6" providerId="ADAL" clId="{62052A54-F66A-4636-A0B1-4877498AF922}" dt="2020-09-16T16:12:37.905" v="1523" actId="20577"/>
        <pc:sldMkLst>
          <pc:docMk/>
          <pc:sldMk cId="3867472810" sldId="262"/>
        </pc:sldMkLst>
        <pc:spChg chg="mod">
          <ac:chgData name="Sam Cogan" userId="8bcc65a1-6d24-4a7f-98e7-c5667a2795f6" providerId="ADAL" clId="{62052A54-F66A-4636-A0B1-4877498AF922}" dt="2020-09-16T16:12:37.905" v="1523" actId="20577"/>
          <ac:spMkLst>
            <pc:docMk/>
            <pc:sldMk cId="3867472810" sldId="262"/>
            <ac:spMk id="16" creationId="{0F668E23-FC1F-4B38-B188-F643BFFE5C19}"/>
          </ac:spMkLst>
        </pc:spChg>
      </pc:sldChg>
      <pc:sldChg chg="addSp delSp modSp mod setBg">
        <pc:chgData name="Sam Cogan" userId="8bcc65a1-6d24-4a7f-98e7-c5667a2795f6" providerId="ADAL" clId="{62052A54-F66A-4636-A0B1-4877498AF922}" dt="2020-09-16T16:29:22.548" v="1795" actId="20577"/>
        <pc:sldMkLst>
          <pc:docMk/>
          <pc:sldMk cId="298261024" sldId="263"/>
        </pc:sldMkLst>
        <pc:spChg chg="mod">
          <ac:chgData name="Sam Cogan" userId="8bcc65a1-6d24-4a7f-98e7-c5667a2795f6" providerId="ADAL" clId="{62052A54-F66A-4636-A0B1-4877498AF922}" dt="2020-09-16T16:22:03.539" v="1558" actId="26606"/>
          <ac:spMkLst>
            <pc:docMk/>
            <pc:sldMk cId="298261024" sldId="263"/>
            <ac:spMk id="2" creationId="{F0C52989-E4BA-47E8-A2A6-CEAADF7283F4}"/>
          </ac:spMkLst>
        </pc:spChg>
        <pc:spChg chg="del mod">
          <ac:chgData name="Sam Cogan" userId="8bcc65a1-6d24-4a7f-98e7-c5667a2795f6" providerId="ADAL" clId="{62052A54-F66A-4636-A0B1-4877498AF922}" dt="2020-09-16T16:22:03.539" v="1558" actId="26606"/>
          <ac:spMkLst>
            <pc:docMk/>
            <pc:sldMk cId="298261024" sldId="263"/>
            <ac:spMk id="3" creationId="{E7108FAA-0D9D-4E86-8E12-DF68DFAE506B}"/>
          </ac:spMkLst>
        </pc:spChg>
        <pc:graphicFrameChg chg="add mod">
          <ac:chgData name="Sam Cogan" userId="8bcc65a1-6d24-4a7f-98e7-c5667a2795f6" providerId="ADAL" clId="{62052A54-F66A-4636-A0B1-4877498AF922}" dt="2020-09-16T16:29:22.548" v="1795" actId="20577"/>
          <ac:graphicFrameMkLst>
            <pc:docMk/>
            <pc:sldMk cId="298261024" sldId="263"/>
            <ac:graphicFrameMk id="5" creationId="{9279CF04-2E9E-435E-B8C5-105DE9A275F5}"/>
          </ac:graphicFrameMkLst>
        </pc:graphicFrameChg>
      </pc:sldChg>
      <pc:sldChg chg="modSp">
        <pc:chgData name="Sam Cogan" userId="8bcc65a1-6d24-4a7f-98e7-c5667a2795f6" providerId="ADAL" clId="{62052A54-F66A-4636-A0B1-4877498AF922}" dt="2020-09-16T15:42:16.588" v="1079" actId="27636"/>
        <pc:sldMkLst>
          <pc:docMk/>
          <pc:sldMk cId="2302401678" sldId="264"/>
        </pc:sldMkLst>
        <pc:spChg chg="mod">
          <ac:chgData name="Sam Cogan" userId="8bcc65a1-6d24-4a7f-98e7-c5667a2795f6" providerId="ADAL" clId="{62052A54-F66A-4636-A0B1-4877498AF922}" dt="2020-09-16T15:42:16.588" v="1079" actId="27636"/>
          <ac:spMkLst>
            <pc:docMk/>
            <pc:sldMk cId="2302401678" sldId="264"/>
            <ac:spMk id="3" creationId="{1E12559F-67DB-40DA-BF7E-BFCA12AB8DE5}"/>
          </ac:spMkLst>
        </pc:spChg>
      </pc:sldChg>
      <pc:sldChg chg="addSp delSp modSp mod ord setBg">
        <pc:chgData name="Sam Cogan" userId="8bcc65a1-6d24-4a7f-98e7-c5667a2795f6" providerId="ADAL" clId="{62052A54-F66A-4636-A0B1-4877498AF922}" dt="2020-09-16T16:19:40.356" v="1555" actId="26606"/>
        <pc:sldMkLst>
          <pc:docMk/>
          <pc:sldMk cId="308454478" sldId="265"/>
        </pc:sldMkLst>
        <pc:spChg chg="mod">
          <ac:chgData name="Sam Cogan" userId="8bcc65a1-6d24-4a7f-98e7-c5667a2795f6" providerId="ADAL" clId="{62052A54-F66A-4636-A0B1-4877498AF922}" dt="2020-09-16T16:19:40.356" v="1555" actId="26606"/>
          <ac:spMkLst>
            <pc:docMk/>
            <pc:sldMk cId="308454478" sldId="265"/>
            <ac:spMk id="2" creationId="{F44EB2E5-75F8-41A8-9D10-F332D94EBE64}"/>
          </ac:spMkLst>
        </pc:spChg>
        <pc:spChg chg="del mod">
          <ac:chgData name="Sam Cogan" userId="8bcc65a1-6d24-4a7f-98e7-c5667a2795f6" providerId="ADAL" clId="{62052A54-F66A-4636-A0B1-4877498AF922}" dt="2020-09-16T16:19:40.356" v="1555" actId="26606"/>
          <ac:spMkLst>
            <pc:docMk/>
            <pc:sldMk cId="308454478" sldId="265"/>
            <ac:spMk id="3" creationId="{1B0572FE-5481-437E-83B2-C71A6A9EA0C3}"/>
          </ac:spMkLst>
        </pc:spChg>
        <pc:graphicFrameChg chg="add">
          <ac:chgData name="Sam Cogan" userId="8bcc65a1-6d24-4a7f-98e7-c5667a2795f6" providerId="ADAL" clId="{62052A54-F66A-4636-A0B1-4877498AF922}" dt="2020-09-16T16:19:40.356" v="1555" actId="26606"/>
          <ac:graphicFrameMkLst>
            <pc:docMk/>
            <pc:sldMk cId="308454478" sldId="265"/>
            <ac:graphicFrameMk id="5" creationId="{1B99F120-950D-4890-8A1C-A65187491C0E}"/>
          </ac:graphicFrameMkLst>
        </pc:graphicFrameChg>
      </pc:sldChg>
      <pc:sldChg chg="addSp delSp modSp mod setBg">
        <pc:chgData name="Sam Cogan" userId="8bcc65a1-6d24-4a7f-98e7-c5667a2795f6" providerId="ADAL" clId="{62052A54-F66A-4636-A0B1-4877498AF922}" dt="2020-09-16T16:17:05.042" v="1554"/>
        <pc:sldMkLst>
          <pc:docMk/>
          <pc:sldMk cId="1259485982" sldId="266"/>
        </pc:sldMkLst>
        <pc:spChg chg="mod">
          <ac:chgData name="Sam Cogan" userId="8bcc65a1-6d24-4a7f-98e7-c5667a2795f6" providerId="ADAL" clId="{62052A54-F66A-4636-A0B1-4877498AF922}" dt="2020-09-16T16:16:44.255" v="1553" actId="26606"/>
          <ac:spMkLst>
            <pc:docMk/>
            <pc:sldMk cId="1259485982" sldId="266"/>
            <ac:spMk id="2" creationId="{FF5A4076-8F38-421A-926C-1BB590601649}"/>
          </ac:spMkLst>
        </pc:spChg>
        <pc:spChg chg="del">
          <ac:chgData name="Sam Cogan" userId="8bcc65a1-6d24-4a7f-98e7-c5667a2795f6" providerId="ADAL" clId="{62052A54-F66A-4636-A0B1-4877498AF922}" dt="2020-09-16T16:16:44.255" v="1553" actId="26606"/>
          <ac:spMkLst>
            <pc:docMk/>
            <pc:sldMk cId="1259485982" sldId="266"/>
            <ac:spMk id="3" creationId="{A62691EC-3F9B-45A9-88B6-8411921B7A94}"/>
          </ac:spMkLst>
        </pc:spChg>
        <pc:spChg chg="add">
          <ac:chgData name="Sam Cogan" userId="8bcc65a1-6d24-4a7f-98e7-c5667a2795f6" providerId="ADAL" clId="{62052A54-F66A-4636-A0B1-4877498AF922}" dt="2020-09-16T16:16:44.255" v="1553" actId="26606"/>
          <ac:spMkLst>
            <pc:docMk/>
            <pc:sldMk cId="1259485982" sldId="266"/>
            <ac:spMk id="9" creationId="{282086D7-FFDE-40CF-A09D-9BEB9D70797B}"/>
          </ac:spMkLst>
        </pc:spChg>
        <pc:spChg chg="add">
          <ac:chgData name="Sam Cogan" userId="8bcc65a1-6d24-4a7f-98e7-c5667a2795f6" providerId="ADAL" clId="{62052A54-F66A-4636-A0B1-4877498AF922}" dt="2020-09-16T16:16:44.255" v="1553" actId="26606"/>
          <ac:spMkLst>
            <pc:docMk/>
            <pc:sldMk cId="1259485982" sldId="266"/>
            <ac:spMk id="11" creationId="{0EF9EB2F-9261-487B-9F73-DEE10D9E3A11}"/>
          </ac:spMkLst>
        </pc:spChg>
        <pc:spChg chg="add">
          <ac:chgData name="Sam Cogan" userId="8bcc65a1-6d24-4a7f-98e7-c5667a2795f6" providerId="ADAL" clId="{62052A54-F66A-4636-A0B1-4877498AF922}" dt="2020-09-16T16:16:44.255" v="1553" actId="26606"/>
          <ac:spMkLst>
            <pc:docMk/>
            <pc:sldMk cId="1259485982" sldId="266"/>
            <ac:spMk id="13" creationId="{D6AEE16F-E153-48FA-B097-3680B830BEED}"/>
          </ac:spMkLst>
        </pc:spChg>
        <pc:graphicFrameChg chg="add mod">
          <ac:chgData name="Sam Cogan" userId="8bcc65a1-6d24-4a7f-98e7-c5667a2795f6" providerId="ADAL" clId="{62052A54-F66A-4636-A0B1-4877498AF922}" dt="2020-09-16T16:17:05.042" v="1554"/>
          <ac:graphicFrameMkLst>
            <pc:docMk/>
            <pc:sldMk cId="1259485982" sldId="266"/>
            <ac:graphicFrameMk id="5" creationId="{BA1BB861-80A9-4B00-9BDB-0552B94C3B2B}"/>
          </ac:graphicFrameMkLst>
        </pc:graphicFrameChg>
      </pc:sldChg>
      <pc:sldChg chg="addSp modSp mod setBg">
        <pc:chgData name="Sam Cogan" userId="8bcc65a1-6d24-4a7f-98e7-c5667a2795f6" providerId="ADAL" clId="{62052A54-F66A-4636-A0B1-4877498AF922}" dt="2020-09-16T15:09:46.833" v="189" actId="255"/>
        <pc:sldMkLst>
          <pc:docMk/>
          <pc:sldMk cId="2153967328" sldId="270"/>
        </pc:sldMkLst>
        <pc:spChg chg="mod">
          <ac:chgData name="Sam Cogan" userId="8bcc65a1-6d24-4a7f-98e7-c5667a2795f6" providerId="ADAL" clId="{62052A54-F66A-4636-A0B1-4877498AF922}" dt="2020-09-16T15:09:36.259" v="188" actId="26606"/>
          <ac:spMkLst>
            <pc:docMk/>
            <pc:sldMk cId="2153967328" sldId="270"/>
            <ac:spMk id="2" creationId="{4C9673A4-F6DA-4CDE-A4B0-AC8E4D890DB7}"/>
          </ac:spMkLst>
        </pc:spChg>
        <pc:spChg chg="mod">
          <ac:chgData name="Sam Cogan" userId="8bcc65a1-6d24-4a7f-98e7-c5667a2795f6" providerId="ADAL" clId="{62052A54-F66A-4636-A0B1-4877498AF922}" dt="2020-09-16T15:09:46.833" v="189" actId="255"/>
          <ac:spMkLst>
            <pc:docMk/>
            <pc:sldMk cId="2153967328" sldId="270"/>
            <ac:spMk id="3" creationId="{34A59695-AB03-4AD2-B75F-6DC5E322E02A}"/>
          </ac:spMkLst>
        </pc:spChg>
        <pc:spChg chg="add">
          <ac:chgData name="Sam Cogan" userId="8bcc65a1-6d24-4a7f-98e7-c5667a2795f6" providerId="ADAL" clId="{62052A54-F66A-4636-A0B1-4877498AF922}" dt="2020-09-16T15:09:36.259" v="188" actId="26606"/>
          <ac:spMkLst>
            <pc:docMk/>
            <pc:sldMk cId="2153967328" sldId="270"/>
            <ac:spMk id="8" creationId="{06F0F283-C8B6-4598-89C9-C404C98A5715}"/>
          </ac:spMkLst>
        </pc:spChg>
        <pc:spChg chg="add">
          <ac:chgData name="Sam Cogan" userId="8bcc65a1-6d24-4a7f-98e7-c5667a2795f6" providerId="ADAL" clId="{62052A54-F66A-4636-A0B1-4877498AF922}" dt="2020-09-16T15:09:36.259" v="188" actId="26606"/>
          <ac:spMkLst>
            <pc:docMk/>
            <pc:sldMk cId="2153967328" sldId="270"/>
            <ac:spMk id="10" creationId="{E473B0C0-761B-443F-97A0-9D6E01FBB751}"/>
          </ac:spMkLst>
        </pc:spChg>
        <pc:spChg chg="add">
          <ac:chgData name="Sam Cogan" userId="8bcc65a1-6d24-4a7f-98e7-c5667a2795f6" providerId="ADAL" clId="{62052A54-F66A-4636-A0B1-4877498AF922}" dt="2020-09-16T15:09:36.259" v="188" actId="26606"/>
          <ac:spMkLst>
            <pc:docMk/>
            <pc:sldMk cId="2153967328" sldId="270"/>
            <ac:spMk id="12" creationId="{E3B475C6-1445-41C7-9360-49FD7C1C1E7A}"/>
          </ac:spMkLst>
        </pc:spChg>
      </pc:sldChg>
      <pc:sldChg chg="addSp delSp modSp add mod setBg">
        <pc:chgData name="Sam Cogan" userId="8bcc65a1-6d24-4a7f-98e7-c5667a2795f6" providerId="ADAL" clId="{62052A54-F66A-4636-A0B1-4877498AF922}" dt="2020-09-16T16:21:45.432" v="1557" actId="27957"/>
        <pc:sldMkLst>
          <pc:docMk/>
          <pc:sldMk cId="2648403605" sldId="271"/>
        </pc:sldMkLst>
        <pc:spChg chg="mod">
          <ac:chgData name="Sam Cogan" userId="8bcc65a1-6d24-4a7f-98e7-c5667a2795f6" providerId="ADAL" clId="{62052A54-F66A-4636-A0B1-4877498AF922}" dt="2020-09-16T16:21:29.750" v="1556" actId="26606"/>
          <ac:spMkLst>
            <pc:docMk/>
            <pc:sldMk cId="2648403605" sldId="271"/>
            <ac:spMk id="2" creationId="{EE54D6A3-AA9C-4CF4-86F7-DFA52C3F35D1}"/>
          </ac:spMkLst>
        </pc:spChg>
        <pc:spChg chg="del mod">
          <ac:chgData name="Sam Cogan" userId="8bcc65a1-6d24-4a7f-98e7-c5667a2795f6" providerId="ADAL" clId="{62052A54-F66A-4636-A0B1-4877498AF922}" dt="2020-09-16T16:21:29.750" v="1556" actId="26606"/>
          <ac:spMkLst>
            <pc:docMk/>
            <pc:sldMk cId="2648403605" sldId="271"/>
            <ac:spMk id="3" creationId="{34DDB876-AB96-4B0E-B960-AFD743D1C38B}"/>
          </ac:spMkLst>
        </pc:spChg>
        <pc:graphicFrameChg chg="add mod">
          <ac:chgData name="Sam Cogan" userId="8bcc65a1-6d24-4a7f-98e7-c5667a2795f6" providerId="ADAL" clId="{62052A54-F66A-4636-A0B1-4877498AF922}" dt="2020-09-16T16:21:45.432" v="1557" actId="27957"/>
          <ac:graphicFrameMkLst>
            <pc:docMk/>
            <pc:sldMk cId="2648403605" sldId="271"/>
            <ac:graphicFrameMk id="5" creationId="{EFFDDC48-3CC6-4D2B-8265-AC1CFD83FF4A}"/>
          </ac:graphicFrameMkLst>
        </pc:graphicFrameChg>
      </pc:sldChg>
      <pc:sldChg chg="addSp delSp modSp add mod setBg addCm">
        <pc:chgData name="Sam Cogan" userId="8bcc65a1-6d24-4a7f-98e7-c5667a2795f6" providerId="ADAL" clId="{62052A54-F66A-4636-A0B1-4877498AF922}" dt="2020-09-16T15:32:17.115" v="491" actId="20577"/>
        <pc:sldMkLst>
          <pc:docMk/>
          <pc:sldMk cId="1989205786" sldId="272"/>
        </pc:sldMkLst>
        <pc:spChg chg="mod">
          <ac:chgData name="Sam Cogan" userId="8bcc65a1-6d24-4a7f-98e7-c5667a2795f6" providerId="ADAL" clId="{62052A54-F66A-4636-A0B1-4877498AF922}" dt="2020-09-16T15:32:17.115" v="491" actId="20577"/>
          <ac:spMkLst>
            <pc:docMk/>
            <pc:sldMk cId="1989205786" sldId="272"/>
            <ac:spMk id="2" creationId="{01C297B7-EA3C-447A-9A6B-2BD1650BB6DE}"/>
          </ac:spMkLst>
        </pc:spChg>
        <pc:spChg chg="del">
          <ac:chgData name="Sam Cogan" userId="8bcc65a1-6d24-4a7f-98e7-c5667a2795f6" providerId="ADAL" clId="{62052A54-F66A-4636-A0B1-4877498AF922}" dt="2020-09-16T15:23:06.573" v="252" actId="931"/>
          <ac:spMkLst>
            <pc:docMk/>
            <pc:sldMk cId="1989205786" sldId="272"/>
            <ac:spMk id="3" creationId="{FB3405C7-B5E0-4210-839B-D1268B525FA0}"/>
          </ac:spMkLst>
        </pc:spChg>
        <pc:spChg chg="add mod">
          <ac:chgData name="Sam Cogan" userId="8bcc65a1-6d24-4a7f-98e7-c5667a2795f6" providerId="ADAL" clId="{62052A54-F66A-4636-A0B1-4877498AF922}" dt="2020-09-16T15:31:51.005" v="464" actId="122"/>
          <ac:spMkLst>
            <pc:docMk/>
            <pc:sldMk cId="1989205786" sldId="272"/>
            <ac:spMk id="10" creationId="{3CB3D721-D0E2-4249-8A2A-80C7D18C0A56}"/>
          </ac:spMkLst>
        </pc:spChg>
        <pc:spChg chg="add del">
          <ac:chgData name="Sam Cogan" userId="8bcc65a1-6d24-4a7f-98e7-c5667a2795f6" providerId="ADAL" clId="{62052A54-F66A-4636-A0B1-4877498AF922}" dt="2020-09-16T15:24:31.723" v="265" actId="26606"/>
          <ac:spMkLst>
            <pc:docMk/>
            <pc:sldMk cId="1989205786" sldId="272"/>
            <ac:spMk id="13" creationId="{0BE94225-7893-4E8E-AB1B-857501FC149F}"/>
          </ac:spMkLst>
        </pc:spChg>
        <pc:spChg chg="add mod">
          <ac:chgData name="Sam Cogan" userId="8bcc65a1-6d24-4a7f-98e7-c5667a2795f6" providerId="ADAL" clId="{62052A54-F66A-4636-A0B1-4877498AF922}" dt="2020-09-16T15:31:47.405" v="463" actId="122"/>
          <ac:spMkLst>
            <pc:docMk/>
            <pc:sldMk cId="1989205786" sldId="272"/>
            <ac:spMk id="14" creationId="{CDCAB6DE-80B4-4EF7-8735-574A363071B6}"/>
          </ac:spMkLst>
        </pc:spChg>
        <pc:spChg chg="add del">
          <ac:chgData name="Sam Cogan" userId="8bcc65a1-6d24-4a7f-98e7-c5667a2795f6" providerId="ADAL" clId="{62052A54-F66A-4636-A0B1-4877498AF922}" dt="2020-09-16T15:24:31.723" v="265" actId="26606"/>
          <ac:spMkLst>
            <pc:docMk/>
            <pc:sldMk cId="1989205786" sldId="272"/>
            <ac:spMk id="16" creationId="{92CE7192-9926-4B6A-A377-FB1A2628C31F}"/>
          </ac:spMkLst>
        </pc:spChg>
        <pc:picChg chg="add mod ord">
          <ac:chgData name="Sam Cogan" userId="8bcc65a1-6d24-4a7f-98e7-c5667a2795f6" providerId="ADAL" clId="{62052A54-F66A-4636-A0B1-4877498AF922}" dt="2020-09-16T15:32:00.853" v="465" actId="1076"/>
          <ac:picMkLst>
            <pc:docMk/>
            <pc:sldMk cId="1989205786" sldId="272"/>
            <ac:picMk id="5" creationId="{CA07851F-AA49-435F-A688-8404BCD6BA6C}"/>
          </ac:picMkLst>
        </pc:picChg>
        <pc:picChg chg="add mod ord">
          <ac:chgData name="Sam Cogan" userId="8bcc65a1-6d24-4a7f-98e7-c5667a2795f6" providerId="ADAL" clId="{62052A54-F66A-4636-A0B1-4877498AF922}" dt="2020-09-16T15:24:31.723" v="265" actId="26606"/>
          <ac:picMkLst>
            <pc:docMk/>
            <pc:sldMk cId="1989205786" sldId="272"/>
            <ac:picMk id="7" creationId="{F48707A4-3C77-468E-9799-DEE395E48718}"/>
          </ac:picMkLst>
        </pc:picChg>
        <pc:picChg chg="add mod">
          <ac:chgData name="Sam Cogan" userId="8bcc65a1-6d24-4a7f-98e7-c5667a2795f6" providerId="ADAL" clId="{62052A54-F66A-4636-A0B1-4877498AF922}" dt="2020-09-16T15:32:08.283" v="466" actId="1076"/>
          <ac:picMkLst>
            <pc:docMk/>
            <pc:sldMk cId="1989205786" sldId="272"/>
            <ac:picMk id="9" creationId="{D3D0ABAE-8C31-4781-A854-F2DC1BF2CE1F}"/>
          </ac:picMkLst>
        </pc:picChg>
      </pc:sldChg>
      <pc:sldChg chg="addSp delSp modSp add">
        <pc:chgData name="Sam Cogan" userId="8bcc65a1-6d24-4a7f-98e7-c5667a2795f6" providerId="ADAL" clId="{62052A54-F66A-4636-A0B1-4877498AF922}" dt="2020-09-16T15:30:19.272" v="378" actId="207"/>
        <pc:sldMkLst>
          <pc:docMk/>
          <pc:sldMk cId="2406802703" sldId="273"/>
        </pc:sldMkLst>
        <pc:spChg chg="mod">
          <ac:chgData name="Sam Cogan" userId="8bcc65a1-6d24-4a7f-98e7-c5667a2795f6" providerId="ADAL" clId="{62052A54-F66A-4636-A0B1-4877498AF922}" dt="2020-09-16T15:25:55.962" v="288" actId="20577"/>
          <ac:spMkLst>
            <pc:docMk/>
            <pc:sldMk cId="2406802703" sldId="273"/>
            <ac:spMk id="2" creationId="{A592B4F0-5BE9-40AD-8BBA-4BE136266511}"/>
          </ac:spMkLst>
        </pc:spChg>
        <pc:spChg chg="del">
          <ac:chgData name="Sam Cogan" userId="8bcc65a1-6d24-4a7f-98e7-c5667a2795f6" providerId="ADAL" clId="{62052A54-F66A-4636-A0B1-4877498AF922}" dt="2020-09-16T15:25:23.295" v="270" actId="478"/>
          <ac:spMkLst>
            <pc:docMk/>
            <pc:sldMk cId="2406802703" sldId="273"/>
            <ac:spMk id="3" creationId="{EFBACEF8-1893-42A0-9FD5-F0B96829335C}"/>
          </ac:spMkLst>
        </pc:spChg>
        <pc:picChg chg="add mod">
          <ac:chgData name="Sam Cogan" userId="8bcc65a1-6d24-4a7f-98e7-c5667a2795f6" providerId="ADAL" clId="{62052A54-F66A-4636-A0B1-4877498AF922}" dt="2020-09-16T15:30:01.499" v="374" actId="207"/>
          <ac:picMkLst>
            <pc:docMk/>
            <pc:sldMk cId="2406802703" sldId="273"/>
            <ac:picMk id="4" creationId="{CD3C5262-42A2-4E4B-919D-3D996DF694AD}"/>
          </ac:picMkLst>
        </pc:picChg>
        <pc:picChg chg="add mod">
          <ac:chgData name="Sam Cogan" userId="8bcc65a1-6d24-4a7f-98e7-c5667a2795f6" providerId="ADAL" clId="{62052A54-F66A-4636-A0B1-4877498AF922}" dt="2020-09-16T15:30:01.499" v="374" actId="207"/>
          <ac:picMkLst>
            <pc:docMk/>
            <pc:sldMk cId="2406802703" sldId="273"/>
            <ac:picMk id="5" creationId="{385B9326-4FED-41F0-A838-596FD8308848}"/>
          </ac:picMkLst>
        </pc:picChg>
        <pc:picChg chg="add mod">
          <ac:chgData name="Sam Cogan" userId="8bcc65a1-6d24-4a7f-98e7-c5667a2795f6" providerId="ADAL" clId="{62052A54-F66A-4636-A0B1-4877498AF922}" dt="2020-09-16T15:30:05.899" v="375" actId="207"/>
          <ac:picMkLst>
            <pc:docMk/>
            <pc:sldMk cId="2406802703" sldId="273"/>
            <ac:picMk id="6" creationId="{5650A809-F5AD-4EFB-87DC-CCFCF9997EFD}"/>
          </ac:picMkLst>
        </pc:picChg>
        <pc:picChg chg="add mod">
          <ac:chgData name="Sam Cogan" userId="8bcc65a1-6d24-4a7f-98e7-c5667a2795f6" providerId="ADAL" clId="{62052A54-F66A-4636-A0B1-4877498AF922}" dt="2020-09-16T15:30:05.899" v="375" actId="207"/>
          <ac:picMkLst>
            <pc:docMk/>
            <pc:sldMk cId="2406802703" sldId="273"/>
            <ac:picMk id="7" creationId="{50997090-B996-4A13-9306-4B99C897C10C}"/>
          </ac:picMkLst>
        </pc:picChg>
        <pc:picChg chg="add mod">
          <ac:chgData name="Sam Cogan" userId="8bcc65a1-6d24-4a7f-98e7-c5667a2795f6" providerId="ADAL" clId="{62052A54-F66A-4636-A0B1-4877498AF922}" dt="2020-09-16T15:30:10.227" v="376" actId="207"/>
          <ac:picMkLst>
            <pc:docMk/>
            <pc:sldMk cId="2406802703" sldId="273"/>
            <ac:picMk id="8" creationId="{EA262CF4-EA9E-4A7B-893A-C84CE06E59CF}"/>
          </ac:picMkLst>
        </pc:picChg>
        <pc:picChg chg="add mod">
          <ac:chgData name="Sam Cogan" userId="8bcc65a1-6d24-4a7f-98e7-c5667a2795f6" providerId="ADAL" clId="{62052A54-F66A-4636-A0B1-4877498AF922}" dt="2020-09-16T15:30:10.227" v="376" actId="207"/>
          <ac:picMkLst>
            <pc:docMk/>
            <pc:sldMk cId="2406802703" sldId="273"/>
            <ac:picMk id="9" creationId="{A7C7B82A-71FF-410C-B107-CC37EE7722CD}"/>
          </ac:picMkLst>
        </pc:picChg>
        <pc:picChg chg="add mod">
          <ac:chgData name="Sam Cogan" userId="8bcc65a1-6d24-4a7f-98e7-c5667a2795f6" providerId="ADAL" clId="{62052A54-F66A-4636-A0B1-4877498AF922}" dt="2020-09-16T15:30:15.642" v="377" actId="207"/>
          <ac:picMkLst>
            <pc:docMk/>
            <pc:sldMk cId="2406802703" sldId="273"/>
            <ac:picMk id="10" creationId="{797B69DE-6EF4-4C95-A33A-BE6AE26844A5}"/>
          </ac:picMkLst>
        </pc:picChg>
        <pc:picChg chg="add mod">
          <ac:chgData name="Sam Cogan" userId="8bcc65a1-6d24-4a7f-98e7-c5667a2795f6" providerId="ADAL" clId="{62052A54-F66A-4636-A0B1-4877498AF922}" dt="2020-09-16T15:30:15.642" v="377" actId="207"/>
          <ac:picMkLst>
            <pc:docMk/>
            <pc:sldMk cId="2406802703" sldId="273"/>
            <ac:picMk id="11" creationId="{2AE900DD-7C37-4E8C-B529-56F327D61A15}"/>
          </ac:picMkLst>
        </pc:picChg>
        <pc:picChg chg="add mod">
          <ac:chgData name="Sam Cogan" userId="8bcc65a1-6d24-4a7f-98e7-c5667a2795f6" providerId="ADAL" clId="{62052A54-F66A-4636-A0B1-4877498AF922}" dt="2020-09-16T15:30:19.272" v="378" actId="207"/>
          <ac:picMkLst>
            <pc:docMk/>
            <pc:sldMk cId="2406802703" sldId="273"/>
            <ac:picMk id="12" creationId="{EB052DDB-EBE5-43DF-9A81-8E8F226F6C70}"/>
          </ac:picMkLst>
        </pc:picChg>
        <pc:picChg chg="add mod">
          <ac:chgData name="Sam Cogan" userId="8bcc65a1-6d24-4a7f-98e7-c5667a2795f6" providerId="ADAL" clId="{62052A54-F66A-4636-A0B1-4877498AF922}" dt="2020-09-16T15:30:19.272" v="378" actId="207"/>
          <ac:picMkLst>
            <pc:docMk/>
            <pc:sldMk cId="2406802703" sldId="273"/>
            <ac:picMk id="13" creationId="{57615252-1A3F-477B-97F4-B71711DAE7D5}"/>
          </ac:picMkLst>
        </pc:picChg>
      </pc:sldChg>
      <pc:sldChg chg="addSp delSp modSp add">
        <pc:chgData name="Sam Cogan" userId="8bcc65a1-6d24-4a7f-98e7-c5667a2795f6" providerId="ADAL" clId="{62052A54-F66A-4636-A0B1-4877498AF922}" dt="2020-09-16T15:35:14.677" v="599" actId="1076"/>
        <pc:sldMkLst>
          <pc:docMk/>
          <pc:sldMk cId="3904039160" sldId="274"/>
        </pc:sldMkLst>
        <pc:spChg chg="mod">
          <ac:chgData name="Sam Cogan" userId="8bcc65a1-6d24-4a7f-98e7-c5667a2795f6" providerId="ADAL" clId="{62052A54-F66A-4636-A0B1-4877498AF922}" dt="2020-09-16T15:26:00.523" v="292" actId="20577"/>
          <ac:spMkLst>
            <pc:docMk/>
            <pc:sldMk cId="3904039160" sldId="274"/>
            <ac:spMk id="2" creationId="{FCA5BA25-9F5C-42B2-A17C-788A691E43E2}"/>
          </ac:spMkLst>
        </pc:spChg>
        <pc:spChg chg="del">
          <ac:chgData name="Sam Cogan" userId="8bcc65a1-6d24-4a7f-98e7-c5667a2795f6" providerId="ADAL" clId="{62052A54-F66A-4636-A0B1-4877498AF922}" dt="2020-09-16T15:26:12.280" v="297" actId="478"/>
          <ac:spMkLst>
            <pc:docMk/>
            <pc:sldMk cId="3904039160" sldId="274"/>
            <ac:spMk id="3" creationId="{71F17272-0454-4FCF-92C7-046E92D85179}"/>
          </ac:spMkLst>
        </pc:spChg>
        <pc:spChg chg="add mod">
          <ac:chgData name="Sam Cogan" userId="8bcc65a1-6d24-4a7f-98e7-c5667a2795f6" providerId="ADAL" clId="{62052A54-F66A-4636-A0B1-4877498AF922}" dt="2020-09-16T15:34:25.654" v="515" actId="1076"/>
          <ac:spMkLst>
            <pc:docMk/>
            <pc:sldMk cId="3904039160" sldId="274"/>
            <ac:spMk id="50" creationId="{DF3952FE-4782-499E-B795-568C6230EAF9}"/>
          </ac:spMkLst>
        </pc:spChg>
        <pc:spChg chg="add mod">
          <ac:chgData name="Sam Cogan" userId="8bcc65a1-6d24-4a7f-98e7-c5667a2795f6" providerId="ADAL" clId="{62052A54-F66A-4636-A0B1-4877498AF922}" dt="2020-09-16T15:35:14.677" v="599" actId="1076"/>
          <ac:spMkLst>
            <pc:docMk/>
            <pc:sldMk cId="3904039160" sldId="274"/>
            <ac:spMk id="51" creationId="{57E384B3-30D7-40E9-A660-2C39259D2C15}"/>
          </ac:spMkLst>
        </pc:spChg>
        <pc:picChg chg="add mod">
          <ac:chgData name="Sam Cogan" userId="8bcc65a1-6d24-4a7f-98e7-c5667a2795f6" providerId="ADAL" clId="{62052A54-F66A-4636-A0B1-4877498AF922}" dt="2020-09-16T15:26:10.928" v="296" actId="1076"/>
          <ac:picMkLst>
            <pc:docMk/>
            <pc:sldMk cId="3904039160" sldId="274"/>
            <ac:picMk id="4" creationId="{3D8A2A1E-1B00-4273-86BC-66C140571D8D}"/>
          </ac:picMkLst>
        </pc:picChg>
        <pc:picChg chg="add mod">
          <ac:chgData name="Sam Cogan" userId="8bcc65a1-6d24-4a7f-98e7-c5667a2795f6" providerId="ADAL" clId="{62052A54-F66A-4636-A0B1-4877498AF922}" dt="2020-09-16T15:29:32.619" v="369" actId="207"/>
          <ac:picMkLst>
            <pc:docMk/>
            <pc:sldMk cId="3904039160" sldId="274"/>
            <ac:picMk id="5" creationId="{3C8CC064-3DDD-4852-8622-CEA0E4F06535}"/>
          </ac:picMkLst>
        </pc:picChg>
        <pc:picChg chg="add mod">
          <ac:chgData name="Sam Cogan" userId="8bcc65a1-6d24-4a7f-98e7-c5667a2795f6" providerId="ADAL" clId="{62052A54-F66A-4636-A0B1-4877498AF922}" dt="2020-09-16T15:29:38.028" v="370" actId="207"/>
          <ac:picMkLst>
            <pc:docMk/>
            <pc:sldMk cId="3904039160" sldId="274"/>
            <ac:picMk id="6" creationId="{6311D343-5FAA-47F9-8FE1-91F440409B1F}"/>
          </ac:picMkLst>
        </pc:picChg>
        <pc:picChg chg="add mod">
          <ac:chgData name="Sam Cogan" userId="8bcc65a1-6d24-4a7f-98e7-c5667a2795f6" providerId="ADAL" clId="{62052A54-F66A-4636-A0B1-4877498AF922}" dt="2020-09-16T15:29:42.211" v="371" actId="207"/>
          <ac:picMkLst>
            <pc:docMk/>
            <pc:sldMk cId="3904039160" sldId="274"/>
            <ac:picMk id="7" creationId="{445FC8CF-DF08-44FA-AF27-6FDC2C683879}"/>
          </ac:picMkLst>
        </pc:picChg>
        <pc:picChg chg="add mod">
          <ac:chgData name="Sam Cogan" userId="8bcc65a1-6d24-4a7f-98e7-c5667a2795f6" providerId="ADAL" clId="{62052A54-F66A-4636-A0B1-4877498AF922}" dt="2020-09-16T15:29:46.593" v="372" actId="207"/>
          <ac:picMkLst>
            <pc:docMk/>
            <pc:sldMk cId="3904039160" sldId="274"/>
            <ac:picMk id="8" creationId="{D2506679-D2BD-41D9-AEC9-1456116FB522}"/>
          </ac:picMkLst>
        </pc:picChg>
        <pc:picChg chg="add mod">
          <ac:chgData name="Sam Cogan" userId="8bcc65a1-6d24-4a7f-98e7-c5667a2795f6" providerId="ADAL" clId="{62052A54-F66A-4636-A0B1-4877498AF922}" dt="2020-09-16T15:32:34.938" v="493" actId="1076"/>
          <ac:picMkLst>
            <pc:docMk/>
            <pc:sldMk cId="3904039160" sldId="274"/>
            <ac:picMk id="9" creationId="{8AD4BBC2-6DBC-42D6-9432-2EF5D5037B2E}"/>
          </ac:picMkLst>
        </pc:picChg>
        <pc:cxnChg chg="add mod">
          <ac:chgData name="Sam Cogan" userId="8bcc65a1-6d24-4a7f-98e7-c5667a2795f6" providerId="ADAL" clId="{62052A54-F66A-4636-A0B1-4877498AF922}" dt="2020-09-16T15:27:03.983" v="321" actId="13822"/>
          <ac:cxnSpMkLst>
            <pc:docMk/>
            <pc:sldMk cId="3904039160" sldId="274"/>
            <ac:cxnSpMk id="11" creationId="{3DC3CDB5-B835-4062-8B6D-9E55A1C57B85}"/>
          </ac:cxnSpMkLst>
        </pc:cxnChg>
        <pc:cxnChg chg="add mod">
          <ac:chgData name="Sam Cogan" userId="8bcc65a1-6d24-4a7f-98e7-c5667a2795f6" providerId="ADAL" clId="{62052A54-F66A-4636-A0B1-4877498AF922}" dt="2020-09-16T15:28:26.659" v="353" actId="14100"/>
          <ac:cxnSpMkLst>
            <pc:docMk/>
            <pc:sldMk cId="3904039160" sldId="274"/>
            <ac:cxnSpMk id="12" creationId="{4574E454-6EBB-427E-9D5D-6D628A1B07B6}"/>
          </ac:cxnSpMkLst>
        </pc:cxnChg>
        <pc:cxnChg chg="add mod">
          <ac:chgData name="Sam Cogan" userId="8bcc65a1-6d24-4a7f-98e7-c5667a2795f6" providerId="ADAL" clId="{62052A54-F66A-4636-A0B1-4877498AF922}" dt="2020-09-16T15:28:31.508" v="356" actId="1076"/>
          <ac:cxnSpMkLst>
            <pc:docMk/>
            <pc:sldMk cId="3904039160" sldId="274"/>
            <ac:cxnSpMk id="15" creationId="{82552FD7-592E-4F1A-A85A-F7663BFBE903}"/>
          </ac:cxnSpMkLst>
        </pc:cxnChg>
        <pc:cxnChg chg="add mod">
          <ac:chgData name="Sam Cogan" userId="8bcc65a1-6d24-4a7f-98e7-c5667a2795f6" providerId="ADAL" clId="{62052A54-F66A-4636-A0B1-4877498AF922}" dt="2020-09-16T15:29:02.587" v="368" actId="14100"/>
          <ac:cxnSpMkLst>
            <pc:docMk/>
            <pc:sldMk cId="3904039160" sldId="274"/>
            <ac:cxnSpMk id="17" creationId="{0D1E5C9B-70A2-4F9A-B132-C23AFD49029F}"/>
          </ac:cxnSpMkLst>
        </pc:cxnChg>
        <pc:cxnChg chg="add mod">
          <ac:chgData name="Sam Cogan" userId="8bcc65a1-6d24-4a7f-98e7-c5667a2795f6" providerId="ADAL" clId="{62052A54-F66A-4636-A0B1-4877498AF922}" dt="2020-09-16T15:32:40.874" v="495" actId="14100"/>
          <ac:cxnSpMkLst>
            <pc:docMk/>
            <pc:sldMk cId="3904039160" sldId="274"/>
            <ac:cxnSpMk id="20" creationId="{E2AA8AD8-935A-4D91-8F6E-07A80D3CE962}"/>
          </ac:cxnSpMkLst>
        </pc:cxnChg>
        <pc:cxnChg chg="add mod">
          <ac:chgData name="Sam Cogan" userId="8bcc65a1-6d24-4a7f-98e7-c5667a2795f6" providerId="ADAL" clId="{62052A54-F66A-4636-A0B1-4877498AF922}" dt="2020-09-16T15:28:10.165" v="348" actId="14100"/>
          <ac:cxnSpMkLst>
            <pc:docMk/>
            <pc:sldMk cId="3904039160" sldId="274"/>
            <ac:cxnSpMk id="24" creationId="{6CBDAEB6-CCD6-41C3-88D2-4CB3AA93BC72}"/>
          </ac:cxnSpMkLst>
        </pc:cxnChg>
        <pc:cxnChg chg="add mod">
          <ac:chgData name="Sam Cogan" userId="8bcc65a1-6d24-4a7f-98e7-c5667a2795f6" providerId="ADAL" clId="{62052A54-F66A-4636-A0B1-4877498AF922}" dt="2020-09-16T15:32:27.763" v="492" actId="14100"/>
          <ac:cxnSpMkLst>
            <pc:docMk/>
            <pc:sldMk cId="3904039160" sldId="274"/>
            <ac:cxnSpMk id="30" creationId="{C3061CCC-7864-472A-B1DA-ECCB8DBB0667}"/>
          </ac:cxnSpMkLst>
        </pc:cxnChg>
        <pc:cxnChg chg="add mod">
          <ac:chgData name="Sam Cogan" userId="8bcc65a1-6d24-4a7f-98e7-c5667a2795f6" providerId="ADAL" clId="{62052A54-F66A-4636-A0B1-4877498AF922}" dt="2020-09-16T15:28:34.667" v="357" actId="14100"/>
          <ac:cxnSpMkLst>
            <pc:docMk/>
            <pc:sldMk cId="3904039160" sldId="274"/>
            <ac:cxnSpMk id="35" creationId="{1759904D-A4AC-4102-90E9-92D240396632}"/>
          </ac:cxnSpMkLst>
        </pc:cxnChg>
        <pc:cxnChg chg="add mod">
          <ac:chgData name="Sam Cogan" userId="8bcc65a1-6d24-4a7f-98e7-c5667a2795f6" providerId="ADAL" clId="{62052A54-F66A-4636-A0B1-4877498AF922}" dt="2020-09-16T15:32:36.986" v="494" actId="14100"/>
          <ac:cxnSpMkLst>
            <pc:docMk/>
            <pc:sldMk cId="3904039160" sldId="274"/>
            <ac:cxnSpMk id="38" creationId="{3E8A72C1-CCD2-4805-A08D-764BAA6BE09C}"/>
          </ac:cxnSpMkLst>
        </pc:cxnChg>
        <pc:cxnChg chg="add mod">
          <ac:chgData name="Sam Cogan" userId="8bcc65a1-6d24-4a7f-98e7-c5667a2795f6" providerId="ADAL" clId="{62052A54-F66A-4636-A0B1-4877498AF922}" dt="2020-09-16T15:28:56.418" v="366" actId="14100"/>
          <ac:cxnSpMkLst>
            <pc:docMk/>
            <pc:sldMk cId="3904039160" sldId="274"/>
            <ac:cxnSpMk id="42" creationId="{8087B92B-C0A2-4032-BC0E-05125E8F294C}"/>
          </ac:cxnSpMkLst>
        </pc:cxnChg>
      </pc:sldChg>
      <pc:sldChg chg="addSp delSp modSp add mod setBg setClrOvrMap">
        <pc:chgData name="Sam Cogan" userId="8bcc65a1-6d24-4a7f-98e7-c5667a2795f6" providerId="ADAL" clId="{62052A54-F66A-4636-A0B1-4877498AF922}" dt="2020-09-16T15:45:00.688" v="1304" actId="255"/>
        <pc:sldMkLst>
          <pc:docMk/>
          <pc:sldMk cId="1771351585" sldId="275"/>
        </pc:sldMkLst>
        <pc:spChg chg="mod">
          <ac:chgData name="Sam Cogan" userId="8bcc65a1-6d24-4a7f-98e7-c5667a2795f6" providerId="ADAL" clId="{62052A54-F66A-4636-A0B1-4877498AF922}" dt="2020-09-16T15:44:01.578" v="1158" actId="26606"/>
          <ac:spMkLst>
            <pc:docMk/>
            <pc:sldMk cId="1771351585" sldId="275"/>
            <ac:spMk id="2" creationId="{D4363160-AAE2-465F-B494-F1A3E306789D}"/>
          </ac:spMkLst>
        </pc:spChg>
        <pc:spChg chg="del">
          <ac:chgData name="Sam Cogan" userId="8bcc65a1-6d24-4a7f-98e7-c5667a2795f6" providerId="ADAL" clId="{62052A54-F66A-4636-A0B1-4877498AF922}" dt="2020-09-16T15:43:09.078" v="1146" actId="931"/>
          <ac:spMkLst>
            <pc:docMk/>
            <pc:sldMk cId="1771351585" sldId="275"/>
            <ac:spMk id="3" creationId="{0D2C4715-2D5F-413C-86B4-586EE56A5237}"/>
          </ac:spMkLst>
        </pc:spChg>
        <pc:spChg chg="add del">
          <ac:chgData name="Sam Cogan" userId="8bcc65a1-6d24-4a7f-98e7-c5667a2795f6" providerId="ADAL" clId="{62052A54-F66A-4636-A0B1-4877498AF922}" dt="2020-09-16T15:43:57.822" v="1155" actId="26606"/>
          <ac:spMkLst>
            <pc:docMk/>
            <pc:sldMk cId="1771351585" sldId="275"/>
            <ac:spMk id="11" creationId="{B091319D-E5D7-459D-8A47-F9229B55367D}"/>
          </ac:spMkLst>
        </pc:spChg>
        <pc:spChg chg="add del">
          <ac:chgData name="Sam Cogan" userId="8bcc65a1-6d24-4a7f-98e7-c5667a2795f6" providerId="ADAL" clId="{62052A54-F66A-4636-A0B1-4877498AF922}" dt="2020-09-16T15:43:57.822" v="1155" actId="26606"/>
          <ac:spMkLst>
            <pc:docMk/>
            <pc:sldMk cId="1771351585" sldId="275"/>
            <ac:spMk id="14" creationId="{7C615D28-8D37-47CB-9D5B-9ACFDA308974}"/>
          </ac:spMkLst>
        </pc:spChg>
        <pc:spChg chg="add del">
          <ac:chgData name="Sam Cogan" userId="8bcc65a1-6d24-4a7f-98e7-c5667a2795f6" providerId="ADAL" clId="{62052A54-F66A-4636-A0B1-4877498AF922}" dt="2020-09-16T15:43:57.822" v="1155" actId="26606"/>
          <ac:spMkLst>
            <pc:docMk/>
            <pc:sldMk cId="1771351585" sldId="275"/>
            <ac:spMk id="16" creationId="{D6B215F4-747D-4CC6-A400-179A94AB89D8}"/>
          </ac:spMkLst>
        </pc:spChg>
        <pc:spChg chg="add del">
          <ac:chgData name="Sam Cogan" userId="8bcc65a1-6d24-4a7f-98e7-c5667a2795f6" providerId="ADAL" clId="{62052A54-F66A-4636-A0B1-4877498AF922}" dt="2020-09-16T15:43:57.822" v="1155" actId="26606"/>
          <ac:spMkLst>
            <pc:docMk/>
            <pc:sldMk cId="1771351585" sldId="275"/>
            <ac:spMk id="18" creationId="{C336FE1A-0BAD-4B17-A0E2-47F328026E05}"/>
          </ac:spMkLst>
        </pc:spChg>
        <pc:spChg chg="add del">
          <ac:chgData name="Sam Cogan" userId="8bcc65a1-6d24-4a7f-98e7-c5667a2795f6" providerId="ADAL" clId="{62052A54-F66A-4636-A0B1-4877498AF922}" dt="2020-09-16T15:43:57.822" v="1155" actId="26606"/>
          <ac:spMkLst>
            <pc:docMk/>
            <pc:sldMk cId="1771351585" sldId="275"/>
            <ac:spMk id="20" creationId="{5D3DD866-9865-42E4-989A-17A2755F2266}"/>
          </ac:spMkLst>
        </pc:spChg>
        <pc:spChg chg="add del">
          <ac:chgData name="Sam Cogan" userId="8bcc65a1-6d24-4a7f-98e7-c5667a2795f6" providerId="ADAL" clId="{62052A54-F66A-4636-A0B1-4877498AF922}" dt="2020-09-16T15:43:57.822" v="1155" actId="26606"/>
          <ac:spMkLst>
            <pc:docMk/>
            <pc:sldMk cId="1771351585" sldId="275"/>
            <ac:spMk id="22" creationId="{9E2E6A6E-803E-4838-AD5C-113793CC2067}"/>
          </ac:spMkLst>
        </pc:spChg>
        <pc:spChg chg="add del">
          <ac:chgData name="Sam Cogan" userId="8bcc65a1-6d24-4a7f-98e7-c5667a2795f6" providerId="ADAL" clId="{62052A54-F66A-4636-A0B1-4877498AF922}" dt="2020-09-16T15:44:01.562" v="1157" actId="26606"/>
          <ac:spMkLst>
            <pc:docMk/>
            <pc:sldMk cId="1771351585" sldId="275"/>
            <ac:spMk id="24" creationId="{41FD8A63-3109-4B9D-BE1D-547B2C55AEA9}"/>
          </ac:spMkLst>
        </pc:spChg>
        <pc:spChg chg="add del">
          <ac:chgData name="Sam Cogan" userId="8bcc65a1-6d24-4a7f-98e7-c5667a2795f6" providerId="ADAL" clId="{62052A54-F66A-4636-A0B1-4877498AF922}" dt="2020-09-16T15:44:01.562" v="1157" actId="26606"/>
          <ac:spMkLst>
            <pc:docMk/>
            <pc:sldMk cId="1771351585" sldId="275"/>
            <ac:spMk id="25" creationId="{C5CB8F12-3224-47BC-BD3A-2C1D1040C7D0}"/>
          </ac:spMkLst>
        </pc:spChg>
        <pc:spChg chg="add del">
          <ac:chgData name="Sam Cogan" userId="8bcc65a1-6d24-4a7f-98e7-c5667a2795f6" providerId="ADAL" clId="{62052A54-F66A-4636-A0B1-4877498AF922}" dt="2020-09-16T15:44:01.562" v="1157" actId="26606"/>
          <ac:spMkLst>
            <pc:docMk/>
            <pc:sldMk cId="1771351585" sldId="275"/>
            <ac:spMk id="26" creationId="{DC8C4FD0-5F25-4BC1-B5D7-80DD5B49EF02}"/>
          </ac:spMkLst>
        </pc:spChg>
        <pc:spChg chg="add del">
          <ac:chgData name="Sam Cogan" userId="8bcc65a1-6d24-4a7f-98e7-c5667a2795f6" providerId="ADAL" clId="{62052A54-F66A-4636-A0B1-4877498AF922}" dt="2020-09-16T15:44:01.562" v="1157" actId="26606"/>
          <ac:spMkLst>
            <pc:docMk/>
            <pc:sldMk cId="1771351585" sldId="275"/>
            <ac:spMk id="27" creationId="{AF1C00E9-CB94-472C-87D5-F831CFB6FB41}"/>
          </ac:spMkLst>
        </pc:spChg>
        <pc:spChg chg="add del">
          <ac:chgData name="Sam Cogan" userId="8bcc65a1-6d24-4a7f-98e7-c5667a2795f6" providerId="ADAL" clId="{62052A54-F66A-4636-A0B1-4877498AF922}" dt="2020-09-16T15:44:01.562" v="1157" actId="26606"/>
          <ac:spMkLst>
            <pc:docMk/>
            <pc:sldMk cId="1771351585" sldId="275"/>
            <ac:spMk id="28" creationId="{1ACEE35C-53C2-4E2E-A607-ACF586CFFE14}"/>
          </ac:spMkLst>
        </pc:spChg>
        <pc:spChg chg="add">
          <ac:chgData name="Sam Cogan" userId="8bcc65a1-6d24-4a7f-98e7-c5667a2795f6" providerId="ADAL" clId="{62052A54-F66A-4636-A0B1-4877498AF922}" dt="2020-09-16T15:44:01.578" v="1158" actId="26606"/>
          <ac:spMkLst>
            <pc:docMk/>
            <pc:sldMk cId="1771351585" sldId="275"/>
            <ac:spMk id="30" creationId="{7C615D28-8D37-47CB-9D5B-9ACFDA308974}"/>
          </ac:spMkLst>
        </pc:spChg>
        <pc:spChg chg="add mod">
          <ac:chgData name="Sam Cogan" userId="8bcc65a1-6d24-4a7f-98e7-c5667a2795f6" providerId="ADAL" clId="{62052A54-F66A-4636-A0B1-4877498AF922}" dt="2020-09-16T15:45:00.688" v="1304" actId="255"/>
          <ac:spMkLst>
            <pc:docMk/>
            <pc:sldMk cId="1771351585" sldId="275"/>
            <ac:spMk id="31" creationId="{B091319D-E5D7-459D-8A47-F9229B55367D}"/>
          </ac:spMkLst>
        </pc:spChg>
        <pc:spChg chg="add">
          <ac:chgData name="Sam Cogan" userId="8bcc65a1-6d24-4a7f-98e7-c5667a2795f6" providerId="ADAL" clId="{62052A54-F66A-4636-A0B1-4877498AF922}" dt="2020-09-16T15:44:01.578" v="1158" actId="26606"/>
          <ac:spMkLst>
            <pc:docMk/>
            <pc:sldMk cId="1771351585" sldId="275"/>
            <ac:spMk id="32" creationId="{D6B215F4-747D-4CC6-A400-179A94AB89D8}"/>
          </ac:spMkLst>
        </pc:spChg>
        <pc:spChg chg="add">
          <ac:chgData name="Sam Cogan" userId="8bcc65a1-6d24-4a7f-98e7-c5667a2795f6" providerId="ADAL" clId="{62052A54-F66A-4636-A0B1-4877498AF922}" dt="2020-09-16T15:44:01.578" v="1158" actId="26606"/>
          <ac:spMkLst>
            <pc:docMk/>
            <pc:sldMk cId="1771351585" sldId="275"/>
            <ac:spMk id="33" creationId="{C336FE1A-0BAD-4B17-A0E2-47F328026E05}"/>
          </ac:spMkLst>
        </pc:spChg>
        <pc:spChg chg="add">
          <ac:chgData name="Sam Cogan" userId="8bcc65a1-6d24-4a7f-98e7-c5667a2795f6" providerId="ADAL" clId="{62052A54-F66A-4636-A0B1-4877498AF922}" dt="2020-09-16T15:44:01.578" v="1158" actId="26606"/>
          <ac:spMkLst>
            <pc:docMk/>
            <pc:sldMk cId="1771351585" sldId="275"/>
            <ac:spMk id="34" creationId="{5D3DD866-9865-42E4-989A-17A2755F2266}"/>
          </ac:spMkLst>
        </pc:spChg>
        <pc:spChg chg="add">
          <ac:chgData name="Sam Cogan" userId="8bcc65a1-6d24-4a7f-98e7-c5667a2795f6" providerId="ADAL" clId="{62052A54-F66A-4636-A0B1-4877498AF922}" dt="2020-09-16T15:44:01.578" v="1158" actId="26606"/>
          <ac:spMkLst>
            <pc:docMk/>
            <pc:sldMk cId="1771351585" sldId="275"/>
            <ac:spMk id="35" creationId="{9E2E6A6E-803E-4838-AD5C-113793CC2067}"/>
          </ac:spMkLst>
        </pc:spChg>
        <pc:picChg chg="add mod ord">
          <ac:chgData name="Sam Cogan" userId="8bcc65a1-6d24-4a7f-98e7-c5667a2795f6" providerId="ADAL" clId="{62052A54-F66A-4636-A0B1-4877498AF922}" dt="2020-09-16T15:44:01.578" v="1158" actId="26606"/>
          <ac:picMkLst>
            <pc:docMk/>
            <pc:sldMk cId="1771351585" sldId="275"/>
            <ac:picMk id="5" creationId="{A50C8BD3-5D3D-48E0-99B9-EF51BFB43DF5}"/>
          </ac:picMkLst>
        </pc:picChg>
        <pc:picChg chg="add mod">
          <ac:chgData name="Sam Cogan" userId="8bcc65a1-6d24-4a7f-98e7-c5667a2795f6" providerId="ADAL" clId="{62052A54-F66A-4636-A0B1-4877498AF922}" dt="2020-09-16T15:44:01.578" v="1158" actId="26606"/>
          <ac:picMkLst>
            <pc:docMk/>
            <pc:sldMk cId="1771351585" sldId="275"/>
            <ac:picMk id="7" creationId="{58DD5961-F973-4F34-B790-49684A5B6A86}"/>
          </ac:picMkLst>
        </pc:picChg>
      </pc:sldChg>
      <pc:sldChg chg="addSp delSp modSp add mod setBg">
        <pc:chgData name="Sam Cogan" userId="8bcc65a1-6d24-4a7f-98e7-c5667a2795f6" providerId="ADAL" clId="{62052A54-F66A-4636-A0B1-4877498AF922}" dt="2020-09-16T16:07:09.933" v="1452" actId="26606"/>
        <pc:sldMkLst>
          <pc:docMk/>
          <pc:sldMk cId="1153304849" sldId="276"/>
        </pc:sldMkLst>
        <pc:spChg chg="mod">
          <ac:chgData name="Sam Cogan" userId="8bcc65a1-6d24-4a7f-98e7-c5667a2795f6" providerId="ADAL" clId="{62052A54-F66A-4636-A0B1-4877498AF922}" dt="2020-09-16T16:06:58.663" v="1451" actId="26606"/>
          <ac:spMkLst>
            <pc:docMk/>
            <pc:sldMk cId="1153304849" sldId="276"/>
            <ac:spMk id="2" creationId="{25DCB327-04FC-4ED1-8A66-710F1D039B00}"/>
          </ac:spMkLst>
        </pc:spChg>
        <pc:spChg chg="del mod">
          <ac:chgData name="Sam Cogan" userId="8bcc65a1-6d24-4a7f-98e7-c5667a2795f6" providerId="ADAL" clId="{62052A54-F66A-4636-A0B1-4877498AF922}" dt="2020-09-16T16:06:58.663" v="1451" actId="26606"/>
          <ac:spMkLst>
            <pc:docMk/>
            <pc:sldMk cId="1153304849" sldId="276"/>
            <ac:spMk id="3" creationId="{98669C35-ED7E-4C55-8697-8E91849F31AB}"/>
          </ac:spMkLst>
        </pc:spChg>
        <pc:spChg chg="add del">
          <ac:chgData name="Sam Cogan" userId="8bcc65a1-6d24-4a7f-98e7-c5667a2795f6" providerId="ADAL" clId="{62052A54-F66A-4636-A0B1-4877498AF922}" dt="2020-09-16T16:06:58.604" v="1450" actId="26606"/>
          <ac:spMkLst>
            <pc:docMk/>
            <pc:sldMk cId="1153304849" sldId="276"/>
            <ac:spMk id="9" creationId="{18E8C5BB-A90A-496B-A745-79A49F350F0A}"/>
          </ac:spMkLst>
        </pc:spChg>
        <pc:spChg chg="add del">
          <ac:chgData name="Sam Cogan" userId="8bcc65a1-6d24-4a7f-98e7-c5667a2795f6" providerId="ADAL" clId="{62052A54-F66A-4636-A0B1-4877498AF922}" dt="2020-09-16T16:06:58.604" v="1450" actId="26606"/>
          <ac:spMkLst>
            <pc:docMk/>
            <pc:sldMk cId="1153304849" sldId="276"/>
            <ac:spMk id="11" creationId="{BCD63B47-914A-418A-BA06-1B760F273F36}"/>
          </ac:spMkLst>
        </pc:spChg>
        <pc:spChg chg="add del">
          <ac:chgData name="Sam Cogan" userId="8bcc65a1-6d24-4a7f-98e7-c5667a2795f6" providerId="ADAL" clId="{62052A54-F66A-4636-A0B1-4877498AF922}" dt="2020-09-16T16:07:09.933" v="1452" actId="26606"/>
          <ac:spMkLst>
            <pc:docMk/>
            <pc:sldMk cId="1153304849" sldId="276"/>
            <ac:spMk id="13" creationId="{1500752C-7683-4E03-95C5-06FCFE0C9C8C}"/>
          </ac:spMkLst>
        </pc:spChg>
        <pc:spChg chg="add del">
          <ac:chgData name="Sam Cogan" userId="8bcc65a1-6d24-4a7f-98e7-c5667a2795f6" providerId="ADAL" clId="{62052A54-F66A-4636-A0B1-4877498AF922}" dt="2020-09-16T16:07:09.933" v="1452" actId="26606"/>
          <ac:spMkLst>
            <pc:docMk/>
            <pc:sldMk cId="1153304849" sldId="276"/>
            <ac:spMk id="14" creationId="{C437FABD-8C69-4801-8D9F-F88EFA0324EF}"/>
          </ac:spMkLst>
        </pc:spChg>
        <pc:spChg chg="add del">
          <ac:chgData name="Sam Cogan" userId="8bcc65a1-6d24-4a7f-98e7-c5667a2795f6" providerId="ADAL" clId="{62052A54-F66A-4636-A0B1-4877498AF922}" dt="2020-09-16T16:07:09.933" v="1452" actId="26606"/>
          <ac:spMkLst>
            <pc:docMk/>
            <pc:sldMk cId="1153304849" sldId="276"/>
            <ac:spMk id="15" creationId="{9BD2ECB5-E1D5-4F95-8DB5-D6B38DEEE9BF}"/>
          </ac:spMkLst>
        </pc:spChg>
        <pc:graphicFrameChg chg="add mod modGraphic">
          <ac:chgData name="Sam Cogan" userId="8bcc65a1-6d24-4a7f-98e7-c5667a2795f6" providerId="ADAL" clId="{62052A54-F66A-4636-A0B1-4877498AF922}" dt="2020-09-16T16:07:09.933" v="1452" actId="26606"/>
          <ac:graphicFrameMkLst>
            <pc:docMk/>
            <pc:sldMk cId="1153304849" sldId="276"/>
            <ac:graphicFrameMk id="16" creationId="{A1839B81-0100-483D-8ECA-C6416EE3AEA9}"/>
          </ac:graphicFrameMkLst>
        </pc:graphicFrameChg>
        <pc:picChg chg="add del">
          <ac:chgData name="Sam Cogan" userId="8bcc65a1-6d24-4a7f-98e7-c5667a2795f6" providerId="ADAL" clId="{62052A54-F66A-4636-A0B1-4877498AF922}" dt="2020-09-16T16:06:58.604" v="1450" actId="26606"/>
          <ac:picMkLst>
            <pc:docMk/>
            <pc:sldMk cId="1153304849" sldId="276"/>
            <ac:picMk id="5" creationId="{6BA14D34-8EDA-4F31-A825-520CE0016220}"/>
          </ac:picMkLst>
        </pc:picChg>
      </pc:sldChg>
      <pc:sldChg chg="modSp add">
        <pc:chgData name="Sam Cogan" userId="8bcc65a1-6d24-4a7f-98e7-c5667a2795f6" providerId="ADAL" clId="{62052A54-F66A-4636-A0B1-4877498AF922}" dt="2020-09-16T16:31:24.019" v="1848" actId="20577"/>
        <pc:sldMkLst>
          <pc:docMk/>
          <pc:sldMk cId="2438361246" sldId="277"/>
        </pc:sldMkLst>
        <pc:spChg chg="mod">
          <ac:chgData name="Sam Cogan" userId="8bcc65a1-6d24-4a7f-98e7-c5667a2795f6" providerId="ADAL" clId="{62052A54-F66A-4636-A0B1-4877498AF922}" dt="2020-09-16T16:24:06.692" v="1586" actId="20577"/>
          <ac:spMkLst>
            <pc:docMk/>
            <pc:sldMk cId="2438361246" sldId="277"/>
            <ac:spMk id="2" creationId="{6BC661B0-4355-4D30-A525-3D448F57E4D2}"/>
          </ac:spMkLst>
        </pc:spChg>
        <pc:spChg chg="mod">
          <ac:chgData name="Sam Cogan" userId="8bcc65a1-6d24-4a7f-98e7-c5667a2795f6" providerId="ADAL" clId="{62052A54-F66A-4636-A0B1-4877498AF922}" dt="2020-09-16T16:31:24.019" v="1848" actId="20577"/>
          <ac:spMkLst>
            <pc:docMk/>
            <pc:sldMk cId="2438361246" sldId="277"/>
            <ac:spMk id="3" creationId="{0C2B43C1-79B5-4E81-A59F-4B3C2F43D308}"/>
          </ac:spMkLst>
        </pc:spChg>
      </pc:sldChg>
    </pc:docChg>
  </pc:docChgLst>
  <pc:docChgLst>
    <pc:chgData name="Sam Cogan" userId="6794ace5-3729-4aa6-ab1d-6ba5c7ad68f2" providerId="ADAL" clId="{62052A54-F66A-4636-A0B1-4877498AF922}"/>
    <pc:docChg chg="custSel modSld">
      <pc:chgData name="Sam Cogan" userId="6794ace5-3729-4aa6-ab1d-6ba5c7ad68f2" providerId="ADAL" clId="{62052A54-F66A-4636-A0B1-4877498AF922}" dt="2020-09-14T19:28:45.222" v="7" actId="478"/>
      <pc:docMkLst>
        <pc:docMk/>
      </pc:docMkLst>
      <pc:sldChg chg="addSp delSp modSp">
        <pc:chgData name="Sam Cogan" userId="6794ace5-3729-4aa6-ab1d-6ba5c7ad68f2" providerId="ADAL" clId="{62052A54-F66A-4636-A0B1-4877498AF922}" dt="2020-09-14T19:28:45.222" v="7" actId="478"/>
        <pc:sldMkLst>
          <pc:docMk/>
          <pc:sldMk cId="2153967328" sldId="270"/>
        </pc:sldMkLst>
        <pc:spChg chg="mod">
          <ac:chgData name="Sam Cogan" userId="6794ace5-3729-4aa6-ab1d-6ba5c7ad68f2" providerId="ADAL" clId="{62052A54-F66A-4636-A0B1-4877498AF922}" dt="2020-09-14T19:26:53.853" v="0" actId="20577"/>
          <ac:spMkLst>
            <pc:docMk/>
            <pc:sldMk cId="2153967328" sldId="270"/>
            <ac:spMk id="3" creationId="{34A59695-AB03-4AD2-B75F-6DC5E322E02A}"/>
          </ac:spMkLst>
        </pc:spChg>
        <pc:picChg chg="add del mod">
          <ac:chgData name="Sam Cogan" userId="6794ace5-3729-4aa6-ab1d-6ba5c7ad68f2" providerId="ADAL" clId="{62052A54-F66A-4636-A0B1-4877498AF922}" dt="2020-09-14T19:28:45.222" v="7" actId="478"/>
          <ac:picMkLst>
            <pc:docMk/>
            <pc:sldMk cId="2153967328" sldId="270"/>
            <ac:picMk id="5" creationId="{5C2D86E3-4663-4225-9251-D91125A0012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6T16:30:38.66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3717B-C227-4D8A-A8DC-541F94E0759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0D288D-3502-4D5C-9309-4C2EFCD0E5E6}">
      <dgm:prSet/>
      <dgm:spPr/>
      <dgm:t>
        <a:bodyPr/>
        <a:lstStyle/>
        <a:p>
          <a:r>
            <a:rPr lang="en-IE" dirty="0"/>
            <a:t>Constructors are used to set initial values for a Class (upon object creation)</a:t>
          </a:r>
          <a:endParaRPr lang="en-US" dirty="0"/>
        </a:p>
      </dgm:t>
    </dgm:pt>
    <dgm:pt modelId="{671CDDCB-4877-4A24-ABB6-22F642EB1E3E}" type="parTrans" cxnId="{02C71DF0-76E5-4A3F-B01D-E4519527A260}">
      <dgm:prSet/>
      <dgm:spPr/>
      <dgm:t>
        <a:bodyPr/>
        <a:lstStyle/>
        <a:p>
          <a:endParaRPr lang="en-US"/>
        </a:p>
      </dgm:t>
    </dgm:pt>
    <dgm:pt modelId="{F534774C-20CE-4541-8690-E19A78A5B07B}" type="sibTrans" cxnId="{02C71DF0-76E5-4A3F-B01D-E4519527A260}">
      <dgm:prSet/>
      <dgm:spPr/>
      <dgm:t>
        <a:bodyPr/>
        <a:lstStyle/>
        <a:p>
          <a:endParaRPr lang="en-US"/>
        </a:p>
      </dgm:t>
    </dgm:pt>
    <dgm:pt modelId="{6C37482E-DEDD-4F3C-9333-19F00231E873}">
      <dgm:prSet/>
      <dgm:spPr/>
      <dgm:t>
        <a:bodyPr/>
        <a:lstStyle/>
        <a:p>
          <a:r>
            <a:rPr lang="en-IE"/>
            <a:t>Even if one is not declared, a default constructor will be generated</a:t>
          </a:r>
          <a:endParaRPr lang="en-US"/>
        </a:p>
      </dgm:t>
    </dgm:pt>
    <dgm:pt modelId="{9886A220-05BA-429A-92FC-72913E24733A}" type="parTrans" cxnId="{BFF14EA0-1CCC-4F5D-A9FE-52874A24FE8E}">
      <dgm:prSet/>
      <dgm:spPr/>
      <dgm:t>
        <a:bodyPr/>
        <a:lstStyle/>
        <a:p>
          <a:endParaRPr lang="en-US"/>
        </a:p>
      </dgm:t>
    </dgm:pt>
    <dgm:pt modelId="{7F32EB0F-6A3A-4B4A-AB10-1B9B951A15E0}" type="sibTrans" cxnId="{BFF14EA0-1CCC-4F5D-A9FE-52874A24FE8E}">
      <dgm:prSet/>
      <dgm:spPr/>
      <dgm:t>
        <a:bodyPr/>
        <a:lstStyle/>
        <a:p>
          <a:endParaRPr lang="en-US"/>
        </a:p>
      </dgm:t>
    </dgm:pt>
    <dgm:pt modelId="{612E6E02-EE6C-4060-984D-618EC512D02A}">
      <dgm:prSet/>
      <dgm:spPr/>
      <dgm:t>
        <a:bodyPr/>
        <a:lstStyle/>
        <a:p>
          <a:r>
            <a:rPr lang="en-IE"/>
            <a:t>For instance by default, any integer values would be 0</a:t>
          </a:r>
          <a:endParaRPr lang="en-US"/>
        </a:p>
      </dgm:t>
    </dgm:pt>
    <dgm:pt modelId="{32FD8295-7D13-40DE-975F-A87AE2207782}" type="parTrans" cxnId="{6BA5041D-13CA-4043-B8EC-877B2FE03A89}">
      <dgm:prSet/>
      <dgm:spPr/>
      <dgm:t>
        <a:bodyPr/>
        <a:lstStyle/>
        <a:p>
          <a:endParaRPr lang="en-US"/>
        </a:p>
      </dgm:t>
    </dgm:pt>
    <dgm:pt modelId="{2BE840EF-4900-4C92-A4F1-45EFD595F05A}" type="sibTrans" cxnId="{6BA5041D-13CA-4043-B8EC-877B2FE03A89}">
      <dgm:prSet/>
      <dgm:spPr/>
      <dgm:t>
        <a:bodyPr/>
        <a:lstStyle/>
        <a:p>
          <a:endParaRPr lang="en-US"/>
        </a:p>
      </dgm:t>
    </dgm:pt>
    <dgm:pt modelId="{F86B7053-5B2F-4E82-A960-AF4B1610FEBC}">
      <dgm:prSet/>
      <dgm:spPr/>
      <dgm:t>
        <a:bodyPr/>
        <a:lstStyle/>
        <a:p>
          <a:r>
            <a:rPr lang="en-IE" dirty="0"/>
            <a:t>If we create a constructor as opposed to using the default, we can set the dogs age to 1 as default</a:t>
          </a:r>
          <a:endParaRPr lang="en-US" dirty="0"/>
        </a:p>
      </dgm:t>
    </dgm:pt>
    <dgm:pt modelId="{E41BCCFD-F0A9-4500-943E-377FDCFE09B1}" type="parTrans" cxnId="{01946ECA-6E21-42D6-8426-FC1B44DDA9C6}">
      <dgm:prSet/>
      <dgm:spPr/>
      <dgm:t>
        <a:bodyPr/>
        <a:lstStyle/>
        <a:p>
          <a:endParaRPr lang="en-US"/>
        </a:p>
      </dgm:t>
    </dgm:pt>
    <dgm:pt modelId="{7FD08A28-CA22-457C-BAEB-E9F99AFBB4E1}" type="sibTrans" cxnId="{01946ECA-6E21-42D6-8426-FC1B44DDA9C6}">
      <dgm:prSet/>
      <dgm:spPr/>
      <dgm:t>
        <a:bodyPr/>
        <a:lstStyle/>
        <a:p>
          <a:endParaRPr lang="en-US"/>
        </a:p>
      </dgm:t>
    </dgm:pt>
    <dgm:pt modelId="{8313E2C6-3061-4451-AACC-804843DD1025}" type="pres">
      <dgm:prSet presAssocID="{5EA3717B-C227-4D8A-A8DC-541F94E0759E}" presName="root" presStyleCnt="0">
        <dgm:presLayoutVars>
          <dgm:dir/>
          <dgm:resizeHandles val="exact"/>
        </dgm:presLayoutVars>
      </dgm:prSet>
      <dgm:spPr/>
    </dgm:pt>
    <dgm:pt modelId="{0E5DBCCF-85B6-49BD-B13A-8CDEB2AC5E11}" type="pres">
      <dgm:prSet presAssocID="{8B0D288D-3502-4D5C-9309-4C2EFCD0E5E6}" presName="compNode" presStyleCnt="0"/>
      <dgm:spPr/>
    </dgm:pt>
    <dgm:pt modelId="{83E285B8-932D-4C25-9E0D-776F5AF5E5CA}" type="pres">
      <dgm:prSet presAssocID="{8B0D288D-3502-4D5C-9309-4C2EFCD0E5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36488B-AFE5-45FF-BFB6-A70F464E3D8B}" type="pres">
      <dgm:prSet presAssocID="{8B0D288D-3502-4D5C-9309-4C2EFCD0E5E6}" presName="spaceRect" presStyleCnt="0"/>
      <dgm:spPr/>
    </dgm:pt>
    <dgm:pt modelId="{1AD2B8DA-9597-4E1C-92DA-46A268DDA9E2}" type="pres">
      <dgm:prSet presAssocID="{8B0D288D-3502-4D5C-9309-4C2EFCD0E5E6}" presName="textRect" presStyleLbl="revTx" presStyleIdx="0" presStyleCnt="4">
        <dgm:presLayoutVars>
          <dgm:chMax val="1"/>
          <dgm:chPref val="1"/>
        </dgm:presLayoutVars>
      </dgm:prSet>
      <dgm:spPr/>
    </dgm:pt>
    <dgm:pt modelId="{0AA555B2-6DDA-422F-A18F-D95A185B5E92}" type="pres">
      <dgm:prSet presAssocID="{F534774C-20CE-4541-8690-E19A78A5B07B}" presName="sibTrans" presStyleCnt="0"/>
      <dgm:spPr/>
    </dgm:pt>
    <dgm:pt modelId="{AED77F63-8AC4-485E-BFC4-2E9CAA356DB8}" type="pres">
      <dgm:prSet presAssocID="{6C37482E-DEDD-4F3C-9333-19F00231E873}" presName="compNode" presStyleCnt="0"/>
      <dgm:spPr/>
    </dgm:pt>
    <dgm:pt modelId="{469027B6-381E-4B55-A591-F6BD03ED67D6}" type="pres">
      <dgm:prSet presAssocID="{6C37482E-DEDD-4F3C-9333-19F00231E8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7B58E72-3211-44D5-9517-DDDB71BD0AB8}" type="pres">
      <dgm:prSet presAssocID="{6C37482E-DEDD-4F3C-9333-19F00231E873}" presName="spaceRect" presStyleCnt="0"/>
      <dgm:spPr/>
    </dgm:pt>
    <dgm:pt modelId="{1CF20D3D-1D1D-468A-9144-9755AD63533D}" type="pres">
      <dgm:prSet presAssocID="{6C37482E-DEDD-4F3C-9333-19F00231E873}" presName="textRect" presStyleLbl="revTx" presStyleIdx="1" presStyleCnt="4">
        <dgm:presLayoutVars>
          <dgm:chMax val="1"/>
          <dgm:chPref val="1"/>
        </dgm:presLayoutVars>
      </dgm:prSet>
      <dgm:spPr/>
    </dgm:pt>
    <dgm:pt modelId="{6592DB31-1EE0-4AA3-B89F-3FB8AAB9EAFA}" type="pres">
      <dgm:prSet presAssocID="{7F32EB0F-6A3A-4B4A-AB10-1B9B951A15E0}" presName="sibTrans" presStyleCnt="0"/>
      <dgm:spPr/>
    </dgm:pt>
    <dgm:pt modelId="{7132EA3D-48B9-4FF1-B324-CFA08DE2FC92}" type="pres">
      <dgm:prSet presAssocID="{612E6E02-EE6C-4060-984D-618EC512D02A}" presName="compNode" presStyleCnt="0"/>
      <dgm:spPr/>
    </dgm:pt>
    <dgm:pt modelId="{8ED3AD59-8BBD-47F8-ACA6-4E5566214246}" type="pres">
      <dgm:prSet presAssocID="{612E6E02-EE6C-4060-984D-618EC512D0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B9F70D5-0C52-4987-9562-392E330CFF9E}" type="pres">
      <dgm:prSet presAssocID="{612E6E02-EE6C-4060-984D-618EC512D02A}" presName="spaceRect" presStyleCnt="0"/>
      <dgm:spPr/>
    </dgm:pt>
    <dgm:pt modelId="{4AF77AE8-E05F-42E3-9E12-52B313CF2BEB}" type="pres">
      <dgm:prSet presAssocID="{612E6E02-EE6C-4060-984D-618EC512D02A}" presName="textRect" presStyleLbl="revTx" presStyleIdx="2" presStyleCnt="4">
        <dgm:presLayoutVars>
          <dgm:chMax val="1"/>
          <dgm:chPref val="1"/>
        </dgm:presLayoutVars>
      </dgm:prSet>
      <dgm:spPr/>
    </dgm:pt>
    <dgm:pt modelId="{DBC246BC-1717-4EFA-86E5-D1543443A0D7}" type="pres">
      <dgm:prSet presAssocID="{2BE840EF-4900-4C92-A4F1-45EFD595F05A}" presName="sibTrans" presStyleCnt="0"/>
      <dgm:spPr/>
    </dgm:pt>
    <dgm:pt modelId="{E0AAD8FE-ADE8-4239-8B70-22C100E90E8C}" type="pres">
      <dgm:prSet presAssocID="{F86B7053-5B2F-4E82-A960-AF4B1610FEBC}" presName="compNode" presStyleCnt="0"/>
      <dgm:spPr/>
    </dgm:pt>
    <dgm:pt modelId="{83DD6652-8A3F-4BEB-9686-18CF2A259D27}" type="pres">
      <dgm:prSet presAssocID="{F86B7053-5B2F-4E82-A960-AF4B1610F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01D40017-813C-41BC-A3D3-AB72C7176A3D}" type="pres">
      <dgm:prSet presAssocID="{F86B7053-5B2F-4E82-A960-AF4B1610FEBC}" presName="spaceRect" presStyleCnt="0"/>
      <dgm:spPr/>
    </dgm:pt>
    <dgm:pt modelId="{8C8A8F21-59C3-4583-8E46-29A518158FE3}" type="pres">
      <dgm:prSet presAssocID="{F86B7053-5B2F-4E82-A960-AF4B1610FEB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BA5041D-13CA-4043-B8EC-877B2FE03A89}" srcId="{5EA3717B-C227-4D8A-A8DC-541F94E0759E}" destId="{612E6E02-EE6C-4060-984D-618EC512D02A}" srcOrd="2" destOrd="0" parTransId="{32FD8295-7D13-40DE-975F-A87AE2207782}" sibTransId="{2BE840EF-4900-4C92-A4F1-45EFD595F05A}"/>
    <dgm:cxn modelId="{DB24301D-9741-4E9C-8FEB-9945B8189675}" type="presOf" srcId="{F86B7053-5B2F-4E82-A960-AF4B1610FEBC}" destId="{8C8A8F21-59C3-4583-8E46-29A518158FE3}" srcOrd="0" destOrd="0" presId="urn:microsoft.com/office/officeart/2018/2/layout/IconLabelList"/>
    <dgm:cxn modelId="{196B9A2E-E7DB-45C4-A264-863CE3850C9E}" type="presOf" srcId="{5EA3717B-C227-4D8A-A8DC-541F94E0759E}" destId="{8313E2C6-3061-4451-AACC-804843DD1025}" srcOrd="0" destOrd="0" presId="urn:microsoft.com/office/officeart/2018/2/layout/IconLabelList"/>
    <dgm:cxn modelId="{B8252E78-2A61-4FBD-9510-28DAF8EA8D56}" type="presOf" srcId="{612E6E02-EE6C-4060-984D-618EC512D02A}" destId="{4AF77AE8-E05F-42E3-9E12-52B313CF2BEB}" srcOrd="0" destOrd="0" presId="urn:microsoft.com/office/officeart/2018/2/layout/IconLabelList"/>
    <dgm:cxn modelId="{96952059-CE85-4A2A-8819-6AAA7AECB1C7}" type="presOf" srcId="{6C37482E-DEDD-4F3C-9333-19F00231E873}" destId="{1CF20D3D-1D1D-468A-9144-9755AD63533D}" srcOrd="0" destOrd="0" presId="urn:microsoft.com/office/officeart/2018/2/layout/IconLabelList"/>
    <dgm:cxn modelId="{461A568D-3522-491B-8EF4-05070F1E197B}" type="presOf" srcId="{8B0D288D-3502-4D5C-9309-4C2EFCD0E5E6}" destId="{1AD2B8DA-9597-4E1C-92DA-46A268DDA9E2}" srcOrd="0" destOrd="0" presId="urn:microsoft.com/office/officeart/2018/2/layout/IconLabelList"/>
    <dgm:cxn modelId="{BFF14EA0-1CCC-4F5D-A9FE-52874A24FE8E}" srcId="{5EA3717B-C227-4D8A-A8DC-541F94E0759E}" destId="{6C37482E-DEDD-4F3C-9333-19F00231E873}" srcOrd="1" destOrd="0" parTransId="{9886A220-05BA-429A-92FC-72913E24733A}" sibTransId="{7F32EB0F-6A3A-4B4A-AB10-1B9B951A15E0}"/>
    <dgm:cxn modelId="{01946ECA-6E21-42D6-8426-FC1B44DDA9C6}" srcId="{5EA3717B-C227-4D8A-A8DC-541F94E0759E}" destId="{F86B7053-5B2F-4E82-A960-AF4B1610FEBC}" srcOrd="3" destOrd="0" parTransId="{E41BCCFD-F0A9-4500-943E-377FDCFE09B1}" sibTransId="{7FD08A28-CA22-457C-BAEB-E9F99AFBB4E1}"/>
    <dgm:cxn modelId="{02C71DF0-76E5-4A3F-B01D-E4519527A260}" srcId="{5EA3717B-C227-4D8A-A8DC-541F94E0759E}" destId="{8B0D288D-3502-4D5C-9309-4C2EFCD0E5E6}" srcOrd="0" destOrd="0" parTransId="{671CDDCB-4877-4A24-ABB6-22F642EB1E3E}" sibTransId="{F534774C-20CE-4541-8690-E19A78A5B07B}"/>
    <dgm:cxn modelId="{AF898B71-2E8C-441D-A4C5-5F4F4B915756}" type="presParOf" srcId="{8313E2C6-3061-4451-AACC-804843DD1025}" destId="{0E5DBCCF-85B6-49BD-B13A-8CDEB2AC5E11}" srcOrd="0" destOrd="0" presId="urn:microsoft.com/office/officeart/2018/2/layout/IconLabelList"/>
    <dgm:cxn modelId="{FAE8767D-5A43-47AA-89E0-BE5A878879A9}" type="presParOf" srcId="{0E5DBCCF-85B6-49BD-B13A-8CDEB2AC5E11}" destId="{83E285B8-932D-4C25-9E0D-776F5AF5E5CA}" srcOrd="0" destOrd="0" presId="urn:microsoft.com/office/officeart/2018/2/layout/IconLabelList"/>
    <dgm:cxn modelId="{234E04DB-DA0E-47BF-BF19-1414BDC99201}" type="presParOf" srcId="{0E5DBCCF-85B6-49BD-B13A-8CDEB2AC5E11}" destId="{8E36488B-AFE5-45FF-BFB6-A70F464E3D8B}" srcOrd="1" destOrd="0" presId="urn:microsoft.com/office/officeart/2018/2/layout/IconLabelList"/>
    <dgm:cxn modelId="{71E3B207-C2C8-44DC-A5A6-7980D70A24ED}" type="presParOf" srcId="{0E5DBCCF-85B6-49BD-B13A-8CDEB2AC5E11}" destId="{1AD2B8DA-9597-4E1C-92DA-46A268DDA9E2}" srcOrd="2" destOrd="0" presId="urn:microsoft.com/office/officeart/2018/2/layout/IconLabelList"/>
    <dgm:cxn modelId="{BAE056BF-C397-4FA1-B22E-4E33E2A72997}" type="presParOf" srcId="{8313E2C6-3061-4451-AACC-804843DD1025}" destId="{0AA555B2-6DDA-422F-A18F-D95A185B5E92}" srcOrd="1" destOrd="0" presId="urn:microsoft.com/office/officeart/2018/2/layout/IconLabelList"/>
    <dgm:cxn modelId="{AF8BDE2A-772F-43CC-A050-1FFE7F386C23}" type="presParOf" srcId="{8313E2C6-3061-4451-AACC-804843DD1025}" destId="{AED77F63-8AC4-485E-BFC4-2E9CAA356DB8}" srcOrd="2" destOrd="0" presId="urn:microsoft.com/office/officeart/2018/2/layout/IconLabelList"/>
    <dgm:cxn modelId="{233A9E33-0469-4715-8852-D9A1CB28C228}" type="presParOf" srcId="{AED77F63-8AC4-485E-BFC4-2E9CAA356DB8}" destId="{469027B6-381E-4B55-A591-F6BD03ED67D6}" srcOrd="0" destOrd="0" presId="urn:microsoft.com/office/officeart/2018/2/layout/IconLabelList"/>
    <dgm:cxn modelId="{4D899BF1-8E1D-42B8-A932-8F3A9263001F}" type="presParOf" srcId="{AED77F63-8AC4-485E-BFC4-2E9CAA356DB8}" destId="{D7B58E72-3211-44D5-9517-DDDB71BD0AB8}" srcOrd="1" destOrd="0" presId="urn:microsoft.com/office/officeart/2018/2/layout/IconLabelList"/>
    <dgm:cxn modelId="{C1109284-AF06-4D11-BE8A-3B00DBD9FC80}" type="presParOf" srcId="{AED77F63-8AC4-485E-BFC4-2E9CAA356DB8}" destId="{1CF20D3D-1D1D-468A-9144-9755AD63533D}" srcOrd="2" destOrd="0" presId="urn:microsoft.com/office/officeart/2018/2/layout/IconLabelList"/>
    <dgm:cxn modelId="{36075A7D-7DF4-449E-8306-7241FAD077F6}" type="presParOf" srcId="{8313E2C6-3061-4451-AACC-804843DD1025}" destId="{6592DB31-1EE0-4AA3-B89F-3FB8AAB9EAFA}" srcOrd="3" destOrd="0" presId="urn:microsoft.com/office/officeart/2018/2/layout/IconLabelList"/>
    <dgm:cxn modelId="{999897B2-8CF8-4624-9EE0-F273F3676B0F}" type="presParOf" srcId="{8313E2C6-3061-4451-AACC-804843DD1025}" destId="{7132EA3D-48B9-4FF1-B324-CFA08DE2FC92}" srcOrd="4" destOrd="0" presId="urn:microsoft.com/office/officeart/2018/2/layout/IconLabelList"/>
    <dgm:cxn modelId="{C698EBCE-097E-4371-82E3-928A70236A30}" type="presParOf" srcId="{7132EA3D-48B9-4FF1-B324-CFA08DE2FC92}" destId="{8ED3AD59-8BBD-47F8-ACA6-4E5566214246}" srcOrd="0" destOrd="0" presId="urn:microsoft.com/office/officeart/2018/2/layout/IconLabelList"/>
    <dgm:cxn modelId="{999898AE-D91E-490D-A5B2-FE848A158452}" type="presParOf" srcId="{7132EA3D-48B9-4FF1-B324-CFA08DE2FC92}" destId="{3B9F70D5-0C52-4987-9562-392E330CFF9E}" srcOrd="1" destOrd="0" presId="urn:microsoft.com/office/officeart/2018/2/layout/IconLabelList"/>
    <dgm:cxn modelId="{A6CCF6C1-E8BF-4402-BB72-0D89527AC41D}" type="presParOf" srcId="{7132EA3D-48B9-4FF1-B324-CFA08DE2FC92}" destId="{4AF77AE8-E05F-42E3-9E12-52B313CF2BEB}" srcOrd="2" destOrd="0" presId="urn:microsoft.com/office/officeart/2018/2/layout/IconLabelList"/>
    <dgm:cxn modelId="{1BE34461-6CCB-408E-951D-BBE2FD266332}" type="presParOf" srcId="{8313E2C6-3061-4451-AACC-804843DD1025}" destId="{DBC246BC-1717-4EFA-86E5-D1543443A0D7}" srcOrd="5" destOrd="0" presId="urn:microsoft.com/office/officeart/2018/2/layout/IconLabelList"/>
    <dgm:cxn modelId="{2FFC8015-66F4-40C3-BF68-E48700608A08}" type="presParOf" srcId="{8313E2C6-3061-4451-AACC-804843DD1025}" destId="{E0AAD8FE-ADE8-4239-8B70-22C100E90E8C}" srcOrd="6" destOrd="0" presId="urn:microsoft.com/office/officeart/2018/2/layout/IconLabelList"/>
    <dgm:cxn modelId="{43699E89-12F2-4BB8-9092-A4FC38486FAD}" type="presParOf" srcId="{E0AAD8FE-ADE8-4239-8B70-22C100E90E8C}" destId="{83DD6652-8A3F-4BEB-9686-18CF2A259D27}" srcOrd="0" destOrd="0" presId="urn:microsoft.com/office/officeart/2018/2/layout/IconLabelList"/>
    <dgm:cxn modelId="{A17F72E6-301C-4C70-BAED-43CD6C6BE437}" type="presParOf" srcId="{E0AAD8FE-ADE8-4239-8B70-22C100E90E8C}" destId="{01D40017-813C-41BC-A3D3-AB72C7176A3D}" srcOrd="1" destOrd="0" presId="urn:microsoft.com/office/officeart/2018/2/layout/IconLabelList"/>
    <dgm:cxn modelId="{2AFE3F10-BCB8-48E3-BCEA-F339B3141193}" type="presParOf" srcId="{E0AAD8FE-ADE8-4239-8B70-22C100E90E8C}" destId="{8C8A8F21-59C3-4583-8E46-29A518158F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7ED3E-A2DC-441F-B8C7-EE70FC7FA0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BD81C1-E8F7-4CD0-87D1-3C1B03BCFE8C}">
      <dgm:prSet/>
      <dgm:spPr/>
      <dgm:t>
        <a:bodyPr/>
        <a:lstStyle/>
        <a:p>
          <a:r>
            <a:rPr lang="en-IE"/>
            <a:t>Parameters or Arguments are characteristics that a method, including Constructors, can have</a:t>
          </a:r>
          <a:endParaRPr lang="en-US"/>
        </a:p>
      </dgm:t>
    </dgm:pt>
    <dgm:pt modelId="{69986C8B-0AE1-4142-A669-2CC2D933B9F6}" type="parTrans" cxnId="{7F0E2ABD-7A12-4A20-8760-F9788837D2C3}">
      <dgm:prSet/>
      <dgm:spPr/>
      <dgm:t>
        <a:bodyPr/>
        <a:lstStyle/>
        <a:p>
          <a:endParaRPr lang="en-US"/>
        </a:p>
      </dgm:t>
    </dgm:pt>
    <dgm:pt modelId="{ADAD3398-3EED-43B5-88B5-358BBAE7E3C0}" type="sibTrans" cxnId="{7F0E2ABD-7A12-4A20-8760-F9788837D2C3}">
      <dgm:prSet/>
      <dgm:spPr/>
      <dgm:t>
        <a:bodyPr/>
        <a:lstStyle/>
        <a:p>
          <a:endParaRPr lang="en-US"/>
        </a:p>
      </dgm:t>
    </dgm:pt>
    <dgm:pt modelId="{5FC7C9EE-9CDF-443C-8B98-2D60C5FCFE1A}">
      <dgm:prSet/>
      <dgm:spPr/>
      <dgm:t>
        <a:bodyPr/>
        <a:lstStyle/>
        <a:p>
          <a:r>
            <a:rPr lang="en-IE"/>
            <a:t>Parameters/Arguments generally appear within round brackets ()</a:t>
          </a:r>
          <a:endParaRPr lang="en-US"/>
        </a:p>
      </dgm:t>
    </dgm:pt>
    <dgm:pt modelId="{C2897655-5BB0-4251-9513-65F41548C899}" type="parTrans" cxnId="{29BC6694-B9A5-48CC-B281-83E5BD4A87B7}">
      <dgm:prSet/>
      <dgm:spPr/>
      <dgm:t>
        <a:bodyPr/>
        <a:lstStyle/>
        <a:p>
          <a:endParaRPr lang="en-US"/>
        </a:p>
      </dgm:t>
    </dgm:pt>
    <dgm:pt modelId="{55C42CAF-4453-4599-8F14-95C452502887}" type="sibTrans" cxnId="{29BC6694-B9A5-48CC-B281-83E5BD4A87B7}">
      <dgm:prSet/>
      <dgm:spPr/>
      <dgm:t>
        <a:bodyPr/>
        <a:lstStyle/>
        <a:p>
          <a:endParaRPr lang="en-US"/>
        </a:p>
      </dgm:t>
    </dgm:pt>
    <dgm:pt modelId="{AEB26FDA-6F23-4533-BC77-327A368435CB}">
      <dgm:prSet/>
      <dgm:spPr/>
      <dgm:t>
        <a:bodyPr/>
        <a:lstStyle/>
        <a:p>
          <a:r>
            <a:rPr lang="en-IE"/>
            <a:t>You have seen parameters already! </a:t>
          </a:r>
          <a:endParaRPr lang="en-US"/>
        </a:p>
      </dgm:t>
    </dgm:pt>
    <dgm:pt modelId="{A7F60F45-F446-46EE-A72C-8C921CB39B6F}" type="parTrans" cxnId="{B4BDA18D-B74E-4082-B8DA-E2D55BF3D38C}">
      <dgm:prSet/>
      <dgm:spPr/>
      <dgm:t>
        <a:bodyPr/>
        <a:lstStyle/>
        <a:p>
          <a:endParaRPr lang="en-US"/>
        </a:p>
      </dgm:t>
    </dgm:pt>
    <dgm:pt modelId="{805E794D-3377-4CC3-A5AD-8842282ECFFF}" type="sibTrans" cxnId="{B4BDA18D-B74E-4082-B8DA-E2D55BF3D38C}">
      <dgm:prSet/>
      <dgm:spPr/>
      <dgm:t>
        <a:bodyPr/>
        <a:lstStyle/>
        <a:p>
          <a:endParaRPr lang="en-US"/>
        </a:p>
      </dgm:t>
    </dgm:pt>
    <dgm:pt modelId="{6BCD0CBC-BD4E-47CB-8F67-F10CA9B094C8}">
      <dgm:prSet/>
      <dgm:spPr/>
      <dgm:t>
        <a:bodyPr/>
        <a:lstStyle/>
        <a:p>
          <a:r>
            <a:rPr lang="en-IE"/>
            <a:t>System.out.println</a:t>
          </a:r>
          <a:r>
            <a:rPr lang="en-IE" b="1"/>
            <a:t>(“Hello!”)</a:t>
          </a:r>
          <a:r>
            <a:rPr lang="en-IE"/>
            <a:t>;</a:t>
          </a:r>
          <a:endParaRPr lang="en-US"/>
        </a:p>
      </dgm:t>
    </dgm:pt>
    <dgm:pt modelId="{FBB68AB4-CB81-4A85-A182-C1102EF24A89}" type="parTrans" cxnId="{7FAF0B79-5F36-41CC-9981-80487C28D877}">
      <dgm:prSet/>
      <dgm:spPr/>
      <dgm:t>
        <a:bodyPr/>
        <a:lstStyle/>
        <a:p>
          <a:endParaRPr lang="en-US"/>
        </a:p>
      </dgm:t>
    </dgm:pt>
    <dgm:pt modelId="{6C98B87F-0CFA-4FC6-BB19-9A04DC6C7680}" type="sibTrans" cxnId="{7FAF0B79-5F36-41CC-9981-80487C28D877}">
      <dgm:prSet/>
      <dgm:spPr/>
      <dgm:t>
        <a:bodyPr/>
        <a:lstStyle/>
        <a:p>
          <a:endParaRPr lang="en-US"/>
        </a:p>
      </dgm:t>
    </dgm:pt>
    <dgm:pt modelId="{5028D156-93EE-43E0-9B25-A5E6E2EB3FFD}">
      <dgm:prSet/>
      <dgm:spPr/>
      <dgm:t>
        <a:bodyPr/>
        <a:lstStyle/>
        <a:p>
          <a:r>
            <a:rPr lang="en-IE" dirty="0"/>
            <a:t>Default Constructors have no Parameters set</a:t>
          </a:r>
          <a:endParaRPr lang="en-US" dirty="0"/>
        </a:p>
      </dgm:t>
    </dgm:pt>
    <dgm:pt modelId="{3FE352F5-D21C-4679-A8C6-4179217F28C1}" type="parTrans" cxnId="{855D1FD4-D7CD-443B-8216-16DDEFD639C7}">
      <dgm:prSet/>
      <dgm:spPr/>
      <dgm:t>
        <a:bodyPr/>
        <a:lstStyle/>
        <a:p>
          <a:endParaRPr lang="en-US"/>
        </a:p>
      </dgm:t>
    </dgm:pt>
    <dgm:pt modelId="{F2B5402A-E661-4BB1-AD86-E313D971D43D}" type="sibTrans" cxnId="{855D1FD4-D7CD-443B-8216-16DDEFD639C7}">
      <dgm:prSet/>
      <dgm:spPr/>
      <dgm:t>
        <a:bodyPr/>
        <a:lstStyle/>
        <a:p>
          <a:endParaRPr lang="en-US"/>
        </a:p>
      </dgm:t>
    </dgm:pt>
    <dgm:pt modelId="{7A726AA4-B519-49F0-9E4B-4BD8A75A7BFA}">
      <dgm:prSet/>
      <dgm:spPr/>
      <dgm:t>
        <a:bodyPr/>
        <a:lstStyle/>
        <a:p>
          <a:r>
            <a:rPr lang="en-IE" dirty="0"/>
            <a:t>Custom constructors can be parameterised, or not</a:t>
          </a:r>
          <a:endParaRPr lang="en-US" dirty="0"/>
        </a:p>
      </dgm:t>
    </dgm:pt>
    <dgm:pt modelId="{EE9194EC-3184-4722-AECB-56A96CA01E9B}" type="parTrans" cxnId="{792F1E17-2923-49CD-B2B4-05C5881D2BF1}">
      <dgm:prSet/>
      <dgm:spPr/>
      <dgm:t>
        <a:bodyPr/>
        <a:lstStyle/>
        <a:p>
          <a:endParaRPr lang="en-US"/>
        </a:p>
      </dgm:t>
    </dgm:pt>
    <dgm:pt modelId="{2891C324-62F5-41E9-8614-25B08FD05071}" type="sibTrans" cxnId="{792F1E17-2923-49CD-B2B4-05C5881D2BF1}">
      <dgm:prSet/>
      <dgm:spPr/>
      <dgm:t>
        <a:bodyPr/>
        <a:lstStyle/>
        <a:p>
          <a:endParaRPr lang="en-US"/>
        </a:p>
      </dgm:t>
    </dgm:pt>
    <dgm:pt modelId="{898F3A4B-8B74-41E3-9408-3F6B402C9762}" type="pres">
      <dgm:prSet presAssocID="{D9A7ED3E-A2DC-441F-B8C7-EE70FC7FA045}" presName="root" presStyleCnt="0">
        <dgm:presLayoutVars>
          <dgm:dir/>
          <dgm:resizeHandles val="exact"/>
        </dgm:presLayoutVars>
      </dgm:prSet>
      <dgm:spPr/>
    </dgm:pt>
    <dgm:pt modelId="{E67FDF52-0A45-43D1-90B6-06777E823A37}" type="pres">
      <dgm:prSet presAssocID="{BDBD81C1-E8F7-4CD0-87D1-3C1B03BCFE8C}" presName="compNode" presStyleCnt="0"/>
      <dgm:spPr/>
    </dgm:pt>
    <dgm:pt modelId="{E44E23C7-50CE-4FB3-ACC1-47123B86BB3C}" type="pres">
      <dgm:prSet presAssocID="{BDBD81C1-E8F7-4CD0-87D1-3C1B03BCFE8C}" presName="bgRect" presStyleLbl="bgShp" presStyleIdx="0" presStyleCnt="5"/>
      <dgm:spPr/>
    </dgm:pt>
    <dgm:pt modelId="{0AB6D3F3-DC5E-4A44-83A4-285280A494E9}" type="pres">
      <dgm:prSet presAssocID="{BDBD81C1-E8F7-4CD0-87D1-3C1B03BCFE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E30D5E0-6A32-4573-8B9A-5276DCBA54F4}" type="pres">
      <dgm:prSet presAssocID="{BDBD81C1-E8F7-4CD0-87D1-3C1B03BCFE8C}" presName="spaceRect" presStyleCnt="0"/>
      <dgm:spPr/>
    </dgm:pt>
    <dgm:pt modelId="{4792B7BD-6CA6-4918-BA1C-C18338160901}" type="pres">
      <dgm:prSet presAssocID="{BDBD81C1-E8F7-4CD0-87D1-3C1B03BCFE8C}" presName="parTx" presStyleLbl="revTx" presStyleIdx="0" presStyleCnt="6">
        <dgm:presLayoutVars>
          <dgm:chMax val="0"/>
          <dgm:chPref val="0"/>
        </dgm:presLayoutVars>
      </dgm:prSet>
      <dgm:spPr/>
    </dgm:pt>
    <dgm:pt modelId="{84BD7F26-6250-498B-BCC8-395F7E7490D1}" type="pres">
      <dgm:prSet presAssocID="{ADAD3398-3EED-43B5-88B5-358BBAE7E3C0}" presName="sibTrans" presStyleCnt="0"/>
      <dgm:spPr/>
    </dgm:pt>
    <dgm:pt modelId="{B3153B91-F974-494B-8D5A-6BAAC807D2EF}" type="pres">
      <dgm:prSet presAssocID="{5FC7C9EE-9CDF-443C-8B98-2D60C5FCFE1A}" presName="compNode" presStyleCnt="0"/>
      <dgm:spPr/>
    </dgm:pt>
    <dgm:pt modelId="{DC5FA00E-085F-424E-AEF9-CD31631D1F27}" type="pres">
      <dgm:prSet presAssocID="{5FC7C9EE-9CDF-443C-8B98-2D60C5FCFE1A}" presName="bgRect" presStyleLbl="bgShp" presStyleIdx="1" presStyleCnt="5"/>
      <dgm:spPr/>
    </dgm:pt>
    <dgm:pt modelId="{A94109B5-3CA7-4C8E-A7E6-F97DDA48BBDA}" type="pres">
      <dgm:prSet presAssocID="{5FC7C9EE-9CDF-443C-8B98-2D60C5FCFE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946C8DB-E2CF-4E03-9BFC-D089521069EC}" type="pres">
      <dgm:prSet presAssocID="{5FC7C9EE-9CDF-443C-8B98-2D60C5FCFE1A}" presName="spaceRect" presStyleCnt="0"/>
      <dgm:spPr/>
    </dgm:pt>
    <dgm:pt modelId="{88C8DF6A-1ADA-4BD7-BDDC-6B0FF1947A40}" type="pres">
      <dgm:prSet presAssocID="{5FC7C9EE-9CDF-443C-8B98-2D60C5FCFE1A}" presName="parTx" presStyleLbl="revTx" presStyleIdx="1" presStyleCnt="6">
        <dgm:presLayoutVars>
          <dgm:chMax val="0"/>
          <dgm:chPref val="0"/>
        </dgm:presLayoutVars>
      </dgm:prSet>
      <dgm:spPr/>
    </dgm:pt>
    <dgm:pt modelId="{D0993F30-E0F9-45C5-B36F-B74E515C08E7}" type="pres">
      <dgm:prSet presAssocID="{55C42CAF-4453-4599-8F14-95C452502887}" presName="sibTrans" presStyleCnt="0"/>
      <dgm:spPr/>
    </dgm:pt>
    <dgm:pt modelId="{186AA96A-3E04-4D97-ABFF-13DEE67D8BD7}" type="pres">
      <dgm:prSet presAssocID="{AEB26FDA-6F23-4533-BC77-327A368435CB}" presName="compNode" presStyleCnt="0"/>
      <dgm:spPr/>
    </dgm:pt>
    <dgm:pt modelId="{B021BF36-E473-48A1-B065-79BDCE0A9B79}" type="pres">
      <dgm:prSet presAssocID="{AEB26FDA-6F23-4533-BC77-327A368435CB}" presName="bgRect" presStyleLbl="bgShp" presStyleIdx="2" presStyleCnt="5"/>
      <dgm:spPr/>
    </dgm:pt>
    <dgm:pt modelId="{C7954694-D289-4B99-8D04-658442EA220A}" type="pres">
      <dgm:prSet presAssocID="{AEB26FDA-6F23-4533-BC77-327A368435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1EB0D49-4851-43C2-9440-6F43C502D6D4}" type="pres">
      <dgm:prSet presAssocID="{AEB26FDA-6F23-4533-BC77-327A368435CB}" presName="spaceRect" presStyleCnt="0"/>
      <dgm:spPr/>
    </dgm:pt>
    <dgm:pt modelId="{E8DB6F05-A6C0-4F53-87B2-8894686009C9}" type="pres">
      <dgm:prSet presAssocID="{AEB26FDA-6F23-4533-BC77-327A368435CB}" presName="parTx" presStyleLbl="revTx" presStyleIdx="2" presStyleCnt="6">
        <dgm:presLayoutVars>
          <dgm:chMax val="0"/>
          <dgm:chPref val="0"/>
        </dgm:presLayoutVars>
      </dgm:prSet>
      <dgm:spPr/>
    </dgm:pt>
    <dgm:pt modelId="{700C96A6-8031-4E56-8A39-DF981C3E0C12}" type="pres">
      <dgm:prSet presAssocID="{AEB26FDA-6F23-4533-BC77-327A368435CB}" presName="desTx" presStyleLbl="revTx" presStyleIdx="3" presStyleCnt="6">
        <dgm:presLayoutVars/>
      </dgm:prSet>
      <dgm:spPr/>
    </dgm:pt>
    <dgm:pt modelId="{BA2CEFCE-E6E1-41DD-AD7D-B5EDA28FBB9E}" type="pres">
      <dgm:prSet presAssocID="{805E794D-3377-4CC3-A5AD-8842282ECFFF}" presName="sibTrans" presStyleCnt="0"/>
      <dgm:spPr/>
    </dgm:pt>
    <dgm:pt modelId="{DAC3CD97-983E-4B3A-BF34-8235BC6C8582}" type="pres">
      <dgm:prSet presAssocID="{5028D156-93EE-43E0-9B25-A5E6E2EB3FFD}" presName="compNode" presStyleCnt="0"/>
      <dgm:spPr/>
    </dgm:pt>
    <dgm:pt modelId="{6641D5BE-7B32-4CC0-942D-2F9DB9D4E0F0}" type="pres">
      <dgm:prSet presAssocID="{5028D156-93EE-43E0-9B25-A5E6E2EB3FFD}" presName="bgRect" presStyleLbl="bgShp" presStyleIdx="3" presStyleCnt="5"/>
      <dgm:spPr/>
    </dgm:pt>
    <dgm:pt modelId="{17F949F6-A53E-4DC3-AA3E-D235DD140053}" type="pres">
      <dgm:prSet presAssocID="{5028D156-93EE-43E0-9B25-A5E6E2EB3F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64CDD44-8D76-4593-A65A-E288788CEB58}" type="pres">
      <dgm:prSet presAssocID="{5028D156-93EE-43E0-9B25-A5E6E2EB3FFD}" presName="spaceRect" presStyleCnt="0"/>
      <dgm:spPr/>
    </dgm:pt>
    <dgm:pt modelId="{54CE2928-4A5D-4DCC-AA3E-83CA8B01D3EF}" type="pres">
      <dgm:prSet presAssocID="{5028D156-93EE-43E0-9B25-A5E6E2EB3FFD}" presName="parTx" presStyleLbl="revTx" presStyleIdx="4" presStyleCnt="6">
        <dgm:presLayoutVars>
          <dgm:chMax val="0"/>
          <dgm:chPref val="0"/>
        </dgm:presLayoutVars>
      </dgm:prSet>
      <dgm:spPr/>
    </dgm:pt>
    <dgm:pt modelId="{6BA453C4-6B93-422B-954B-35FC0B126645}" type="pres">
      <dgm:prSet presAssocID="{F2B5402A-E661-4BB1-AD86-E313D971D43D}" presName="sibTrans" presStyleCnt="0"/>
      <dgm:spPr/>
    </dgm:pt>
    <dgm:pt modelId="{E3330C77-7560-4380-9FA1-ACA9BA3EACED}" type="pres">
      <dgm:prSet presAssocID="{7A726AA4-B519-49F0-9E4B-4BD8A75A7BFA}" presName="compNode" presStyleCnt="0"/>
      <dgm:spPr/>
    </dgm:pt>
    <dgm:pt modelId="{85BCA1B6-BA5D-482E-9D9B-BCB65F13DC77}" type="pres">
      <dgm:prSet presAssocID="{7A726AA4-B519-49F0-9E4B-4BD8A75A7BFA}" presName="bgRect" presStyleLbl="bgShp" presStyleIdx="4" presStyleCnt="5"/>
      <dgm:spPr/>
    </dgm:pt>
    <dgm:pt modelId="{75FD6556-5972-4383-A7F1-253014F6A2E9}" type="pres">
      <dgm:prSet presAssocID="{7A726AA4-B519-49F0-9E4B-4BD8A75A7B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82A5F2-64EA-44E4-B509-E3534F03344C}" type="pres">
      <dgm:prSet presAssocID="{7A726AA4-B519-49F0-9E4B-4BD8A75A7BFA}" presName="spaceRect" presStyleCnt="0"/>
      <dgm:spPr/>
    </dgm:pt>
    <dgm:pt modelId="{FECAD01A-2B23-45EE-9FC8-F7E2A13AFC35}" type="pres">
      <dgm:prSet presAssocID="{7A726AA4-B519-49F0-9E4B-4BD8A75A7BF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2F1E17-2923-49CD-B2B4-05C5881D2BF1}" srcId="{D9A7ED3E-A2DC-441F-B8C7-EE70FC7FA045}" destId="{7A726AA4-B519-49F0-9E4B-4BD8A75A7BFA}" srcOrd="4" destOrd="0" parTransId="{EE9194EC-3184-4722-AECB-56A96CA01E9B}" sibTransId="{2891C324-62F5-41E9-8614-25B08FD05071}"/>
    <dgm:cxn modelId="{A16C2317-C87C-4935-9175-EB261EFE1F66}" type="presOf" srcId="{7A726AA4-B519-49F0-9E4B-4BD8A75A7BFA}" destId="{FECAD01A-2B23-45EE-9FC8-F7E2A13AFC35}" srcOrd="0" destOrd="0" presId="urn:microsoft.com/office/officeart/2018/2/layout/IconVerticalSolidList"/>
    <dgm:cxn modelId="{697F725F-A6E6-49AB-A8DB-0ED3F28F30EC}" type="presOf" srcId="{5028D156-93EE-43E0-9B25-A5E6E2EB3FFD}" destId="{54CE2928-4A5D-4DCC-AA3E-83CA8B01D3EF}" srcOrd="0" destOrd="0" presId="urn:microsoft.com/office/officeart/2018/2/layout/IconVerticalSolidList"/>
    <dgm:cxn modelId="{53C5AF60-1F0F-4694-8DAC-D5D9265BE3E6}" type="presOf" srcId="{6BCD0CBC-BD4E-47CB-8F67-F10CA9B094C8}" destId="{700C96A6-8031-4E56-8A39-DF981C3E0C12}" srcOrd="0" destOrd="0" presId="urn:microsoft.com/office/officeart/2018/2/layout/IconVerticalSolidList"/>
    <dgm:cxn modelId="{7FAF0B79-5F36-41CC-9981-80487C28D877}" srcId="{AEB26FDA-6F23-4533-BC77-327A368435CB}" destId="{6BCD0CBC-BD4E-47CB-8F67-F10CA9B094C8}" srcOrd="0" destOrd="0" parTransId="{FBB68AB4-CB81-4A85-A182-C1102EF24A89}" sibTransId="{6C98B87F-0CFA-4FC6-BB19-9A04DC6C7680}"/>
    <dgm:cxn modelId="{B4BDA18D-B74E-4082-B8DA-E2D55BF3D38C}" srcId="{D9A7ED3E-A2DC-441F-B8C7-EE70FC7FA045}" destId="{AEB26FDA-6F23-4533-BC77-327A368435CB}" srcOrd="2" destOrd="0" parTransId="{A7F60F45-F446-46EE-A72C-8C921CB39B6F}" sibTransId="{805E794D-3377-4CC3-A5AD-8842282ECFFF}"/>
    <dgm:cxn modelId="{29BC6694-B9A5-48CC-B281-83E5BD4A87B7}" srcId="{D9A7ED3E-A2DC-441F-B8C7-EE70FC7FA045}" destId="{5FC7C9EE-9CDF-443C-8B98-2D60C5FCFE1A}" srcOrd="1" destOrd="0" parTransId="{C2897655-5BB0-4251-9513-65F41548C899}" sibTransId="{55C42CAF-4453-4599-8F14-95C452502887}"/>
    <dgm:cxn modelId="{91F6699E-B628-4A3A-BE73-5B7AC5FC0FFE}" type="presOf" srcId="{AEB26FDA-6F23-4533-BC77-327A368435CB}" destId="{E8DB6F05-A6C0-4F53-87B2-8894686009C9}" srcOrd="0" destOrd="0" presId="urn:microsoft.com/office/officeart/2018/2/layout/IconVerticalSolidList"/>
    <dgm:cxn modelId="{24A229A0-D51B-4A8A-ADD2-D1330D8D8F30}" type="presOf" srcId="{5FC7C9EE-9CDF-443C-8B98-2D60C5FCFE1A}" destId="{88C8DF6A-1ADA-4BD7-BDDC-6B0FF1947A40}" srcOrd="0" destOrd="0" presId="urn:microsoft.com/office/officeart/2018/2/layout/IconVerticalSolidList"/>
    <dgm:cxn modelId="{1DE122B0-2A26-4818-907A-FD03F844E140}" type="presOf" srcId="{D9A7ED3E-A2DC-441F-B8C7-EE70FC7FA045}" destId="{898F3A4B-8B74-41E3-9408-3F6B402C9762}" srcOrd="0" destOrd="0" presId="urn:microsoft.com/office/officeart/2018/2/layout/IconVerticalSolidList"/>
    <dgm:cxn modelId="{7F0E2ABD-7A12-4A20-8760-F9788837D2C3}" srcId="{D9A7ED3E-A2DC-441F-B8C7-EE70FC7FA045}" destId="{BDBD81C1-E8F7-4CD0-87D1-3C1B03BCFE8C}" srcOrd="0" destOrd="0" parTransId="{69986C8B-0AE1-4142-A669-2CC2D933B9F6}" sibTransId="{ADAD3398-3EED-43B5-88B5-358BBAE7E3C0}"/>
    <dgm:cxn modelId="{855D1FD4-D7CD-443B-8216-16DDEFD639C7}" srcId="{D9A7ED3E-A2DC-441F-B8C7-EE70FC7FA045}" destId="{5028D156-93EE-43E0-9B25-A5E6E2EB3FFD}" srcOrd="3" destOrd="0" parTransId="{3FE352F5-D21C-4679-A8C6-4179217F28C1}" sibTransId="{F2B5402A-E661-4BB1-AD86-E313D971D43D}"/>
    <dgm:cxn modelId="{B78390E3-EB58-4FB5-A2D2-A6E7611E798C}" type="presOf" srcId="{BDBD81C1-E8F7-4CD0-87D1-3C1B03BCFE8C}" destId="{4792B7BD-6CA6-4918-BA1C-C18338160901}" srcOrd="0" destOrd="0" presId="urn:microsoft.com/office/officeart/2018/2/layout/IconVerticalSolidList"/>
    <dgm:cxn modelId="{95BBE776-673D-4051-AB63-6ADDB13B09F5}" type="presParOf" srcId="{898F3A4B-8B74-41E3-9408-3F6B402C9762}" destId="{E67FDF52-0A45-43D1-90B6-06777E823A37}" srcOrd="0" destOrd="0" presId="urn:microsoft.com/office/officeart/2018/2/layout/IconVerticalSolidList"/>
    <dgm:cxn modelId="{7214135B-1BA5-4FE8-9677-6CBE6263A8E7}" type="presParOf" srcId="{E67FDF52-0A45-43D1-90B6-06777E823A37}" destId="{E44E23C7-50CE-4FB3-ACC1-47123B86BB3C}" srcOrd="0" destOrd="0" presId="urn:microsoft.com/office/officeart/2018/2/layout/IconVerticalSolidList"/>
    <dgm:cxn modelId="{C43F8D1E-6758-446E-83C4-10398325C1EC}" type="presParOf" srcId="{E67FDF52-0A45-43D1-90B6-06777E823A37}" destId="{0AB6D3F3-DC5E-4A44-83A4-285280A494E9}" srcOrd="1" destOrd="0" presId="urn:microsoft.com/office/officeart/2018/2/layout/IconVerticalSolidList"/>
    <dgm:cxn modelId="{A99BD3F8-588C-4B7D-8CD3-71E753110F99}" type="presParOf" srcId="{E67FDF52-0A45-43D1-90B6-06777E823A37}" destId="{0E30D5E0-6A32-4573-8B9A-5276DCBA54F4}" srcOrd="2" destOrd="0" presId="urn:microsoft.com/office/officeart/2018/2/layout/IconVerticalSolidList"/>
    <dgm:cxn modelId="{6BB9FCA0-59F4-4A41-8E21-16671BE6EE04}" type="presParOf" srcId="{E67FDF52-0A45-43D1-90B6-06777E823A37}" destId="{4792B7BD-6CA6-4918-BA1C-C18338160901}" srcOrd="3" destOrd="0" presId="urn:microsoft.com/office/officeart/2018/2/layout/IconVerticalSolidList"/>
    <dgm:cxn modelId="{D78061E7-D685-4CD0-ADAD-7547C525DC3C}" type="presParOf" srcId="{898F3A4B-8B74-41E3-9408-3F6B402C9762}" destId="{84BD7F26-6250-498B-BCC8-395F7E7490D1}" srcOrd="1" destOrd="0" presId="urn:microsoft.com/office/officeart/2018/2/layout/IconVerticalSolidList"/>
    <dgm:cxn modelId="{14B7FC83-26C7-4479-822F-33C4EE2D9CEB}" type="presParOf" srcId="{898F3A4B-8B74-41E3-9408-3F6B402C9762}" destId="{B3153B91-F974-494B-8D5A-6BAAC807D2EF}" srcOrd="2" destOrd="0" presId="urn:microsoft.com/office/officeart/2018/2/layout/IconVerticalSolidList"/>
    <dgm:cxn modelId="{566AA56E-D54E-447A-99B9-BDBA8BFB8987}" type="presParOf" srcId="{B3153B91-F974-494B-8D5A-6BAAC807D2EF}" destId="{DC5FA00E-085F-424E-AEF9-CD31631D1F27}" srcOrd="0" destOrd="0" presId="urn:microsoft.com/office/officeart/2018/2/layout/IconVerticalSolidList"/>
    <dgm:cxn modelId="{7AFEEA08-B22B-4D75-94C6-B9A020E2E68F}" type="presParOf" srcId="{B3153B91-F974-494B-8D5A-6BAAC807D2EF}" destId="{A94109B5-3CA7-4C8E-A7E6-F97DDA48BBDA}" srcOrd="1" destOrd="0" presId="urn:microsoft.com/office/officeart/2018/2/layout/IconVerticalSolidList"/>
    <dgm:cxn modelId="{8CA4ACD3-1081-4201-8D29-7176809CAC49}" type="presParOf" srcId="{B3153B91-F974-494B-8D5A-6BAAC807D2EF}" destId="{8946C8DB-E2CF-4E03-9BFC-D089521069EC}" srcOrd="2" destOrd="0" presId="urn:microsoft.com/office/officeart/2018/2/layout/IconVerticalSolidList"/>
    <dgm:cxn modelId="{DBA34E6B-CA27-46D2-A35F-A31773495193}" type="presParOf" srcId="{B3153B91-F974-494B-8D5A-6BAAC807D2EF}" destId="{88C8DF6A-1ADA-4BD7-BDDC-6B0FF1947A40}" srcOrd="3" destOrd="0" presId="urn:microsoft.com/office/officeart/2018/2/layout/IconVerticalSolidList"/>
    <dgm:cxn modelId="{EA73D430-C64F-4615-92E7-1FC0342718AE}" type="presParOf" srcId="{898F3A4B-8B74-41E3-9408-3F6B402C9762}" destId="{D0993F30-E0F9-45C5-B36F-B74E515C08E7}" srcOrd="3" destOrd="0" presId="urn:microsoft.com/office/officeart/2018/2/layout/IconVerticalSolidList"/>
    <dgm:cxn modelId="{3DCD59A0-0C66-4357-83C3-F28C28D5408E}" type="presParOf" srcId="{898F3A4B-8B74-41E3-9408-3F6B402C9762}" destId="{186AA96A-3E04-4D97-ABFF-13DEE67D8BD7}" srcOrd="4" destOrd="0" presId="urn:microsoft.com/office/officeart/2018/2/layout/IconVerticalSolidList"/>
    <dgm:cxn modelId="{BB18911C-6256-4AAB-87F4-6F8E6522F958}" type="presParOf" srcId="{186AA96A-3E04-4D97-ABFF-13DEE67D8BD7}" destId="{B021BF36-E473-48A1-B065-79BDCE0A9B79}" srcOrd="0" destOrd="0" presId="urn:microsoft.com/office/officeart/2018/2/layout/IconVerticalSolidList"/>
    <dgm:cxn modelId="{21D2BE72-14CD-4A92-81EA-92C131199179}" type="presParOf" srcId="{186AA96A-3E04-4D97-ABFF-13DEE67D8BD7}" destId="{C7954694-D289-4B99-8D04-658442EA220A}" srcOrd="1" destOrd="0" presId="urn:microsoft.com/office/officeart/2018/2/layout/IconVerticalSolidList"/>
    <dgm:cxn modelId="{5538951F-BDD4-4AFB-93F4-F2571358F723}" type="presParOf" srcId="{186AA96A-3E04-4D97-ABFF-13DEE67D8BD7}" destId="{A1EB0D49-4851-43C2-9440-6F43C502D6D4}" srcOrd="2" destOrd="0" presId="urn:microsoft.com/office/officeart/2018/2/layout/IconVerticalSolidList"/>
    <dgm:cxn modelId="{46100744-2E92-4711-9858-E057F59B90A7}" type="presParOf" srcId="{186AA96A-3E04-4D97-ABFF-13DEE67D8BD7}" destId="{E8DB6F05-A6C0-4F53-87B2-8894686009C9}" srcOrd="3" destOrd="0" presId="urn:microsoft.com/office/officeart/2018/2/layout/IconVerticalSolidList"/>
    <dgm:cxn modelId="{41C769F9-0391-4B57-9110-F2ECD44B1725}" type="presParOf" srcId="{186AA96A-3E04-4D97-ABFF-13DEE67D8BD7}" destId="{700C96A6-8031-4E56-8A39-DF981C3E0C12}" srcOrd="4" destOrd="0" presId="urn:microsoft.com/office/officeart/2018/2/layout/IconVerticalSolidList"/>
    <dgm:cxn modelId="{7F005BCC-87BA-4FA9-834C-C796397F4DCE}" type="presParOf" srcId="{898F3A4B-8B74-41E3-9408-3F6B402C9762}" destId="{BA2CEFCE-E6E1-41DD-AD7D-B5EDA28FBB9E}" srcOrd="5" destOrd="0" presId="urn:microsoft.com/office/officeart/2018/2/layout/IconVerticalSolidList"/>
    <dgm:cxn modelId="{DF327F86-C124-462C-83AF-082DEDE95F02}" type="presParOf" srcId="{898F3A4B-8B74-41E3-9408-3F6B402C9762}" destId="{DAC3CD97-983E-4B3A-BF34-8235BC6C8582}" srcOrd="6" destOrd="0" presId="urn:microsoft.com/office/officeart/2018/2/layout/IconVerticalSolidList"/>
    <dgm:cxn modelId="{C6800762-9CD7-493F-A726-A1D4828C6F5E}" type="presParOf" srcId="{DAC3CD97-983E-4B3A-BF34-8235BC6C8582}" destId="{6641D5BE-7B32-4CC0-942D-2F9DB9D4E0F0}" srcOrd="0" destOrd="0" presId="urn:microsoft.com/office/officeart/2018/2/layout/IconVerticalSolidList"/>
    <dgm:cxn modelId="{9945B981-69E3-4831-BEA5-866417500406}" type="presParOf" srcId="{DAC3CD97-983E-4B3A-BF34-8235BC6C8582}" destId="{17F949F6-A53E-4DC3-AA3E-D235DD140053}" srcOrd="1" destOrd="0" presId="urn:microsoft.com/office/officeart/2018/2/layout/IconVerticalSolidList"/>
    <dgm:cxn modelId="{4BF7204C-C727-4F07-BE85-20B4404D008B}" type="presParOf" srcId="{DAC3CD97-983E-4B3A-BF34-8235BC6C8582}" destId="{F64CDD44-8D76-4593-A65A-E288788CEB58}" srcOrd="2" destOrd="0" presId="urn:microsoft.com/office/officeart/2018/2/layout/IconVerticalSolidList"/>
    <dgm:cxn modelId="{C6A8E62F-6AA8-43A9-8792-BE0A258C08A3}" type="presParOf" srcId="{DAC3CD97-983E-4B3A-BF34-8235BC6C8582}" destId="{54CE2928-4A5D-4DCC-AA3E-83CA8B01D3EF}" srcOrd="3" destOrd="0" presId="urn:microsoft.com/office/officeart/2018/2/layout/IconVerticalSolidList"/>
    <dgm:cxn modelId="{20D61FFD-4013-4C88-BC6B-36BEEA365A27}" type="presParOf" srcId="{898F3A4B-8B74-41E3-9408-3F6B402C9762}" destId="{6BA453C4-6B93-422B-954B-35FC0B126645}" srcOrd="7" destOrd="0" presId="urn:microsoft.com/office/officeart/2018/2/layout/IconVerticalSolidList"/>
    <dgm:cxn modelId="{57093444-F3FC-40A7-8DCC-A43F003B7709}" type="presParOf" srcId="{898F3A4B-8B74-41E3-9408-3F6B402C9762}" destId="{E3330C77-7560-4380-9FA1-ACA9BA3EACED}" srcOrd="8" destOrd="0" presId="urn:microsoft.com/office/officeart/2018/2/layout/IconVerticalSolidList"/>
    <dgm:cxn modelId="{A10E7F2F-C3AA-41B6-902D-C1D51972537E}" type="presParOf" srcId="{E3330C77-7560-4380-9FA1-ACA9BA3EACED}" destId="{85BCA1B6-BA5D-482E-9D9B-BCB65F13DC77}" srcOrd="0" destOrd="0" presId="urn:microsoft.com/office/officeart/2018/2/layout/IconVerticalSolidList"/>
    <dgm:cxn modelId="{238C0076-77EB-4E32-B479-F910C477EF7B}" type="presParOf" srcId="{E3330C77-7560-4380-9FA1-ACA9BA3EACED}" destId="{75FD6556-5972-4383-A7F1-253014F6A2E9}" srcOrd="1" destOrd="0" presId="urn:microsoft.com/office/officeart/2018/2/layout/IconVerticalSolidList"/>
    <dgm:cxn modelId="{704DF796-8939-4419-A4DB-A3789A286818}" type="presParOf" srcId="{E3330C77-7560-4380-9FA1-ACA9BA3EACED}" destId="{1E82A5F2-64EA-44E4-B509-E3534F03344C}" srcOrd="2" destOrd="0" presId="urn:microsoft.com/office/officeart/2018/2/layout/IconVerticalSolidList"/>
    <dgm:cxn modelId="{1739BA4A-E3A7-4A97-A08C-7B4329043732}" type="presParOf" srcId="{E3330C77-7560-4380-9FA1-ACA9BA3EACED}" destId="{FECAD01A-2B23-45EE-9FC8-F7E2A13AFC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73FA61-E90A-4959-B266-E63F31C5E5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5E3BED-3042-4981-8C26-576913EB4391}">
      <dgm:prSet/>
      <dgm:spPr/>
      <dgm:t>
        <a:bodyPr/>
        <a:lstStyle/>
        <a:p>
          <a:r>
            <a:rPr lang="en-IE"/>
            <a:t>Methods/functions are just blocks of code that only run when </a:t>
          </a:r>
          <a:r>
            <a:rPr lang="en-IE" b="1"/>
            <a:t>called</a:t>
          </a:r>
          <a:endParaRPr lang="en-US"/>
        </a:p>
      </dgm:t>
    </dgm:pt>
    <dgm:pt modelId="{8C9719C6-12DC-40B6-B275-2D56571E3EA1}" type="parTrans" cxnId="{2CA2701E-375E-416D-9391-38A22373B143}">
      <dgm:prSet/>
      <dgm:spPr/>
      <dgm:t>
        <a:bodyPr/>
        <a:lstStyle/>
        <a:p>
          <a:endParaRPr lang="en-US"/>
        </a:p>
      </dgm:t>
    </dgm:pt>
    <dgm:pt modelId="{1949FC2E-D0C7-418B-98C0-F886972291B1}" type="sibTrans" cxnId="{2CA2701E-375E-416D-9391-38A22373B143}">
      <dgm:prSet/>
      <dgm:spPr/>
      <dgm:t>
        <a:bodyPr/>
        <a:lstStyle/>
        <a:p>
          <a:endParaRPr lang="en-US"/>
        </a:p>
      </dgm:t>
    </dgm:pt>
    <dgm:pt modelId="{5799414F-3369-4505-9EED-A68303BF045B}">
      <dgm:prSet/>
      <dgm:spPr/>
      <dgm:t>
        <a:bodyPr/>
        <a:lstStyle/>
        <a:p>
          <a:r>
            <a:rPr lang="en-IE"/>
            <a:t>Methods require unique names, so that they can be </a:t>
          </a:r>
          <a:r>
            <a:rPr lang="en-IE" b="1"/>
            <a:t>called </a:t>
          </a:r>
          <a:r>
            <a:rPr lang="en-IE"/>
            <a:t>without confusion</a:t>
          </a:r>
          <a:endParaRPr lang="en-US"/>
        </a:p>
      </dgm:t>
    </dgm:pt>
    <dgm:pt modelId="{0AEED507-58BC-443E-B39B-30AAA1175AD2}" type="parTrans" cxnId="{FF94A0FA-BCF6-498D-B26B-8FE7F7443A29}">
      <dgm:prSet/>
      <dgm:spPr/>
      <dgm:t>
        <a:bodyPr/>
        <a:lstStyle/>
        <a:p>
          <a:endParaRPr lang="en-US"/>
        </a:p>
      </dgm:t>
    </dgm:pt>
    <dgm:pt modelId="{EFE43F0B-35FF-425E-ABE9-1488CF554400}" type="sibTrans" cxnId="{FF94A0FA-BCF6-498D-B26B-8FE7F7443A29}">
      <dgm:prSet/>
      <dgm:spPr/>
      <dgm:t>
        <a:bodyPr/>
        <a:lstStyle/>
        <a:p>
          <a:endParaRPr lang="en-US"/>
        </a:p>
      </dgm:t>
    </dgm:pt>
    <dgm:pt modelId="{1047805E-31BE-4070-A0B8-356C66429197}">
      <dgm:prSet/>
      <dgm:spPr/>
      <dgm:t>
        <a:bodyPr/>
        <a:lstStyle/>
        <a:p>
          <a:r>
            <a:rPr lang="en-IE"/>
            <a:t>Methods in Java need at the very least to have a return type and a name eg</a:t>
          </a:r>
          <a:endParaRPr lang="en-US"/>
        </a:p>
      </dgm:t>
    </dgm:pt>
    <dgm:pt modelId="{C2D8C1DE-77EC-42DF-B9EA-DB20F4467C7F}" type="parTrans" cxnId="{B8C6F030-92B6-41A9-8015-E113657ADC1B}">
      <dgm:prSet/>
      <dgm:spPr/>
      <dgm:t>
        <a:bodyPr/>
        <a:lstStyle/>
        <a:p>
          <a:endParaRPr lang="en-US"/>
        </a:p>
      </dgm:t>
    </dgm:pt>
    <dgm:pt modelId="{90299BB7-3475-4341-9675-0EF963E31F9C}" type="sibTrans" cxnId="{B8C6F030-92B6-41A9-8015-E113657ADC1B}">
      <dgm:prSet/>
      <dgm:spPr/>
      <dgm:t>
        <a:bodyPr/>
        <a:lstStyle/>
        <a:p>
          <a:endParaRPr lang="en-US"/>
        </a:p>
      </dgm:t>
    </dgm:pt>
    <dgm:pt modelId="{B4A492C1-B937-457B-82DE-41D3FE87F80E}">
      <dgm:prSet/>
      <dgm:spPr/>
      <dgm:t>
        <a:bodyPr/>
        <a:lstStyle/>
        <a:p>
          <a:r>
            <a:rPr lang="en-IE"/>
            <a:t>The 2 key method types for altering and retrieving data from an object are setters and getters (set and get)</a:t>
          </a:r>
          <a:endParaRPr lang="en-US"/>
        </a:p>
      </dgm:t>
    </dgm:pt>
    <dgm:pt modelId="{D2FEEDDF-8F5A-427C-BE5B-890D197EAF1A}" type="parTrans" cxnId="{FCE488D2-45A8-43C8-BCE3-9D6A0B815A6C}">
      <dgm:prSet/>
      <dgm:spPr/>
      <dgm:t>
        <a:bodyPr/>
        <a:lstStyle/>
        <a:p>
          <a:endParaRPr lang="en-US"/>
        </a:p>
      </dgm:t>
    </dgm:pt>
    <dgm:pt modelId="{A63FEDF8-0809-422D-80BC-C3310D94B87D}" type="sibTrans" cxnId="{FCE488D2-45A8-43C8-BCE3-9D6A0B815A6C}">
      <dgm:prSet/>
      <dgm:spPr/>
      <dgm:t>
        <a:bodyPr/>
        <a:lstStyle/>
        <a:p>
          <a:endParaRPr lang="en-US"/>
        </a:p>
      </dgm:t>
    </dgm:pt>
    <dgm:pt modelId="{7FFE3028-4D19-4E38-B4E2-A9854C50CF93}" type="pres">
      <dgm:prSet presAssocID="{D273FA61-E90A-4959-B266-E63F31C5E527}" presName="root" presStyleCnt="0">
        <dgm:presLayoutVars>
          <dgm:dir/>
          <dgm:resizeHandles val="exact"/>
        </dgm:presLayoutVars>
      </dgm:prSet>
      <dgm:spPr/>
    </dgm:pt>
    <dgm:pt modelId="{6F02C259-3241-469E-A494-09D28B6CAE33}" type="pres">
      <dgm:prSet presAssocID="{155E3BED-3042-4981-8C26-576913EB4391}" presName="compNode" presStyleCnt="0"/>
      <dgm:spPr/>
    </dgm:pt>
    <dgm:pt modelId="{D1899EEA-3BBE-44D8-B712-8B729DDEB229}" type="pres">
      <dgm:prSet presAssocID="{155E3BED-3042-4981-8C26-576913EB4391}" presName="bgRect" presStyleLbl="bgShp" presStyleIdx="0" presStyleCnt="4"/>
      <dgm:spPr/>
    </dgm:pt>
    <dgm:pt modelId="{E79C53BE-2E93-4DB0-A70A-DE8220C9CE03}" type="pres">
      <dgm:prSet presAssocID="{155E3BED-3042-4981-8C26-576913EB43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F10046F-C1D6-4899-A293-9FF80F39A6CB}" type="pres">
      <dgm:prSet presAssocID="{155E3BED-3042-4981-8C26-576913EB4391}" presName="spaceRect" presStyleCnt="0"/>
      <dgm:spPr/>
    </dgm:pt>
    <dgm:pt modelId="{2452B116-94E9-40A5-8DDD-146F09AE7CFB}" type="pres">
      <dgm:prSet presAssocID="{155E3BED-3042-4981-8C26-576913EB4391}" presName="parTx" presStyleLbl="revTx" presStyleIdx="0" presStyleCnt="4">
        <dgm:presLayoutVars>
          <dgm:chMax val="0"/>
          <dgm:chPref val="0"/>
        </dgm:presLayoutVars>
      </dgm:prSet>
      <dgm:spPr/>
    </dgm:pt>
    <dgm:pt modelId="{03AB2B4A-044A-4CB5-9A6B-B6CDAA43E456}" type="pres">
      <dgm:prSet presAssocID="{1949FC2E-D0C7-418B-98C0-F886972291B1}" presName="sibTrans" presStyleCnt="0"/>
      <dgm:spPr/>
    </dgm:pt>
    <dgm:pt modelId="{8C234195-D0A6-4F6E-AE76-852C2B1BB893}" type="pres">
      <dgm:prSet presAssocID="{5799414F-3369-4505-9EED-A68303BF045B}" presName="compNode" presStyleCnt="0"/>
      <dgm:spPr/>
    </dgm:pt>
    <dgm:pt modelId="{2CD21EAD-C8B8-48DE-8FEF-0F515E86617F}" type="pres">
      <dgm:prSet presAssocID="{5799414F-3369-4505-9EED-A68303BF045B}" presName="bgRect" presStyleLbl="bgShp" presStyleIdx="1" presStyleCnt="4"/>
      <dgm:spPr/>
    </dgm:pt>
    <dgm:pt modelId="{9D8C6305-BF53-4681-9105-EFCA803C6957}" type="pres">
      <dgm:prSet presAssocID="{5799414F-3369-4505-9EED-A68303BF04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22749E1A-065A-4AAE-A8EF-AD3DC5EDB9EB}" type="pres">
      <dgm:prSet presAssocID="{5799414F-3369-4505-9EED-A68303BF045B}" presName="spaceRect" presStyleCnt="0"/>
      <dgm:spPr/>
    </dgm:pt>
    <dgm:pt modelId="{FC41BDE3-7F9E-4FE6-95F6-9305693D20B7}" type="pres">
      <dgm:prSet presAssocID="{5799414F-3369-4505-9EED-A68303BF045B}" presName="parTx" presStyleLbl="revTx" presStyleIdx="1" presStyleCnt="4">
        <dgm:presLayoutVars>
          <dgm:chMax val="0"/>
          <dgm:chPref val="0"/>
        </dgm:presLayoutVars>
      </dgm:prSet>
      <dgm:spPr/>
    </dgm:pt>
    <dgm:pt modelId="{09014D07-4A2C-4612-8A5C-1EA18B670945}" type="pres">
      <dgm:prSet presAssocID="{EFE43F0B-35FF-425E-ABE9-1488CF554400}" presName="sibTrans" presStyleCnt="0"/>
      <dgm:spPr/>
    </dgm:pt>
    <dgm:pt modelId="{585BF9F7-2AFC-4F14-94C8-3C68C2FE1A26}" type="pres">
      <dgm:prSet presAssocID="{1047805E-31BE-4070-A0B8-356C66429197}" presName="compNode" presStyleCnt="0"/>
      <dgm:spPr/>
    </dgm:pt>
    <dgm:pt modelId="{9A6F3A9F-74F4-458E-A91B-F72D4E7A3157}" type="pres">
      <dgm:prSet presAssocID="{1047805E-31BE-4070-A0B8-356C66429197}" presName="bgRect" presStyleLbl="bgShp" presStyleIdx="2" presStyleCnt="4"/>
      <dgm:spPr/>
    </dgm:pt>
    <dgm:pt modelId="{783AA0A6-E95E-470C-A156-69E16D8D5A89}" type="pres">
      <dgm:prSet presAssocID="{1047805E-31BE-4070-A0B8-356C664291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2F2A64-DEC8-425D-98EF-8C9AD23812E9}" type="pres">
      <dgm:prSet presAssocID="{1047805E-31BE-4070-A0B8-356C66429197}" presName="spaceRect" presStyleCnt="0"/>
      <dgm:spPr/>
    </dgm:pt>
    <dgm:pt modelId="{6E38E847-B925-4354-BB48-62E5D05B2348}" type="pres">
      <dgm:prSet presAssocID="{1047805E-31BE-4070-A0B8-356C66429197}" presName="parTx" presStyleLbl="revTx" presStyleIdx="2" presStyleCnt="4">
        <dgm:presLayoutVars>
          <dgm:chMax val="0"/>
          <dgm:chPref val="0"/>
        </dgm:presLayoutVars>
      </dgm:prSet>
      <dgm:spPr/>
    </dgm:pt>
    <dgm:pt modelId="{E369B61F-16C8-4877-924C-63585D57966B}" type="pres">
      <dgm:prSet presAssocID="{90299BB7-3475-4341-9675-0EF963E31F9C}" presName="sibTrans" presStyleCnt="0"/>
      <dgm:spPr/>
    </dgm:pt>
    <dgm:pt modelId="{D37D2175-B311-435E-93F7-A3A178517B35}" type="pres">
      <dgm:prSet presAssocID="{B4A492C1-B937-457B-82DE-41D3FE87F80E}" presName="compNode" presStyleCnt="0"/>
      <dgm:spPr/>
    </dgm:pt>
    <dgm:pt modelId="{5ABB7FA2-9F49-4696-9A3C-52E75982AA3D}" type="pres">
      <dgm:prSet presAssocID="{B4A492C1-B937-457B-82DE-41D3FE87F80E}" presName="bgRect" presStyleLbl="bgShp" presStyleIdx="3" presStyleCnt="4"/>
      <dgm:spPr/>
    </dgm:pt>
    <dgm:pt modelId="{BD84989C-4B7B-4C89-A93E-7067A2AD4BE7}" type="pres">
      <dgm:prSet presAssocID="{B4A492C1-B937-457B-82DE-41D3FE87F8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640D3A6-A5F1-418E-8436-AAEC9BBC670C}" type="pres">
      <dgm:prSet presAssocID="{B4A492C1-B937-457B-82DE-41D3FE87F80E}" presName="spaceRect" presStyleCnt="0"/>
      <dgm:spPr/>
    </dgm:pt>
    <dgm:pt modelId="{F9E75D7E-5687-4C94-9D6F-C812AF7FE169}" type="pres">
      <dgm:prSet presAssocID="{B4A492C1-B937-457B-82DE-41D3FE87F8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A2701E-375E-416D-9391-38A22373B143}" srcId="{D273FA61-E90A-4959-B266-E63F31C5E527}" destId="{155E3BED-3042-4981-8C26-576913EB4391}" srcOrd="0" destOrd="0" parTransId="{8C9719C6-12DC-40B6-B275-2D56571E3EA1}" sibTransId="{1949FC2E-D0C7-418B-98C0-F886972291B1}"/>
    <dgm:cxn modelId="{AA138A2C-A284-4C66-B46F-60CC4449F497}" type="presOf" srcId="{B4A492C1-B937-457B-82DE-41D3FE87F80E}" destId="{F9E75D7E-5687-4C94-9D6F-C812AF7FE169}" srcOrd="0" destOrd="0" presId="urn:microsoft.com/office/officeart/2018/2/layout/IconVerticalSolidList"/>
    <dgm:cxn modelId="{B8C6F030-92B6-41A9-8015-E113657ADC1B}" srcId="{D273FA61-E90A-4959-B266-E63F31C5E527}" destId="{1047805E-31BE-4070-A0B8-356C66429197}" srcOrd="2" destOrd="0" parTransId="{C2D8C1DE-77EC-42DF-B9EA-DB20F4467C7F}" sibTransId="{90299BB7-3475-4341-9675-0EF963E31F9C}"/>
    <dgm:cxn modelId="{1D00D864-D32B-4974-A0A8-2299913D8B1D}" type="presOf" srcId="{155E3BED-3042-4981-8C26-576913EB4391}" destId="{2452B116-94E9-40A5-8DDD-146F09AE7CFB}" srcOrd="0" destOrd="0" presId="urn:microsoft.com/office/officeart/2018/2/layout/IconVerticalSolidList"/>
    <dgm:cxn modelId="{5075A376-3C51-496E-BA35-1C22330BB818}" type="presOf" srcId="{5799414F-3369-4505-9EED-A68303BF045B}" destId="{FC41BDE3-7F9E-4FE6-95F6-9305693D20B7}" srcOrd="0" destOrd="0" presId="urn:microsoft.com/office/officeart/2018/2/layout/IconVerticalSolidList"/>
    <dgm:cxn modelId="{D74D75BB-2DEF-4949-9902-FD757E69837C}" type="presOf" srcId="{1047805E-31BE-4070-A0B8-356C66429197}" destId="{6E38E847-B925-4354-BB48-62E5D05B2348}" srcOrd="0" destOrd="0" presId="urn:microsoft.com/office/officeart/2018/2/layout/IconVerticalSolidList"/>
    <dgm:cxn modelId="{DE8A74C1-E9F6-4BE3-8B68-39A55A4F162D}" type="presOf" srcId="{D273FA61-E90A-4959-B266-E63F31C5E527}" destId="{7FFE3028-4D19-4E38-B4E2-A9854C50CF93}" srcOrd="0" destOrd="0" presId="urn:microsoft.com/office/officeart/2018/2/layout/IconVerticalSolidList"/>
    <dgm:cxn modelId="{FCE488D2-45A8-43C8-BCE3-9D6A0B815A6C}" srcId="{D273FA61-E90A-4959-B266-E63F31C5E527}" destId="{B4A492C1-B937-457B-82DE-41D3FE87F80E}" srcOrd="3" destOrd="0" parTransId="{D2FEEDDF-8F5A-427C-BE5B-890D197EAF1A}" sibTransId="{A63FEDF8-0809-422D-80BC-C3310D94B87D}"/>
    <dgm:cxn modelId="{FF94A0FA-BCF6-498D-B26B-8FE7F7443A29}" srcId="{D273FA61-E90A-4959-B266-E63F31C5E527}" destId="{5799414F-3369-4505-9EED-A68303BF045B}" srcOrd="1" destOrd="0" parTransId="{0AEED507-58BC-443E-B39B-30AAA1175AD2}" sibTransId="{EFE43F0B-35FF-425E-ABE9-1488CF554400}"/>
    <dgm:cxn modelId="{F745C43E-105D-4041-9E25-D1B6449E17D9}" type="presParOf" srcId="{7FFE3028-4D19-4E38-B4E2-A9854C50CF93}" destId="{6F02C259-3241-469E-A494-09D28B6CAE33}" srcOrd="0" destOrd="0" presId="urn:microsoft.com/office/officeart/2018/2/layout/IconVerticalSolidList"/>
    <dgm:cxn modelId="{240C7864-BF96-4E5E-A1EC-1734202AC810}" type="presParOf" srcId="{6F02C259-3241-469E-A494-09D28B6CAE33}" destId="{D1899EEA-3BBE-44D8-B712-8B729DDEB229}" srcOrd="0" destOrd="0" presId="urn:microsoft.com/office/officeart/2018/2/layout/IconVerticalSolidList"/>
    <dgm:cxn modelId="{BA1E61FA-5E7E-4B60-A31E-9E62F8527D2A}" type="presParOf" srcId="{6F02C259-3241-469E-A494-09D28B6CAE33}" destId="{E79C53BE-2E93-4DB0-A70A-DE8220C9CE03}" srcOrd="1" destOrd="0" presId="urn:microsoft.com/office/officeart/2018/2/layout/IconVerticalSolidList"/>
    <dgm:cxn modelId="{F5863173-F973-4895-AD17-30C67C7408B4}" type="presParOf" srcId="{6F02C259-3241-469E-A494-09D28B6CAE33}" destId="{DF10046F-C1D6-4899-A293-9FF80F39A6CB}" srcOrd="2" destOrd="0" presId="urn:microsoft.com/office/officeart/2018/2/layout/IconVerticalSolidList"/>
    <dgm:cxn modelId="{6E9F3A7A-FA69-45D2-AEF2-E30B72579AC8}" type="presParOf" srcId="{6F02C259-3241-469E-A494-09D28B6CAE33}" destId="{2452B116-94E9-40A5-8DDD-146F09AE7CFB}" srcOrd="3" destOrd="0" presId="urn:microsoft.com/office/officeart/2018/2/layout/IconVerticalSolidList"/>
    <dgm:cxn modelId="{9C8E4257-6EEA-4682-AB9B-C8F1632ADF8C}" type="presParOf" srcId="{7FFE3028-4D19-4E38-B4E2-A9854C50CF93}" destId="{03AB2B4A-044A-4CB5-9A6B-B6CDAA43E456}" srcOrd="1" destOrd="0" presId="urn:microsoft.com/office/officeart/2018/2/layout/IconVerticalSolidList"/>
    <dgm:cxn modelId="{35288AD1-3770-4B12-B904-A6AC07161AA4}" type="presParOf" srcId="{7FFE3028-4D19-4E38-B4E2-A9854C50CF93}" destId="{8C234195-D0A6-4F6E-AE76-852C2B1BB893}" srcOrd="2" destOrd="0" presId="urn:microsoft.com/office/officeart/2018/2/layout/IconVerticalSolidList"/>
    <dgm:cxn modelId="{709A03EB-6667-464B-9CA4-FCE2896BFE6D}" type="presParOf" srcId="{8C234195-D0A6-4F6E-AE76-852C2B1BB893}" destId="{2CD21EAD-C8B8-48DE-8FEF-0F515E86617F}" srcOrd="0" destOrd="0" presId="urn:microsoft.com/office/officeart/2018/2/layout/IconVerticalSolidList"/>
    <dgm:cxn modelId="{41449691-EA77-48D3-B414-E1A7FA6A8582}" type="presParOf" srcId="{8C234195-D0A6-4F6E-AE76-852C2B1BB893}" destId="{9D8C6305-BF53-4681-9105-EFCA803C6957}" srcOrd="1" destOrd="0" presId="urn:microsoft.com/office/officeart/2018/2/layout/IconVerticalSolidList"/>
    <dgm:cxn modelId="{227799BC-14A9-4504-8C7B-5BCB824B693F}" type="presParOf" srcId="{8C234195-D0A6-4F6E-AE76-852C2B1BB893}" destId="{22749E1A-065A-4AAE-A8EF-AD3DC5EDB9EB}" srcOrd="2" destOrd="0" presId="urn:microsoft.com/office/officeart/2018/2/layout/IconVerticalSolidList"/>
    <dgm:cxn modelId="{26761181-C6CB-436E-8070-97B9A8A7BB51}" type="presParOf" srcId="{8C234195-D0A6-4F6E-AE76-852C2B1BB893}" destId="{FC41BDE3-7F9E-4FE6-95F6-9305693D20B7}" srcOrd="3" destOrd="0" presId="urn:microsoft.com/office/officeart/2018/2/layout/IconVerticalSolidList"/>
    <dgm:cxn modelId="{3ED1B981-28D2-4B79-9756-84BA396FDC84}" type="presParOf" srcId="{7FFE3028-4D19-4E38-B4E2-A9854C50CF93}" destId="{09014D07-4A2C-4612-8A5C-1EA18B670945}" srcOrd="3" destOrd="0" presId="urn:microsoft.com/office/officeart/2018/2/layout/IconVerticalSolidList"/>
    <dgm:cxn modelId="{F122715D-A22C-49B2-8A9E-EA11897E4B0D}" type="presParOf" srcId="{7FFE3028-4D19-4E38-B4E2-A9854C50CF93}" destId="{585BF9F7-2AFC-4F14-94C8-3C68C2FE1A26}" srcOrd="4" destOrd="0" presId="urn:microsoft.com/office/officeart/2018/2/layout/IconVerticalSolidList"/>
    <dgm:cxn modelId="{CEEAC934-E24C-4623-8DF9-164E5CF4173E}" type="presParOf" srcId="{585BF9F7-2AFC-4F14-94C8-3C68C2FE1A26}" destId="{9A6F3A9F-74F4-458E-A91B-F72D4E7A3157}" srcOrd="0" destOrd="0" presId="urn:microsoft.com/office/officeart/2018/2/layout/IconVerticalSolidList"/>
    <dgm:cxn modelId="{6F9B8E8A-5576-4070-8652-4DD5F7322319}" type="presParOf" srcId="{585BF9F7-2AFC-4F14-94C8-3C68C2FE1A26}" destId="{783AA0A6-E95E-470C-A156-69E16D8D5A89}" srcOrd="1" destOrd="0" presId="urn:microsoft.com/office/officeart/2018/2/layout/IconVerticalSolidList"/>
    <dgm:cxn modelId="{2ABB2830-A09A-4B2F-B3C3-6EEB470A7591}" type="presParOf" srcId="{585BF9F7-2AFC-4F14-94C8-3C68C2FE1A26}" destId="{B52F2A64-DEC8-425D-98EF-8C9AD23812E9}" srcOrd="2" destOrd="0" presId="urn:microsoft.com/office/officeart/2018/2/layout/IconVerticalSolidList"/>
    <dgm:cxn modelId="{C33959C8-74E6-4DFF-8359-A1E52A041EF9}" type="presParOf" srcId="{585BF9F7-2AFC-4F14-94C8-3C68C2FE1A26}" destId="{6E38E847-B925-4354-BB48-62E5D05B2348}" srcOrd="3" destOrd="0" presId="urn:microsoft.com/office/officeart/2018/2/layout/IconVerticalSolidList"/>
    <dgm:cxn modelId="{EBEFB82D-133E-49FF-8438-093BBE02676D}" type="presParOf" srcId="{7FFE3028-4D19-4E38-B4E2-A9854C50CF93}" destId="{E369B61F-16C8-4877-924C-63585D57966B}" srcOrd="5" destOrd="0" presId="urn:microsoft.com/office/officeart/2018/2/layout/IconVerticalSolidList"/>
    <dgm:cxn modelId="{108FC6DF-E77C-4430-BCD6-6184C1610DD0}" type="presParOf" srcId="{7FFE3028-4D19-4E38-B4E2-A9854C50CF93}" destId="{D37D2175-B311-435E-93F7-A3A178517B35}" srcOrd="6" destOrd="0" presId="urn:microsoft.com/office/officeart/2018/2/layout/IconVerticalSolidList"/>
    <dgm:cxn modelId="{15F436D3-9F01-4B31-BDA1-4A9F025DFF51}" type="presParOf" srcId="{D37D2175-B311-435E-93F7-A3A178517B35}" destId="{5ABB7FA2-9F49-4696-9A3C-52E75982AA3D}" srcOrd="0" destOrd="0" presId="urn:microsoft.com/office/officeart/2018/2/layout/IconVerticalSolidList"/>
    <dgm:cxn modelId="{2B8F7C84-F1E1-46FD-8B1C-6C07E97D5A59}" type="presParOf" srcId="{D37D2175-B311-435E-93F7-A3A178517B35}" destId="{BD84989C-4B7B-4C89-A93E-7067A2AD4BE7}" srcOrd="1" destOrd="0" presId="urn:microsoft.com/office/officeart/2018/2/layout/IconVerticalSolidList"/>
    <dgm:cxn modelId="{E5207F4F-EEF1-4780-B9F5-3B686627A90E}" type="presParOf" srcId="{D37D2175-B311-435E-93F7-A3A178517B35}" destId="{3640D3A6-A5F1-418E-8436-AAEC9BBC670C}" srcOrd="2" destOrd="0" presId="urn:microsoft.com/office/officeart/2018/2/layout/IconVerticalSolidList"/>
    <dgm:cxn modelId="{07D2047A-0628-4FC5-ACAD-03E69BA9AB41}" type="presParOf" srcId="{D37D2175-B311-435E-93F7-A3A178517B35}" destId="{F9E75D7E-5687-4C94-9D6F-C812AF7FE1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2E1978-1974-44EB-B1A7-3D806DB3B0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3658C0-7AF8-4EE3-8F97-00AFBB90A0B4}">
      <dgm:prSet/>
      <dgm:spPr/>
      <dgm:t>
        <a:bodyPr/>
        <a:lstStyle/>
        <a:p>
          <a:r>
            <a:rPr lang="en-IE"/>
            <a:t>Set methods are used to access a characteristic of an object </a:t>
          </a:r>
          <a:r>
            <a:rPr lang="en-IE" b="1"/>
            <a:t>AFTER </a:t>
          </a:r>
          <a:r>
            <a:rPr lang="en-IE"/>
            <a:t>it has been created</a:t>
          </a:r>
          <a:endParaRPr lang="en-US"/>
        </a:p>
      </dgm:t>
    </dgm:pt>
    <dgm:pt modelId="{A9C31E00-F54F-4BD5-8347-622103C73C69}" type="parTrans" cxnId="{EB90A7E6-9CB3-4102-BA8D-45316AB34C2A}">
      <dgm:prSet/>
      <dgm:spPr/>
      <dgm:t>
        <a:bodyPr/>
        <a:lstStyle/>
        <a:p>
          <a:endParaRPr lang="en-US"/>
        </a:p>
      </dgm:t>
    </dgm:pt>
    <dgm:pt modelId="{2982D02D-B22A-4754-B244-3973EA550D5B}" type="sibTrans" cxnId="{EB90A7E6-9CB3-4102-BA8D-45316AB34C2A}">
      <dgm:prSet/>
      <dgm:spPr/>
      <dgm:t>
        <a:bodyPr/>
        <a:lstStyle/>
        <a:p>
          <a:endParaRPr lang="en-US"/>
        </a:p>
      </dgm:t>
    </dgm:pt>
    <dgm:pt modelId="{4AAFF97F-1048-4D30-96DB-8F27BF61E0EB}">
      <dgm:prSet/>
      <dgm:spPr/>
      <dgm:t>
        <a:bodyPr/>
        <a:lstStyle/>
        <a:p>
          <a:r>
            <a:rPr lang="en-IE"/>
            <a:t>Methods/Functions are just blocks of code that only run when called</a:t>
          </a:r>
          <a:endParaRPr lang="en-US"/>
        </a:p>
      </dgm:t>
    </dgm:pt>
    <dgm:pt modelId="{45409318-2927-4770-9E75-236E1F12636C}" type="parTrans" cxnId="{E1E84DEB-C330-49BD-9F6C-E46253C6EA11}">
      <dgm:prSet/>
      <dgm:spPr/>
      <dgm:t>
        <a:bodyPr/>
        <a:lstStyle/>
        <a:p>
          <a:endParaRPr lang="en-US"/>
        </a:p>
      </dgm:t>
    </dgm:pt>
    <dgm:pt modelId="{3B39D861-EE21-4CC4-A404-660B720FC716}" type="sibTrans" cxnId="{E1E84DEB-C330-49BD-9F6C-E46253C6EA11}">
      <dgm:prSet/>
      <dgm:spPr/>
      <dgm:t>
        <a:bodyPr/>
        <a:lstStyle/>
        <a:p>
          <a:endParaRPr lang="en-US"/>
        </a:p>
      </dgm:t>
    </dgm:pt>
    <dgm:pt modelId="{E8DC2575-57ED-461B-A86C-6FD96B6A3009}">
      <dgm:prSet/>
      <dgm:spPr/>
      <dgm:t>
        <a:bodyPr/>
        <a:lstStyle/>
        <a:p>
          <a:r>
            <a:rPr lang="en-IE"/>
            <a:t>Set methods are written in the Class of the Object we need to access</a:t>
          </a:r>
          <a:endParaRPr lang="en-US"/>
        </a:p>
      </dgm:t>
    </dgm:pt>
    <dgm:pt modelId="{3F07685F-ECEE-4339-AA1E-F59E7D4C7AAE}" type="parTrans" cxnId="{56EDF456-AA71-4D5E-8F2B-E7D6D1E1D151}">
      <dgm:prSet/>
      <dgm:spPr/>
      <dgm:t>
        <a:bodyPr/>
        <a:lstStyle/>
        <a:p>
          <a:endParaRPr lang="en-US"/>
        </a:p>
      </dgm:t>
    </dgm:pt>
    <dgm:pt modelId="{188B3906-F5C6-41C0-B721-D4A88251946F}" type="sibTrans" cxnId="{56EDF456-AA71-4D5E-8F2B-E7D6D1E1D151}">
      <dgm:prSet/>
      <dgm:spPr/>
      <dgm:t>
        <a:bodyPr/>
        <a:lstStyle/>
        <a:p>
          <a:endParaRPr lang="en-US"/>
        </a:p>
      </dgm:t>
    </dgm:pt>
    <dgm:pt modelId="{353346D9-9D08-433D-ABA2-FF8BC1EB0237}">
      <dgm:prSet/>
      <dgm:spPr/>
      <dgm:t>
        <a:bodyPr/>
        <a:lstStyle/>
        <a:p>
          <a:r>
            <a:rPr lang="en-IE"/>
            <a:t>Set methods require Parameters</a:t>
          </a:r>
          <a:endParaRPr lang="en-US"/>
        </a:p>
      </dgm:t>
    </dgm:pt>
    <dgm:pt modelId="{4C7D4B9F-3872-48B6-8C75-4D7141CDBB18}" type="parTrans" cxnId="{F28653E5-116E-4C4F-9F11-89D62C99A7D5}">
      <dgm:prSet/>
      <dgm:spPr/>
      <dgm:t>
        <a:bodyPr/>
        <a:lstStyle/>
        <a:p>
          <a:endParaRPr lang="en-US"/>
        </a:p>
      </dgm:t>
    </dgm:pt>
    <dgm:pt modelId="{A82CF010-A6C9-4318-AA23-CBE40A743016}" type="sibTrans" cxnId="{F28653E5-116E-4C4F-9F11-89D62C99A7D5}">
      <dgm:prSet/>
      <dgm:spPr/>
      <dgm:t>
        <a:bodyPr/>
        <a:lstStyle/>
        <a:p>
          <a:endParaRPr lang="en-US"/>
        </a:p>
      </dgm:t>
    </dgm:pt>
    <dgm:pt modelId="{DEA3F660-F163-4286-8307-299FA5F4B3FC}" type="pres">
      <dgm:prSet presAssocID="{BA2E1978-1974-44EB-B1A7-3D806DB3B042}" presName="root" presStyleCnt="0">
        <dgm:presLayoutVars>
          <dgm:dir/>
          <dgm:resizeHandles val="exact"/>
        </dgm:presLayoutVars>
      </dgm:prSet>
      <dgm:spPr/>
    </dgm:pt>
    <dgm:pt modelId="{E7558A41-702D-4E50-B69D-0706323C0B2F}" type="pres">
      <dgm:prSet presAssocID="{A53658C0-7AF8-4EE3-8F97-00AFBB90A0B4}" presName="compNode" presStyleCnt="0"/>
      <dgm:spPr/>
    </dgm:pt>
    <dgm:pt modelId="{684E8B32-3D25-46F7-A9F1-E1E31D31041B}" type="pres">
      <dgm:prSet presAssocID="{A53658C0-7AF8-4EE3-8F97-00AFBB90A0B4}" presName="bgRect" presStyleLbl="bgShp" presStyleIdx="0" presStyleCnt="4"/>
      <dgm:spPr/>
    </dgm:pt>
    <dgm:pt modelId="{976A4842-B95B-4B86-979B-93C6ED71B25A}" type="pres">
      <dgm:prSet presAssocID="{A53658C0-7AF8-4EE3-8F97-00AFBB90A0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B6FBFC-3621-437F-BA8C-E87040CC9F31}" type="pres">
      <dgm:prSet presAssocID="{A53658C0-7AF8-4EE3-8F97-00AFBB90A0B4}" presName="spaceRect" presStyleCnt="0"/>
      <dgm:spPr/>
    </dgm:pt>
    <dgm:pt modelId="{E9F0F440-A329-4D1D-A364-C54C0B79AA4C}" type="pres">
      <dgm:prSet presAssocID="{A53658C0-7AF8-4EE3-8F97-00AFBB90A0B4}" presName="parTx" presStyleLbl="revTx" presStyleIdx="0" presStyleCnt="4">
        <dgm:presLayoutVars>
          <dgm:chMax val="0"/>
          <dgm:chPref val="0"/>
        </dgm:presLayoutVars>
      </dgm:prSet>
      <dgm:spPr/>
    </dgm:pt>
    <dgm:pt modelId="{4C00CCFB-25F8-4F49-932A-EB341B4656E0}" type="pres">
      <dgm:prSet presAssocID="{2982D02D-B22A-4754-B244-3973EA550D5B}" presName="sibTrans" presStyleCnt="0"/>
      <dgm:spPr/>
    </dgm:pt>
    <dgm:pt modelId="{C7EC9980-23D7-4B1E-BD73-B1E7E792B5A7}" type="pres">
      <dgm:prSet presAssocID="{4AAFF97F-1048-4D30-96DB-8F27BF61E0EB}" presName="compNode" presStyleCnt="0"/>
      <dgm:spPr/>
    </dgm:pt>
    <dgm:pt modelId="{9FE1ADE6-E794-4237-8A49-CFE5DF57F1ED}" type="pres">
      <dgm:prSet presAssocID="{4AAFF97F-1048-4D30-96DB-8F27BF61E0EB}" presName="bgRect" presStyleLbl="bgShp" presStyleIdx="1" presStyleCnt="4"/>
      <dgm:spPr/>
    </dgm:pt>
    <dgm:pt modelId="{DFE88725-A9A8-43DB-AA7A-1604B419DF02}" type="pres">
      <dgm:prSet presAssocID="{4AAFF97F-1048-4D30-96DB-8F27BF61E0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993DED-927D-4C7E-BE87-118FF329D147}" type="pres">
      <dgm:prSet presAssocID="{4AAFF97F-1048-4D30-96DB-8F27BF61E0EB}" presName="spaceRect" presStyleCnt="0"/>
      <dgm:spPr/>
    </dgm:pt>
    <dgm:pt modelId="{E3AA4E9E-D4EC-4126-991F-01A9A88E9C92}" type="pres">
      <dgm:prSet presAssocID="{4AAFF97F-1048-4D30-96DB-8F27BF61E0EB}" presName="parTx" presStyleLbl="revTx" presStyleIdx="1" presStyleCnt="4">
        <dgm:presLayoutVars>
          <dgm:chMax val="0"/>
          <dgm:chPref val="0"/>
        </dgm:presLayoutVars>
      </dgm:prSet>
      <dgm:spPr/>
    </dgm:pt>
    <dgm:pt modelId="{CD1F0CE6-0DB0-429B-9979-DA1AB9817017}" type="pres">
      <dgm:prSet presAssocID="{3B39D861-EE21-4CC4-A404-660B720FC716}" presName="sibTrans" presStyleCnt="0"/>
      <dgm:spPr/>
    </dgm:pt>
    <dgm:pt modelId="{3288D003-01DE-4B8C-B0A7-22A09CBCBACE}" type="pres">
      <dgm:prSet presAssocID="{E8DC2575-57ED-461B-A86C-6FD96B6A3009}" presName="compNode" presStyleCnt="0"/>
      <dgm:spPr/>
    </dgm:pt>
    <dgm:pt modelId="{F570AED0-3D19-4416-88D4-2A5557899B59}" type="pres">
      <dgm:prSet presAssocID="{E8DC2575-57ED-461B-A86C-6FD96B6A3009}" presName="bgRect" presStyleLbl="bgShp" presStyleIdx="2" presStyleCnt="4"/>
      <dgm:spPr/>
    </dgm:pt>
    <dgm:pt modelId="{48B4F506-B317-43A3-A66C-F5CC92FD52F7}" type="pres">
      <dgm:prSet presAssocID="{E8DC2575-57ED-461B-A86C-6FD96B6A30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AF6E8BD-B25A-4249-9131-9402005C48EE}" type="pres">
      <dgm:prSet presAssocID="{E8DC2575-57ED-461B-A86C-6FD96B6A3009}" presName="spaceRect" presStyleCnt="0"/>
      <dgm:spPr/>
    </dgm:pt>
    <dgm:pt modelId="{9D94E4D6-70DC-43D0-8697-0ECC11928D08}" type="pres">
      <dgm:prSet presAssocID="{E8DC2575-57ED-461B-A86C-6FD96B6A3009}" presName="parTx" presStyleLbl="revTx" presStyleIdx="2" presStyleCnt="4">
        <dgm:presLayoutVars>
          <dgm:chMax val="0"/>
          <dgm:chPref val="0"/>
        </dgm:presLayoutVars>
      </dgm:prSet>
      <dgm:spPr/>
    </dgm:pt>
    <dgm:pt modelId="{FC4F45B3-C935-4500-9B91-D9CA5E89D08E}" type="pres">
      <dgm:prSet presAssocID="{188B3906-F5C6-41C0-B721-D4A88251946F}" presName="sibTrans" presStyleCnt="0"/>
      <dgm:spPr/>
    </dgm:pt>
    <dgm:pt modelId="{0D7EF70A-B776-401C-A588-C8C39445AA0C}" type="pres">
      <dgm:prSet presAssocID="{353346D9-9D08-433D-ABA2-FF8BC1EB0237}" presName="compNode" presStyleCnt="0"/>
      <dgm:spPr/>
    </dgm:pt>
    <dgm:pt modelId="{E41759F8-B45C-44B9-B431-CAE2D9AC1E1E}" type="pres">
      <dgm:prSet presAssocID="{353346D9-9D08-433D-ABA2-FF8BC1EB0237}" presName="bgRect" presStyleLbl="bgShp" presStyleIdx="3" presStyleCnt="4"/>
      <dgm:spPr/>
    </dgm:pt>
    <dgm:pt modelId="{64FEFCCA-E81E-4686-A4F2-0383AB0DCC53}" type="pres">
      <dgm:prSet presAssocID="{353346D9-9D08-433D-ABA2-FF8BC1EB02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F411531-595C-4D33-A5CE-D72A22FA900B}" type="pres">
      <dgm:prSet presAssocID="{353346D9-9D08-433D-ABA2-FF8BC1EB0237}" presName="spaceRect" presStyleCnt="0"/>
      <dgm:spPr/>
    </dgm:pt>
    <dgm:pt modelId="{255A4396-2437-4941-BA21-22CF629433A0}" type="pres">
      <dgm:prSet presAssocID="{353346D9-9D08-433D-ABA2-FF8BC1EB02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066868-B823-40EF-8A21-4AB84D41FFB5}" type="presOf" srcId="{353346D9-9D08-433D-ABA2-FF8BC1EB0237}" destId="{255A4396-2437-4941-BA21-22CF629433A0}" srcOrd="0" destOrd="0" presId="urn:microsoft.com/office/officeart/2018/2/layout/IconVerticalSolidList"/>
    <dgm:cxn modelId="{8F25F94A-259F-4D62-886C-C95895D11416}" type="presOf" srcId="{E8DC2575-57ED-461B-A86C-6FD96B6A3009}" destId="{9D94E4D6-70DC-43D0-8697-0ECC11928D08}" srcOrd="0" destOrd="0" presId="urn:microsoft.com/office/officeart/2018/2/layout/IconVerticalSolidList"/>
    <dgm:cxn modelId="{7A3F3955-FC6D-4A33-829E-6EAF0ED7B141}" type="presOf" srcId="{BA2E1978-1974-44EB-B1A7-3D806DB3B042}" destId="{DEA3F660-F163-4286-8307-299FA5F4B3FC}" srcOrd="0" destOrd="0" presId="urn:microsoft.com/office/officeart/2018/2/layout/IconVerticalSolidList"/>
    <dgm:cxn modelId="{56EDF456-AA71-4D5E-8F2B-E7D6D1E1D151}" srcId="{BA2E1978-1974-44EB-B1A7-3D806DB3B042}" destId="{E8DC2575-57ED-461B-A86C-6FD96B6A3009}" srcOrd="2" destOrd="0" parTransId="{3F07685F-ECEE-4339-AA1E-F59E7D4C7AAE}" sibTransId="{188B3906-F5C6-41C0-B721-D4A88251946F}"/>
    <dgm:cxn modelId="{E0435E57-854E-4160-96BD-E0B624AE3B22}" type="presOf" srcId="{4AAFF97F-1048-4D30-96DB-8F27BF61E0EB}" destId="{E3AA4E9E-D4EC-4126-991F-01A9A88E9C92}" srcOrd="0" destOrd="0" presId="urn:microsoft.com/office/officeart/2018/2/layout/IconVerticalSolidList"/>
    <dgm:cxn modelId="{F28653E5-116E-4C4F-9F11-89D62C99A7D5}" srcId="{BA2E1978-1974-44EB-B1A7-3D806DB3B042}" destId="{353346D9-9D08-433D-ABA2-FF8BC1EB0237}" srcOrd="3" destOrd="0" parTransId="{4C7D4B9F-3872-48B6-8C75-4D7141CDBB18}" sibTransId="{A82CF010-A6C9-4318-AA23-CBE40A743016}"/>
    <dgm:cxn modelId="{EB90A7E6-9CB3-4102-BA8D-45316AB34C2A}" srcId="{BA2E1978-1974-44EB-B1A7-3D806DB3B042}" destId="{A53658C0-7AF8-4EE3-8F97-00AFBB90A0B4}" srcOrd="0" destOrd="0" parTransId="{A9C31E00-F54F-4BD5-8347-622103C73C69}" sibTransId="{2982D02D-B22A-4754-B244-3973EA550D5B}"/>
    <dgm:cxn modelId="{E1E84DEB-C330-49BD-9F6C-E46253C6EA11}" srcId="{BA2E1978-1974-44EB-B1A7-3D806DB3B042}" destId="{4AAFF97F-1048-4D30-96DB-8F27BF61E0EB}" srcOrd="1" destOrd="0" parTransId="{45409318-2927-4770-9E75-236E1F12636C}" sibTransId="{3B39D861-EE21-4CC4-A404-660B720FC716}"/>
    <dgm:cxn modelId="{C97F8DFA-15D1-436B-A9EA-BB6F008FA61C}" type="presOf" srcId="{A53658C0-7AF8-4EE3-8F97-00AFBB90A0B4}" destId="{E9F0F440-A329-4D1D-A364-C54C0B79AA4C}" srcOrd="0" destOrd="0" presId="urn:microsoft.com/office/officeart/2018/2/layout/IconVerticalSolidList"/>
    <dgm:cxn modelId="{8C69C341-F69F-4ECE-87DC-33033D7FE737}" type="presParOf" srcId="{DEA3F660-F163-4286-8307-299FA5F4B3FC}" destId="{E7558A41-702D-4E50-B69D-0706323C0B2F}" srcOrd="0" destOrd="0" presId="urn:microsoft.com/office/officeart/2018/2/layout/IconVerticalSolidList"/>
    <dgm:cxn modelId="{3C5EF4C9-D67E-43C1-938E-EBA01B5FEBE8}" type="presParOf" srcId="{E7558A41-702D-4E50-B69D-0706323C0B2F}" destId="{684E8B32-3D25-46F7-A9F1-E1E31D31041B}" srcOrd="0" destOrd="0" presId="urn:microsoft.com/office/officeart/2018/2/layout/IconVerticalSolidList"/>
    <dgm:cxn modelId="{5C2599F5-4DE4-478A-8543-8E97FEE460A4}" type="presParOf" srcId="{E7558A41-702D-4E50-B69D-0706323C0B2F}" destId="{976A4842-B95B-4B86-979B-93C6ED71B25A}" srcOrd="1" destOrd="0" presId="urn:microsoft.com/office/officeart/2018/2/layout/IconVerticalSolidList"/>
    <dgm:cxn modelId="{FAD6DE91-5EF9-4826-BE70-5C258FE0A799}" type="presParOf" srcId="{E7558A41-702D-4E50-B69D-0706323C0B2F}" destId="{75B6FBFC-3621-437F-BA8C-E87040CC9F31}" srcOrd="2" destOrd="0" presId="urn:microsoft.com/office/officeart/2018/2/layout/IconVerticalSolidList"/>
    <dgm:cxn modelId="{E04143D5-44B7-4EA4-9A44-CE43895AE4F0}" type="presParOf" srcId="{E7558A41-702D-4E50-B69D-0706323C0B2F}" destId="{E9F0F440-A329-4D1D-A364-C54C0B79AA4C}" srcOrd="3" destOrd="0" presId="urn:microsoft.com/office/officeart/2018/2/layout/IconVerticalSolidList"/>
    <dgm:cxn modelId="{4F069944-BC7F-4D41-8D3D-6EC4D4B63DB9}" type="presParOf" srcId="{DEA3F660-F163-4286-8307-299FA5F4B3FC}" destId="{4C00CCFB-25F8-4F49-932A-EB341B4656E0}" srcOrd="1" destOrd="0" presId="urn:microsoft.com/office/officeart/2018/2/layout/IconVerticalSolidList"/>
    <dgm:cxn modelId="{B34435F6-AE22-4E95-BED8-46374EBF17B0}" type="presParOf" srcId="{DEA3F660-F163-4286-8307-299FA5F4B3FC}" destId="{C7EC9980-23D7-4B1E-BD73-B1E7E792B5A7}" srcOrd="2" destOrd="0" presId="urn:microsoft.com/office/officeart/2018/2/layout/IconVerticalSolidList"/>
    <dgm:cxn modelId="{7FA91954-EA94-4824-BD19-87CA579494AC}" type="presParOf" srcId="{C7EC9980-23D7-4B1E-BD73-B1E7E792B5A7}" destId="{9FE1ADE6-E794-4237-8A49-CFE5DF57F1ED}" srcOrd="0" destOrd="0" presId="urn:microsoft.com/office/officeart/2018/2/layout/IconVerticalSolidList"/>
    <dgm:cxn modelId="{8072BAE7-E25B-4967-857A-624A2E980655}" type="presParOf" srcId="{C7EC9980-23D7-4B1E-BD73-B1E7E792B5A7}" destId="{DFE88725-A9A8-43DB-AA7A-1604B419DF02}" srcOrd="1" destOrd="0" presId="urn:microsoft.com/office/officeart/2018/2/layout/IconVerticalSolidList"/>
    <dgm:cxn modelId="{D0A9422B-9B25-4F95-89B8-D4F354EEA0CA}" type="presParOf" srcId="{C7EC9980-23D7-4B1E-BD73-B1E7E792B5A7}" destId="{97993DED-927D-4C7E-BE87-118FF329D147}" srcOrd="2" destOrd="0" presId="urn:microsoft.com/office/officeart/2018/2/layout/IconVerticalSolidList"/>
    <dgm:cxn modelId="{7850A3AD-F6D9-428F-AEC7-06CE5F292457}" type="presParOf" srcId="{C7EC9980-23D7-4B1E-BD73-B1E7E792B5A7}" destId="{E3AA4E9E-D4EC-4126-991F-01A9A88E9C92}" srcOrd="3" destOrd="0" presId="urn:microsoft.com/office/officeart/2018/2/layout/IconVerticalSolidList"/>
    <dgm:cxn modelId="{DE14A56A-642B-47BC-B3E5-26D3FAF78031}" type="presParOf" srcId="{DEA3F660-F163-4286-8307-299FA5F4B3FC}" destId="{CD1F0CE6-0DB0-429B-9979-DA1AB9817017}" srcOrd="3" destOrd="0" presId="urn:microsoft.com/office/officeart/2018/2/layout/IconVerticalSolidList"/>
    <dgm:cxn modelId="{F4587AAA-C2DC-4D61-B1F3-2C975C6B0990}" type="presParOf" srcId="{DEA3F660-F163-4286-8307-299FA5F4B3FC}" destId="{3288D003-01DE-4B8C-B0A7-22A09CBCBACE}" srcOrd="4" destOrd="0" presId="urn:microsoft.com/office/officeart/2018/2/layout/IconVerticalSolidList"/>
    <dgm:cxn modelId="{5FFFC930-FA57-4112-8D82-64A09C60B22F}" type="presParOf" srcId="{3288D003-01DE-4B8C-B0A7-22A09CBCBACE}" destId="{F570AED0-3D19-4416-88D4-2A5557899B59}" srcOrd="0" destOrd="0" presId="urn:microsoft.com/office/officeart/2018/2/layout/IconVerticalSolidList"/>
    <dgm:cxn modelId="{ABDC2201-01EE-4EC6-9F32-53D22A21E043}" type="presParOf" srcId="{3288D003-01DE-4B8C-B0A7-22A09CBCBACE}" destId="{48B4F506-B317-43A3-A66C-F5CC92FD52F7}" srcOrd="1" destOrd="0" presId="urn:microsoft.com/office/officeart/2018/2/layout/IconVerticalSolidList"/>
    <dgm:cxn modelId="{5CAA7DCB-CB40-4646-B424-4290301158A4}" type="presParOf" srcId="{3288D003-01DE-4B8C-B0A7-22A09CBCBACE}" destId="{6AF6E8BD-B25A-4249-9131-9402005C48EE}" srcOrd="2" destOrd="0" presId="urn:microsoft.com/office/officeart/2018/2/layout/IconVerticalSolidList"/>
    <dgm:cxn modelId="{255A8B97-A355-48CF-BE77-004A85AB0BCF}" type="presParOf" srcId="{3288D003-01DE-4B8C-B0A7-22A09CBCBACE}" destId="{9D94E4D6-70DC-43D0-8697-0ECC11928D08}" srcOrd="3" destOrd="0" presId="urn:microsoft.com/office/officeart/2018/2/layout/IconVerticalSolidList"/>
    <dgm:cxn modelId="{1F7AE00F-F3E7-4816-9087-112C57D24B1E}" type="presParOf" srcId="{DEA3F660-F163-4286-8307-299FA5F4B3FC}" destId="{FC4F45B3-C935-4500-9B91-D9CA5E89D08E}" srcOrd="5" destOrd="0" presId="urn:microsoft.com/office/officeart/2018/2/layout/IconVerticalSolidList"/>
    <dgm:cxn modelId="{27D1CBDC-2314-44F0-953C-441B72755FD6}" type="presParOf" srcId="{DEA3F660-F163-4286-8307-299FA5F4B3FC}" destId="{0D7EF70A-B776-401C-A588-C8C39445AA0C}" srcOrd="6" destOrd="0" presId="urn:microsoft.com/office/officeart/2018/2/layout/IconVerticalSolidList"/>
    <dgm:cxn modelId="{F78BB409-A9AA-4FEB-8E44-3A7E1C18DE68}" type="presParOf" srcId="{0D7EF70A-B776-401C-A588-C8C39445AA0C}" destId="{E41759F8-B45C-44B9-B431-CAE2D9AC1E1E}" srcOrd="0" destOrd="0" presId="urn:microsoft.com/office/officeart/2018/2/layout/IconVerticalSolidList"/>
    <dgm:cxn modelId="{E7012FE0-A1CA-48AC-BE04-7D5F3357E4A8}" type="presParOf" srcId="{0D7EF70A-B776-401C-A588-C8C39445AA0C}" destId="{64FEFCCA-E81E-4686-A4F2-0383AB0DCC53}" srcOrd="1" destOrd="0" presId="urn:microsoft.com/office/officeart/2018/2/layout/IconVerticalSolidList"/>
    <dgm:cxn modelId="{CC5AD87D-72BE-4D40-9405-9A591894562D}" type="presParOf" srcId="{0D7EF70A-B776-401C-A588-C8C39445AA0C}" destId="{6F411531-595C-4D33-A5CE-D72A22FA900B}" srcOrd="2" destOrd="0" presId="urn:microsoft.com/office/officeart/2018/2/layout/IconVerticalSolidList"/>
    <dgm:cxn modelId="{1DAA896C-021A-41BE-B05E-42C76F5C719E}" type="presParOf" srcId="{0D7EF70A-B776-401C-A588-C8C39445AA0C}" destId="{255A4396-2437-4941-BA21-22CF629433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97BBB4-DB69-4F68-97F6-7656E69DA5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F233DA-D0D4-44AD-88C1-D5FEAD69D24D}">
      <dgm:prSet/>
      <dgm:spPr/>
      <dgm:t>
        <a:bodyPr/>
        <a:lstStyle/>
        <a:p>
          <a:r>
            <a:rPr lang="en-IE"/>
            <a:t>There are a number of ways to do this (get methods, static data)</a:t>
          </a:r>
          <a:endParaRPr lang="en-US"/>
        </a:p>
      </dgm:t>
    </dgm:pt>
    <dgm:pt modelId="{3AE6D23E-1079-4601-A8E4-D2BD56C8DC0A}" type="parTrans" cxnId="{681FE357-163E-4963-BE9B-D90186AC7867}">
      <dgm:prSet/>
      <dgm:spPr/>
      <dgm:t>
        <a:bodyPr/>
        <a:lstStyle/>
        <a:p>
          <a:endParaRPr lang="en-US"/>
        </a:p>
      </dgm:t>
    </dgm:pt>
    <dgm:pt modelId="{3EF106C0-D428-4E99-ADAF-B5C52D3DDFB9}" type="sibTrans" cxnId="{681FE357-163E-4963-BE9B-D90186AC7867}">
      <dgm:prSet/>
      <dgm:spPr/>
      <dgm:t>
        <a:bodyPr/>
        <a:lstStyle/>
        <a:p>
          <a:endParaRPr lang="en-US"/>
        </a:p>
      </dgm:t>
    </dgm:pt>
    <dgm:pt modelId="{ACE119BA-3685-471A-B383-DC75B41B4B30}">
      <dgm:prSet/>
      <dgm:spPr/>
      <dgm:t>
        <a:bodyPr/>
        <a:lstStyle/>
        <a:p>
          <a:r>
            <a:rPr lang="en-IE"/>
            <a:t>We will focus on Get Methods</a:t>
          </a:r>
          <a:endParaRPr lang="en-US"/>
        </a:p>
      </dgm:t>
    </dgm:pt>
    <dgm:pt modelId="{915844D5-02C0-4E45-BD36-BE985E1A5854}" type="parTrans" cxnId="{50060F26-1CFD-4B53-BD09-4D77C865A852}">
      <dgm:prSet/>
      <dgm:spPr/>
      <dgm:t>
        <a:bodyPr/>
        <a:lstStyle/>
        <a:p>
          <a:endParaRPr lang="en-US"/>
        </a:p>
      </dgm:t>
    </dgm:pt>
    <dgm:pt modelId="{823A39CC-7E53-49A9-AD35-F89D2A086A4C}" type="sibTrans" cxnId="{50060F26-1CFD-4B53-BD09-4D77C865A852}">
      <dgm:prSet/>
      <dgm:spPr/>
      <dgm:t>
        <a:bodyPr/>
        <a:lstStyle/>
        <a:p>
          <a:endParaRPr lang="en-US"/>
        </a:p>
      </dgm:t>
    </dgm:pt>
    <dgm:pt modelId="{401F938B-F2DE-4D77-AB7E-DD63AE1BF86B}">
      <dgm:prSet/>
      <dgm:spPr/>
      <dgm:t>
        <a:bodyPr/>
        <a:lstStyle/>
        <a:p>
          <a:r>
            <a:rPr lang="en-IE"/>
            <a:t>Get methods provide an access point for other classes to retrieve data</a:t>
          </a:r>
          <a:endParaRPr lang="en-US"/>
        </a:p>
      </dgm:t>
    </dgm:pt>
    <dgm:pt modelId="{BA766849-CD7D-46D4-A84B-6D3DD5133DE3}" type="parTrans" cxnId="{3AC29A4B-FC49-453A-8073-99CCDAF428AE}">
      <dgm:prSet/>
      <dgm:spPr/>
      <dgm:t>
        <a:bodyPr/>
        <a:lstStyle/>
        <a:p>
          <a:endParaRPr lang="en-US"/>
        </a:p>
      </dgm:t>
    </dgm:pt>
    <dgm:pt modelId="{C18C3452-CE73-4954-AE5D-FA2B9FD6C06D}" type="sibTrans" cxnId="{3AC29A4B-FC49-453A-8073-99CCDAF428AE}">
      <dgm:prSet/>
      <dgm:spPr/>
      <dgm:t>
        <a:bodyPr/>
        <a:lstStyle/>
        <a:p>
          <a:endParaRPr lang="en-US"/>
        </a:p>
      </dgm:t>
    </dgm:pt>
    <dgm:pt modelId="{0BB905BE-AF8F-49B0-8AAE-B5A9CD3C0B5D}">
      <dgm:prSet/>
      <dgm:spPr/>
      <dgm:t>
        <a:bodyPr/>
        <a:lstStyle/>
        <a:p>
          <a:r>
            <a:rPr lang="en-IE"/>
            <a:t>Get methods require a return type and a return statement (defining the type of data, and the actual data that will be returned)</a:t>
          </a:r>
          <a:endParaRPr lang="en-US"/>
        </a:p>
      </dgm:t>
    </dgm:pt>
    <dgm:pt modelId="{9D48DD76-604F-4D3C-9368-3C7274795158}" type="parTrans" cxnId="{9060227E-98FB-42C0-AE2F-E1C0D65C55EE}">
      <dgm:prSet/>
      <dgm:spPr/>
      <dgm:t>
        <a:bodyPr/>
        <a:lstStyle/>
        <a:p>
          <a:endParaRPr lang="en-US"/>
        </a:p>
      </dgm:t>
    </dgm:pt>
    <dgm:pt modelId="{4F31A72F-7297-48EC-8A97-D3924BA44B6E}" type="sibTrans" cxnId="{9060227E-98FB-42C0-AE2F-E1C0D65C55EE}">
      <dgm:prSet/>
      <dgm:spPr/>
      <dgm:t>
        <a:bodyPr/>
        <a:lstStyle/>
        <a:p>
          <a:endParaRPr lang="en-US"/>
        </a:p>
      </dgm:t>
    </dgm:pt>
    <dgm:pt modelId="{2E7392D3-7866-47CE-B732-83EB74C6E737}" type="pres">
      <dgm:prSet presAssocID="{B697BBB4-DB69-4F68-97F6-7656E69DA582}" presName="root" presStyleCnt="0">
        <dgm:presLayoutVars>
          <dgm:dir/>
          <dgm:resizeHandles val="exact"/>
        </dgm:presLayoutVars>
      </dgm:prSet>
      <dgm:spPr/>
    </dgm:pt>
    <dgm:pt modelId="{074CBCAE-C911-412E-84B4-1F7E922F0E53}" type="pres">
      <dgm:prSet presAssocID="{54F233DA-D0D4-44AD-88C1-D5FEAD69D24D}" presName="compNode" presStyleCnt="0"/>
      <dgm:spPr/>
    </dgm:pt>
    <dgm:pt modelId="{11A547D9-FFBE-44F0-AED1-5ECFD995A79B}" type="pres">
      <dgm:prSet presAssocID="{54F233DA-D0D4-44AD-88C1-D5FEAD69D24D}" presName="bgRect" presStyleLbl="bgShp" presStyleIdx="0" presStyleCnt="4"/>
      <dgm:spPr/>
    </dgm:pt>
    <dgm:pt modelId="{D881EB6B-0579-421F-BFCE-A83232CBDA5D}" type="pres">
      <dgm:prSet presAssocID="{54F233DA-D0D4-44AD-88C1-D5FEAD69D2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57B4010-AA5F-4603-BD4E-4A61DD464742}" type="pres">
      <dgm:prSet presAssocID="{54F233DA-D0D4-44AD-88C1-D5FEAD69D24D}" presName="spaceRect" presStyleCnt="0"/>
      <dgm:spPr/>
    </dgm:pt>
    <dgm:pt modelId="{7CEE5A43-1126-415E-8B24-A8D8550D898E}" type="pres">
      <dgm:prSet presAssocID="{54F233DA-D0D4-44AD-88C1-D5FEAD69D24D}" presName="parTx" presStyleLbl="revTx" presStyleIdx="0" presStyleCnt="4">
        <dgm:presLayoutVars>
          <dgm:chMax val="0"/>
          <dgm:chPref val="0"/>
        </dgm:presLayoutVars>
      </dgm:prSet>
      <dgm:spPr/>
    </dgm:pt>
    <dgm:pt modelId="{54873FA1-5992-471D-80CE-994AF19F5B8C}" type="pres">
      <dgm:prSet presAssocID="{3EF106C0-D428-4E99-ADAF-B5C52D3DDFB9}" presName="sibTrans" presStyleCnt="0"/>
      <dgm:spPr/>
    </dgm:pt>
    <dgm:pt modelId="{A92A8F45-861A-4723-A788-7BB1CE1E53F9}" type="pres">
      <dgm:prSet presAssocID="{ACE119BA-3685-471A-B383-DC75B41B4B30}" presName="compNode" presStyleCnt="0"/>
      <dgm:spPr/>
    </dgm:pt>
    <dgm:pt modelId="{60B86F9D-30B6-41C3-9DB1-169E40D14E05}" type="pres">
      <dgm:prSet presAssocID="{ACE119BA-3685-471A-B383-DC75B41B4B30}" presName="bgRect" presStyleLbl="bgShp" presStyleIdx="1" presStyleCnt="4"/>
      <dgm:spPr/>
    </dgm:pt>
    <dgm:pt modelId="{87394615-1285-4FC7-85A8-AE1692DC61A0}" type="pres">
      <dgm:prSet presAssocID="{ACE119BA-3685-471A-B383-DC75B41B4B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50D8701-D472-4E6A-BA33-797AB53D1951}" type="pres">
      <dgm:prSet presAssocID="{ACE119BA-3685-471A-B383-DC75B41B4B30}" presName="spaceRect" presStyleCnt="0"/>
      <dgm:spPr/>
    </dgm:pt>
    <dgm:pt modelId="{D9AE6BCF-5313-461D-95F8-CF2657FB4FA6}" type="pres">
      <dgm:prSet presAssocID="{ACE119BA-3685-471A-B383-DC75B41B4B30}" presName="parTx" presStyleLbl="revTx" presStyleIdx="1" presStyleCnt="4">
        <dgm:presLayoutVars>
          <dgm:chMax val="0"/>
          <dgm:chPref val="0"/>
        </dgm:presLayoutVars>
      </dgm:prSet>
      <dgm:spPr/>
    </dgm:pt>
    <dgm:pt modelId="{0E7C9B36-85AA-4E92-B9F8-5FD6F812BDC4}" type="pres">
      <dgm:prSet presAssocID="{823A39CC-7E53-49A9-AD35-F89D2A086A4C}" presName="sibTrans" presStyleCnt="0"/>
      <dgm:spPr/>
    </dgm:pt>
    <dgm:pt modelId="{212E4E03-24FA-4ECC-8A83-29BE716A9D4C}" type="pres">
      <dgm:prSet presAssocID="{401F938B-F2DE-4D77-AB7E-DD63AE1BF86B}" presName="compNode" presStyleCnt="0"/>
      <dgm:spPr/>
    </dgm:pt>
    <dgm:pt modelId="{5483583D-9E7B-4101-8892-BC5CD85FC487}" type="pres">
      <dgm:prSet presAssocID="{401F938B-F2DE-4D77-AB7E-DD63AE1BF86B}" presName="bgRect" presStyleLbl="bgShp" presStyleIdx="2" presStyleCnt="4"/>
      <dgm:spPr/>
    </dgm:pt>
    <dgm:pt modelId="{5EA3232E-0174-46C0-955B-306C70B5A331}" type="pres">
      <dgm:prSet presAssocID="{401F938B-F2DE-4D77-AB7E-DD63AE1BF8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E2DF4C-0B6A-48FA-AD7A-A334406AD880}" type="pres">
      <dgm:prSet presAssocID="{401F938B-F2DE-4D77-AB7E-DD63AE1BF86B}" presName="spaceRect" presStyleCnt="0"/>
      <dgm:spPr/>
    </dgm:pt>
    <dgm:pt modelId="{4BB2F8DD-F03C-40B1-BA88-1407F2FA3D56}" type="pres">
      <dgm:prSet presAssocID="{401F938B-F2DE-4D77-AB7E-DD63AE1BF86B}" presName="parTx" presStyleLbl="revTx" presStyleIdx="2" presStyleCnt="4">
        <dgm:presLayoutVars>
          <dgm:chMax val="0"/>
          <dgm:chPref val="0"/>
        </dgm:presLayoutVars>
      </dgm:prSet>
      <dgm:spPr/>
    </dgm:pt>
    <dgm:pt modelId="{A51DBB71-3889-4CB7-A41B-8FC6128DD947}" type="pres">
      <dgm:prSet presAssocID="{C18C3452-CE73-4954-AE5D-FA2B9FD6C06D}" presName="sibTrans" presStyleCnt="0"/>
      <dgm:spPr/>
    </dgm:pt>
    <dgm:pt modelId="{3FC32F3D-8F47-4FDB-BECA-020D61DA8D3B}" type="pres">
      <dgm:prSet presAssocID="{0BB905BE-AF8F-49B0-8AAE-B5A9CD3C0B5D}" presName="compNode" presStyleCnt="0"/>
      <dgm:spPr/>
    </dgm:pt>
    <dgm:pt modelId="{36C257BE-2AEE-436A-BA01-F2BA038CBF7A}" type="pres">
      <dgm:prSet presAssocID="{0BB905BE-AF8F-49B0-8AAE-B5A9CD3C0B5D}" presName="bgRect" presStyleLbl="bgShp" presStyleIdx="3" presStyleCnt="4"/>
      <dgm:spPr/>
    </dgm:pt>
    <dgm:pt modelId="{C4F97029-B955-4BB8-A614-BE625A565508}" type="pres">
      <dgm:prSet presAssocID="{0BB905BE-AF8F-49B0-8AAE-B5A9CD3C0B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56585D8-6190-49C5-8569-9B7DC12276B1}" type="pres">
      <dgm:prSet presAssocID="{0BB905BE-AF8F-49B0-8AAE-B5A9CD3C0B5D}" presName="spaceRect" presStyleCnt="0"/>
      <dgm:spPr/>
    </dgm:pt>
    <dgm:pt modelId="{F7BB2356-FA75-425B-A73E-B63DACCA829F}" type="pres">
      <dgm:prSet presAssocID="{0BB905BE-AF8F-49B0-8AAE-B5A9CD3C0B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060F26-1CFD-4B53-BD09-4D77C865A852}" srcId="{B697BBB4-DB69-4F68-97F6-7656E69DA582}" destId="{ACE119BA-3685-471A-B383-DC75B41B4B30}" srcOrd="1" destOrd="0" parTransId="{915844D5-02C0-4E45-BD36-BE985E1A5854}" sibTransId="{823A39CC-7E53-49A9-AD35-F89D2A086A4C}"/>
    <dgm:cxn modelId="{386F3D3F-2288-47EC-A35F-8EFC36CEB49F}" type="presOf" srcId="{401F938B-F2DE-4D77-AB7E-DD63AE1BF86B}" destId="{4BB2F8DD-F03C-40B1-BA88-1407F2FA3D56}" srcOrd="0" destOrd="0" presId="urn:microsoft.com/office/officeart/2018/2/layout/IconVerticalSolidList"/>
    <dgm:cxn modelId="{3AC29A4B-FC49-453A-8073-99CCDAF428AE}" srcId="{B697BBB4-DB69-4F68-97F6-7656E69DA582}" destId="{401F938B-F2DE-4D77-AB7E-DD63AE1BF86B}" srcOrd="2" destOrd="0" parTransId="{BA766849-CD7D-46D4-A84B-6D3DD5133DE3}" sibTransId="{C18C3452-CE73-4954-AE5D-FA2B9FD6C06D}"/>
    <dgm:cxn modelId="{681FE357-163E-4963-BE9B-D90186AC7867}" srcId="{B697BBB4-DB69-4F68-97F6-7656E69DA582}" destId="{54F233DA-D0D4-44AD-88C1-D5FEAD69D24D}" srcOrd="0" destOrd="0" parTransId="{3AE6D23E-1079-4601-A8E4-D2BD56C8DC0A}" sibTransId="{3EF106C0-D428-4E99-ADAF-B5C52D3DDFB9}"/>
    <dgm:cxn modelId="{9060227E-98FB-42C0-AE2F-E1C0D65C55EE}" srcId="{B697BBB4-DB69-4F68-97F6-7656E69DA582}" destId="{0BB905BE-AF8F-49B0-8AAE-B5A9CD3C0B5D}" srcOrd="3" destOrd="0" parTransId="{9D48DD76-604F-4D3C-9368-3C7274795158}" sibTransId="{4F31A72F-7297-48EC-8A97-D3924BA44B6E}"/>
    <dgm:cxn modelId="{22D1A981-1C68-4445-AB1A-612752A60CAB}" type="presOf" srcId="{B697BBB4-DB69-4F68-97F6-7656E69DA582}" destId="{2E7392D3-7866-47CE-B732-83EB74C6E737}" srcOrd="0" destOrd="0" presId="urn:microsoft.com/office/officeart/2018/2/layout/IconVerticalSolidList"/>
    <dgm:cxn modelId="{2CDF498E-19E8-43B3-89D0-696A379A91C8}" type="presOf" srcId="{0BB905BE-AF8F-49B0-8AAE-B5A9CD3C0B5D}" destId="{F7BB2356-FA75-425B-A73E-B63DACCA829F}" srcOrd="0" destOrd="0" presId="urn:microsoft.com/office/officeart/2018/2/layout/IconVerticalSolidList"/>
    <dgm:cxn modelId="{37EEA892-0909-40DB-9BF6-C80A140E0B2B}" type="presOf" srcId="{54F233DA-D0D4-44AD-88C1-D5FEAD69D24D}" destId="{7CEE5A43-1126-415E-8B24-A8D8550D898E}" srcOrd="0" destOrd="0" presId="urn:microsoft.com/office/officeart/2018/2/layout/IconVerticalSolidList"/>
    <dgm:cxn modelId="{E7F797E4-8390-4E65-9600-DD2984C01A7A}" type="presOf" srcId="{ACE119BA-3685-471A-B383-DC75B41B4B30}" destId="{D9AE6BCF-5313-461D-95F8-CF2657FB4FA6}" srcOrd="0" destOrd="0" presId="urn:microsoft.com/office/officeart/2018/2/layout/IconVerticalSolidList"/>
    <dgm:cxn modelId="{0865DD6F-FC1F-4248-8298-493A4382D5F3}" type="presParOf" srcId="{2E7392D3-7866-47CE-B732-83EB74C6E737}" destId="{074CBCAE-C911-412E-84B4-1F7E922F0E53}" srcOrd="0" destOrd="0" presId="urn:microsoft.com/office/officeart/2018/2/layout/IconVerticalSolidList"/>
    <dgm:cxn modelId="{937C2005-EE47-46EC-AF08-FBA3EF36B858}" type="presParOf" srcId="{074CBCAE-C911-412E-84B4-1F7E922F0E53}" destId="{11A547D9-FFBE-44F0-AED1-5ECFD995A79B}" srcOrd="0" destOrd="0" presId="urn:microsoft.com/office/officeart/2018/2/layout/IconVerticalSolidList"/>
    <dgm:cxn modelId="{BCB822A0-D4A7-4F9F-8292-B5F4A96A078E}" type="presParOf" srcId="{074CBCAE-C911-412E-84B4-1F7E922F0E53}" destId="{D881EB6B-0579-421F-BFCE-A83232CBDA5D}" srcOrd="1" destOrd="0" presId="urn:microsoft.com/office/officeart/2018/2/layout/IconVerticalSolidList"/>
    <dgm:cxn modelId="{E0EE59BC-1A4B-42F4-92B6-945955DEA00A}" type="presParOf" srcId="{074CBCAE-C911-412E-84B4-1F7E922F0E53}" destId="{457B4010-AA5F-4603-BD4E-4A61DD464742}" srcOrd="2" destOrd="0" presId="urn:microsoft.com/office/officeart/2018/2/layout/IconVerticalSolidList"/>
    <dgm:cxn modelId="{92AD887E-7846-4842-8019-6B94B70073C8}" type="presParOf" srcId="{074CBCAE-C911-412E-84B4-1F7E922F0E53}" destId="{7CEE5A43-1126-415E-8B24-A8D8550D898E}" srcOrd="3" destOrd="0" presId="urn:microsoft.com/office/officeart/2018/2/layout/IconVerticalSolidList"/>
    <dgm:cxn modelId="{30E8BC10-EA36-4135-90F5-8B10AABA1A85}" type="presParOf" srcId="{2E7392D3-7866-47CE-B732-83EB74C6E737}" destId="{54873FA1-5992-471D-80CE-994AF19F5B8C}" srcOrd="1" destOrd="0" presId="urn:microsoft.com/office/officeart/2018/2/layout/IconVerticalSolidList"/>
    <dgm:cxn modelId="{3742AE5A-4EF7-43A0-A299-37993F583F1D}" type="presParOf" srcId="{2E7392D3-7866-47CE-B732-83EB74C6E737}" destId="{A92A8F45-861A-4723-A788-7BB1CE1E53F9}" srcOrd="2" destOrd="0" presId="urn:microsoft.com/office/officeart/2018/2/layout/IconVerticalSolidList"/>
    <dgm:cxn modelId="{AA39758B-1DFD-43F9-9B58-874FDD1CA131}" type="presParOf" srcId="{A92A8F45-861A-4723-A788-7BB1CE1E53F9}" destId="{60B86F9D-30B6-41C3-9DB1-169E40D14E05}" srcOrd="0" destOrd="0" presId="urn:microsoft.com/office/officeart/2018/2/layout/IconVerticalSolidList"/>
    <dgm:cxn modelId="{09A68623-FBC8-4D3C-8EF8-5EFB483E1436}" type="presParOf" srcId="{A92A8F45-861A-4723-A788-7BB1CE1E53F9}" destId="{87394615-1285-4FC7-85A8-AE1692DC61A0}" srcOrd="1" destOrd="0" presId="urn:microsoft.com/office/officeart/2018/2/layout/IconVerticalSolidList"/>
    <dgm:cxn modelId="{860F6306-6080-48AE-BFDC-48FC723F19DC}" type="presParOf" srcId="{A92A8F45-861A-4723-A788-7BB1CE1E53F9}" destId="{E50D8701-D472-4E6A-BA33-797AB53D1951}" srcOrd="2" destOrd="0" presId="urn:microsoft.com/office/officeart/2018/2/layout/IconVerticalSolidList"/>
    <dgm:cxn modelId="{FBF2E221-CFFC-494D-AA67-E601A8605E70}" type="presParOf" srcId="{A92A8F45-861A-4723-A788-7BB1CE1E53F9}" destId="{D9AE6BCF-5313-461D-95F8-CF2657FB4FA6}" srcOrd="3" destOrd="0" presId="urn:microsoft.com/office/officeart/2018/2/layout/IconVerticalSolidList"/>
    <dgm:cxn modelId="{0E7B4FC7-072D-4923-A387-F3D2C1FC3C75}" type="presParOf" srcId="{2E7392D3-7866-47CE-B732-83EB74C6E737}" destId="{0E7C9B36-85AA-4E92-B9F8-5FD6F812BDC4}" srcOrd="3" destOrd="0" presId="urn:microsoft.com/office/officeart/2018/2/layout/IconVerticalSolidList"/>
    <dgm:cxn modelId="{B413F9CE-E1CA-4C07-BAE0-1CF36C7A5D1B}" type="presParOf" srcId="{2E7392D3-7866-47CE-B732-83EB74C6E737}" destId="{212E4E03-24FA-4ECC-8A83-29BE716A9D4C}" srcOrd="4" destOrd="0" presId="urn:microsoft.com/office/officeart/2018/2/layout/IconVerticalSolidList"/>
    <dgm:cxn modelId="{A57BCF55-7C92-46AC-B318-3E44C84B0B0A}" type="presParOf" srcId="{212E4E03-24FA-4ECC-8A83-29BE716A9D4C}" destId="{5483583D-9E7B-4101-8892-BC5CD85FC487}" srcOrd="0" destOrd="0" presId="urn:microsoft.com/office/officeart/2018/2/layout/IconVerticalSolidList"/>
    <dgm:cxn modelId="{AE756505-3FC4-47F0-B7D1-C6CD5EFE4F0D}" type="presParOf" srcId="{212E4E03-24FA-4ECC-8A83-29BE716A9D4C}" destId="{5EA3232E-0174-46C0-955B-306C70B5A331}" srcOrd="1" destOrd="0" presId="urn:microsoft.com/office/officeart/2018/2/layout/IconVerticalSolidList"/>
    <dgm:cxn modelId="{A6803C3E-2400-46CF-91FD-76D5DAC3A0B0}" type="presParOf" srcId="{212E4E03-24FA-4ECC-8A83-29BE716A9D4C}" destId="{23E2DF4C-0B6A-48FA-AD7A-A334406AD880}" srcOrd="2" destOrd="0" presId="urn:microsoft.com/office/officeart/2018/2/layout/IconVerticalSolidList"/>
    <dgm:cxn modelId="{84698CB1-F144-4A79-A1E0-B214E4C40D6F}" type="presParOf" srcId="{212E4E03-24FA-4ECC-8A83-29BE716A9D4C}" destId="{4BB2F8DD-F03C-40B1-BA88-1407F2FA3D56}" srcOrd="3" destOrd="0" presId="urn:microsoft.com/office/officeart/2018/2/layout/IconVerticalSolidList"/>
    <dgm:cxn modelId="{CAE0CD65-E810-4CCB-9081-8F03E70F7ECD}" type="presParOf" srcId="{2E7392D3-7866-47CE-B732-83EB74C6E737}" destId="{A51DBB71-3889-4CB7-A41B-8FC6128DD947}" srcOrd="5" destOrd="0" presId="urn:microsoft.com/office/officeart/2018/2/layout/IconVerticalSolidList"/>
    <dgm:cxn modelId="{2E53B36D-082A-4FA6-B91D-DC8808BEA913}" type="presParOf" srcId="{2E7392D3-7866-47CE-B732-83EB74C6E737}" destId="{3FC32F3D-8F47-4FDB-BECA-020D61DA8D3B}" srcOrd="6" destOrd="0" presId="urn:microsoft.com/office/officeart/2018/2/layout/IconVerticalSolidList"/>
    <dgm:cxn modelId="{35EF32EF-CC44-42CF-9FBE-7F8DB0DAF0C8}" type="presParOf" srcId="{3FC32F3D-8F47-4FDB-BECA-020D61DA8D3B}" destId="{36C257BE-2AEE-436A-BA01-F2BA038CBF7A}" srcOrd="0" destOrd="0" presId="urn:microsoft.com/office/officeart/2018/2/layout/IconVerticalSolidList"/>
    <dgm:cxn modelId="{E2FD4E92-D4B4-4101-BBA3-5DF10396B163}" type="presParOf" srcId="{3FC32F3D-8F47-4FDB-BECA-020D61DA8D3B}" destId="{C4F97029-B955-4BB8-A614-BE625A565508}" srcOrd="1" destOrd="0" presId="urn:microsoft.com/office/officeart/2018/2/layout/IconVerticalSolidList"/>
    <dgm:cxn modelId="{9301E400-2078-45CD-B5AF-4F1CFD526C57}" type="presParOf" srcId="{3FC32F3D-8F47-4FDB-BECA-020D61DA8D3B}" destId="{C56585D8-6190-49C5-8569-9B7DC12276B1}" srcOrd="2" destOrd="0" presId="urn:microsoft.com/office/officeart/2018/2/layout/IconVerticalSolidList"/>
    <dgm:cxn modelId="{D1ABFA25-64AC-46C6-BF8D-2E4210949636}" type="presParOf" srcId="{3FC32F3D-8F47-4FDB-BECA-020D61DA8D3B}" destId="{F7BB2356-FA75-425B-A73E-B63DACCA82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E6FC1C-3664-402D-B916-D3DB80434CC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08A340-234A-4239-93B6-B2556B06EFE2}">
      <dgm:prSet/>
      <dgm:spPr/>
      <dgm:t>
        <a:bodyPr/>
        <a:lstStyle/>
        <a:p>
          <a:r>
            <a:rPr lang="en-IE"/>
            <a:t>OOP allows for the reuse and repurposing of precreated code paradigms</a:t>
          </a:r>
          <a:endParaRPr lang="en-US"/>
        </a:p>
      </dgm:t>
    </dgm:pt>
    <dgm:pt modelId="{9EF5EAC3-A01C-4D94-8AB7-01916047E510}" type="parTrans" cxnId="{969660B6-ABFF-41AD-B7E5-53F3DAABD80F}">
      <dgm:prSet/>
      <dgm:spPr/>
      <dgm:t>
        <a:bodyPr/>
        <a:lstStyle/>
        <a:p>
          <a:endParaRPr lang="en-US"/>
        </a:p>
      </dgm:t>
    </dgm:pt>
    <dgm:pt modelId="{A14516D7-6FFA-420C-B68E-0FF16FC68EE2}" type="sibTrans" cxnId="{969660B6-ABFF-41AD-B7E5-53F3DAABD80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B0C5315-CF13-4783-BF10-751E9B79C065}">
      <dgm:prSet/>
      <dgm:spPr/>
      <dgm:t>
        <a:bodyPr/>
        <a:lstStyle/>
        <a:p>
          <a:r>
            <a:rPr lang="en-IE"/>
            <a:t>OOP allows for a DRY methodology</a:t>
          </a:r>
          <a:endParaRPr lang="en-US"/>
        </a:p>
      </dgm:t>
    </dgm:pt>
    <dgm:pt modelId="{92F8246C-2CFE-46E0-B7F4-5A6D48AF0F35}" type="parTrans" cxnId="{DACD5459-56F9-4DEB-8C1C-C23A2A5E4BE7}">
      <dgm:prSet/>
      <dgm:spPr/>
      <dgm:t>
        <a:bodyPr/>
        <a:lstStyle/>
        <a:p>
          <a:endParaRPr lang="en-US"/>
        </a:p>
      </dgm:t>
    </dgm:pt>
    <dgm:pt modelId="{4B550AED-43F5-43DE-9A1A-60D853D0EE67}" type="sibTrans" cxnId="{DACD5459-56F9-4DEB-8C1C-C23A2A5E4BE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517802D-74D0-42E7-86EB-0C9F4A716E6A}">
      <dgm:prSet/>
      <dgm:spPr/>
      <dgm:t>
        <a:bodyPr/>
        <a:lstStyle/>
        <a:p>
          <a:r>
            <a:rPr lang="en-IE"/>
            <a:t>OOP allows for modular code</a:t>
          </a:r>
          <a:endParaRPr lang="en-US"/>
        </a:p>
      </dgm:t>
    </dgm:pt>
    <dgm:pt modelId="{7DE1A273-2D51-474F-A647-6764B9413046}" type="parTrans" cxnId="{A7E8AA36-0A0B-4E5A-ABA5-4D38C73EEE89}">
      <dgm:prSet/>
      <dgm:spPr/>
      <dgm:t>
        <a:bodyPr/>
        <a:lstStyle/>
        <a:p>
          <a:endParaRPr lang="en-US"/>
        </a:p>
      </dgm:t>
    </dgm:pt>
    <dgm:pt modelId="{11DA7A0C-8A3C-4B5C-B3F5-7C6D25E8E292}" type="sibTrans" cxnId="{A7E8AA36-0A0B-4E5A-ABA5-4D38C73EEE8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9BF4FDA-1E65-4029-A6D8-A0846A9A03CE}" type="pres">
      <dgm:prSet presAssocID="{08E6FC1C-3664-402D-B916-D3DB80434CC7}" presName="Name0" presStyleCnt="0">
        <dgm:presLayoutVars>
          <dgm:animLvl val="lvl"/>
          <dgm:resizeHandles val="exact"/>
        </dgm:presLayoutVars>
      </dgm:prSet>
      <dgm:spPr/>
    </dgm:pt>
    <dgm:pt modelId="{E19BDC47-2DA7-4FEA-A587-C123AD4D74F8}" type="pres">
      <dgm:prSet presAssocID="{AD08A340-234A-4239-93B6-B2556B06EFE2}" presName="compositeNode" presStyleCnt="0">
        <dgm:presLayoutVars>
          <dgm:bulletEnabled val="1"/>
        </dgm:presLayoutVars>
      </dgm:prSet>
      <dgm:spPr/>
    </dgm:pt>
    <dgm:pt modelId="{EBABAF52-50B1-4F98-9CDB-0A13944B5ED3}" type="pres">
      <dgm:prSet presAssocID="{AD08A340-234A-4239-93B6-B2556B06EFE2}" presName="bgRect" presStyleLbl="bgAccFollowNode1" presStyleIdx="0" presStyleCnt="3"/>
      <dgm:spPr/>
    </dgm:pt>
    <dgm:pt modelId="{3BB92409-6482-45A4-9550-5ADBB914EE16}" type="pres">
      <dgm:prSet presAssocID="{A14516D7-6FFA-420C-B68E-0FF16FC68EE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35EB502-516B-4DE0-9A7F-E1760FDB5311}" type="pres">
      <dgm:prSet presAssocID="{AD08A340-234A-4239-93B6-B2556B06EFE2}" presName="bottomLine" presStyleLbl="alignNode1" presStyleIdx="1" presStyleCnt="6">
        <dgm:presLayoutVars/>
      </dgm:prSet>
      <dgm:spPr/>
    </dgm:pt>
    <dgm:pt modelId="{4F345C7E-B63E-4C56-9A3E-BD2125375C76}" type="pres">
      <dgm:prSet presAssocID="{AD08A340-234A-4239-93B6-B2556B06EFE2}" presName="nodeText" presStyleLbl="bgAccFollowNode1" presStyleIdx="0" presStyleCnt="3">
        <dgm:presLayoutVars>
          <dgm:bulletEnabled val="1"/>
        </dgm:presLayoutVars>
      </dgm:prSet>
      <dgm:spPr/>
    </dgm:pt>
    <dgm:pt modelId="{81133E06-E30D-46CF-A7BC-31BE98B3F29F}" type="pres">
      <dgm:prSet presAssocID="{A14516D7-6FFA-420C-B68E-0FF16FC68EE2}" presName="sibTrans" presStyleCnt="0"/>
      <dgm:spPr/>
    </dgm:pt>
    <dgm:pt modelId="{C6728B9D-25D5-4C8F-98CE-51CF439FF01A}" type="pres">
      <dgm:prSet presAssocID="{1B0C5315-CF13-4783-BF10-751E9B79C065}" presName="compositeNode" presStyleCnt="0">
        <dgm:presLayoutVars>
          <dgm:bulletEnabled val="1"/>
        </dgm:presLayoutVars>
      </dgm:prSet>
      <dgm:spPr/>
    </dgm:pt>
    <dgm:pt modelId="{10FAD389-9EAB-405B-8414-BD5347FBA384}" type="pres">
      <dgm:prSet presAssocID="{1B0C5315-CF13-4783-BF10-751E9B79C065}" presName="bgRect" presStyleLbl="bgAccFollowNode1" presStyleIdx="1" presStyleCnt="3"/>
      <dgm:spPr/>
    </dgm:pt>
    <dgm:pt modelId="{79229733-1DB7-434B-BA47-A3B4FEEE5B46}" type="pres">
      <dgm:prSet presAssocID="{4B550AED-43F5-43DE-9A1A-60D853D0EE6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2D7EF3C-9496-40B3-A98D-99FFCFE8B1F1}" type="pres">
      <dgm:prSet presAssocID="{1B0C5315-CF13-4783-BF10-751E9B79C065}" presName="bottomLine" presStyleLbl="alignNode1" presStyleIdx="3" presStyleCnt="6">
        <dgm:presLayoutVars/>
      </dgm:prSet>
      <dgm:spPr/>
    </dgm:pt>
    <dgm:pt modelId="{B11485D9-C28F-4C2C-BBC4-7A91A8C3E089}" type="pres">
      <dgm:prSet presAssocID="{1B0C5315-CF13-4783-BF10-751E9B79C065}" presName="nodeText" presStyleLbl="bgAccFollowNode1" presStyleIdx="1" presStyleCnt="3">
        <dgm:presLayoutVars>
          <dgm:bulletEnabled val="1"/>
        </dgm:presLayoutVars>
      </dgm:prSet>
      <dgm:spPr/>
    </dgm:pt>
    <dgm:pt modelId="{C15B06BA-E3AE-447B-8688-FDCC2D5EA68A}" type="pres">
      <dgm:prSet presAssocID="{4B550AED-43F5-43DE-9A1A-60D853D0EE67}" presName="sibTrans" presStyleCnt="0"/>
      <dgm:spPr/>
    </dgm:pt>
    <dgm:pt modelId="{FFE92679-68E8-40FD-B582-29512AECF20A}" type="pres">
      <dgm:prSet presAssocID="{F517802D-74D0-42E7-86EB-0C9F4A716E6A}" presName="compositeNode" presStyleCnt="0">
        <dgm:presLayoutVars>
          <dgm:bulletEnabled val="1"/>
        </dgm:presLayoutVars>
      </dgm:prSet>
      <dgm:spPr/>
    </dgm:pt>
    <dgm:pt modelId="{845C0573-AD51-44B0-AB91-CAC05135AFE7}" type="pres">
      <dgm:prSet presAssocID="{F517802D-74D0-42E7-86EB-0C9F4A716E6A}" presName="bgRect" presStyleLbl="bgAccFollowNode1" presStyleIdx="2" presStyleCnt="3"/>
      <dgm:spPr/>
    </dgm:pt>
    <dgm:pt modelId="{E1D53FAE-7C70-4BFF-B52A-2DA6D1C6575E}" type="pres">
      <dgm:prSet presAssocID="{11DA7A0C-8A3C-4B5C-B3F5-7C6D25E8E29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79B81B9-7818-4AB8-9A69-C9667BAF5E44}" type="pres">
      <dgm:prSet presAssocID="{F517802D-74D0-42E7-86EB-0C9F4A716E6A}" presName="bottomLine" presStyleLbl="alignNode1" presStyleIdx="5" presStyleCnt="6">
        <dgm:presLayoutVars/>
      </dgm:prSet>
      <dgm:spPr/>
    </dgm:pt>
    <dgm:pt modelId="{54A31058-58B3-4039-9EEF-8687451B2A02}" type="pres">
      <dgm:prSet presAssocID="{F517802D-74D0-42E7-86EB-0C9F4A716E6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0300C08-3DFD-4B55-9A4A-52F0F8E3429B}" type="presOf" srcId="{AD08A340-234A-4239-93B6-B2556B06EFE2}" destId="{EBABAF52-50B1-4F98-9CDB-0A13944B5ED3}" srcOrd="0" destOrd="0" presId="urn:microsoft.com/office/officeart/2016/7/layout/BasicLinearProcessNumbered"/>
    <dgm:cxn modelId="{6CEAC528-C0FC-43F4-ABEC-48085659C3A5}" type="presOf" srcId="{11DA7A0C-8A3C-4B5C-B3F5-7C6D25E8E292}" destId="{E1D53FAE-7C70-4BFF-B52A-2DA6D1C6575E}" srcOrd="0" destOrd="0" presId="urn:microsoft.com/office/officeart/2016/7/layout/BasicLinearProcessNumbered"/>
    <dgm:cxn modelId="{8283BD2E-73C5-428C-96FC-F84359150AB7}" type="presOf" srcId="{08E6FC1C-3664-402D-B916-D3DB80434CC7}" destId="{89BF4FDA-1E65-4029-A6D8-A0846A9A03CE}" srcOrd="0" destOrd="0" presId="urn:microsoft.com/office/officeart/2016/7/layout/BasicLinearProcessNumbered"/>
    <dgm:cxn modelId="{A7E8AA36-0A0B-4E5A-ABA5-4D38C73EEE89}" srcId="{08E6FC1C-3664-402D-B916-D3DB80434CC7}" destId="{F517802D-74D0-42E7-86EB-0C9F4A716E6A}" srcOrd="2" destOrd="0" parTransId="{7DE1A273-2D51-474F-A647-6764B9413046}" sibTransId="{11DA7A0C-8A3C-4B5C-B3F5-7C6D25E8E292}"/>
    <dgm:cxn modelId="{9F9DD13F-C4BF-462A-887F-8E5C38269E37}" type="presOf" srcId="{1B0C5315-CF13-4783-BF10-751E9B79C065}" destId="{B11485D9-C28F-4C2C-BBC4-7A91A8C3E089}" srcOrd="1" destOrd="0" presId="urn:microsoft.com/office/officeart/2016/7/layout/BasicLinearProcessNumbered"/>
    <dgm:cxn modelId="{9D232F57-A9E8-469C-9F8A-3D05A3104B32}" type="presOf" srcId="{1B0C5315-CF13-4783-BF10-751E9B79C065}" destId="{10FAD389-9EAB-405B-8414-BD5347FBA384}" srcOrd="0" destOrd="0" presId="urn:microsoft.com/office/officeart/2016/7/layout/BasicLinearProcessNumbered"/>
    <dgm:cxn modelId="{DACD5459-56F9-4DEB-8C1C-C23A2A5E4BE7}" srcId="{08E6FC1C-3664-402D-B916-D3DB80434CC7}" destId="{1B0C5315-CF13-4783-BF10-751E9B79C065}" srcOrd="1" destOrd="0" parTransId="{92F8246C-2CFE-46E0-B7F4-5A6D48AF0F35}" sibTransId="{4B550AED-43F5-43DE-9A1A-60D853D0EE67}"/>
    <dgm:cxn modelId="{0C930B8B-4B28-4AF8-94EC-2263B60E7105}" type="presOf" srcId="{AD08A340-234A-4239-93B6-B2556B06EFE2}" destId="{4F345C7E-B63E-4C56-9A3E-BD2125375C76}" srcOrd="1" destOrd="0" presId="urn:microsoft.com/office/officeart/2016/7/layout/BasicLinearProcessNumbered"/>
    <dgm:cxn modelId="{E2A115A8-4220-430F-B855-A69F846CC4E8}" type="presOf" srcId="{F517802D-74D0-42E7-86EB-0C9F4A716E6A}" destId="{845C0573-AD51-44B0-AB91-CAC05135AFE7}" srcOrd="0" destOrd="0" presId="urn:microsoft.com/office/officeart/2016/7/layout/BasicLinearProcessNumbered"/>
    <dgm:cxn modelId="{969660B6-ABFF-41AD-B7E5-53F3DAABD80F}" srcId="{08E6FC1C-3664-402D-B916-D3DB80434CC7}" destId="{AD08A340-234A-4239-93B6-B2556B06EFE2}" srcOrd="0" destOrd="0" parTransId="{9EF5EAC3-A01C-4D94-8AB7-01916047E510}" sibTransId="{A14516D7-6FFA-420C-B68E-0FF16FC68EE2}"/>
    <dgm:cxn modelId="{EC2309C5-5EDB-431F-91C4-82AEC2F7B348}" type="presOf" srcId="{F517802D-74D0-42E7-86EB-0C9F4A716E6A}" destId="{54A31058-58B3-4039-9EEF-8687451B2A02}" srcOrd="1" destOrd="0" presId="urn:microsoft.com/office/officeart/2016/7/layout/BasicLinearProcessNumbered"/>
    <dgm:cxn modelId="{D48E5DE1-727F-45C6-AF2F-AF4164DC9C63}" type="presOf" srcId="{A14516D7-6FFA-420C-B68E-0FF16FC68EE2}" destId="{3BB92409-6482-45A4-9550-5ADBB914EE16}" srcOrd="0" destOrd="0" presId="urn:microsoft.com/office/officeart/2016/7/layout/BasicLinearProcessNumbered"/>
    <dgm:cxn modelId="{600777F8-C6F1-44B4-98FF-AE5BFA097F6C}" type="presOf" srcId="{4B550AED-43F5-43DE-9A1A-60D853D0EE67}" destId="{79229733-1DB7-434B-BA47-A3B4FEEE5B46}" srcOrd="0" destOrd="0" presId="urn:microsoft.com/office/officeart/2016/7/layout/BasicLinearProcessNumbered"/>
    <dgm:cxn modelId="{EBFAAC7C-3114-4A37-BAA2-0B681C59AEF0}" type="presParOf" srcId="{89BF4FDA-1E65-4029-A6D8-A0846A9A03CE}" destId="{E19BDC47-2DA7-4FEA-A587-C123AD4D74F8}" srcOrd="0" destOrd="0" presId="urn:microsoft.com/office/officeart/2016/7/layout/BasicLinearProcessNumbered"/>
    <dgm:cxn modelId="{FFED9D79-8563-4382-BB76-FB02A9430820}" type="presParOf" srcId="{E19BDC47-2DA7-4FEA-A587-C123AD4D74F8}" destId="{EBABAF52-50B1-4F98-9CDB-0A13944B5ED3}" srcOrd="0" destOrd="0" presId="urn:microsoft.com/office/officeart/2016/7/layout/BasicLinearProcessNumbered"/>
    <dgm:cxn modelId="{AF401D6B-16CF-452E-83D3-9BA091B2D36A}" type="presParOf" srcId="{E19BDC47-2DA7-4FEA-A587-C123AD4D74F8}" destId="{3BB92409-6482-45A4-9550-5ADBB914EE16}" srcOrd="1" destOrd="0" presId="urn:microsoft.com/office/officeart/2016/7/layout/BasicLinearProcessNumbered"/>
    <dgm:cxn modelId="{7D3FD535-AAAC-4A62-AA1C-0270E91DF961}" type="presParOf" srcId="{E19BDC47-2DA7-4FEA-A587-C123AD4D74F8}" destId="{735EB502-516B-4DE0-9A7F-E1760FDB5311}" srcOrd="2" destOrd="0" presId="urn:microsoft.com/office/officeart/2016/7/layout/BasicLinearProcessNumbered"/>
    <dgm:cxn modelId="{2B0256B9-0ED3-4591-B2BB-376976AC3C0B}" type="presParOf" srcId="{E19BDC47-2DA7-4FEA-A587-C123AD4D74F8}" destId="{4F345C7E-B63E-4C56-9A3E-BD2125375C76}" srcOrd="3" destOrd="0" presId="urn:microsoft.com/office/officeart/2016/7/layout/BasicLinearProcessNumbered"/>
    <dgm:cxn modelId="{BB1E444B-18E5-497E-AE4A-A41027626687}" type="presParOf" srcId="{89BF4FDA-1E65-4029-A6D8-A0846A9A03CE}" destId="{81133E06-E30D-46CF-A7BC-31BE98B3F29F}" srcOrd="1" destOrd="0" presId="urn:microsoft.com/office/officeart/2016/7/layout/BasicLinearProcessNumbered"/>
    <dgm:cxn modelId="{AB92A333-38FE-4ED1-A7BC-550389CD278B}" type="presParOf" srcId="{89BF4FDA-1E65-4029-A6D8-A0846A9A03CE}" destId="{C6728B9D-25D5-4C8F-98CE-51CF439FF01A}" srcOrd="2" destOrd="0" presId="urn:microsoft.com/office/officeart/2016/7/layout/BasicLinearProcessNumbered"/>
    <dgm:cxn modelId="{E64ECD6F-51F2-4A3D-98D9-5B691DDE68B6}" type="presParOf" srcId="{C6728B9D-25D5-4C8F-98CE-51CF439FF01A}" destId="{10FAD389-9EAB-405B-8414-BD5347FBA384}" srcOrd="0" destOrd="0" presId="urn:microsoft.com/office/officeart/2016/7/layout/BasicLinearProcessNumbered"/>
    <dgm:cxn modelId="{F5D21F4C-F29E-42BF-8B76-5EB845267C4F}" type="presParOf" srcId="{C6728B9D-25D5-4C8F-98CE-51CF439FF01A}" destId="{79229733-1DB7-434B-BA47-A3B4FEEE5B46}" srcOrd="1" destOrd="0" presId="urn:microsoft.com/office/officeart/2016/7/layout/BasicLinearProcessNumbered"/>
    <dgm:cxn modelId="{B7C64F4F-7ECE-4230-B8CE-11FF1DD907FD}" type="presParOf" srcId="{C6728B9D-25D5-4C8F-98CE-51CF439FF01A}" destId="{62D7EF3C-9496-40B3-A98D-99FFCFE8B1F1}" srcOrd="2" destOrd="0" presId="urn:microsoft.com/office/officeart/2016/7/layout/BasicLinearProcessNumbered"/>
    <dgm:cxn modelId="{C3343CA3-21F2-40AF-BCC9-0C64977C9B71}" type="presParOf" srcId="{C6728B9D-25D5-4C8F-98CE-51CF439FF01A}" destId="{B11485D9-C28F-4C2C-BBC4-7A91A8C3E089}" srcOrd="3" destOrd="0" presId="urn:microsoft.com/office/officeart/2016/7/layout/BasicLinearProcessNumbered"/>
    <dgm:cxn modelId="{9212FD3F-94A4-43FA-92DF-816F32987C30}" type="presParOf" srcId="{89BF4FDA-1E65-4029-A6D8-A0846A9A03CE}" destId="{C15B06BA-E3AE-447B-8688-FDCC2D5EA68A}" srcOrd="3" destOrd="0" presId="urn:microsoft.com/office/officeart/2016/7/layout/BasicLinearProcessNumbered"/>
    <dgm:cxn modelId="{D2859B71-262C-412E-B108-6041588AB29A}" type="presParOf" srcId="{89BF4FDA-1E65-4029-A6D8-A0846A9A03CE}" destId="{FFE92679-68E8-40FD-B582-29512AECF20A}" srcOrd="4" destOrd="0" presId="urn:microsoft.com/office/officeart/2016/7/layout/BasicLinearProcessNumbered"/>
    <dgm:cxn modelId="{B702F436-39B3-4554-96C5-3E415D7D50EF}" type="presParOf" srcId="{FFE92679-68E8-40FD-B582-29512AECF20A}" destId="{845C0573-AD51-44B0-AB91-CAC05135AFE7}" srcOrd="0" destOrd="0" presId="urn:microsoft.com/office/officeart/2016/7/layout/BasicLinearProcessNumbered"/>
    <dgm:cxn modelId="{0041C3F1-E136-4641-9A29-4A073635E720}" type="presParOf" srcId="{FFE92679-68E8-40FD-B582-29512AECF20A}" destId="{E1D53FAE-7C70-4BFF-B52A-2DA6D1C6575E}" srcOrd="1" destOrd="0" presId="urn:microsoft.com/office/officeart/2016/7/layout/BasicLinearProcessNumbered"/>
    <dgm:cxn modelId="{FDD5E25B-B47E-4B65-A956-A659A610C1B3}" type="presParOf" srcId="{FFE92679-68E8-40FD-B582-29512AECF20A}" destId="{F79B81B9-7818-4AB8-9A69-C9667BAF5E44}" srcOrd="2" destOrd="0" presId="urn:microsoft.com/office/officeart/2016/7/layout/BasicLinearProcessNumbered"/>
    <dgm:cxn modelId="{C4E1A383-D428-4BFD-88E4-4030A131E1C1}" type="presParOf" srcId="{FFE92679-68E8-40FD-B582-29512AECF20A}" destId="{54A31058-58B3-4039-9EEF-8687451B2A0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285B8-932D-4C25-9E0D-776F5AF5E5CA}">
      <dsp:nvSpPr>
        <dsp:cNvPr id="0" name=""/>
        <dsp:cNvSpPr/>
      </dsp:nvSpPr>
      <dsp:spPr>
        <a:xfrm>
          <a:off x="1099717" y="939649"/>
          <a:ext cx="931302" cy="931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2B8DA-9597-4E1C-92DA-46A268DDA9E2}">
      <dsp:nvSpPr>
        <dsp:cNvPr id="0" name=""/>
        <dsp:cNvSpPr/>
      </dsp:nvSpPr>
      <dsp:spPr>
        <a:xfrm>
          <a:off x="530588" y="2162542"/>
          <a:ext cx="20695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 dirty="0"/>
            <a:t>Constructors are used to set initial values for a Class (upon object creation)</a:t>
          </a:r>
          <a:endParaRPr lang="en-US" sz="1300" kern="1200" dirty="0"/>
        </a:p>
      </dsp:txBody>
      <dsp:txXfrm>
        <a:off x="530588" y="2162542"/>
        <a:ext cx="2069560" cy="720000"/>
      </dsp:txXfrm>
    </dsp:sp>
    <dsp:sp modelId="{469027B6-381E-4B55-A591-F6BD03ED67D6}">
      <dsp:nvSpPr>
        <dsp:cNvPr id="0" name=""/>
        <dsp:cNvSpPr/>
      </dsp:nvSpPr>
      <dsp:spPr>
        <a:xfrm>
          <a:off x="3531451" y="939649"/>
          <a:ext cx="931302" cy="931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20D3D-1D1D-468A-9144-9755AD63533D}">
      <dsp:nvSpPr>
        <dsp:cNvPr id="0" name=""/>
        <dsp:cNvSpPr/>
      </dsp:nvSpPr>
      <dsp:spPr>
        <a:xfrm>
          <a:off x="2962321" y="2162542"/>
          <a:ext cx="20695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Even if one is not declared, a default constructor will be generated</a:t>
          </a:r>
          <a:endParaRPr lang="en-US" sz="1300" kern="1200"/>
        </a:p>
      </dsp:txBody>
      <dsp:txXfrm>
        <a:off x="2962321" y="2162542"/>
        <a:ext cx="2069560" cy="720000"/>
      </dsp:txXfrm>
    </dsp:sp>
    <dsp:sp modelId="{8ED3AD59-8BBD-47F8-ACA6-4E5566214246}">
      <dsp:nvSpPr>
        <dsp:cNvPr id="0" name=""/>
        <dsp:cNvSpPr/>
      </dsp:nvSpPr>
      <dsp:spPr>
        <a:xfrm>
          <a:off x="5963184" y="939649"/>
          <a:ext cx="931302" cy="931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77AE8-E05F-42E3-9E12-52B313CF2BEB}">
      <dsp:nvSpPr>
        <dsp:cNvPr id="0" name=""/>
        <dsp:cNvSpPr/>
      </dsp:nvSpPr>
      <dsp:spPr>
        <a:xfrm>
          <a:off x="5394055" y="2162542"/>
          <a:ext cx="20695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For instance by default, any integer values would be 0</a:t>
          </a:r>
          <a:endParaRPr lang="en-US" sz="1300" kern="1200"/>
        </a:p>
      </dsp:txBody>
      <dsp:txXfrm>
        <a:off x="5394055" y="2162542"/>
        <a:ext cx="2069560" cy="720000"/>
      </dsp:txXfrm>
    </dsp:sp>
    <dsp:sp modelId="{83DD6652-8A3F-4BEB-9686-18CF2A259D27}">
      <dsp:nvSpPr>
        <dsp:cNvPr id="0" name=""/>
        <dsp:cNvSpPr/>
      </dsp:nvSpPr>
      <dsp:spPr>
        <a:xfrm>
          <a:off x="8394918" y="939649"/>
          <a:ext cx="931302" cy="9313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A8F21-59C3-4583-8E46-29A518158FE3}">
      <dsp:nvSpPr>
        <dsp:cNvPr id="0" name=""/>
        <dsp:cNvSpPr/>
      </dsp:nvSpPr>
      <dsp:spPr>
        <a:xfrm>
          <a:off x="7825789" y="2162542"/>
          <a:ext cx="20695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 dirty="0"/>
            <a:t>If we create a constructor as opposed to using the default, we can set the dogs age to 1 as default</a:t>
          </a:r>
          <a:endParaRPr lang="en-US" sz="1300" kern="1200" dirty="0"/>
        </a:p>
      </dsp:txBody>
      <dsp:txXfrm>
        <a:off x="7825789" y="2162542"/>
        <a:ext cx="20695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23C7-50CE-4FB3-ACC1-47123B86BB3C}">
      <dsp:nvSpPr>
        <dsp:cNvPr id="0" name=""/>
        <dsp:cNvSpPr/>
      </dsp:nvSpPr>
      <dsp:spPr>
        <a:xfrm>
          <a:off x="0" y="4225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6D3F3-DC5E-4A44-83A4-285280A494E9}">
      <dsp:nvSpPr>
        <dsp:cNvPr id="0" name=""/>
        <dsp:cNvSpPr/>
      </dsp:nvSpPr>
      <dsp:spPr>
        <a:xfrm>
          <a:off x="272270" y="206741"/>
          <a:ext cx="495037" cy="495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2B7BD-6CA6-4918-BA1C-C18338160901}">
      <dsp:nvSpPr>
        <dsp:cNvPr id="0" name=""/>
        <dsp:cNvSpPr/>
      </dsp:nvSpPr>
      <dsp:spPr>
        <a:xfrm>
          <a:off x="1039579" y="4225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Parameters or Arguments are characteristics that a method, including Constructors, can have</a:t>
          </a:r>
          <a:endParaRPr lang="en-US" sz="1900" kern="1200"/>
        </a:p>
      </dsp:txBody>
      <dsp:txXfrm>
        <a:off x="1039579" y="4225"/>
        <a:ext cx="5215170" cy="900068"/>
      </dsp:txXfrm>
    </dsp:sp>
    <dsp:sp modelId="{DC5FA00E-085F-424E-AEF9-CD31631D1F27}">
      <dsp:nvSpPr>
        <dsp:cNvPr id="0" name=""/>
        <dsp:cNvSpPr/>
      </dsp:nvSpPr>
      <dsp:spPr>
        <a:xfrm>
          <a:off x="0" y="1129311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09B5-3CA7-4C8E-A7E6-F97DDA48BBDA}">
      <dsp:nvSpPr>
        <dsp:cNvPr id="0" name=""/>
        <dsp:cNvSpPr/>
      </dsp:nvSpPr>
      <dsp:spPr>
        <a:xfrm>
          <a:off x="272270" y="1331827"/>
          <a:ext cx="495037" cy="495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DF6A-1ADA-4BD7-BDDC-6B0FF1947A40}">
      <dsp:nvSpPr>
        <dsp:cNvPr id="0" name=""/>
        <dsp:cNvSpPr/>
      </dsp:nvSpPr>
      <dsp:spPr>
        <a:xfrm>
          <a:off x="1039579" y="1129311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Parameters/Arguments generally appear within round brackets ()</a:t>
          </a:r>
          <a:endParaRPr lang="en-US" sz="1900" kern="1200"/>
        </a:p>
      </dsp:txBody>
      <dsp:txXfrm>
        <a:off x="1039579" y="1129311"/>
        <a:ext cx="5215170" cy="900068"/>
      </dsp:txXfrm>
    </dsp:sp>
    <dsp:sp modelId="{B021BF36-E473-48A1-B065-79BDCE0A9B79}">
      <dsp:nvSpPr>
        <dsp:cNvPr id="0" name=""/>
        <dsp:cNvSpPr/>
      </dsp:nvSpPr>
      <dsp:spPr>
        <a:xfrm>
          <a:off x="0" y="2254398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54694-D289-4B99-8D04-658442EA220A}">
      <dsp:nvSpPr>
        <dsp:cNvPr id="0" name=""/>
        <dsp:cNvSpPr/>
      </dsp:nvSpPr>
      <dsp:spPr>
        <a:xfrm>
          <a:off x="272270" y="2456913"/>
          <a:ext cx="495037" cy="495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B6F05-A6C0-4F53-87B2-8894686009C9}">
      <dsp:nvSpPr>
        <dsp:cNvPr id="0" name=""/>
        <dsp:cNvSpPr/>
      </dsp:nvSpPr>
      <dsp:spPr>
        <a:xfrm>
          <a:off x="1039579" y="2254398"/>
          <a:ext cx="2814637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You have seen parameters already! </a:t>
          </a:r>
          <a:endParaRPr lang="en-US" sz="1900" kern="1200"/>
        </a:p>
      </dsp:txBody>
      <dsp:txXfrm>
        <a:off x="1039579" y="2254398"/>
        <a:ext cx="2814637" cy="900068"/>
      </dsp:txXfrm>
    </dsp:sp>
    <dsp:sp modelId="{700C96A6-8031-4E56-8A39-DF981C3E0C12}">
      <dsp:nvSpPr>
        <dsp:cNvPr id="0" name=""/>
        <dsp:cNvSpPr/>
      </dsp:nvSpPr>
      <dsp:spPr>
        <a:xfrm>
          <a:off x="3854217" y="2254398"/>
          <a:ext cx="2400532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System.out.println</a:t>
          </a:r>
          <a:r>
            <a:rPr lang="en-IE" sz="1100" b="1" kern="1200"/>
            <a:t>(“Hello!”)</a:t>
          </a:r>
          <a:r>
            <a:rPr lang="en-IE" sz="1100" kern="1200"/>
            <a:t>;</a:t>
          </a:r>
          <a:endParaRPr lang="en-US" sz="1100" kern="1200"/>
        </a:p>
      </dsp:txBody>
      <dsp:txXfrm>
        <a:off x="3854217" y="2254398"/>
        <a:ext cx="2400532" cy="900068"/>
      </dsp:txXfrm>
    </dsp:sp>
    <dsp:sp modelId="{6641D5BE-7B32-4CC0-942D-2F9DB9D4E0F0}">
      <dsp:nvSpPr>
        <dsp:cNvPr id="0" name=""/>
        <dsp:cNvSpPr/>
      </dsp:nvSpPr>
      <dsp:spPr>
        <a:xfrm>
          <a:off x="0" y="3379484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949F6-A53E-4DC3-AA3E-D235DD140053}">
      <dsp:nvSpPr>
        <dsp:cNvPr id="0" name=""/>
        <dsp:cNvSpPr/>
      </dsp:nvSpPr>
      <dsp:spPr>
        <a:xfrm>
          <a:off x="272270" y="3581999"/>
          <a:ext cx="495037" cy="495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2928-4A5D-4DCC-AA3E-83CA8B01D3EF}">
      <dsp:nvSpPr>
        <dsp:cNvPr id="0" name=""/>
        <dsp:cNvSpPr/>
      </dsp:nvSpPr>
      <dsp:spPr>
        <a:xfrm>
          <a:off x="1039579" y="3379484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Default Constructors have no Parameters set</a:t>
          </a:r>
          <a:endParaRPr lang="en-US" sz="1900" kern="1200" dirty="0"/>
        </a:p>
      </dsp:txBody>
      <dsp:txXfrm>
        <a:off x="1039579" y="3379484"/>
        <a:ext cx="5215170" cy="900068"/>
      </dsp:txXfrm>
    </dsp:sp>
    <dsp:sp modelId="{85BCA1B6-BA5D-482E-9D9B-BCB65F13DC77}">
      <dsp:nvSpPr>
        <dsp:cNvPr id="0" name=""/>
        <dsp:cNvSpPr/>
      </dsp:nvSpPr>
      <dsp:spPr>
        <a:xfrm>
          <a:off x="0" y="4504570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D6556-5972-4383-A7F1-253014F6A2E9}">
      <dsp:nvSpPr>
        <dsp:cNvPr id="0" name=""/>
        <dsp:cNvSpPr/>
      </dsp:nvSpPr>
      <dsp:spPr>
        <a:xfrm>
          <a:off x="272270" y="4707085"/>
          <a:ext cx="495037" cy="495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D01A-2B23-45EE-9FC8-F7E2A13AFC35}">
      <dsp:nvSpPr>
        <dsp:cNvPr id="0" name=""/>
        <dsp:cNvSpPr/>
      </dsp:nvSpPr>
      <dsp:spPr>
        <a:xfrm>
          <a:off x="1039579" y="4504570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Custom constructors can be parameterised, or not</a:t>
          </a:r>
          <a:endParaRPr lang="en-US" sz="1900" kern="1200" dirty="0"/>
        </a:p>
      </dsp:txBody>
      <dsp:txXfrm>
        <a:off x="1039579" y="4504570"/>
        <a:ext cx="5215170" cy="900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99EEA-3BBE-44D8-B712-8B729DDEB229}">
      <dsp:nvSpPr>
        <dsp:cNvPr id="0" name=""/>
        <dsp:cNvSpPr/>
      </dsp:nvSpPr>
      <dsp:spPr>
        <a:xfrm>
          <a:off x="0" y="2313"/>
          <a:ext cx="6305550" cy="1172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C53BE-2E93-4DB0-A70A-DE8220C9CE03}">
      <dsp:nvSpPr>
        <dsp:cNvPr id="0" name=""/>
        <dsp:cNvSpPr/>
      </dsp:nvSpPr>
      <dsp:spPr>
        <a:xfrm>
          <a:off x="354635" y="266091"/>
          <a:ext cx="644791" cy="644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2B116-94E9-40A5-8DDD-146F09AE7CFB}">
      <dsp:nvSpPr>
        <dsp:cNvPr id="0" name=""/>
        <dsp:cNvSpPr/>
      </dsp:nvSpPr>
      <dsp:spPr>
        <a:xfrm>
          <a:off x="1354062" y="2313"/>
          <a:ext cx="4951487" cy="117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74" tIns="124074" rIns="124074" bIns="1240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Methods/functions are just blocks of code that only run when </a:t>
          </a:r>
          <a:r>
            <a:rPr lang="en-IE" sz="2200" b="1" kern="1200"/>
            <a:t>called</a:t>
          </a:r>
          <a:endParaRPr lang="en-US" sz="2200" kern="1200"/>
        </a:p>
      </dsp:txBody>
      <dsp:txXfrm>
        <a:off x="1354062" y="2313"/>
        <a:ext cx="4951487" cy="1172348"/>
      </dsp:txXfrm>
    </dsp:sp>
    <dsp:sp modelId="{2CD21EAD-C8B8-48DE-8FEF-0F515E86617F}">
      <dsp:nvSpPr>
        <dsp:cNvPr id="0" name=""/>
        <dsp:cNvSpPr/>
      </dsp:nvSpPr>
      <dsp:spPr>
        <a:xfrm>
          <a:off x="0" y="1467749"/>
          <a:ext cx="6305550" cy="1172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C6305-BF53-4681-9105-EFCA803C6957}">
      <dsp:nvSpPr>
        <dsp:cNvPr id="0" name=""/>
        <dsp:cNvSpPr/>
      </dsp:nvSpPr>
      <dsp:spPr>
        <a:xfrm>
          <a:off x="354635" y="1731527"/>
          <a:ext cx="644791" cy="644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1BDE3-7F9E-4FE6-95F6-9305693D20B7}">
      <dsp:nvSpPr>
        <dsp:cNvPr id="0" name=""/>
        <dsp:cNvSpPr/>
      </dsp:nvSpPr>
      <dsp:spPr>
        <a:xfrm>
          <a:off x="1354062" y="1467749"/>
          <a:ext cx="4951487" cy="117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74" tIns="124074" rIns="124074" bIns="1240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Methods require unique names, so that they can be </a:t>
          </a:r>
          <a:r>
            <a:rPr lang="en-IE" sz="2200" b="1" kern="1200"/>
            <a:t>called </a:t>
          </a:r>
          <a:r>
            <a:rPr lang="en-IE" sz="2200" kern="1200"/>
            <a:t>without confusion</a:t>
          </a:r>
          <a:endParaRPr lang="en-US" sz="2200" kern="1200"/>
        </a:p>
      </dsp:txBody>
      <dsp:txXfrm>
        <a:off x="1354062" y="1467749"/>
        <a:ext cx="4951487" cy="1172348"/>
      </dsp:txXfrm>
    </dsp:sp>
    <dsp:sp modelId="{9A6F3A9F-74F4-458E-A91B-F72D4E7A3157}">
      <dsp:nvSpPr>
        <dsp:cNvPr id="0" name=""/>
        <dsp:cNvSpPr/>
      </dsp:nvSpPr>
      <dsp:spPr>
        <a:xfrm>
          <a:off x="0" y="2933185"/>
          <a:ext cx="6305550" cy="1172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AA0A6-E95E-470C-A156-69E16D8D5A89}">
      <dsp:nvSpPr>
        <dsp:cNvPr id="0" name=""/>
        <dsp:cNvSpPr/>
      </dsp:nvSpPr>
      <dsp:spPr>
        <a:xfrm>
          <a:off x="354635" y="3196963"/>
          <a:ext cx="644791" cy="644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8E847-B925-4354-BB48-62E5D05B2348}">
      <dsp:nvSpPr>
        <dsp:cNvPr id="0" name=""/>
        <dsp:cNvSpPr/>
      </dsp:nvSpPr>
      <dsp:spPr>
        <a:xfrm>
          <a:off x="1354062" y="2933185"/>
          <a:ext cx="4951487" cy="117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74" tIns="124074" rIns="124074" bIns="1240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Methods in Java need at the very least to have a return type and a name eg</a:t>
          </a:r>
          <a:endParaRPr lang="en-US" sz="2200" kern="1200"/>
        </a:p>
      </dsp:txBody>
      <dsp:txXfrm>
        <a:off x="1354062" y="2933185"/>
        <a:ext cx="4951487" cy="1172348"/>
      </dsp:txXfrm>
    </dsp:sp>
    <dsp:sp modelId="{5ABB7FA2-9F49-4696-9A3C-52E75982AA3D}">
      <dsp:nvSpPr>
        <dsp:cNvPr id="0" name=""/>
        <dsp:cNvSpPr/>
      </dsp:nvSpPr>
      <dsp:spPr>
        <a:xfrm>
          <a:off x="0" y="4398621"/>
          <a:ext cx="6305550" cy="11723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4989C-4B7B-4C89-A93E-7067A2AD4BE7}">
      <dsp:nvSpPr>
        <dsp:cNvPr id="0" name=""/>
        <dsp:cNvSpPr/>
      </dsp:nvSpPr>
      <dsp:spPr>
        <a:xfrm>
          <a:off x="354635" y="4662399"/>
          <a:ext cx="644791" cy="644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5D7E-5687-4C94-9D6F-C812AF7FE169}">
      <dsp:nvSpPr>
        <dsp:cNvPr id="0" name=""/>
        <dsp:cNvSpPr/>
      </dsp:nvSpPr>
      <dsp:spPr>
        <a:xfrm>
          <a:off x="1354062" y="4398621"/>
          <a:ext cx="4951487" cy="117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74" tIns="124074" rIns="124074" bIns="1240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The 2 key method types for altering and retrieving data from an object are setters and getters (set and get)</a:t>
          </a:r>
          <a:endParaRPr lang="en-US" sz="2200" kern="1200"/>
        </a:p>
      </dsp:txBody>
      <dsp:txXfrm>
        <a:off x="1354062" y="4398621"/>
        <a:ext cx="4951487" cy="1172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E8B32-3D25-46F7-A9F1-E1E31D31041B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A4842-B95B-4B86-979B-93C6ED71B25A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0F440-A329-4D1D-A364-C54C0B79AA4C}">
      <dsp:nvSpPr>
        <dsp:cNvPr id="0" name=""/>
        <dsp:cNvSpPr/>
      </dsp:nvSpPr>
      <dsp:spPr>
        <a:xfrm>
          <a:off x="1314116" y="2244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Set methods are used to access a characteristic of an object </a:t>
          </a:r>
          <a:r>
            <a:rPr lang="en-IE" sz="2200" b="1" kern="1200"/>
            <a:t>AFTER </a:t>
          </a:r>
          <a:r>
            <a:rPr lang="en-IE" sz="2200" kern="1200"/>
            <a:t>it has been created</a:t>
          </a:r>
          <a:endParaRPr lang="en-US" sz="2200" kern="1200"/>
        </a:p>
      </dsp:txBody>
      <dsp:txXfrm>
        <a:off x="1314116" y="2244"/>
        <a:ext cx="4940633" cy="1137763"/>
      </dsp:txXfrm>
    </dsp:sp>
    <dsp:sp modelId="{9FE1ADE6-E794-4237-8A49-CFE5DF57F1ED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88725-A9A8-43DB-AA7A-1604B419DF02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A4E9E-D4EC-4126-991F-01A9A88E9C92}">
      <dsp:nvSpPr>
        <dsp:cNvPr id="0" name=""/>
        <dsp:cNvSpPr/>
      </dsp:nvSpPr>
      <dsp:spPr>
        <a:xfrm>
          <a:off x="1314116" y="1424448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Methods/Functions are just blocks of code that only run when called</a:t>
          </a:r>
          <a:endParaRPr lang="en-US" sz="2200" kern="1200"/>
        </a:p>
      </dsp:txBody>
      <dsp:txXfrm>
        <a:off x="1314116" y="1424448"/>
        <a:ext cx="4940633" cy="1137763"/>
      </dsp:txXfrm>
    </dsp:sp>
    <dsp:sp modelId="{F570AED0-3D19-4416-88D4-2A5557899B59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4F506-B317-43A3-A66C-F5CC92FD52F7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4E4D6-70DC-43D0-8697-0ECC11928D08}">
      <dsp:nvSpPr>
        <dsp:cNvPr id="0" name=""/>
        <dsp:cNvSpPr/>
      </dsp:nvSpPr>
      <dsp:spPr>
        <a:xfrm>
          <a:off x="1314116" y="2846652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Set methods are written in the Class of the Object we need to access</a:t>
          </a:r>
          <a:endParaRPr lang="en-US" sz="2200" kern="1200"/>
        </a:p>
      </dsp:txBody>
      <dsp:txXfrm>
        <a:off x="1314116" y="2846652"/>
        <a:ext cx="4940633" cy="1137763"/>
      </dsp:txXfrm>
    </dsp:sp>
    <dsp:sp modelId="{E41759F8-B45C-44B9-B431-CAE2D9AC1E1E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EFCCA-E81E-4686-A4F2-0383AB0DCC53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A4396-2437-4941-BA21-22CF629433A0}">
      <dsp:nvSpPr>
        <dsp:cNvPr id="0" name=""/>
        <dsp:cNvSpPr/>
      </dsp:nvSpPr>
      <dsp:spPr>
        <a:xfrm>
          <a:off x="1314116" y="4268856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Set methods require Parameters</a:t>
          </a:r>
          <a:endParaRPr lang="en-US" sz="2200" kern="1200"/>
        </a:p>
      </dsp:txBody>
      <dsp:txXfrm>
        <a:off x="1314116" y="4268856"/>
        <a:ext cx="4940633" cy="1137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547D9-FFBE-44F0-AED1-5ECFD995A79B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1EB6B-0579-421F-BFCE-A83232CBDA5D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5A43-1126-415E-8B24-A8D8550D898E}">
      <dsp:nvSpPr>
        <dsp:cNvPr id="0" name=""/>
        <dsp:cNvSpPr/>
      </dsp:nvSpPr>
      <dsp:spPr>
        <a:xfrm>
          <a:off x="1314116" y="2244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/>
            <a:t>There are a number of ways to do this (get methods, static data)</a:t>
          </a:r>
          <a:endParaRPr lang="en-US" sz="2100" kern="1200"/>
        </a:p>
      </dsp:txBody>
      <dsp:txXfrm>
        <a:off x="1314116" y="2244"/>
        <a:ext cx="4940633" cy="1137763"/>
      </dsp:txXfrm>
    </dsp:sp>
    <dsp:sp modelId="{60B86F9D-30B6-41C3-9DB1-169E40D14E05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94615-1285-4FC7-85A8-AE1692DC61A0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E6BCF-5313-461D-95F8-CF2657FB4FA6}">
      <dsp:nvSpPr>
        <dsp:cNvPr id="0" name=""/>
        <dsp:cNvSpPr/>
      </dsp:nvSpPr>
      <dsp:spPr>
        <a:xfrm>
          <a:off x="1314116" y="1424448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/>
            <a:t>We will focus on Get Methods</a:t>
          </a:r>
          <a:endParaRPr lang="en-US" sz="2100" kern="1200"/>
        </a:p>
      </dsp:txBody>
      <dsp:txXfrm>
        <a:off x="1314116" y="1424448"/>
        <a:ext cx="4940633" cy="1137763"/>
      </dsp:txXfrm>
    </dsp:sp>
    <dsp:sp modelId="{5483583D-9E7B-4101-8892-BC5CD85FC487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3232E-0174-46C0-955B-306C70B5A331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2F8DD-F03C-40B1-BA88-1407F2FA3D56}">
      <dsp:nvSpPr>
        <dsp:cNvPr id="0" name=""/>
        <dsp:cNvSpPr/>
      </dsp:nvSpPr>
      <dsp:spPr>
        <a:xfrm>
          <a:off x="1314116" y="2846652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/>
            <a:t>Get methods provide an access point for other classes to retrieve data</a:t>
          </a:r>
          <a:endParaRPr lang="en-US" sz="2100" kern="1200"/>
        </a:p>
      </dsp:txBody>
      <dsp:txXfrm>
        <a:off x="1314116" y="2846652"/>
        <a:ext cx="4940633" cy="1137763"/>
      </dsp:txXfrm>
    </dsp:sp>
    <dsp:sp modelId="{36C257BE-2AEE-436A-BA01-F2BA038CBF7A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97029-B955-4BB8-A614-BE625A565508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B2356-FA75-425B-A73E-B63DACCA829F}">
      <dsp:nvSpPr>
        <dsp:cNvPr id="0" name=""/>
        <dsp:cNvSpPr/>
      </dsp:nvSpPr>
      <dsp:spPr>
        <a:xfrm>
          <a:off x="1314116" y="4268856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/>
            <a:t>Get methods require a return type and a return statement (defining the type of data, and the actual data that will be returned)</a:t>
          </a:r>
          <a:endParaRPr lang="en-US" sz="2100" kern="1200"/>
        </a:p>
      </dsp:txBody>
      <dsp:txXfrm>
        <a:off x="1314116" y="4268856"/>
        <a:ext cx="4940633" cy="1137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AF52-50B1-4F98-9CDB-0A13944B5ED3}">
      <dsp:nvSpPr>
        <dsp:cNvPr id="0" name=""/>
        <dsp:cNvSpPr/>
      </dsp:nvSpPr>
      <dsp:spPr>
        <a:xfrm>
          <a:off x="0" y="0"/>
          <a:ext cx="3180953" cy="35941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999" tIns="330200" rIns="2479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/>
            <a:t>OOP allows for the reuse and repurposing of precreated code paradigms</a:t>
          </a:r>
          <a:endParaRPr lang="en-US" sz="2300" kern="1200"/>
        </a:p>
      </dsp:txBody>
      <dsp:txXfrm>
        <a:off x="0" y="1365758"/>
        <a:ext cx="3180953" cy="2156460"/>
      </dsp:txXfrm>
    </dsp:sp>
    <dsp:sp modelId="{3BB92409-6482-45A4-9550-5ADBB914EE16}">
      <dsp:nvSpPr>
        <dsp:cNvPr id="0" name=""/>
        <dsp:cNvSpPr/>
      </dsp:nvSpPr>
      <dsp:spPr>
        <a:xfrm>
          <a:off x="1051361" y="359409"/>
          <a:ext cx="1078230" cy="1078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3" tIns="12700" rIns="840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9264" y="517312"/>
        <a:ext cx="762424" cy="762424"/>
      </dsp:txXfrm>
    </dsp:sp>
    <dsp:sp modelId="{735EB502-516B-4DE0-9A7F-E1760FDB5311}">
      <dsp:nvSpPr>
        <dsp:cNvPr id="0" name=""/>
        <dsp:cNvSpPr/>
      </dsp:nvSpPr>
      <dsp:spPr>
        <a:xfrm>
          <a:off x="0" y="3594028"/>
          <a:ext cx="3180953" cy="72"/>
        </a:xfrm>
        <a:prstGeom prst="rect">
          <a:avLst/>
        </a:prstGeom>
        <a:solidFill>
          <a:schemeClr val="accent5">
            <a:hueOff val="3195677"/>
            <a:satOff val="-7776"/>
            <a:lumOff val="-1804"/>
            <a:alphaOff val="0"/>
          </a:schemeClr>
        </a:solidFill>
        <a:ln w="12700" cap="flat" cmpd="sng" algn="in">
          <a:solidFill>
            <a:schemeClr val="accent5">
              <a:hueOff val="3195677"/>
              <a:satOff val="-7776"/>
              <a:lumOff val="-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AD389-9EAB-405B-8414-BD5347FBA384}">
      <dsp:nvSpPr>
        <dsp:cNvPr id="0" name=""/>
        <dsp:cNvSpPr/>
      </dsp:nvSpPr>
      <dsp:spPr>
        <a:xfrm>
          <a:off x="3499048" y="0"/>
          <a:ext cx="3180953" cy="3594100"/>
        </a:xfrm>
        <a:prstGeom prst="rect">
          <a:avLst/>
        </a:prstGeom>
        <a:solidFill>
          <a:schemeClr val="accent5">
            <a:tint val="40000"/>
            <a:alpha val="90000"/>
            <a:hueOff val="8188315"/>
            <a:satOff val="-17551"/>
            <a:lumOff val="-153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8188315"/>
              <a:satOff val="-17551"/>
              <a:lumOff val="-1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999" tIns="330200" rIns="2479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/>
            <a:t>OOP allows for a DRY methodology</a:t>
          </a:r>
          <a:endParaRPr lang="en-US" sz="2300" kern="1200"/>
        </a:p>
      </dsp:txBody>
      <dsp:txXfrm>
        <a:off x="3499048" y="1365758"/>
        <a:ext cx="3180953" cy="2156460"/>
      </dsp:txXfrm>
    </dsp:sp>
    <dsp:sp modelId="{79229733-1DB7-434B-BA47-A3B4FEEE5B46}">
      <dsp:nvSpPr>
        <dsp:cNvPr id="0" name=""/>
        <dsp:cNvSpPr/>
      </dsp:nvSpPr>
      <dsp:spPr>
        <a:xfrm>
          <a:off x="4550409" y="359409"/>
          <a:ext cx="1078230" cy="1078230"/>
        </a:xfrm>
        <a:prstGeom prst="ellipse">
          <a:avLst/>
        </a:prstGeom>
        <a:solidFill>
          <a:schemeClr val="accent5">
            <a:hueOff val="6391355"/>
            <a:satOff val="-15552"/>
            <a:lumOff val="-3608"/>
            <a:alphaOff val="0"/>
          </a:schemeClr>
        </a:solidFill>
        <a:ln w="12700" cap="flat" cmpd="sng" algn="in">
          <a:solidFill>
            <a:schemeClr val="accent5">
              <a:hueOff val="6391355"/>
              <a:satOff val="-15552"/>
              <a:lumOff val="-3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3" tIns="12700" rIns="840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08312" y="517312"/>
        <a:ext cx="762424" cy="762424"/>
      </dsp:txXfrm>
    </dsp:sp>
    <dsp:sp modelId="{62D7EF3C-9496-40B3-A98D-99FFCFE8B1F1}">
      <dsp:nvSpPr>
        <dsp:cNvPr id="0" name=""/>
        <dsp:cNvSpPr/>
      </dsp:nvSpPr>
      <dsp:spPr>
        <a:xfrm>
          <a:off x="3499048" y="3594028"/>
          <a:ext cx="3180953" cy="72"/>
        </a:xfrm>
        <a:prstGeom prst="rect">
          <a:avLst/>
        </a:prstGeom>
        <a:solidFill>
          <a:schemeClr val="accent5">
            <a:hueOff val="9587032"/>
            <a:satOff val="-23327"/>
            <a:lumOff val="-5411"/>
            <a:alphaOff val="0"/>
          </a:schemeClr>
        </a:solidFill>
        <a:ln w="12700" cap="flat" cmpd="sng" algn="in">
          <a:solidFill>
            <a:schemeClr val="accent5">
              <a:hueOff val="9587032"/>
              <a:satOff val="-23327"/>
              <a:lumOff val="-5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C0573-AD51-44B0-AB91-CAC05135AFE7}">
      <dsp:nvSpPr>
        <dsp:cNvPr id="0" name=""/>
        <dsp:cNvSpPr/>
      </dsp:nvSpPr>
      <dsp:spPr>
        <a:xfrm>
          <a:off x="6998096" y="0"/>
          <a:ext cx="3180953" cy="3594100"/>
        </a:xfrm>
        <a:prstGeom prst="rect">
          <a:avLst/>
        </a:prstGeom>
        <a:solidFill>
          <a:schemeClr val="accent5">
            <a:tint val="40000"/>
            <a:alpha val="90000"/>
            <a:hueOff val="16376629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29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999" tIns="330200" rIns="2479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/>
            <a:t>OOP allows for modular code</a:t>
          </a:r>
          <a:endParaRPr lang="en-US" sz="2300" kern="1200"/>
        </a:p>
      </dsp:txBody>
      <dsp:txXfrm>
        <a:off x="6998096" y="1365758"/>
        <a:ext cx="3180953" cy="2156460"/>
      </dsp:txXfrm>
    </dsp:sp>
    <dsp:sp modelId="{E1D53FAE-7C70-4BFF-B52A-2DA6D1C6575E}">
      <dsp:nvSpPr>
        <dsp:cNvPr id="0" name=""/>
        <dsp:cNvSpPr/>
      </dsp:nvSpPr>
      <dsp:spPr>
        <a:xfrm>
          <a:off x="8049458" y="359409"/>
          <a:ext cx="1078230" cy="1078230"/>
        </a:xfrm>
        <a:prstGeom prst="ellipse">
          <a:avLst/>
        </a:prstGeom>
        <a:solidFill>
          <a:schemeClr val="accent5">
            <a:hueOff val="12782709"/>
            <a:satOff val="-31103"/>
            <a:lumOff val="-7215"/>
            <a:alphaOff val="0"/>
          </a:schemeClr>
        </a:solidFill>
        <a:ln w="12700" cap="flat" cmpd="sng" algn="in">
          <a:solidFill>
            <a:schemeClr val="accent5">
              <a:hueOff val="12782709"/>
              <a:satOff val="-31103"/>
              <a:lumOff val="-7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3" tIns="12700" rIns="840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207361" y="517312"/>
        <a:ext cx="762424" cy="762424"/>
      </dsp:txXfrm>
    </dsp:sp>
    <dsp:sp modelId="{F79B81B9-7818-4AB8-9A69-C9667BAF5E44}">
      <dsp:nvSpPr>
        <dsp:cNvPr id="0" name=""/>
        <dsp:cNvSpPr/>
      </dsp:nvSpPr>
      <dsp:spPr>
        <a:xfrm>
          <a:off x="6998096" y="3594028"/>
          <a:ext cx="3180953" cy="72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sv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svg"/><Relationship Id="rId5" Type="http://schemas.openxmlformats.org/officeDocument/2006/relationships/image" Target="../media/image10.sv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BBBE-D0C7-44AC-A9E8-A6A352C61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OOP – Instantiable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04609-67C8-43FF-B050-CC12EFDC3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Coding in a modular, repeatable way</a:t>
            </a:r>
          </a:p>
        </p:txBody>
      </p:sp>
    </p:spTree>
    <p:extLst>
      <p:ext uri="{BB962C8B-B14F-4D97-AF65-F5344CB8AC3E}">
        <p14:creationId xmlns:p14="http://schemas.microsoft.com/office/powerpoint/2010/main" val="161551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2989-E4BA-47E8-A2A6-CEAADF72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IE" sz="3400"/>
              <a:t>Parameters &amp; constructors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9CF04-2E9E-435E-B8C5-105DE9A27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862862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6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61B0-4355-4D30-A525-3D448F57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43C1-79B5-4E81-A59F-4B3C2F43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//non parameterised can’t be altered on spawn</a:t>
            </a:r>
          </a:p>
          <a:p>
            <a:pPr marL="0" indent="0">
              <a:buNone/>
            </a:pPr>
            <a:r>
              <a:rPr lang="en-IE" dirty="0"/>
              <a:t>public </a:t>
            </a:r>
            <a:r>
              <a:rPr lang="en-IE" dirty="0" err="1"/>
              <a:t>Classname</a:t>
            </a:r>
            <a:r>
              <a:rPr lang="en-IE" dirty="0"/>
              <a:t>(){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color</a:t>
            </a:r>
            <a:r>
              <a:rPr lang="en-IE" dirty="0"/>
              <a:t>=“black”;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//parameterised can be altered on spawn</a:t>
            </a:r>
          </a:p>
          <a:p>
            <a:pPr marL="0" indent="0">
              <a:buNone/>
            </a:pPr>
            <a:r>
              <a:rPr lang="en-IE" dirty="0"/>
              <a:t>public </a:t>
            </a:r>
            <a:r>
              <a:rPr lang="en-IE" dirty="0" err="1"/>
              <a:t>Classname</a:t>
            </a:r>
            <a:r>
              <a:rPr lang="en-IE" dirty="0"/>
              <a:t>(String </a:t>
            </a:r>
            <a:r>
              <a:rPr lang="en-IE" dirty="0" err="1"/>
              <a:t>color</a:t>
            </a:r>
            <a:r>
              <a:rPr lang="en-IE" dirty="0"/>
              <a:t>){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this.color</a:t>
            </a:r>
            <a:r>
              <a:rPr lang="en-IE" dirty="0"/>
              <a:t>=</a:t>
            </a:r>
            <a:r>
              <a:rPr lang="en-IE" dirty="0" err="1"/>
              <a:t>color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36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A4076-8F38-421A-926C-1BB59060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IE" dirty="0"/>
              <a:t>methods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1BB861-80A9-4B00-9BDB-0552B94C3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240503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48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E65C-0ABF-4536-8B4E-0F2B5045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 of a generic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6DF3-75C3-466D-99C5-11DB5267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E" sz="6600" dirty="0"/>
              <a:t>void </a:t>
            </a:r>
            <a:r>
              <a:rPr lang="en-IE" sz="6600" dirty="0" err="1"/>
              <a:t>myMethod</a:t>
            </a:r>
            <a:r>
              <a:rPr lang="en-IE" sz="6600" dirty="0"/>
              <a:t>(){</a:t>
            </a:r>
          </a:p>
          <a:p>
            <a:pPr marL="457200" lvl="1" indent="0">
              <a:buNone/>
            </a:pPr>
            <a:r>
              <a:rPr lang="en-IE" sz="6600" dirty="0"/>
              <a:t>	//do something</a:t>
            </a:r>
          </a:p>
          <a:p>
            <a:pPr marL="457200" lvl="1" indent="0">
              <a:buNone/>
            </a:pPr>
            <a:r>
              <a:rPr lang="en-IE" sz="6600" dirty="0"/>
              <a:t>}</a:t>
            </a:r>
          </a:p>
          <a:p>
            <a:endParaRPr lang="en-IE" dirty="0"/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C7FB84C9-4416-4A88-A465-47B2558F1F9C}"/>
              </a:ext>
            </a:extLst>
          </p:cNvPr>
          <p:cNvSpPr/>
          <p:nvPr/>
        </p:nvSpPr>
        <p:spPr>
          <a:xfrm>
            <a:off x="1828800" y="1719073"/>
            <a:ext cx="1362456" cy="93268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Return type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BB642358-B5DF-4C2B-A832-ED4D20645F15}"/>
              </a:ext>
            </a:extLst>
          </p:cNvPr>
          <p:cNvSpPr/>
          <p:nvPr/>
        </p:nvSpPr>
        <p:spPr>
          <a:xfrm>
            <a:off x="4834128" y="1719073"/>
            <a:ext cx="1362456" cy="93268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Name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E87CB860-66F8-4F41-8AD8-E11003C709F8}"/>
              </a:ext>
            </a:extLst>
          </p:cNvPr>
          <p:cNvSpPr/>
          <p:nvPr/>
        </p:nvSpPr>
        <p:spPr>
          <a:xfrm>
            <a:off x="6687312" y="1664206"/>
            <a:ext cx="1362456" cy="93268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Parameters/arguments</a:t>
            </a:r>
          </a:p>
        </p:txBody>
      </p:sp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8B4C4721-739A-4693-B10A-E198317D63E4}"/>
              </a:ext>
            </a:extLst>
          </p:cNvPr>
          <p:cNvSpPr/>
          <p:nvPr/>
        </p:nvSpPr>
        <p:spPr>
          <a:xfrm>
            <a:off x="7644384" y="3611877"/>
            <a:ext cx="2331720" cy="102412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015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B2E5-75F8-41A8-9D10-F332D94E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IE" sz="4000"/>
              <a:t>Set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99F120-950D-4890-8A1C-A65187491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925953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5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20AD-9319-42B0-8BA9-540E8157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 of a set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CA40C1-A649-4479-84CA-38816D5667BA}"/>
              </a:ext>
            </a:extLst>
          </p:cNvPr>
          <p:cNvSpPr txBox="1">
            <a:spLocks/>
          </p:cNvSpPr>
          <p:nvPr/>
        </p:nvSpPr>
        <p:spPr>
          <a:xfrm>
            <a:off x="1051560" y="2468881"/>
            <a:ext cx="1177747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IE" sz="4800" dirty="0"/>
              <a:t>void </a:t>
            </a:r>
            <a:r>
              <a:rPr lang="en-IE" sz="4800" dirty="0" err="1"/>
              <a:t>myMethod</a:t>
            </a:r>
            <a:r>
              <a:rPr lang="en-IE" sz="4800" dirty="0"/>
              <a:t>(datatype </a:t>
            </a:r>
            <a:r>
              <a:rPr lang="en-IE" sz="4800" dirty="0" err="1"/>
              <a:t>dataName</a:t>
            </a:r>
            <a:r>
              <a:rPr lang="en-IE" sz="4800" dirty="0"/>
              <a:t>){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IE" sz="4800" dirty="0"/>
              <a:t>	</a:t>
            </a:r>
            <a:r>
              <a:rPr lang="en-IE" sz="4800" dirty="0" err="1"/>
              <a:t>this.dataName</a:t>
            </a:r>
            <a:r>
              <a:rPr lang="en-IE" sz="4800" dirty="0"/>
              <a:t>=</a:t>
            </a:r>
            <a:r>
              <a:rPr lang="en-IE" sz="4800" dirty="0" err="1"/>
              <a:t>dataName</a:t>
            </a:r>
            <a:r>
              <a:rPr lang="en-IE" sz="4800" dirty="0"/>
              <a:t>;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IE" sz="4800" dirty="0"/>
              <a:t>}</a:t>
            </a:r>
          </a:p>
          <a:p>
            <a:endParaRPr lang="en-IE" sz="4800" dirty="0"/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46859442-05C8-4750-9EF2-D78E81FC8911}"/>
              </a:ext>
            </a:extLst>
          </p:cNvPr>
          <p:cNvSpPr/>
          <p:nvPr/>
        </p:nvSpPr>
        <p:spPr>
          <a:xfrm>
            <a:off x="6687312" y="1362456"/>
            <a:ext cx="1362456" cy="123443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Parameters/arguments are explicit!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81A21230-373A-4F62-96F2-F4E535358DE2}"/>
              </a:ext>
            </a:extLst>
          </p:cNvPr>
          <p:cNvSpPr/>
          <p:nvPr/>
        </p:nvSpPr>
        <p:spPr>
          <a:xfrm>
            <a:off x="8808720" y="3328413"/>
            <a:ext cx="2331720" cy="102412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Assign data</a:t>
            </a:r>
          </a:p>
        </p:txBody>
      </p:sp>
    </p:spTree>
    <p:extLst>
      <p:ext uri="{BB962C8B-B14F-4D97-AF65-F5344CB8AC3E}">
        <p14:creationId xmlns:p14="http://schemas.microsoft.com/office/powerpoint/2010/main" val="202838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D6A3-AA9C-4CF4-86F7-DFA52C3F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IE" sz="3700"/>
              <a:t>How do I retrieve data from a class/object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DDC48-3CC6-4D2B-8265-AC1CFD83F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24277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40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12D5-4159-4BD2-8B23-F7376698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 of a get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4C3098-8108-4FAB-B098-8738EBBCE257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IE" sz="6600" dirty="0"/>
              <a:t>int </a:t>
            </a:r>
            <a:r>
              <a:rPr lang="en-IE" sz="6600" dirty="0" err="1"/>
              <a:t>myMethod</a:t>
            </a:r>
            <a:r>
              <a:rPr lang="en-IE" sz="6600" dirty="0"/>
              <a:t>(){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IE" sz="6600" dirty="0"/>
              <a:t>	return </a:t>
            </a:r>
            <a:r>
              <a:rPr lang="en-IE" sz="6600" dirty="0" err="1"/>
              <a:t>dataName</a:t>
            </a:r>
            <a:r>
              <a:rPr lang="en-IE" sz="6600" dirty="0"/>
              <a:t>;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IE" sz="6600" dirty="0"/>
              <a:t>}</a:t>
            </a:r>
          </a:p>
          <a:p>
            <a:endParaRPr lang="en-IE" dirty="0"/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E944CF1A-2C2C-424E-A4EB-A70540295851}"/>
              </a:ext>
            </a:extLst>
          </p:cNvPr>
          <p:cNvSpPr/>
          <p:nvPr/>
        </p:nvSpPr>
        <p:spPr>
          <a:xfrm>
            <a:off x="1563624" y="1746505"/>
            <a:ext cx="1362456" cy="93268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Return type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3621300B-B19A-41A1-B525-41169771A522}"/>
              </a:ext>
            </a:extLst>
          </p:cNvPr>
          <p:cNvSpPr/>
          <p:nvPr/>
        </p:nvSpPr>
        <p:spPr>
          <a:xfrm>
            <a:off x="8723376" y="3666741"/>
            <a:ext cx="2331720" cy="102412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8146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673A4-F6DA-4CDE-A4B0-AC8E4D89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IE" sz="4400">
                <a:solidFill>
                  <a:srgbClr val="2A1A00"/>
                </a:solidFill>
              </a:rPr>
              <a:t>What is a return?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9695-AB03-4AD2-B75F-6DC5E322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IE" sz="2400" dirty="0"/>
              <a:t>Finishes the execution of a method</a:t>
            </a:r>
          </a:p>
          <a:p>
            <a:r>
              <a:rPr lang="en-IE" sz="2400" dirty="0"/>
              <a:t>Returns a value/data from a method</a:t>
            </a:r>
          </a:p>
          <a:p>
            <a:r>
              <a:rPr lang="en-IE" sz="2400" dirty="0"/>
              <a:t>Can be left out of methods that don’t need to return data</a:t>
            </a:r>
          </a:p>
          <a:p>
            <a:r>
              <a:rPr lang="en-IE" sz="2400" dirty="0"/>
              <a:t>Get methods are used to </a:t>
            </a:r>
            <a:r>
              <a:rPr lang="en-IE" sz="2400" b="1" dirty="0"/>
              <a:t>return </a:t>
            </a:r>
            <a:r>
              <a:rPr lang="en-IE" sz="2400" dirty="0"/>
              <a:t>data to the App Class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3967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E83-A99A-403A-83A9-D4264D10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So….why?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559F-67DB-40DA-BF7E-BFCA12AB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Constructors with parameters are used when an object needs to have options set upon creation. If you play games, you may be familiar with the term spawn</a:t>
            </a:r>
          </a:p>
          <a:p>
            <a:r>
              <a:rPr lang="en-IE" dirty="0"/>
              <a:t>Set methods on the other hand, are used when we want to change something </a:t>
            </a:r>
            <a:r>
              <a:rPr lang="en-IE" b="1" dirty="0"/>
              <a:t>after </a:t>
            </a:r>
            <a:r>
              <a:rPr lang="en-IE" dirty="0"/>
              <a:t>spawn/creation</a:t>
            </a:r>
          </a:p>
          <a:p>
            <a:r>
              <a:rPr lang="en-IE" dirty="0"/>
              <a:t>Get methods are used when we want to access something </a:t>
            </a:r>
            <a:r>
              <a:rPr lang="en-IE" b="1" dirty="0"/>
              <a:t>after </a:t>
            </a:r>
            <a:r>
              <a:rPr lang="en-IE" dirty="0"/>
              <a:t>spawn/creation</a:t>
            </a:r>
          </a:p>
          <a:p>
            <a:r>
              <a:rPr lang="en-IE" dirty="0"/>
              <a:t>A good example exists in nature:</a:t>
            </a:r>
          </a:p>
          <a:p>
            <a:pPr lvl="1"/>
            <a:r>
              <a:rPr lang="en-IE" dirty="0"/>
              <a:t>A Dog has a set blueprint of characteristics it </a:t>
            </a:r>
            <a:r>
              <a:rPr lang="en-IE" b="1" dirty="0"/>
              <a:t>can</a:t>
            </a:r>
            <a:r>
              <a:rPr lang="en-IE" dirty="0"/>
              <a:t> have if it were born, </a:t>
            </a:r>
            <a:r>
              <a:rPr lang="en-IE" dirty="0" err="1"/>
              <a:t>eg</a:t>
            </a:r>
            <a:r>
              <a:rPr lang="en-IE" dirty="0"/>
              <a:t> int legs, String name etc (Default Constructor)</a:t>
            </a:r>
          </a:p>
          <a:p>
            <a:pPr lvl="1"/>
            <a:r>
              <a:rPr lang="en-IE" dirty="0"/>
              <a:t>Dogs will have certain defaults that we could initialise when born, </a:t>
            </a:r>
            <a:r>
              <a:rPr lang="en-IE" dirty="0" err="1"/>
              <a:t>eg</a:t>
            </a:r>
            <a:r>
              <a:rPr lang="en-IE" dirty="0"/>
              <a:t> legs=4 (Custom Constructor)</a:t>
            </a:r>
          </a:p>
          <a:p>
            <a:pPr lvl="1"/>
            <a:r>
              <a:rPr lang="en-IE" dirty="0"/>
              <a:t>In some rare cases, we may need to override this at birth, so we allow these parameters to be accessed when spawning the Dog object (Constructor Parameters)</a:t>
            </a:r>
          </a:p>
          <a:p>
            <a:pPr lvl="1"/>
            <a:r>
              <a:rPr lang="en-IE" dirty="0"/>
              <a:t>After the Dog is spawned, we may wish to give it a name. This can happen at any point and is not necessary for the dog to exist. Here we would </a:t>
            </a:r>
            <a:r>
              <a:rPr lang="en-IE" b="1" dirty="0"/>
              <a:t>set </a:t>
            </a:r>
            <a:r>
              <a:rPr lang="en-IE" dirty="0"/>
              <a:t>the dogs name using a set method that can be called at any time. (Set method)</a:t>
            </a:r>
          </a:p>
          <a:p>
            <a:pPr lvl="1"/>
            <a:r>
              <a:rPr lang="en-IE" dirty="0"/>
              <a:t>After the Dog is spawned, we may wish to </a:t>
            </a:r>
            <a:r>
              <a:rPr lang="en-IE" b="1" dirty="0"/>
              <a:t>Get</a:t>
            </a:r>
            <a:r>
              <a:rPr lang="en-IE" dirty="0"/>
              <a:t> some of its information. We can use a </a:t>
            </a:r>
            <a:r>
              <a:rPr lang="en-IE" b="1" dirty="0"/>
              <a:t>get method </a:t>
            </a:r>
            <a:r>
              <a:rPr lang="en-IE" dirty="0"/>
              <a:t>to </a:t>
            </a:r>
            <a:r>
              <a:rPr lang="en-IE" b="1" dirty="0"/>
              <a:t>return</a:t>
            </a:r>
            <a:r>
              <a:rPr lang="en-IE" dirty="0"/>
              <a:t> this data</a:t>
            </a:r>
          </a:p>
        </p:txBody>
      </p:sp>
    </p:spTree>
    <p:extLst>
      <p:ext uri="{BB962C8B-B14F-4D97-AF65-F5344CB8AC3E}">
        <p14:creationId xmlns:p14="http://schemas.microsoft.com/office/powerpoint/2010/main" val="23024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5263E-E3C3-47B3-8B98-4B4195E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IE" sz="3200" dirty="0"/>
              <a:t>Object Oriented programming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C125-88C6-4CF5-9975-5FB1E3B0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en-IE" sz="2800" dirty="0"/>
              <a:t>Classes are blueprints</a:t>
            </a:r>
          </a:p>
          <a:p>
            <a:r>
              <a:rPr lang="en-IE" sz="2800" dirty="0"/>
              <a:t>Objects are implementations of that blueprint</a:t>
            </a:r>
          </a:p>
          <a:p>
            <a:r>
              <a:rPr lang="en-IE" sz="2800" dirty="0"/>
              <a:t>This allows many Objects to be created from a single Class</a:t>
            </a:r>
          </a:p>
          <a:p>
            <a:r>
              <a:rPr lang="en-IE" sz="2800" dirty="0"/>
              <a:t>This allows for a DRY methodology (Don’t Repeat Yourself)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76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B327-04FC-4ED1-8A66-710F1D03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IE" dirty="0"/>
              <a:t>Why OOP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1839B81-0100-483D-8ECA-C6416EE3A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72355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30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63160-AAE2-465F-B494-F1A3E306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9" y="804335"/>
            <a:ext cx="6340851" cy="1681709"/>
          </a:xfrm>
        </p:spPr>
        <p:txBody>
          <a:bodyPr>
            <a:normAutofit/>
          </a:bodyPr>
          <a:lstStyle/>
          <a:p>
            <a:r>
              <a:rPr lang="en-IE" dirty="0"/>
              <a:t>Don’t worry!</a:t>
            </a:r>
          </a:p>
        </p:txBody>
      </p: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B091319D-E5D7-459D-8A47-F9229B55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799" y="2871982"/>
            <a:ext cx="6340855" cy="3181684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OOP is a difficult concept</a:t>
            </a:r>
          </a:p>
          <a:p>
            <a:r>
              <a:rPr lang="en-US" sz="3200" dirty="0">
                <a:solidFill>
                  <a:schemeClr val="tx1"/>
                </a:solidFill>
              </a:rPr>
              <a:t>Implementation is easy</a:t>
            </a:r>
          </a:p>
          <a:p>
            <a:r>
              <a:rPr lang="en-US" sz="3200" dirty="0">
                <a:solidFill>
                  <a:schemeClr val="tx1"/>
                </a:solidFill>
              </a:rPr>
              <a:t>Implementation will help you learn</a:t>
            </a:r>
          </a:p>
          <a:p>
            <a:r>
              <a:rPr lang="en-US" sz="3200" dirty="0">
                <a:solidFill>
                  <a:schemeClr val="tx1"/>
                </a:solidFill>
              </a:rPr>
              <a:t>We will get plenty of practice!</a:t>
            </a:r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116" y="0"/>
            <a:ext cx="4116885" cy="3585722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58DD5961-F973-4F34-B790-49684A5B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9319" y="248259"/>
            <a:ext cx="2336538" cy="2336538"/>
          </a:xfrm>
          <a:prstGeom prst="rect">
            <a:avLst/>
          </a:prstGeom>
        </p:spPr>
      </p:pic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7890" y="4009102"/>
            <a:ext cx="3214111" cy="2848897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Worried face with no fill">
            <a:extLst>
              <a:ext uri="{FF2B5EF4-FFF2-40B4-BE49-F238E27FC236}">
                <a16:creationId xmlns:a16="http://schemas.microsoft.com/office/drawing/2014/main" id="{A50C8BD3-5D3D-48E0-99B9-EF51BFB43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2433" y="4799040"/>
            <a:ext cx="1882223" cy="18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5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97B7-EA3C-447A-9A6B-2BD1650B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– Mortgage calculator</a:t>
            </a:r>
          </a:p>
        </p:txBody>
      </p:sp>
      <p:pic>
        <p:nvPicPr>
          <p:cNvPr id="5" name="Content Placeholder 4" descr="Suburban scene">
            <a:extLst>
              <a:ext uri="{FF2B5EF4-FFF2-40B4-BE49-F238E27FC236}">
                <a16:creationId xmlns:a16="http://schemas.microsoft.com/office/drawing/2014/main" id="{CA07851F-AA49-435F-A688-8404BCD6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9131" y="1446060"/>
            <a:ext cx="1553737" cy="1553737"/>
          </a:xfrm>
        </p:spPr>
      </p:pic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F48707A4-3C77-468E-9799-DEE395E48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0917" y="3858203"/>
            <a:ext cx="1174595" cy="1174595"/>
          </a:xfrm>
          <a:prstGeom prst="rect">
            <a:avLst/>
          </a:prstGeom>
        </p:spPr>
      </p:pic>
      <p:pic>
        <p:nvPicPr>
          <p:cNvPr id="9" name="Graphic 8" descr="Bank">
            <a:extLst>
              <a:ext uri="{FF2B5EF4-FFF2-40B4-BE49-F238E27FC236}">
                <a16:creationId xmlns:a16="http://schemas.microsoft.com/office/drawing/2014/main" id="{D3D0ABAE-8C31-4781-A854-F2DC1BF2C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4156" y="3808889"/>
            <a:ext cx="1174595" cy="11745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3D721-D0E2-4249-8A2A-80C7D18C0A56}"/>
              </a:ext>
            </a:extLst>
          </p:cNvPr>
          <p:cNvSpPr txBox="1"/>
          <p:nvPr/>
        </p:nvSpPr>
        <p:spPr>
          <a:xfrm>
            <a:off x="4014216" y="5193792"/>
            <a:ext cx="171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Business logic (Instantiable)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AB6DE-80B4-4EF7-8735-574A363071B6}"/>
              </a:ext>
            </a:extLst>
          </p:cNvPr>
          <p:cNvSpPr txBox="1"/>
          <p:nvPr/>
        </p:nvSpPr>
        <p:spPr>
          <a:xfrm>
            <a:off x="6751918" y="5193791"/>
            <a:ext cx="171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I/O (Application)</a:t>
            </a:r>
          </a:p>
        </p:txBody>
      </p:sp>
    </p:spTree>
    <p:extLst>
      <p:ext uri="{BB962C8B-B14F-4D97-AF65-F5344CB8AC3E}">
        <p14:creationId xmlns:p14="http://schemas.microsoft.com/office/powerpoint/2010/main" val="198920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B4F0-5BE9-40AD-8BBA-4BE13626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Non OOP</a:t>
            </a:r>
          </a:p>
        </p:txBody>
      </p:sp>
      <p:pic>
        <p:nvPicPr>
          <p:cNvPr id="4" name="Graphic 3" descr="Coins">
            <a:extLst>
              <a:ext uri="{FF2B5EF4-FFF2-40B4-BE49-F238E27FC236}">
                <a16:creationId xmlns:a16="http://schemas.microsoft.com/office/drawing/2014/main" id="{CD3C5262-42A2-4E4B-919D-3D996DF69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474" y="3601725"/>
            <a:ext cx="1174595" cy="1174595"/>
          </a:xfrm>
          <a:prstGeom prst="rect">
            <a:avLst/>
          </a:prstGeom>
        </p:spPr>
      </p:pic>
      <p:pic>
        <p:nvPicPr>
          <p:cNvPr id="5" name="Graphic 4" descr="Bank">
            <a:extLst>
              <a:ext uri="{FF2B5EF4-FFF2-40B4-BE49-F238E27FC236}">
                <a16:creationId xmlns:a16="http://schemas.microsoft.com/office/drawing/2014/main" id="{385B9326-4FED-41F0-A838-596FD8308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473" y="2585224"/>
            <a:ext cx="1174595" cy="1174595"/>
          </a:xfrm>
          <a:prstGeom prst="rect">
            <a:avLst/>
          </a:prstGeom>
        </p:spPr>
      </p:pic>
      <p:pic>
        <p:nvPicPr>
          <p:cNvPr id="6" name="Graphic 5" descr="Coins">
            <a:extLst>
              <a:ext uri="{FF2B5EF4-FFF2-40B4-BE49-F238E27FC236}">
                <a16:creationId xmlns:a16="http://schemas.microsoft.com/office/drawing/2014/main" id="{5650A809-F5AD-4EFB-87DC-CCFCF9997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0859" y="3607301"/>
            <a:ext cx="1174595" cy="1174595"/>
          </a:xfrm>
          <a:prstGeom prst="rect">
            <a:avLst/>
          </a:prstGeom>
        </p:spPr>
      </p:pic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50997090-B996-4A13-9306-4B99C897C1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0858" y="2590800"/>
            <a:ext cx="1174595" cy="1174595"/>
          </a:xfrm>
          <a:prstGeom prst="rect">
            <a:avLst/>
          </a:prstGeom>
        </p:spPr>
      </p:pic>
      <p:pic>
        <p:nvPicPr>
          <p:cNvPr id="8" name="Graphic 7" descr="Coins">
            <a:extLst>
              <a:ext uri="{FF2B5EF4-FFF2-40B4-BE49-F238E27FC236}">
                <a16:creationId xmlns:a16="http://schemas.microsoft.com/office/drawing/2014/main" id="{EA262CF4-EA9E-4A7B-893A-C84CE06E59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8243" y="3624146"/>
            <a:ext cx="1174595" cy="1174595"/>
          </a:xfrm>
          <a:prstGeom prst="rect">
            <a:avLst/>
          </a:prstGeom>
        </p:spPr>
      </p:pic>
      <p:pic>
        <p:nvPicPr>
          <p:cNvPr id="9" name="Graphic 8" descr="Bank">
            <a:extLst>
              <a:ext uri="{FF2B5EF4-FFF2-40B4-BE49-F238E27FC236}">
                <a16:creationId xmlns:a16="http://schemas.microsoft.com/office/drawing/2014/main" id="{A7C7B82A-71FF-410C-B107-CC37EE7722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8242" y="2607645"/>
            <a:ext cx="1174595" cy="1174595"/>
          </a:xfrm>
          <a:prstGeom prst="rect">
            <a:avLst/>
          </a:prstGeom>
        </p:spPr>
      </p:pic>
      <p:pic>
        <p:nvPicPr>
          <p:cNvPr id="10" name="Graphic 9" descr="Coins">
            <a:extLst>
              <a:ext uri="{FF2B5EF4-FFF2-40B4-BE49-F238E27FC236}">
                <a16:creationId xmlns:a16="http://schemas.microsoft.com/office/drawing/2014/main" id="{797B69DE-6EF4-4C95-A33A-BE6AE26844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1645" y="3624146"/>
            <a:ext cx="1174595" cy="1174595"/>
          </a:xfrm>
          <a:prstGeom prst="rect">
            <a:avLst/>
          </a:prstGeom>
        </p:spPr>
      </p:pic>
      <p:pic>
        <p:nvPicPr>
          <p:cNvPr id="11" name="Graphic 10" descr="Bank">
            <a:extLst>
              <a:ext uri="{FF2B5EF4-FFF2-40B4-BE49-F238E27FC236}">
                <a16:creationId xmlns:a16="http://schemas.microsoft.com/office/drawing/2014/main" id="{2AE900DD-7C37-4E8C-B529-56F327D61A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51644" y="2607645"/>
            <a:ext cx="1174595" cy="1174595"/>
          </a:xfrm>
          <a:prstGeom prst="rect">
            <a:avLst/>
          </a:prstGeom>
        </p:spPr>
      </p:pic>
      <p:pic>
        <p:nvPicPr>
          <p:cNvPr id="12" name="Graphic 11" descr="Coins">
            <a:extLst>
              <a:ext uri="{FF2B5EF4-FFF2-40B4-BE49-F238E27FC236}">
                <a16:creationId xmlns:a16="http://schemas.microsoft.com/office/drawing/2014/main" id="{EB052DDB-EBE5-43DF-9A81-8E8F226F6C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40284" y="3601725"/>
            <a:ext cx="1174595" cy="1174595"/>
          </a:xfrm>
          <a:prstGeom prst="rect">
            <a:avLst/>
          </a:prstGeom>
        </p:spPr>
      </p:pic>
      <p:pic>
        <p:nvPicPr>
          <p:cNvPr id="13" name="Graphic 12" descr="Bank">
            <a:extLst>
              <a:ext uri="{FF2B5EF4-FFF2-40B4-BE49-F238E27FC236}">
                <a16:creationId xmlns:a16="http://schemas.microsoft.com/office/drawing/2014/main" id="{57615252-1A3F-477B-97F4-B71711DAE7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40283" y="2585224"/>
            <a:ext cx="1174595" cy="11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BA25-9F5C-42B2-A17C-788A691E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OOP</a:t>
            </a:r>
          </a:p>
        </p:txBody>
      </p:sp>
      <p:pic>
        <p:nvPicPr>
          <p:cNvPr id="4" name="Graphic 3" descr="Coins">
            <a:extLst>
              <a:ext uri="{FF2B5EF4-FFF2-40B4-BE49-F238E27FC236}">
                <a16:creationId xmlns:a16="http://schemas.microsoft.com/office/drawing/2014/main" id="{3D8A2A1E-1B00-4273-86BC-66C14057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702" y="1128451"/>
            <a:ext cx="1174595" cy="1174595"/>
          </a:xfrm>
          <a:prstGeom prst="rect">
            <a:avLst/>
          </a:prstGeom>
        </p:spPr>
      </p:pic>
      <p:pic>
        <p:nvPicPr>
          <p:cNvPr id="5" name="Graphic 4" descr="Bank">
            <a:extLst>
              <a:ext uri="{FF2B5EF4-FFF2-40B4-BE49-F238E27FC236}">
                <a16:creationId xmlns:a16="http://schemas.microsoft.com/office/drawing/2014/main" id="{3C8CC064-3DDD-4852-8622-CEA0E4F06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6761" y="2841702"/>
            <a:ext cx="1174595" cy="1174595"/>
          </a:xfrm>
          <a:prstGeom prst="rect">
            <a:avLst/>
          </a:prstGeom>
        </p:spPr>
      </p:pic>
      <p:pic>
        <p:nvPicPr>
          <p:cNvPr id="6" name="Graphic 5" descr="Bank">
            <a:extLst>
              <a:ext uri="{FF2B5EF4-FFF2-40B4-BE49-F238E27FC236}">
                <a16:creationId xmlns:a16="http://schemas.microsoft.com/office/drawing/2014/main" id="{6311D343-5FAA-47F9-8FE1-91F440409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0692" y="2841702"/>
            <a:ext cx="1174595" cy="1174595"/>
          </a:xfrm>
          <a:prstGeom prst="rect">
            <a:avLst/>
          </a:prstGeom>
        </p:spPr>
      </p:pic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445FC8CF-DF08-44FA-AF27-6FDC2C683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8702" y="2841701"/>
            <a:ext cx="1174595" cy="1174595"/>
          </a:xfrm>
          <a:prstGeom prst="rect">
            <a:avLst/>
          </a:prstGeom>
        </p:spPr>
      </p:pic>
      <p:pic>
        <p:nvPicPr>
          <p:cNvPr id="8" name="Graphic 7" descr="Bank">
            <a:extLst>
              <a:ext uri="{FF2B5EF4-FFF2-40B4-BE49-F238E27FC236}">
                <a16:creationId xmlns:a16="http://schemas.microsoft.com/office/drawing/2014/main" id="{D2506679-D2BD-41D9-AEC9-1456116FB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2633" y="2841700"/>
            <a:ext cx="1174595" cy="1174595"/>
          </a:xfrm>
          <a:prstGeom prst="rect">
            <a:avLst/>
          </a:prstGeom>
        </p:spPr>
      </p:pic>
      <p:pic>
        <p:nvPicPr>
          <p:cNvPr id="9" name="Graphic 8" descr="Bank">
            <a:extLst>
              <a:ext uri="{FF2B5EF4-FFF2-40B4-BE49-F238E27FC236}">
                <a16:creationId xmlns:a16="http://schemas.microsoft.com/office/drawing/2014/main" id="{8AD4BBC2-6DBC-42D6-9432-2EF5D5037B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4122" y="2841700"/>
            <a:ext cx="1174595" cy="11745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C3CDB5-B835-4062-8B6D-9E55A1C57B85}"/>
              </a:ext>
            </a:extLst>
          </p:cNvPr>
          <p:cNvCxnSpPr/>
          <p:nvPr/>
        </p:nvCxnSpPr>
        <p:spPr>
          <a:xfrm flipV="1">
            <a:off x="2631688" y="1715748"/>
            <a:ext cx="2844000" cy="1205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4E454-6EBB-427E-9D5D-6D628A1B07B6}"/>
              </a:ext>
            </a:extLst>
          </p:cNvPr>
          <p:cNvCxnSpPr>
            <a:cxnSpLocks/>
          </p:cNvCxnSpPr>
          <p:nvPr/>
        </p:nvCxnSpPr>
        <p:spPr>
          <a:xfrm flipV="1">
            <a:off x="4247389" y="2033286"/>
            <a:ext cx="1355260" cy="97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52FD7-592E-4F1A-A85A-F7663BFBE903}"/>
              </a:ext>
            </a:extLst>
          </p:cNvPr>
          <p:cNvCxnSpPr>
            <a:cxnSpLocks/>
          </p:cNvCxnSpPr>
          <p:nvPr/>
        </p:nvCxnSpPr>
        <p:spPr>
          <a:xfrm flipV="1">
            <a:off x="6245056" y="2176273"/>
            <a:ext cx="0" cy="832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1E5C9B-70A2-4F9A-B132-C23AFD49029F}"/>
              </a:ext>
            </a:extLst>
          </p:cNvPr>
          <p:cNvCxnSpPr>
            <a:cxnSpLocks/>
          </p:cNvCxnSpPr>
          <p:nvPr/>
        </p:nvCxnSpPr>
        <p:spPr>
          <a:xfrm flipH="1" flipV="1">
            <a:off x="6744791" y="2081931"/>
            <a:ext cx="888894" cy="884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AA8AD8-935A-4D91-8F6E-07A80D3CE96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683297" y="1715749"/>
            <a:ext cx="2877015" cy="1250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BDAEB6-CCD6-41C3-88D2-4CB3AA93BC72}"/>
              </a:ext>
            </a:extLst>
          </p:cNvPr>
          <p:cNvCxnSpPr>
            <a:cxnSpLocks/>
          </p:cNvCxnSpPr>
          <p:nvPr/>
        </p:nvCxnSpPr>
        <p:spPr>
          <a:xfrm flipH="1">
            <a:off x="2758649" y="1874517"/>
            <a:ext cx="2750054" cy="1225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061CCC-7864-472A-B1DA-ECCB8DBB0667}"/>
              </a:ext>
            </a:extLst>
          </p:cNvPr>
          <p:cNvCxnSpPr>
            <a:cxnSpLocks/>
          </p:cNvCxnSpPr>
          <p:nvPr/>
        </p:nvCxnSpPr>
        <p:spPr>
          <a:xfrm flipH="1">
            <a:off x="4535424" y="2112264"/>
            <a:ext cx="1164499" cy="99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59904D-A4AC-4102-90E9-92D240396632}"/>
              </a:ext>
            </a:extLst>
          </p:cNvPr>
          <p:cNvCxnSpPr>
            <a:cxnSpLocks/>
          </p:cNvCxnSpPr>
          <p:nvPr/>
        </p:nvCxnSpPr>
        <p:spPr>
          <a:xfrm flipH="1">
            <a:off x="5901950" y="2176273"/>
            <a:ext cx="11978" cy="856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8A72C1-CCD2-4805-A08D-764BAA6BE09C}"/>
              </a:ext>
            </a:extLst>
          </p:cNvPr>
          <p:cNvCxnSpPr>
            <a:cxnSpLocks/>
          </p:cNvCxnSpPr>
          <p:nvPr/>
        </p:nvCxnSpPr>
        <p:spPr>
          <a:xfrm>
            <a:off x="6693947" y="1873677"/>
            <a:ext cx="2739404" cy="123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87B92B-C0A2-4032-BC0E-05125E8F294C}"/>
              </a:ext>
            </a:extLst>
          </p:cNvPr>
          <p:cNvCxnSpPr>
            <a:cxnSpLocks/>
          </p:cNvCxnSpPr>
          <p:nvPr/>
        </p:nvCxnSpPr>
        <p:spPr>
          <a:xfrm>
            <a:off x="6675409" y="2176273"/>
            <a:ext cx="818181" cy="935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3952FE-4782-499E-B795-568C6230EAF9}"/>
              </a:ext>
            </a:extLst>
          </p:cNvPr>
          <p:cNvSpPr txBox="1"/>
          <p:nvPr/>
        </p:nvSpPr>
        <p:spPr>
          <a:xfrm>
            <a:off x="5907067" y="631745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Instantiable class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E384B3-30D7-40E9-A660-2C39259D2C15}"/>
              </a:ext>
            </a:extLst>
          </p:cNvPr>
          <p:cNvSpPr txBox="1"/>
          <p:nvPr/>
        </p:nvSpPr>
        <p:spPr>
          <a:xfrm>
            <a:off x="2205437" y="4078645"/>
            <a:ext cx="84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classes which use an </a:t>
            </a:r>
            <a:r>
              <a:rPr lang="en-IE" b="1" dirty="0"/>
              <a:t>object </a:t>
            </a:r>
            <a:r>
              <a:rPr lang="en-IE" dirty="0"/>
              <a:t>(personalised copy) of the instantiable class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90403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D0D36-1A01-4C86-AA1D-8AB223E6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IE"/>
              <a:t>Example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23B782-5EAB-49A6-8BCA-EE2D6E611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785218"/>
            <a:ext cx="6306309" cy="3930227"/>
          </a:xfrm>
        </p:spPr>
        <p:txBody>
          <a:bodyPr>
            <a:noAutofit/>
          </a:bodyPr>
          <a:lstStyle/>
          <a:p>
            <a:r>
              <a:rPr lang="en-IE" sz="2400" dirty="0">
                <a:solidFill>
                  <a:srgbClr val="000000"/>
                </a:solidFill>
              </a:rPr>
              <a:t>You wish to create code to represent dogs</a:t>
            </a:r>
          </a:p>
          <a:p>
            <a:r>
              <a:rPr lang="en-IE" sz="2400" dirty="0">
                <a:solidFill>
                  <a:srgbClr val="000000"/>
                </a:solidFill>
              </a:rPr>
              <a:t>Dogs have certain similar characteristics (name, breed, </a:t>
            </a:r>
            <a:r>
              <a:rPr lang="en-IE" sz="2400" dirty="0" err="1">
                <a:solidFill>
                  <a:srgbClr val="000000"/>
                </a:solidFill>
              </a:rPr>
              <a:t>color</a:t>
            </a:r>
            <a:r>
              <a:rPr lang="en-IE" sz="2400" dirty="0">
                <a:solidFill>
                  <a:srgbClr val="000000"/>
                </a:solidFill>
              </a:rPr>
              <a:t>)</a:t>
            </a:r>
          </a:p>
          <a:p>
            <a:r>
              <a:rPr lang="en-IE" sz="2400" dirty="0">
                <a:solidFill>
                  <a:srgbClr val="000000"/>
                </a:solidFill>
              </a:rPr>
              <a:t>Dogs have certain similar </a:t>
            </a:r>
            <a:r>
              <a:rPr lang="en-IE" sz="2400" dirty="0" err="1">
                <a:solidFill>
                  <a:srgbClr val="000000"/>
                </a:solidFill>
              </a:rPr>
              <a:t>behaviors</a:t>
            </a:r>
            <a:r>
              <a:rPr lang="en-IE" sz="2400" dirty="0">
                <a:solidFill>
                  <a:srgbClr val="000000"/>
                </a:solidFill>
              </a:rPr>
              <a:t> (barking, wagging, running)</a:t>
            </a:r>
          </a:p>
          <a:p>
            <a:r>
              <a:rPr lang="en-IE" sz="2400" dirty="0">
                <a:solidFill>
                  <a:srgbClr val="000000"/>
                </a:solidFill>
              </a:rPr>
              <a:t>If we needed to create 10 dogs, it makes more sense to create one overarching Dog </a:t>
            </a:r>
            <a:r>
              <a:rPr lang="en-IE" sz="2400" b="1" dirty="0">
                <a:solidFill>
                  <a:srgbClr val="000000"/>
                </a:solidFill>
              </a:rPr>
              <a:t>class</a:t>
            </a:r>
            <a:r>
              <a:rPr lang="en-IE" sz="2400" dirty="0">
                <a:solidFill>
                  <a:srgbClr val="000000"/>
                </a:solidFill>
              </a:rPr>
              <a:t> and then </a:t>
            </a:r>
            <a:r>
              <a:rPr lang="en-IE" sz="2400" b="1" dirty="0">
                <a:solidFill>
                  <a:srgbClr val="000000"/>
                </a:solidFill>
              </a:rPr>
              <a:t>instantiate </a:t>
            </a:r>
            <a:r>
              <a:rPr lang="en-IE" sz="2400" dirty="0">
                <a:solidFill>
                  <a:srgbClr val="000000"/>
                </a:solidFill>
              </a:rPr>
              <a:t>different </a:t>
            </a:r>
            <a:r>
              <a:rPr lang="en-IE" sz="2400" b="1" dirty="0">
                <a:solidFill>
                  <a:srgbClr val="000000"/>
                </a:solidFill>
              </a:rPr>
              <a:t>objects </a:t>
            </a:r>
            <a:r>
              <a:rPr lang="en-IE" sz="2400" dirty="0">
                <a:solidFill>
                  <a:srgbClr val="000000"/>
                </a:solidFill>
              </a:rPr>
              <a:t>of the Dog class</a:t>
            </a:r>
            <a:r>
              <a:rPr lang="en-IE" sz="2400" b="1" dirty="0">
                <a:solidFill>
                  <a:srgbClr val="000000"/>
                </a:solidFill>
              </a:rPr>
              <a:t> </a:t>
            </a:r>
            <a:endParaRPr lang="en-IE" sz="2400" dirty="0">
              <a:solidFill>
                <a:srgbClr val="000000"/>
              </a:solidFill>
            </a:endParaRPr>
          </a:p>
        </p:txBody>
      </p:sp>
      <p:pic>
        <p:nvPicPr>
          <p:cNvPr id="25" name="Graphic 13" descr="Bone">
            <a:extLst>
              <a:ext uri="{FF2B5EF4-FFF2-40B4-BE49-F238E27FC236}">
                <a16:creationId xmlns:a16="http://schemas.microsoft.com/office/drawing/2014/main" id="{AF9BBA00-3D9E-4497-8EBE-CF5D7773F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5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061D-E697-4CF8-B05D-508668AB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Sample Class</a:t>
            </a:r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83015-1CD2-41DE-8CE7-35A984F39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922107"/>
            <a:ext cx="5724644" cy="43213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3327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Dog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barking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8506F-95F8-4D29-A8C1-CDD01459AC31}"/>
              </a:ext>
            </a:extLst>
          </p:cNvPr>
          <p:cNvSpPr txBox="1"/>
          <p:nvPr/>
        </p:nvSpPr>
        <p:spPr>
          <a:xfrm>
            <a:off x="7683190" y="1306554"/>
            <a:ext cx="3958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If we want to create different versions of Dogs, we need to create different </a:t>
            </a:r>
            <a:r>
              <a:rPr lang="en-IE" b="1" dirty="0"/>
              <a:t>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BA913-F360-4232-AE65-004709C0BA86}"/>
              </a:ext>
            </a:extLst>
          </p:cNvPr>
          <p:cNvSpPr txBox="1"/>
          <p:nvPr/>
        </p:nvSpPr>
        <p:spPr>
          <a:xfrm>
            <a:off x="7692333" y="2674551"/>
            <a:ext cx="4159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latin typeface="Abadi" panose="020B0604020202020204" pitchFamily="34" charset="0"/>
              </a:rPr>
              <a:t>//Create dog 1</a:t>
            </a:r>
          </a:p>
          <a:p>
            <a:r>
              <a:rPr lang="en-IE" sz="2000" dirty="0">
                <a:latin typeface="Abadi" panose="020B0604020202020204" pitchFamily="34" charset="0"/>
              </a:rPr>
              <a:t>Dog dog1=new Dog();</a:t>
            </a:r>
            <a:endParaRPr lang="en-IE" sz="2000" b="1" dirty="0">
              <a:latin typeface="Abadi" panose="020B0604020202020204" pitchFamily="34" charset="0"/>
            </a:endParaRPr>
          </a:p>
          <a:p>
            <a:r>
              <a:rPr lang="en-IE" sz="2000" dirty="0">
                <a:latin typeface="Abadi" panose="020B0604020202020204" pitchFamily="34" charset="0"/>
              </a:rPr>
              <a:t>dog1.setName(“Lassie”);</a:t>
            </a:r>
          </a:p>
          <a:p>
            <a:r>
              <a:rPr lang="en-IE" sz="2000" dirty="0">
                <a:latin typeface="Abadi" panose="020B0604020202020204" pitchFamily="34" charset="0"/>
              </a:rPr>
              <a:t>dog1.setAge(5);</a:t>
            </a:r>
          </a:p>
          <a:p>
            <a:r>
              <a:rPr lang="en-IE" sz="2000" dirty="0">
                <a:latin typeface="Abadi" panose="020B0604020202020204" pitchFamily="34" charset="0"/>
              </a:rPr>
              <a:t>dog1.barking();</a:t>
            </a:r>
          </a:p>
          <a:p>
            <a:r>
              <a:rPr lang="en-IE" sz="2000" b="1" dirty="0">
                <a:latin typeface="Abadi" panose="020B0604020202020204" pitchFamily="34" charset="0"/>
              </a:rPr>
              <a:t>//Create dog 2</a:t>
            </a:r>
          </a:p>
          <a:p>
            <a:r>
              <a:rPr lang="en-IE" sz="2000" dirty="0">
                <a:latin typeface="Abadi" panose="020B0604020202020204" pitchFamily="34" charset="0"/>
              </a:rPr>
              <a:t>Dog dog2=new Dog();</a:t>
            </a:r>
            <a:endParaRPr lang="en-IE" sz="2000" b="1" dirty="0">
              <a:latin typeface="Abadi" panose="020B0604020202020204" pitchFamily="34" charset="0"/>
            </a:endParaRPr>
          </a:p>
          <a:p>
            <a:r>
              <a:rPr lang="en-IE" sz="2000" dirty="0">
                <a:latin typeface="Abadi" panose="020B0604020202020204" pitchFamily="34" charset="0"/>
              </a:rPr>
              <a:t>dog2 .</a:t>
            </a:r>
            <a:r>
              <a:rPr lang="en-IE" sz="2000" dirty="0" err="1">
                <a:latin typeface="Abadi" panose="020B0604020202020204" pitchFamily="34" charset="0"/>
              </a:rPr>
              <a:t>setName</a:t>
            </a:r>
            <a:r>
              <a:rPr lang="en-IE" sz="2000" dirty="0">
                <a:latin typeface="Abadi" panose="020B0604020202020204" pitchFamily="34" charset="0"/>
              </a:rPr>
              <a:t>(“Lady”);</a:t>
            </a:r>
          </a:p>
          <a:p>
            <a:r>
              <a:rPr lang="en-IE" sz="2000" dirty="0">
                <a:latin typeface="Abadi" panose="020B0604020202020204" pitchFamily="34" charset="0"/>
              </a:rPr>
              <a:t>dog2. </a:t>
            </a:r>
            <a:r>
              <a:rPr lang="en-IE" sz="2000" dirty="0" err="1">
                <a:latin typeface="Abadi" panose="020B0604020202020204" pitchFamily="34" charset="0"/>
              </a:rPr>
              <a:t>setAge</a:t>
            </a:r>
            <a:r>
              <a:rPr lang="en-IE" sz="2000" dirty="0">
                <a:latin typeface="Abadi" panose="020B0604020202020204" pitchFamily="34" charset="0"/>
              </a:rPr>
              <a:t>(4);</a:t>
            </a:r>
          </a:p>
          <a:p>
            <a:r>
              <a:rPr lang="en-IE" sz="2000" dirty="0">
                <a:latin typeface="Abadi" panose="020B0604020202020204" pitchFamily="34" charset="0"/>
              </a:rPr>
              <a:t>dog2.barking();</a:t>
            </a:r>
          </a:p>
          <a:p>
            <a:endParaRPr lang="en-IE" sz="2000" b="1" dirty="0"/>
          </a:p>
          <a:p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64872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0C422-85F6-44D9-A866-75C91416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IE" sz="4000"/>
              <a:t>What happens when an object is created?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668E23-FC1F-4B38-B188-F643BFFE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IE" sz="2400" dirty="0"/>
              <a:t>When an object is created, it will inherit all of the data it was given by the class it was created from</a:t>
            </a:r>
          </a:p>
          <a:p>
            <a:r>
              <a:rPr lang="en-IE" sz="2400" dirty="0"/>
              <a:t>If we need to change data about an object (</a:t>
            </a:r>
            <a:r>
              <a:rPr lang="en-IE" sz="2400" dirty="0" err="1"/>
              <a:t>eg</a:t>
            </a:r>
            <a:r>
              <a:rPr lang="en-IE" sz="2400" dirty="0"/>
              <a:t> the name, age etc), there are 3 ways to do it</a:t>
            </a:r>
          </a:p>
          <a:p>
            <a:pPr lvl="1"/>
            <a:r>
              <a:rPr lang="en-IE" sz="2400" dirty="0"/>
              <a:t>Constructors</a:t>
            </a:r>
          </a:p>
          <a:p>
            <a:pPr lvl="1"/>
            <a:r>
              <a:rPr lang="en-IE" sz="2400" dirty="0"/>
              <a:t>Set Methods</a:t>
            </a:r>
          </a:p>
          <a:p>
            <a:pPr lvl="1"/>
            <a:r>
              <a:rPr lang="en-IE" sz="2400" dirty="0"/>
              <a:t>Direct access (not advised)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7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5554-1CE2-4FA7-B273-5418FF63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IE" dirty="0"/>
              <a:t>Constructors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47D89-7283-44C6-81C9-67AFB8280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928250"/>
              </p:ext>
            </p:extLst>
          </p:nvPr>
        </p:nvGraphicFramePr>
        <p:xfrm>
          <a:off x="1141222" y="2322576"/>
          <a:ext cx="10425938" cy="382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7135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1AE9FADC1BE4B95780F2C5A3E7D6F" ma:contentTypeVersion="13" ma:contentTypeDescription="Create a new document." ma:contentTypeScope="" ma:versionID="314b916584f6360f91d1b0331bed5c5f">
  <xsd:schema xmlns:xsd="http://www.w3.org/2001/XMLSchema" xmlns:xs="http://www.w3.org/2001/XMLSchema" xmlns:p="http://schemas.microsoft.com/office/2006/metadata/properties" xmlns:ns3="75858981-c7a9-45e3-9575-68fb2d423878" xmlns:ns4="9f56a530-d38c-4f5b-8301-2d7e31820d76" targetNamespace="http://schemas.microsoft.com/office/2006/metadata/properties" ma:root="true" ma:fieldsID="b851486ee130811904bd2f7816ae3973" ns3:_="" ns4:_="">
    <xsd:import namespace="75858981-c7a9-45e3-9575-68fb2d423878"/>
    <xsd:import namespace="9f56a530-d38c-4f5b-8301-2d7e31820d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58981-c7a9-45e3-9575-68fb2d423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6a530-d38c-4f5b-8301-2d7e31820d7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7613EC-6844-4DF8-8A61-FEED737E03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58981-c7a9-45e3-9575-68fb2d423878"/>
    <ds:schemaRef ds:uri="9f56a530-d38c-4f5b-8301-2d7e31820d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40210-05F2-40C7-991C-9403CB7716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F500AE-9B2B-4D95-90C8-D4A3A8176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1020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Abadi</vt:lpstr>
      <vt:lpstr>Arial</vt:lpstr>
      <vt:lpstr>Calibri</vt:lpstr>
      <vt:lpstr>Courier New</vt:lpstr>
      <vt:lpstr>Gill Sans MT</vt:lpstr>
      <vt:lpstr>Impact</vt:lpstr>
      <vt:lpstr>Badge</vt:lpstr>
      <vt:lpstr>OOP – Instantiable classes</vt:lpstr>
      <vt:lpstr>Object Oriented programming</vt:lpstr>
      <vt:lpstr>Example – Mortgage calculator</vt:lpstr>
      <vt:lpstr>Non OOP</vt:lpstr>
      <vt:lpstr>OOP</vt:lpstr>
      <vt:lpstr>Example</vt:lpstr>
      <vt:lpstr>Sample Class</vt:lpstr>
      <vt:lpstr>What happens when an object is created?</vt:lpstr>
      <vt:lpstr>Constructors</vt:lpstr>
      <vt:lpstr>Parameters &amp; constructors</vt:lpstr>
      <vt:lpstr>Constructor parameters</vt:lpstr>
      <vt:lpstr>methods</vt:lpstr>
      <vt:lpstr>Syntax of a generic method</vt:lpstr>
      <vt:lpstr>Set methods</vt:lpstr>
      <vt:lpstr>Syntax of a set method</vt:lpstr>
      <vt:lpstr>How do I retrieve data from a class/object</vt:lpstr>
      <vt:lpstr>Syntax of a get method</vt:lpstr>
      <vt:lpstr>What is a return?</vt:lpstr>
      <vt:lpstr>So….why?</vt:lpstr>
      <vt:lpstr>Why OOP</vt:lpstr>
      <vt:lpstr>Don’t worry!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– Instantiable classes</dc:title>
  <dc:creator>Sam Cogan</dc:creator>
  <cp:lastModifiedBy>Sam Cogan</cp:lastModifiedBy>
  <cp:revision>1</cp:revision>
  <dcterms:created xsi:type="dcterms:W3CDTF">2020-09-16T16:16:44Z</dcterms:created>
  <dcterms:modified xsi:type="dcterms:W3CDTF">2020-09-16T16:31:32Z</dcterms:modified>
</cp:coreProperties>
</file>