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B7F57-E756-4B39-B143-834710E134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40421C-B364-4BE7-9F48-A1AF4F150922}">
      <dgm:prSet/>
      <dgm:spPr/>
      <dgm:t>
        <a:bodyPr/>
        <a:lstStyle/>
        <a:p>
          <a:pPr>
            <a:defRPr b="1"/>
          </a:pPr>
          <a:r>
            <a:rPr lang="en-IE"/>
            <a:t>APP</a:t>
          </a:r>
          <a:endParaRPr lang="en-US"/>
        </a:p>
      </dgm:t>
    </dgm:pt>
    <dgm:pt modelId="{EA1D1D11-91B6-4C9B-98BE-AAA06F5E39A5}" type="parTrans" cxnId="{4EAC0099-17CD-4455-B0A6-9120DF5EE222}">
      <dgm:prSet/>
      <dgm:spPr/>
      <dgm:t>
        <a:bodyPr/>
        <a:lstStyle/>
        <a:p>
          <a:endParaRPr lang="en-US"/>
        </a:p>
      </dgm:t>
    </dgm:pt>
    <dgm:pt modelId="{9D85806F-82C7-432F-87A1-628CA72F90FD}" type="sibTrans" cxnId="{4EAC0099-17CD-4455-B0A6-9120DF5EE222}">
      <dgm:prSet/>
      <dgm:spPr/>
      <dgm:t>
        <a:bodyPr/>
        <a:lstStyle/>
        <a:p>
          <a:endParaRPr lang="en-US"/>
        </a:p>
      </dgm:t>
    </dgm:pt>
    <dgm:pt modelId="{D19AF05C-1389-4BB6-8FBB-5F0E2DA5FB7A}">
      <dgm:prSet/>
      <dgm:spPr/>
      <dgm:t>
        <a:bodyPr/>
        <a:lstStyle/>
        <a:p>
          <a:r>
            <a:rPr lang="en-IE"/>
            <a:t>Deals with inputs &amp; outputs</a:t>
          </a:r>
          <a:endParaRPr lang="en-US"/>
        </a:p>
      </dgm:t>
    </dgm:pt>
    <dgm:pt modelId="{B34BEFAF-7E04-434E-A296-D7564D85AF1C}" type="parTrans" cxnId="{33904607-1B0C-48F5-9658-1B6F4DCEE0A4}">
      <dgm:prSet/>
      <dgm:spPr/>
      <dgm:t>
        <a:bodyPr/>
        <a:lstStyle/>
        <a:p>
          <a:endParaRPr lang="en-US"/>
        </a:p>
      </dgm:t>
    </dgm:pt>
    <dgm:pt modelId="{6D9CA074-5FD8-4965-A3F0-42C1B0CF4FEC}" type="sibTrans" cxnId="{33904607-1B0C-48F5-9658-1B6F4DCEE0A4}">
      <dgm:prSet/>
      <dgm:spPr/>
      <dgm:t>
        <a:bodyPr/>
        <a:lstStyle/>
        <a:p>
          <a:endParaRPr lang="en-US"/>
        </a:p>
      </dgm:t>
    </dgm:pt>
    <dgm:pt modelId="{7D106B30-8502-4DBC-BC9D-386E35E7B514}">
      <dgm:prSet/>
      <dgm:spPr/>
      <dgm:t>
        <a:bodyPr/>
        <a:lstStyle/>
        <a:p>
          <a:r>
            <a:rPr lang="en-IE"/>
            <a:t>The ‘main’ class, runs the other classes</a:t>
          </a:r>
          <a:endParaRPr lang="en-US"/>
        </a:p>
      </dgm:t>
    </dgm:pt>
    <dgm:pt modelId="{DAD2383F-B04C-4407-A241-060B241B9D67}" type="parTrans" cxnId="{A2841765-C575-4D0C-A427-AC50E580571B}">
      <dgm:prSet/>
      <dgm:spPr/>
      <dgm:t>
        <a:bodyPr/>
        <a:lstStyle/>
        <a:p>
          <a:endParaRPr lang="en-US"/>
        </a:p>
      </dgm:t>
    </dgm:pt>
    <dgm:pt modelId="{E34B1F4D-A47F-4C91-AEEC-5B6BC716FD85}" type="sibTrans" cxnId="{A2841765-C575-4D0C-A427-AC50E580571B}">
      <dgm:prSet/>
      <dgm:spPr/>
      <dgm:t>
        <a:bodyPr/>
        <a:lstStyle/>
        <a:p>
          <a:endParaRPr lang="en-US"/>
        </a:p>
      </dgm:t>
    </dgm:pt>
    <dgm:pt modelId="{3780BB73-999E-4581-B6B8-7E70AA453057}">
      <dgm:prSet/>
      <dgm:spPr/>
      <dgm:t>
        <a:bodyPr/>
        <a:lstStyle/>
        <a:p>
          <a:r>
            <a:rPr lang="en-IE"/>
            <a:t>Calls an ‘object’ of an instantiable class</a:t>
          </a:r>
          <a:endParaRPr lang="en-US"/>
        </a:p>
      </dgm:t>
    </dgm:pt>
    <dgm:pt modelId="{D73F8899-395B-4749-AD07-E4E656080E77}" type="parTrans" cxnId="{F299E23E-670A-44C2-A0CD-829A89281590}">
      <dgm:prSet/>
      <dgm:spPr/>
      <dgm:t>
        <a:bodyPr/>
        <a:lstStyle/>
        <a:p>
          <a:endParaRPr lang="en-US"/>
        </a:p>
      </dgm:t>
    </dgm:pt>
    <dgm:pt modelId="{29AB15DA-4B07-4E5E-89FC-F07C772383EA}" type="sibTrans" cxnId="{F299E23E-670A-44C2-A0CD-829A89281590}">
      <dgm:prSet/>
      <dgm:spPr/>
      <dgm:t>
        <a:bodyPr/>
        <a:lstStyle/>
        <a:p>
          <a:endParaRPr lang="en-US"/>
        </a:p>
      </dgm:t>
    </dgm:pt>
    <dgm:pt modelId="{0BF4B0E9-7A40-4231-99BF-0F61E0CCEDEC}">
      <dgm:prSet/>
      <dgm:spPr/>
      <dgm:t>
        <a:bodyPr/>
        <a:lstStyle/>
        <a:p>
          <a:pPr>
            <a:defRPr b="1"/>
          </a:pPr>
          <a:r>
            <a:rPr lang="en-IE"/>
            <a:t>Instantiable</a:t>
          </a:r>
          <a:endParaRPr lang="en-US"/>
        </a:p>
      </dgm:t>
    </dgm:pt>
    <dgm:pt modelId="{39357800-36A6-4862-B12F-906EACC9C4D5}" type="parTrans" cxnId="{3FCC6580-98A2-402B-BF9F-753BAE17536F}">
      <dgm:prSet/>
      <dgm:spPr/>
      <dgm:t>
        <a:bodyPr/>
        <a:lstStyle/>
        <a:p>
          <a:endParaRPr lang="en-US"/>
        </a:p>
      </dgm:t>
    </dgm:pt>
    <dgm:pt modelId="{FE04824B-5CF1-4C13-B09D-9DC989F40C4C}" type="sibTrans" cxnId="{3FCC6580-98A2-402B-BF9F-753BAE17536F}">
      <dgm:prSet/>
      <dgm:spPr/>
      <dgm:t>
        <a:bodyPr/>
        <a:lstStyle/>
        <a:p>
          <a:endParaRPr lang="en-US"/>
        </a:p>
      </dgm:t>
    </dgm:pt>
    <dgm:pt modelId="{DAEE16C3-89D9-41A9-BD04-A7EA6A17A4C1}">
      <dgm:prSet/>
      <dgm:spPr/>
      <dgm:t>
        <a:bodyPr/>
        <a:lstStyle/>
        <a:p>
          <a:r>
            <a:rPr lang="en-IE"/>
            <a:t>Deals with business logic (compute/process)</a:t>
          </a:r>
          <a:endParaRPr lang="en-US"/>
        </a:p>
      </dgm:t>
    </dgm:pt>
    <dgm:pt modelId="{26FE9BBB-F4A7-4F84-A69B-E1EB43104C49}" type="parTrans" cxnId="{D6B1DF9F-D472-455F-A9FB-F8D8BD69954E}">
      <dgm:prSet/>
      <dgm:spPr/>
      <dgm:t>
        <a:bodyPr/>
        <a:lstStyle/>
        <a:p>
          <a:endParaRPr lang="en-US"/>
        </a:p>
      </dgm:t>
    </dgm:pt>
    <dgm:pt modelId="{9EF85CD3-1A14-4472-B50B-B21747350193}" type="sibTrans" cxnId="{D6B1DF9F-D472-455F-A9FB-F8D8BD69954E}">
      <dgm:prSet/>
      <dgm:spPr/>
      <dgm:t>
        <a:bodyPr/>
        <a:lstStyle/>
        <a:p>
          <a:endParaRPr lang="en-US"/>
        </a:p>
      </dgm:t>
    </dgm:pt>
    <dgm:pt modelId="{04D6F4AC-54AB-4B2A-8A93-D14925B86237}">
      <dgm:prSet/>
      <dgm:spPr/>
      <dgm:t>
        <a:bodyPr/>
        <a:lstStyle/>
        <a:p>
          <a:r>
            <a:rPr lang="en-IE"/>
            <a:t>Needs set and get methods</a:t>
          </a:r>
          <a:endParaRPr lang="en-US"/>
        </a:p>
      </dgm:t>
    </dgm:pt>
    <dgm:pt modelId="{8DB96F9A-CAE2-4A8F-B4E7-A2277F8D9C15}" type="parTrans" cxnId="{86051DAF-34BB-4B22-93AA-5257A144B4D7}">
      <dgm:prSet/>
      <dgm:spPr/>
      <dgm:t>
        <a:bodyPr/>
        <a:lstStyle/>
        <a:p>
          <a:endParaRPr lang="en-US"/>
        </a:p>
      </dgm:t>
    </dgm:pt>
    <dgm:pt modelId="{110A2877-02A5-4B2B-915D-8B390C74D101}" type="sibTrans" cxnId="{86051DAF-34BB-4B22-93AA-5257A144B4D7}">
      <dgm:prSet/>
      <dgm:spPr/>
      <dgm:t>
        <a:bodyPr/>
        <a:lstStyle/>
        <a:p>
          <a:endParaRPr lang="en-US"/>
        </a:p>
      </dgm:t>
    </dgm:pt>
    <dgm:pt modelId="{873A7EB8-961B-451E-B94B-CAEA7F292BB8}">
      <dgm:prSet/>
      <dgm:spPr/>
      <dgm:t>
        <a:bodyPr/>
        <a:lstStyle/>
        <a:p>
          <a:r>
            <a:rPr lang="en-IE"/>
            <a:t>Set methods allow APP class to send data to instantiable</a:t>
          </a:r>
          <a:endParaRPr lang="en-US"/>
        </a:p>
      </dgm:t>
    </dgm:pt>
    <dgm:pt modelId="{2C283AD7-3A71-45F3-A315-85F031C7087F}" type="parTrans" cxnId="{0F43F5E3-5BD6-422C-AAF8-251E8BC0FDD2}">
      <dgm:prSet/>
      <dgm:spPr/>
      <dgm:t>
        <a:bodyPr/>
        <a:lstStyle/>
        <a:p>
          <a:endParaRPr lang="en-US"/>
        </a:p>
      </dgm:t>
    </dgm:pt>
    <dgm:pt modelId="{C33779C6-FB54-4EAE-85EB-61833F9FDFE1}" type="sibTrans" cxnId="{0F43F5E3-5BD6-422C-AAF8-251E8BC0FDD2}">
      <dgm:prSet/>
      <dgm:spPr/>
      <dgm:t>
        <a:bodyPr/>
        <a:lstStyle/>
        <a:p>
          <a:endParaRPr lang="en-US"/>
        </a:p>
      </dgm:t>
    </dgm:pt>
    <dgm:pt modelId="{9444ECBD-774A-4708-9FCA-1F85C50A805D}">
      <dgm:prSet/>
      <dgm:spPr/>
      <dgm:t>
        <a:bodyPr/>
        <a:lstStyle/>
        <a:p>
          <a:r>
            <a:rPr lang="en-IE"/>
            <a:t>Get methods allow APP class to retrieve data from instantiable</a:t>
          </a:r>
          <a:endParaRPr lang="en-US"/>
        </a:p>
      </dgm:t>
    </dgm:pt>
    <dgm:pt modelId="{B54C7E7C-D9DD-4B55-A814-47E8038C8AEF}" type="parTrans" cxnId="{9BC3EA25-4F02-4615-ADBC-D252C3724466}">
      <dgm:prSet/>
      <dgm:spPr/>
      <dgm:t>
        <a:bodyPr/>
        <a:lstStyle/>
        <a:p>
          <a:endParaRPr lang="en-US"/>
        </a:p>
      </dgm:t>
    </dgm:pt>
    <dgm:pt modelId="{06F32313-8580-447C-B091-70D590D6FC13}" type="sibTrans" cxnId="{9BC3EA25-4F02-4615-ADBC-D252C3724466}">
      <dgm:prSet/>
      <dgm:spPr/>
      <dgm:t>
        <a:bodyPr/>
        <a:lstStyle/>
        <a:p>
          <a:endParaRPr lang="en-US"/>
        </a:p>
      </dgm:t>
    </dgm:pt>
    <dgm:pt modelId="{85D22514-A210-4BD4-92FC-C854F31E6FA5}" type="pres">
      <dgm:prSet presAssocID="{93AB7F57-E756-4B39-B143-834710E1348E}" presName="root" presStyleCnt="0">
        <dgm:presLayoutVars>
          <dgm:dir/>
          <dgm:resizeHandles val="exact"/>
        </dgm:presLayoutVars>
      </dgm:prSet>
      <dgm:spPr/>
    </dgm:pt>
    <dgm:pt modelId="{30AEA87D-0EEC-4038-996B-4F2FA659C307}" type="pres">
      <dgm:prSet presAssocID="{8E40421C-B364-4BE7-9F48-A1AF4F150922}" presName="compNode" presStyleCnt="0"/>
      <dgm:spPr/>
    </dgm:pt>
    <dgm:pt modelId="{BE7843BE-B724-42B2-AEE1-B9D1EF07DFC4}" type="pres">
      <dgm:prSet presAssocID="{8E40421C-B364-4BE7-9F48-A1AF4F1509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50ADE3FC-A2B8-4887-9A1C-C2DBA594521A}" type="pres">
      <dgm:prSet presAssocID="{8E40421C-B364-4BE7-9F48-A1AF4F150922}" presName="iconSpace" presStyleCnt="0"/>
      <dgm:spPr/>
    </dgm:pt>
    <dgm:pt modelId="{1349FE37-7FB5-4FF1-BC1D-9591B1FE0BF0}" type="pres">
      <dgm:prSet presAssocID="{8E40421C-B364-4BE7-9F48-A1AF4F150922}" presName="parTx" presStyleLbl="revTx" presStyleIdx="0" presStyleCnt="4">
        <dgm:presLayoutVars>
          <dgm:chMax val="0"/>
          <dgm:chPref val="0"/>
        </dgm:presLayoutVars>
      </dgm:prSet>
      <dgm:spPr/>
    </dgm:pt>
    <dgm:pt modelId="{AB538FBD-5159-42F1-9FC3-78258C492E1A}" type="pres">
      <dgm:prSet presAssocID="{8E40421C-B364-4BE7-9F48-A1AF4F150922}" presName="txSpace" presStyleCnt="0"/>
      <dgm:spPr/>
    </dgm:pt>
    <dgm:pt modelId="{91980E79-BD34-4EF1-A471-002DE41780E5}" type="pres">
      <dgm:prSet presAssocID="{8E40421C-B364-4BE7-9F48-A1AF4F150922}" presName="desTx" presStyleLbl="revTx" presStyleIdx="1" presStyleCnt="4">
        <dgm:presLayoutVars/>
      </dgm:prSet>
      <dgm:spPr/>
    </dgm:pt>
    <dgm:pt modelId="{7D621D05-2781-43E8-B075-6612208A39DF}" type="pres">
      <dgm:prSet presAssocID="{9D85806F-82C7-432F-87A1-628CA72F90FD}" presName="sibTrans" presStyleCnt="0"/>
      <dgm:spPr/>
    </dgm:pt>
    <dgm:pt modelId="{F963714B-B776-4D15-A835-5CE1AF3BA3E6}" type="pres">
      <dgm:prSet presAssocID="{0BF4B0E9-7A40-4231-99BF-0F61E0CCEDEC}" presName="compNode" presStyleCnt="0"/>
      <dgm:spPr/>
    </dgm:pt>
    <dgm:pt modelId="{F1D43C98-D007-45D0-9910-D2487A314070}" type="pres">
      <dgm:prSet presAssocID="{0BF4B0E9-7A40-4231-99BF-0F61E0CCED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CED5D3A-2971-4A74-AFC5-4B9711824F30}" type="pres">
      <dgm:prSet presAssocID="{0BF4B0E9-7A40-4231-99BF-0F61E0CCEDEC}" presName="iconSpace" presStyleCnt="0"/>
      <dgm:spPr/>
    </dgm:pt>
    <dgm:pt modelId="{73D0FE25-FE6D-4D46-848F-5B5EB6C6F053}" type="pres">
      <dgm:prSet presAssocID="{0BF4B0E9-7A40-4231-99BF-0F61E0CCEDEC}" presName="parTx" presStyleLbl="revTx" presStyleIdx="2" presStyleCnt="4">
        <dgm:presLayoutVars>
          <dgm:chMax val="0"/>
          <dgm:chPref val="0"/>
        </dgm:presLayoutVars>
      </dgm:prSet>
      <dgm:spPr/>
    </dgm:pt>
    <dgm:pt modelId="{F8C3D036-8070-4E22-A385-991A7C077B1A}" type="pres">
      <dgm:prSet presAssocID="{0BF4B0E9-7A40-4231-99BF-0F61E0CCEDEC}" presName="txSpace" presStyleCnt="0"/>
      <dgm:spPr/>
    </dgm:pt>
    <dgm:pt modelId="{E64A6CF0-56A0-4B38-82C1-C826F1DEAA92}" type="pres">
      <dgm:prSet presAssocID="{0BF4B0E9-7A40-4231-99BF-0F61E0CCEDEC}" presName="desTx" presStyleLbl="revTx" presStyleIdx="3" presStyleCnt="4">
        <dgm:presLayoutVars/>
      </dgm:prSet>
      <dgm:spPr/>
    </dgm:pt>
  </dgm:ptLst>
  <dgm:cxnLst>
    <dgm:cxn modelId="{CD771406-4360-4DFE-95E1-6F057FA0F37E}" type="presOf" srcId="{D19AF05C-1389-4BB6-8FBB-5F0E2DA5FB7A}" destId="{91980E79-BD34-4EF1-A471-002DE41780E5}" srcOrd="0" destOrd="0" presId="urn:microsoft.com/office/officeart/2018/5/layout/CenteredIconLabelDescriptionList"/>
    <dgm:cxn modelId="{33904607-1B0C-48F5-9658-1B6F4DCEE0A4}" srcId="{8E40421C-B364-4BE7-9F48-A1AF4F150922}" destId="{D19AF05C-1389-4BB6-8FBB-5F0E2DA5FB7A}" srcOrd="0" destOrd="0" parTransId="{B34BEFAF-7E04-434E-A296-D7564D85AF1C}" sibTransId="{6D9CA074-5FD8-4965-A3F0-42C1B0CF4FEC}"/>
    <dgm:cxn modelId="{9BC3EA25-4F02-4615-ADBC-D252C3724466}" srcId="{0BF4B0E9-7A40-4231-99BF-0F61E0CCEDEC}" destId="{9444ECBD-774A-4708-9FCA-1F85C50A805D}" srcOrd="3" destOrd="0" parTransId="{B54C7E7C-D9DD-4B55-A814-47E8038C8AEF}" sibTransId="{06F32313-8580-447C-B091-70D590D6FC13}"/>
    <dgm:cxn modelId="{F299E23E-670A-44C2-A0CD-829A89281590}" srcId="{8E40421C-B364-4BE7-9F48-A1AF4F150922}" destId="{3780BB73-999E-4581-B6B8-7E70AA453057}" srcOrd="2" destOrd="0" parTransId="{D73F8899-395B-4749-AD07-E4E656080E77}" sibTransId="{29AB15DA-4B07-4E5E-89FC-F07C772383EA}"/>
    <dgm:cxn modelId="{54DECF5F-B443-4A4F-99EC-F13A99C08D55}" type="presOf" srcId="{7D106B30-8502-4DBC-BC9D-386E35E7B514}" destId="{91980E79-BD34-4EF1-A471-002DE41780E5}" srcOrd="0" destOrd="1" presId="urn:microsoft.com/office/officeart/2018/5/layout/CenteredIconLabelDescriptionList"/>
    <dgm:cxn modelId="{A2841765-C575-4D0C-A427-AC50E580571B}" srcId="{8E40421C-B364-4BE7-9F48-A1AF4F150922}" destId="{7D106B30-8502-4DBC-BC9D-386E35E7B514}" srcOrd="1" destOrd="0" parTransId="{DAD2383F-B04C-4407-A241-060B241B9D67}" sibTransId="{E34B1F4D-A47F-4C91-AEEC-5B6BC716FD85}"/>
    <dgm:cxn modelId="{72DB5B5A-3B47-4E2F-9CB8-9BE770C516F2}" type="presOf" srcId="{0BF4B0E9-7A40-4231-99BF-0F61E0CCEDEC}" destId="{73D0FE25-FE6D-4D46-848F-5B5EB6C6F053}" srcOrd="0" destOrd="0" presId="urn:microsoft.com/office/officeart/2018/5/layout/CenteredIconLabelDescriptionList"/>
    <dgm:cxn modelId="{3FCC6580-98A2-402B-BF9F-753BAE17536F}" srcId="{93AB7F57-E756-4B39-B143-834710E1348E}" destId="{0BF4B0E9-7A40-4231-99BF-0F61E0CCEDEC}" srcOrd="1" destOrd="0" parTransId="{39357800-36A6-4862-B12F-906EACC9C4D5}" sibTransId="{FE04824B-5CF1-4C13-B09D-9DC989F40C4C}"/>
    <dgm:cxn modelId="{DA46B392-06CD-41C4-88A0-287FED3B9F9D}" type="presOf" srcId="{3780BB73-999E-4581-B6B8-7E70AA453057}" destId="{91980E79-BD34-4EF1-A471-002DE41780E5}" srcOrd="0" destOrd="2" presId="urn:microsoft.com/office/officeart/2018/5/layout/CenteredIconLabelDescriptionList"/>
    <dgm:cxn modelId="{4EAC0099-17CD-4455-B0A6-9120DF5EE222}" srcId="{93AB7F57-E756-4B39-B143-834710E1348E}" destId="{8E40421C-B364-4BE7-9F48-A1AF4F150922}" srcOrd="0" destOrd="0" parTransId="{EA1D1D11-91B6-4C9B-98BE-AAA06F5E39A5}" sibTransId="{9D85806F-82C7-432F-87A1-628CA72F90FD}"/>
    <dgm:cxn modelId="{F8E80B9E-D8CC-4542-A00D-2E6912244A3E}" type="presOf" srcId="{04D6F4AC-54AB-4B2A-8A93-D14925B86237}" destId="{E64A6CF0-56A0-4B38-82C1-C826F1DEAA92}" srcOrd="0" destOrd="1" presId="urn:microsoft.com/office/officeart/2018/5/layout/CenteredIconLabelDescriptionList"/>
    <dgm:cxn modelId="{D6B1DF9F-D472-455F-A9FB-F8D8BD69954E}" srcId="{0BF4B0E9-7A40-4231-99BF-0F61E0CCEDEC}" destId="{DAEE16C3-89D9-41A9-BD04-A7EA6A17A4C1}" srcOrd="0" destOrd="0" parTransId="{26FE9BBB-F4A7-4F84-A69B-E1EB43104C49}" sibTransId="{9EF85CD3-1A14-4472-B50B-B21747350193}"/>
    <dgm:cxn modelId="{F02560A1-4E46-438E-B25F-0EDC7A41AFFF}" type="presOf" srcId="{9444ECBD-774A-4708-9FCA-1F85C50A805D}" destId="{E64A6CF0-56A0-4B38-82C1-C826F1DEAA92}" srcOrd="0" destOrd="3" presId="urn:microsoft.com/office/officeart/2018/5/layout/CenteredIconLabelDescriptionList"/>
    <dgm:cxn modelId="{86051DAF-34BB-4B22-93AA-5257A144B4D7}" srcId="{0BF4B0E9-7A40-4231-99BF-0F61E0CCEDEC}" destId="{04D6F4AC-54AB-4B2A-8A93-D14925B86237}" srcOrd="1" destOrd="0" parTransId="{8DB96F9A-CAE2-4A8F-B4E7-A2277F8D9C15}" sibTransId="{110A2877-02A5-4B2B-915D-8B390C74D101}"/>
    <dgm:cxn modelId="{0F2E14E0-4F77-4A87-97F2-273DEFE4F7D6}" type="presOf" srcId="{93AB7F57-E756-4B39-B143-834710E1348E}" destId="{85D22514-A210-4BD4-92FC-C854F31E6FA5}" srcOrd="0" destOrd="0" presId="urn:microsoft.com/office/officeart/2018/5/layout/CenteredIconLabelDescriptionList"/>
    <dgm:cxn modelId="{0F43F5E3-5BD6-422C-AAF8-251E8BC0FDD2}" srcId="{0BF4B0E9-7A40-4231-99BF-0F61E0CCEDEC}" destId="{873A7EB8-961B-451E-B94B-CAEA7F292BB8}" srcOrd="2" destOrd="0" parTransId="{2C283AD7-3A71-45F3-A315-85F031C7087F}" sibTransId="{C33779C6-FB54-4EAE-85EB-61833F9FDFE1}"/>
    <dgm:cxn modelId="{C93322E6-56FA-406C-89AB-9CBE6A66F4E3}" type="presOf" srcId="{DAEE16C3-89D9-41A9-BD04-A7EA6A17A4C1}" destId="{E64A6CF0-56A0-4B38-82C1-C826F1DEAA92}" srcOrd="0" destOrd="0" presId="urn:microsoft.com/office/officeart/2018/5/layout/CenteredIconLabelDescriptionList"/>
    <dgm:cxn modelId="{B72E82F2-D6DA-4742-BB16-9D6B7C416964}" type="presOf" srcId="{873A7EB8-961B-451E-B94B-CAEA7F292BB8}" destId="{E64A6CF0-56A0-4B38-82C1-C826F1DEAA92}" srcOrd="0" destOrd="2" presId="urn:microsoft.com/office/officeart/2018/5/layout/CenteredIconLabelDescriptionList"/>
    <dgm:cxn modelId="{0733D2F8-FE7A-4BFE-858A-56FB52CE82F2}" type="presOf" srcId="{8E40421C-B364-4BE7-9F48-A1AF4F150922}" destId="{1349FE37-7FB5-4FF1-BC1D-9591B1FE0BF0}" srcOrd="0" destOrd="0" presId="urn:microsoft.com/office/officeart/2018/5/layout/CenteredIconLabelDescriptionList"/>
    <dgm:cxn modelId="{8B5BD5CF-C0A3-4065-B28F-C275E534E2AF}" type="presParOf" srcId="{85D22514-A210-4BD4-92FC-C854F31E6FA5}" destId="{30AEA87D-0EEC-4038-996B-4F2FA659C307}" srcOrd="0" destOrd="0" presId="urn:microsoft.com/office/officeart/2018/5/layout/CenteredIconLabelDescriptionList"/>
    <dgm:cxn modelId="{E9308BD6-97A1-40A4-886B-8FBF1EBF8D65}" type="presParOf" srcId="{30AEA87D-0EEC-4038-996B-4F2FA659C307}" destId="{BE7843BE-B724-42B2-AEE1-B9D1EF07DFC4}" srcOrd="0" destOrd="0" presId="urn:microsoft.com/office/officeart/2018/5/layout/CenteredIconLabelDescriptionList"/>
    <dgm:cxn modelId="{A6E7B60A-AF8E-4676-8C57-DD60A13E9F3E}" type="presParOf" srcId="{30AEA87D-0EEC-4038-996B-4F2FA659C307}" destId="{50ADE3FC-A2B8-4887-9A1C-C2DBA594521A}" srcOrd="1" destOrd="0" presId="urn:microsoft.com/office/officeart/2018/5/layout/CenteredIconLabelDescriptionList"/>
    <dgm:cxn modelId="{E5F89AF7-DD64-4C3B-807B-0DD3F88F5115}" type="presParOf" srcId="{30AEA87D-0EEC-4038-996B-4F2FA659C307}" destId="{1349FE37-7FB5-4FF1-BC1D-9591B1FE0BF0}" srcOrd="2" destOrd="0" presId="urn:microsoft.com/office/officeart/2018/5/layout/CenteredIconLabelDescriptionList"/>
    <dgm:cxn modelId="{0085944A-C031-42D2-8E1F-ACD5FEC2A919}" type="presParOf" srcId="{30AEA87D-0EEC-4038-996B-4F2FA659C307}" destId="{AB538FBD-5159-42F1-9FC3-78258C492E1A}" srcOrd="3" destOrd="0" presId="urn:microsoft.com/office/officeart/2018/5/layout/CenteredIconLabelDescriptionList"/>
    <dgm:cxn modelId="{C465BD1A-000F-4BC9-9F6E-F224CAA6A292}" type="presParOf" srcId="{30AEA87D-0EEC-4038-996B-4F2FA659C307}" destId="{91980E79-BD34-4EF1-A471-002DE41780E5}" srcOrd="4" destOrd="0" presId="urn:microsoft.com/office/officeart/2018/5/layout/CenteredIconLabelDescriptionList"/>
    <dgm:cxn modelId="{2B5F72EA-BE79-4662-B478-3C8644EC63E6}" type="presParOf" srcId="{85D22514-A210-4BD4-92FC-C854F31E6FA5}" destId="{7D621D05-2781-43E8-B075-6612208A39DF}" srcOrd="1" destOrd="0" presId="urn:microsoft.com/office/officeart/2018/5/layout/CenteredIconLabelDescriptionList"/>
    <dgm:cxn modelId="{7990380E-96AF-4EC3-B2C0-1995FD5F691B}" type="presParOf" srcId="{85D22514-A210-4BD4-92FC-C854F31E6FA5}" destId="{F963714B-B776-4D15-A835-5CE1AF3BA3E6}" srcOrd="2" destOrd="0" presId="urn:microsoft.com/office/officeart/2018/5/layout/CenteredIconLabelDescriptionList"/>
    <dgm:cxn modelId="{690ED408-881B-4B5C-8843-96792B42217D}" type="presParOf" srcId="{F963714B-B776-4D15-A835-5CE1AF3BA3E6}" destId="{F1D43C98-D007-45D0-9910-D2487A314070}" srcOrd="0" destOrd="0" presId="urn:microsoft.com/office/officeart/2018/5/layout/CenteredIconLabelDescriptionList"/>
    <dgm:cxn modelId="{52A7656C-324F-4D67-A5C5-A245AD717FBD}" type="presParOf" srcId="{F963714B-B776-4D15-A835-5CE1AF3BA3E6}" destId="{4CED5D3A-2971-4A74-AFC5-4B9711824F30}" srcOrd="1" destOrd="0" presId="urn:microsoft.com/office/officeart/2018/5/layout/CenteredIconLabelDescriptionList"/>
    <dgm:cxn modelId="{9BE410DD-71C5-4C88-95F6-D304314D8F50}" type="presParOf" srcId="{F963714B-B776-4D15-A835-5CE1AF3BA3E6}" destId="{73D0FE25-FE6D-4D46-848F-5B5EB6C6F053}" srcOrd="2" destOrd="0" presId="urn:microsoft.com/office/officeart/2018/5/layout/CenteredIconLabelDescriptionList"/>
    <dgm:cxn modelId="{B00A2A7D-7DCB-42DF-8007-B6306E885372}" type="presParOf" srcId="{F963714B-B776-4D15-A835-5CE1AF3BA3E6}" destId="{F8C3D036-8070-4E22-A385-991A7C077B1A}" srcOrd="3" destOrd="0" presId="urn:microsoft.com/office/officeart/2018/5/layout/CenteredIconLabelDescriptionList"/>
    <dgm:cxn modelId="{4D09134A-1762-4161-8E0B-1886E48AE144}" type="presParOf" srcId="{F963714B-B776-4D15-A835-5CE1AF3BA3E6}" destId="{E64A6CF0-56A0-4B38-82C1-C826F1DEAA9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6506D-13DB-4CA9-B8AC-E40581D929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792FDA-0E16-4F58-B9A4-F3C303905AA2}">
      <dgm:prSet/>
      <dgm:spPr/>
      <dgm:t>
        <a:bodyPr/>
        <a:lstStyle/>
        <a:p>
          <a:r>
            <a:rPr lang="en-IE"/>
            <a:t>Used to set defaults in an instantiable class</a:t>
          </a:r>
          <a:endParaRPr lang="en-US"/>
        </a:p>
      </dgm:t>
    </dgm:pt>
    <dgm:pt modelId="{A41A5210-F2AA-4344-B09D-CA8F71FD66E5}" type="parTrans" cxnId="{3EBA914A-3E70-44E6-8C59-929E3D605C52}">
      <dgm:prSet/>
      <dgm:spPr/>
      <dgm:t>
        <a:bodyPr/>
        <a:lstStyle/>
        <a:p>
          <a:endParaRPr lang="en-US"/>
        </a:p>
      </dgm:t>
    </dgm:pt>
    <dgm:pt modelId="{F075FD45-8E63-4B43-A5AD-91FECCF5B0E5}" type="sibTrans" cxnId="{3EBA914A-3E70-44E6-8C59-929E3D605C52}">
      <dgm:prSet/>
      <dgm:spPr/>
      <dgm:t>
        <a:bodyPr/>
        <a:lstStyle/>
        <a:p>
          <a:endParaRPr lang="en-US"/>
        </a:p>
      </dgm:t>
    </dgm:pt>
    <dgm:pt modelId="{8FE4CDA1-6C4F-4C16-B8EE-5EE3B46D482F}">
      <dgm:prSet/>
      <dgm:spPr/>
      <dgm:t>
        <a:bodyPr/>
        <a:lstStyle/>
        <a:p>
          <a:r>
            <a:rPr lang="en-IE"/>
            <a:t>When an ‘object’ of this class is created by the App class, these defaults kick in</a:t>
          </a:r>
          <a:endParaRPr lang="en-US"/>
        </a:p>
      </dgm:t>
    </dgm:pt>
    <dgm:pt modelId="{21F069DF-7485-4626-99F3-3F40FD8CEB39}" type="parTrans" cxnId="{704B50EE-4241-4C22-9331-0ECE8A64408E}">
      <dgm:prSet/>
      <dgm:spPr/>
      <dgm:t>
        <a:bodyPr/>
        <a:lstStyle/>
        <a:p>
          <a:endParaRPr lang="en-US"/>
        </a:p>
      </dgm:t>
    </dgm:pt>
    <dgm:pt modelId="{EF203446-7656-4032-9120-A3224696409D}" type="sibTrans" cxnId="{704B50EE-4241-4C22-9331-0ECE8A64408E}">
      <dgm:prSet/>
      <dgm:spPr/>
      <dgm:t>
        <a:bodyPr/>
        <a:lstStyle/>
        <a:p>
          <a:endParaRPr lang="en-US"/>
        </a:p>
      </dgm:t>
    </dgm:pt>
    <dgm:pt modelId="{35D60677-FC0C-4E57-9D86-BAA23F9A11BA}">
      <dgm:prSet/>
      <dgm:spPr/>
      <dgm:t>
        <a:bodyPr/>
        <a:lstStyle/>
        <a:p>
          <a:r>
            <a:rPr lang="en-IE"/>
            <a:t>If no constructor is created, a constructor is generated</a:t>
          </a:r>
          <a:endParaRPr lang="en-US"/>
        </a:p>
      </dgm:t>
    </dgm:pt>
    <dgm:pt modelId="{C38F123D-C759-4041-BD2A-81CC809206C8}" type="parTrans" cxnId="{DCD38B78-6684-454C-89B8-2B932ECF4735}">
      <dgm:prSet/>
      <dgm:spPr/>
      <dgm:t>
        <a:bodyPr/>
        <a:lstStyle/>
        <a:p>
          <a:endParaRPr lang="en-US"/>
        </a:p>
      </dgm:t>
    </dgm:pt>
    <dgm:pt modelId="{1311A9CC-F88F-4CAB-B9AF-5099ED2E6778}" type="sibTrans" cxnId="{DCD38B78-6684-454C-89B8-2B932ECF4735}">
      <dgm:prSet/>
      <dgm:spPr/>
      <dgm:t>
        <a:bodyPr/>
        <a:lstStyle/>
        <a:p>
          <a:endParaRPr lang="en-US"/>
        </a:p>
      </dgm:t>
    </dgm:pt>
    <dgm:pt modelId="{E15CECE8-EDC1-4511-8A64-9A7E2C6946BD}" type="pres">
      <dgm:prSet presAssocID="{7E76506D-13DB-4CA9-B8AC-E40581D9296A}" presName="root" presStyleCnt="0">
        <dgm:presLayoutVars>
          <dgm:dir/>
          <dgm:resizeHandles val="exact"/>
        </dgm:presLayoutVars>
      </dgm:prSet>
      <dgm:spPr/>
    </dgm:pt>
    <dgm:pt modelId="{F3A28FB1-CA43-4839-89C7-A6E6EE5C17C3}" type="pres">
      <dgm:prSet presAssocID="{88792FDA-0E16-4F58-B9A4-F3C303905AA2}" presName="compNode" presStyleCnt="0"/>
      <dgm:spPr/>
    </dgm:pt>
    <dgm:pt modelId="{AAED1EEF-A093-497E-B1AA-D8F46804D79F}" type="pres">
      <dgm:prSet presAssocID="{88792FDA-0E16-4F58-B9A4-F3C303905AA2}" presName="bgRect" presStyleLbl="bgShp" presStyleIdx="0" presStyleCnt="3"/>
      <dgm:spPr/>
    </dgm:pt>
    <dgm:pt modelId="{FBE615AF-3487-4C07-BE4F-C7C296FE239C}" type="pres">
      <dgm:prSet presAssocID="{88792FDA-0E16-4F58-B9A4-F3C303905A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6F80886-2FDE-4E35-884D-B0D9B4EFD7F8}" type="pres">
      <dgm:prSet presAssocID="{88792FDA-0E16-4F58-B9A4-F3C303905AA2}" presName="spaceRect" presStyleCnt="0"/>
      <dgm:spPr/>
    </dgm:pt>
    <dgm:pt modelId="{C20B275F-D198-4074-BA29-5F47810D397F}" type="pres">
      <dgm:prSet presAssocID="{88792FDA-0E16-4F58-B9A4-F3C303905AA2}" presName="parTx" presStyleLbl="revTx" presStyleIdx="0" presStyleCnt="3">
        <dgm:presLayoutVars>
          <dgm:chMax val="0"/>
          <dgm:chPref val="0"/>
        </dgm:presLayoutVars>
      </dgm:prSet>
      <dgm:spPr/>
    </dgm:pt>
    <dgm:pt modelId="{2665F146-C1DB-4145-A931-14C5F827E899}" type="pres">
      <dgm:prSet presAssocID="{F075FD45-8E63-4B43-A5AD-91FECCF5B0E5}" presName="sibTrans" presStyleCnt="0"/>
      <dgm:spPr/>
    </dgm:pt>
    <dgm:pt modelId="{C674E4C6-F560-4E46-93B6-A8D37351AE54}" type="pres">
      <dgm:prSet presAssocID="{8FE4CDA1-6C4F-4C16-B8EE-5EE3B46D482F}" presName="compNode" presStyleCnt="0"/>
      <dgm:spPr/>
    </dgm:pt>
    <dgm:pt modelId="{1005D1CA-9E2E-4020-8E5C-3E0AE7DC6725}" type="pres">
      <dgm:prSet presAssocID="{8FE4CDA1-6C4F-4C16-B8EE-5EE3B46D482F}" presName="bgRect" presStyleLbl="bgShp" presStyleIdx="1" presStyleCnt="3"/>
      <dgm:spPr/>
    </dgm:pt>
    <dgm:pt modelId="{607607DD-DE06-45C5-A58B-A1CB6B27EAA0}" type="pres">
      <dgm:prSet presAssocID="{8FE4CDA1-6C4F-4C16-B8EE-5EE3B46D48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4ED6B27-AB2A-40B0-86D9-5621D499DE3C}" type="pres">
      <dgm:prSet presAssocID="{8FE4CDA1-6C4F-4C16-B8EE-5EE3B46D482F}" presName="spaceRect" presStyleCnt="0"/>
      <dgm:spPr/>
    </dgm:pt>
    <dgm:pt modelId="{F13CF138-3607-493B-942D-94B980B6427E}" type="pres">
      <dgm:prSet presAssocID="{8FE4CDA1-6C4F-4C16-B8EE-5EE3B46D482F}" presName="parTx" presStyleLbl="revTx" presStyleIdx="1" presStyleCnt="3">
        <dgm:presLayoutVars>
          <dgm:chMax val="0"/>
          <dgm:chPref val="0"/>
        </dgm:presLayoutVars>
      </dgm:prSet>
      <dgm:spPr/>
    </dgm:pt>
    <dgm:pt modelId="{21357C6D-48B7-4D8F-BE65-0F5E1670FDA1}" type="pres">
      <dgm:prSet presAssocID="{EF203446-7656-4032-9120-A3224696409D}" presName="sibTrans" presStyleCnt="0"/>
      <dgm:spPr/>
    </dgm:pt>
    <dgm:pt modelId="{8AB1A328-3479-48C3-9B5C-F69FFA14E749}" type="pres">
      <dgm:prSet presAssocID="{35D60677-FC0C-4E57-9D86-BAA23F9A11BA}" presName="compNode" presStyleCnt="0"/>
      <dgm:spPr/>
    </dgm:pt>
    <dgm:pt modelId="{9FD2E5B7-9D83-4811-8BE4-9AD33DC6DE0E}" type="pres">
      <dgm:prSet presAssocID="{35D60677-FC0C-4E57-9D86-BAA23F9A11BA}" presName="bgRect" presStyleLbl="bgShp" presStyleIdx="2" presStyleCnt="3"/>
      <dgm:spPr/>
    </dgm:pt>
    <dgm:pt modelId="{BAA0E8DE-DB9A-41A1-881F-4EBD30A26A67}" type="pres">
      <dgm:prSet presAssocID="{35D60677-FC0C-4E57-9D86-BAA23F9A1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1954F9D1-A511-417D-A12E-7E833B4A17B9}" type="pres">
      <dgm:prSet presAssocID="{35D60677-FC0C-4E57-9D86-BAA23F9A11BA}" presName="spaceRect" presStyleCnt="0"/>
      <dgm:spPr/>
    </dgm:pt>
    <dgm:pt modelId="{59962AF8-17AC-4331-9B38-F654DBC5CBF9}" type="pres">
      <dgm:prSet presAssocID="{35D60677-FC0C-4E57-9D86-BAA23F9A11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7A171F-1AC9-42C6-A9A0-FE0489B685BC}" type="presOf" srcId="{8FE4CDA1-6C4F-4C16-B8EE-5EE3B46D482F}" destId="{F13CF138-3607-493B-942D-94B980B6427E}" srcOrd="0" destOrd="0" presId="urn:microsoft.com/office/officeart/2018/2/layout/IconVerticalSolidList"/>
    <dgm:cxn modelId="{AEF31C2A-0969-401D-AF73-894EAF46C3DF}" type="presOf" srcId="{35D60677-FC0C-4E57-9D86-BAA23F9A11BA}" destId="{59962AF8-17AC-4331-9B38-F654DBC5CBF9}" srcOrd="0" destOrd="0" presId="urn:microsoft.com/office/officeart/2018/2/layout/IconVerticalSolidList"/>
    <dgm:cxn modelId="{BFE4264A-6F4A-44FE-A0E5-7618414A2E6F}" type="presOf" srcId="{88792FDA-0E16-4F58-B9A4-F3C303905AA2}" destId="{C20B275F-D198-4074-BA29-5F47810D397F}" srcOrd="0" destOrd="0" presId="urn:microsoft.com/office/officeart/2018/2/layout/IconVerticalSolidList"/>
    <dgm:cxn modelId="{3EBA914A-3E70-44E6-8C59-929E3D605C52}" srcId="{7E76506D-13DB-4CA9-B8AC-E40581D9296A}" destId="{88792FDA-0E16-4F58-B9A4-F3C303905AA2}" srcOrd="0" destOrd="0" parTransId="{A41A5210-F2AA-4344-B09D-CA8F71FD66E5}" sibTransId="{F075FD45-8E63-4B43-A5AD-91FECCF5B0E5}"/>
    <dgm:cxn modelId="{DCD38B78-6684-454C-89B8-2B932ECF4735}" srcId="{7E76506D-13DB-4CA9-B8AC-E40581D9296A}" destId="{35D60677-FC0C-4E57-9D86-BAA23F9A11BA}" srcOrd="2" destOrd="0" parTransId="{C38F123D-C759-4041-BD2A-81CC809206C8}" sibTransId="{1311A9CC-F88F-4CAB-B9AF-5099ED2E6778}"/>
    <dgm:cxn modelId="{28E2E78B-2B02-4247-8324-B061FF11EDD2}" type="presOf" srcId="{7E76506D-13DB-4CA9-B8AC-E40581D9296A}" destId="{E15CECE8-EDC1-4511-8A64-9A7E2C6946BD}" srcOrd="0" destOrd="0" presId="urn:microsoft.com/office/officeart/2018/2/layout/IconVerticalSolidList"/>
    <dgm:cxn modelId="{704B50EE-4241-4C22-9331-0ECE8A64408E}" srcId="{7E76506D-13DB-4CA9-B8AC-E40581D9296A}" destId="{8FE4CDA1-6C4F-4C16-B8EE-5EE3B46D482F}" srcOrd="1" destOrd="0" parTransId="{21F069DF-7485-4626-99F3-3F40FD8CEB39}" sibTransId="{EF203446-7656-4032-9120-A3224696409D}"/>
    <dgm:cxn modelId="{434C061E-8B42-4A96-9475-A8E54F9EEDF5}" type="presParOf" srcId="{E15CECE8-EDC1-4511-8A64-9A7E2C6946BD}" destId="{F3A28FB1-CA43-4839-89C7-A6E6EE5C17C3}" srcOrd="0" destOrd="0" presId="urn:microsoft.com/office/officeart/2018/2/layout/IconVerticalSolidList"/>
    <dgm:cxn modelId="{65EC81C3-B105-4F52-903C-159D8B98ECAC}" type="presParOf" srcId="{F3A28FB1-CA43-4839-89C7-A6E6EE5C17C3}" destId="{AAED1EEF-A093-497E-B1AA-D8F46804D79F}" srcOrd="0" destOrd="0" presId="urn:microsoft.com/office/officeart/2018/2/layout/IconVerticalSolidList"/>
    <dgm:cxn modelId="{F38FDF4F-22BA-43B6-916C-F79EAF8912CA}" type="presParOf" srcId="{F3A28FB1-CA43-4839-89C7-A6E6EE5C17C3}" destId="{FBE615AF-3487-4C07-BE4F-C7C296FE239C}" srcOrd="1" destOrd="0" presId="urn:microsoft.com/office/officeart/2018/2/layout/IconVerticalSolidList"/>
    <dgm:cxn modelId="{CE7EECD2-12AA-43F2-96B8-2A3B0BEC09A7}" type="presParOf" srcId="{F3A28FB1-CA43-4839-89C7-A6E6EE5C17C3}" destId="{66F80886-2FDE-4E35-884D-B0D9B4EFD7F8}" srcOrd="2" destOrd="0" presId="urn:microsoft.com/office/officeart/2018/2/layout/IconVerticalSolidList"/>
    <dgm:cxn modelId="{F7319E09-0324-4987-BC29-28745BE72CE2}" type="presParOf" srcId="{F3A28FB1-CA43-4839-89C7-A6E6EE5C17C3}" destId="{C20B275F-D198-4074-BA29-5F47810D397F}" srcOrd="3" destOrd="0" presId="urn:microsoft.com/office/officeart/2018/2/layout/IconVerticalSolidList"/>
    <dgm:cxn modelId="{35F014A2-4559-4598-A5E0-EC648328C47A}" type="presParOf" srcId="{E15CECE8-EDC1-4511-8A64-9A7E2C6946BD}" destId="{2665F146-C1DB-4145-A931-14C5F827E899}" srcOrd="1" destOrd="0" presId="urn:microsoft.com/office/officeart/2018/2/layout/IconVerticalSolidList"/>
    <dgm:cxn modelId="{BDA8B426-9D54-4451-B5FD-658B7AD5D327}" type="presParOf" srcId="{E15CECE8-EDC1-4511-8A64-9A7E2C6946BD}" destId="{C674E4C6-F560-4E46-93B6-A8D37351AE54}" srcOrd="2" destOrd="0" presId="urn:microsoft.com/office/officeart/2018/2/layout/IconVerticalSolidList"/>
    <dgm:cxn modelId="{DAD74963-0863-45C9-8028-EC21ED12BB50}" type="presParOf" srcId="{C674E4C6-F560-4E46-93B6-A8D37351AE54}" destId="{1005D1CA-9E2E-4020-8E5C-3E0AE7DC6725}" srcOrd="0" destOrd="0" presId="urn:microsoft.com/office/officeart/2018/2/layout/IconVerticalSolidList"/>
    <dgm:cxn modelId="{D0A4E79A-0CA5-43FC-B945-900215DCFB9E}" type="presParOf" srcId="{C674E4C6-F560-4E46-93B6-A8D37351AE54}" destId="{607607DD-DE06-45C5-A58B-A1CB6B27EAA0}" srcOrd="1" destOrd="0" presId="urn:microsoft.com/office/officeart/2018/2/layout/IconVerticalSolidList"/>
    <dgm:cxn modelId="{9AB94C0E-17BE-4463-B989-FC1C21D4A8A5}" type="presParOf" srcId="{C674E4C6-F560-4E46-93B6-A8D37351AE54}" destId="{04ED6B27-AB2A-40B0-86D9-5621D499DE3C}" srcOrd="2" destOrd="0" presId="urn:microsoft.com/office/officeart/2018/2/layout/IconVerticalSolidList"/>
    <dgm:cxn modelId="{85A55785-AFA9-4616-B04A-99561169855D}" type="presParOf" srcId="{C674E4C6-F560-4E46-93B6-A8D37351AE54}" destId="{F13CF138-3607-493B-942D-94B980B6427E}" srcOrd="3" destOrd="0" presId="urn:microsoft.com/office/officeart/2018/2/layout/IconVerticalSolidList"/>
    <dgm:cxn modelId="{503B18E3-9D99-4BE7-A8F0-4CAC72E23592}" type="presParOf" srcId="{E15CECE8-EDC1-4511-8A64-9A7E2C6946BD}" destId="{21357C6D-48B7-4D8F-BE65-0F5E1670FDA1}" srcOrd="3" destOrd="0" presId="urn:microsoft.com/office/officeart/2018/2/layout/IconVerticalSolidList"/>
    <dgm:cxn modelId="{88EC3571-350E-4D32-A16F-35F1B67D9B1C}" type="presParOf" srcId="{E15CECE8-EDC1-4511-8A64-9A7E2C6946BD}" destId="{8AB1A328-3479-48C3-9B5C-F69FFA14E749}" srcOrd="4" destOrd="0" presId="urn:microsoft.com/office/officeart/2018/2/layout/IconVerticalSolidList"/>
    <dgm:cxn modelId="{D8BA2086-803F-4847-AECE-065061557DDE}" type="presParOf" srcId="{8AB1A328-3479-48C3-9B5C-F69FFA14E749}" destId="{9FD2E5B7-9D83-4811-8BE4-9AD33DC6DE0E}" srcOrd="0" destOrd="0" presId="urn:microsoft.com/office/officeart/2018/2/layout/IconVerticalSolidList"/>
    <dgm:cxn modelId="{9C28BEE7-AE6E-48BC-8DBC-42BD44C05610}" type="presParOf" srcId="{8AB1A328-3479-48C3-9B5C-F69FFA14E749}" destId="{BAA0E8DE-DB9A-41A1-881F-4EBD30A26A67}" srcOrd="1" destOrd="0" presId="urn:microsoft.com/office/officeart/2018/2/layout/IconVerticalSolidList"/>
    <dgm:cxn modelId="{10F51775-FB0B-43FB-8C7D-B8E1AB547A97}" type="presParOf" srcId="{8AB1A328-3479-48C3-9B5C-F69FFA14E749}" destId="{1954F9D1-A511-417D-A12E-7E833B4A17B9}" srcOrd="2" destOrd="0" presId="urn:microsoft.com/office/officeart/2018/2/layout/IconVerticalSolidList"/>
    <dgm:cxn modelId="{9CDCC605-01C0-472F-9317-E6669031F381}" type="presParOf" srcId="{8AB1A328-3479-48C3-9B5C-F69FFA14E749}" destId="{59962AF8-17AC-4331-9B38-F654DBC5C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E2020-7065-470A-AF47-7F75CE5BFF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8C4DB4-677F-44A8-83FA-BA19CA831DCE}">
      <dgm:prSet/>
      <dgm:spPr/>
      <dgm:t>
        <a:bodyPr/>
        <a:lstStyle/>
        <a:p>
          <a:r>
            <a:rPr lang="en-IE"/>
            <a:t>Instance variables should be declared as private</a:t>
          </a:r>
          <a:endParaRPr lang="en-US"/>
        </a:p>
      </dgm:t>
    </dgm:pt>
    <dgm:pt modelId="{FBA47885-DB8C-4E2D-B14A-B49CF70D68DA}" type="parTrans" cxnId="{AF372D5A-4BA4-41BD-A884-9AFF02B1C0F1}">
      <dgm:prSet/>
      <dgm:spPr/>
      <dgm:t>
        <a:bodyPr/>
        <a:lstStyle/>
        <a:p>
          <a:endParaRPr lang="en-US"/>
        </a:p>
      </dgm:t>
    </dgm:pt>
    <dgm:pt modelId="{6DF9B8C8-5DBC-4B6E-88E4-FA52B6031C4B}" type="sibTrans" cxnId="{AF372D5A-4BA4-41BD-A884-9AFF02B1C0F1}">
      <dgm:prSet/>
      <dgm:spPr/>
      <dgm:t>
        <a:bodyPr/>
        <a:lstStyle/>
        <a:p>
          <a:endParaRPr lang="en-US"/>
        </a:p>
      </dgm:t>
    </dgm:pt>
    <dgm:pt modelId="{014BB0E3-B768-4059-8BB6-CA55D6EFD23D}">
      <dgm:prSet/>
      <dgm:spPr/>
      <dgm:t>
        <a:bodyPr/>
        <a:lstStyle/>
        <a:p>
          <a:r>
            <a:rPr lang="en-IE"/>
            <a:t>Methods need to be public (so app can access)</a:t>
          </a:r>
          <a:endParaRPr lang="en-US"/>
        </a:p>
      </dgm:t>
    </dgm:pt>
    <dgm:pt modelId="{7C5DADA1-0881-49E5-A8FC-CCF5FF28F97E}" type="parTrans" cxnId="{3EDE0F0E-2CD0-4FC2-B2FE-9F38252AD0F9}">
      <dgm:prSet/>
      <dgm:spPr/>
      <dgm:t>
        <a:bodyPr/>
        <a:lstStyle/>
        <a:p>
          <a:endParaRPr lang="en-US"/>
        </a:p>
      </dgm:t>
    </dgm:pt>
    <dgm:pt modelId="{64538ECC-55B1-4F7C-BD60-95E505695A25}" type="sibTrans" cxnId="{3EDE0F0E-2CD0-4FC2-B2FE-9F38252AD0F9}">
      <dgm:prSet/>
      <dgm:spPr/>
      <dgm:t>
        <a:bodyPr/>
        <a:lstStyle/>
        <a:p>
          <a:endParaRPr lang="en-US"/>
        </a:p>
      </dgm:t>
    </dgm:pt>
    <dgm:pt modelId="{CD2CC603-5122-4BBC-A837-4D0C35939DB6}">
      <dgm:prSet/>
      <dgm:spPr/>
      <dgm:t>
        <a:bodyPr/>
        <a:lstStyle/>
        <a:p>
          <a:r>
            <a:rPr lang="en-IE"/>
            <a:t>Set method requires </a:t>
          </a:r>
          <a:r>
            <a:rPr lang="en-IE" b="1"/>
            <a:t>parameters</a:t>
          </a:r>
          <a:endParaRPr lang="en-US"/>
        </a:p>
      </dgm:t>
    </dgm:pt>
    <dgm:pt modelId="{26397BA3-A420-4370-A8EA-572E0447DE31}" type="parTrans" cxnId="{DC915E01-26E7-49DA-9137-07DE679882B8}">
      <dgm:prSet/>
      <dgm:spPr/>
      <dgm:t>
        <a:bodyPr/>
        <a:lstStyle/>
        <a:p>
          <a:endParaRPr lang="en-US"/>
        </a:p>
      </dgm:t>
    </dgm:pt>
    <dgm:pt modelId="{62231A1F-858E-477C-A913-E8EFDF1ECE6E}" type="sibTrans" cxnId="{DC915E01-26E7-49DA-9137-07DE679882B8}">
      <dgm:prSet/>
      <dgm:spPr/>
      <dgm:t>
        <a:bodyPr/>
        <a:lstStyle/>
        <a:p>
          <a:endParaRPr lang="en-US"/>
        </a:p>
      </dgm:t>
    </dgm:pt>
    <dgm:pt modelId="{D3A9B390-9A67-4521-B905-D9F01C8FAEA5}">
      <dgm:prSet/>
      <dgm:spPr/>
      <dgm:t>
        <a:bodyPr/>
        <a:lstStyle/>
        <a:p>
          <a:r>
            <a:rPr lang="en-IE"/>
            <a:t>Get method requires </a:t>
          </a:r>
          <a:r>
            <a:rPr lang="en-IE" b="1"/>
            <a:t>return type</a:t>
          </a:r>
          <a:endParaRPr lang="en-US"/>
        </a:p>
      </dgm:t>
    </dgm:pt>
    <dgm:pt modelId="{C64CF8A1-8D81-44E0-B190-B94ACDA75026}" type="parTrans" cxnId="{B00F8C4F-68AE-43A7-BBCF-B8CD4BAC63FF}">
      <dgm:prSet/>
      <dgm:spPr/>
      <dgm:t>
        <a:bodyPr/>
        <a:lstStyle/>
        <a:p>
          <a:endParaRPr lang="en-US"/>
        </a:p>
      </dgm:t>
    </dgm:pt>
    <dgm:pt modelId="{7F834670-EF84-4A5A-8644-AF354387A851}" type="sibTrans" cxnId="{B00F8C4F-68AE-43A7-BBCF-B8CD4BAC63FF}">
      <dgm:prSet/>
      <dgm:spPr/>
      <dgm:t>
        <a:bodyPr/>
        <a:lstStyle/>
        <a:p>
          <a:endParaRPr lang="en-US"/>
        </a:p>
      </dgm:t>
    </dgm:pt>
    <dgm:pt modelId="{61019839-BD82-456A-839F-C3C3E9D6E9DA}" type="pres">
      <dgm:prSet presAssocID="{1EAE2020-7065-470A-AF47-7F75CE5BFFE7}" presName="linear" presStyleCnt="0">
        <dgm:presLayoutVars>
          <dgm:animLvl val="lvl"/>
          <dgm:resizeHandles val="exact"/>
        </dgm:presLayoutVars>
      </dgm:prSet>
      <dgm:spPr/>
    </dgm:pt>
    <dgm:pt modelId="{116ACD0E-8553-4436-BF3F-630E31DF8F86}" type="pres">
      <dgm:prSet presAssocID="{FE8C4DB4-677F-44A8-83FA-BA19CA831D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7AB308-1F51-4C12-88A6-13E9D92DDCA3}" type="pres">
      <dgm:prSet presAssocID="{6DF9B8C8-5DBC-4B6E-88E4-FA52B6031C4B}" presName="spacer" presStyleCnt="0"/>
      <dgm:spPr/>
    </dgm:pt>
    <dgm:pt modelId="{DB631BD7-C090-434C-97B8-ACD3BD4F8ACD}" type="pres">
      <dgm:prSet presAssocID="{014BB0E3-B768-4059-8BB6-CA55D6EFD2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8E5F2F-C5CF-447E-8D91-CB4A5697E938}" type="pres">
      <dgm:prSet presAssocID="{64538ECC-55B1-4F7C-BD60-95E505695A25}" presName="spacer" presStyleCnt="0"/>
      <dgm:spPr/>
    </dgm:pt>
    <dgm:pt modelId="{BF3C753B-9FAE-4F1A-9354-1A0CD35FEF03}" type="pres">
      <dgm:prSet presAssocID="{CD2CC603-5122-4BBC-A837-4D0C35939D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9379B0-55BF-418A-A408-6A0B18CA8314}" type="pres">
      <dgm:prSet presAssocID="{62231A1F-858E-477C-A913-E8EFDF1ECE6E}" presName="spacer" presStyleCnt="0"/>
      <dgm:spPr/>
    </dgm:pt>
    <dgm:pt modelId="{940AAB2B-67AC-4099-99BE-BB90F19782EA}" type="pres">
      <dgm:prSet presAssocID="{D3A9B390-9A67-4521-B905-D9F01C8FAE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915E01-26E7-49DA-9137-07DE679882B8}" srcId="{1EAE2020-7065-470A-AF47-7F75CE5BFFE7}" destId="{CD2CC603-5122-4BBC-A837-4D0C35939DB6}" srcOrd="2" destOrd="0" parTransId="{26397BA3-A420-4370-A8EA-572E0447DE31}" sibTransId="{62231A1F-858E-477C-A913-E8EFDF1ECE6E}"/>
    <dgm:cxn modelId="{3EDE0F0E-2CD0-4FC2-B2FE-9F38252AD0F9}" srcId="{1EAE2020-7065-470A-AF47-7F75CE5BFFE7}" destId="{014BB0E3-B768-4059-8BB6-CA55D6EFD23D}" srcOrd="1" destOrd="0" parTransId="{7C5DADA1-0881-49E5-A8FC-CCF5FF28F97E}" sibTransId="{64538ECC-55B1-4F7C-BD60-95E505695A25}"/>
    <dgm:cxn modelId="{66575E39-65D2-4F0D-BFCD-60A2E229C7C6}" type="presOf" srcId="{1EAE2020-7065-470A-AF47-7F75CE5BFFE7}" destId="{61019839-BD82-456A-839F-C3C3E9D6E9DA}" srcOrd="0" destOrd="0" presId="urn:microsoft.com/office/officeart/2005/8/layout/vList2"/>
    <dgm:cxn modelId="{B00F8C4F-68AE-43A7-BBCF-B8CD4BAC63FF}" srcId="{1EAE2020-7065-470A-AF47-7F75CE5BFFE7}" destId="{D3A9B390-9A67-4521-B905-D9F01C8FAEA5}" srcOrd="3" destOrd="0" parTransId="{C64CF8A1-8D81-44E0-B190-B94ACDA75026}" sibTransId="{7F834670-EF84-4A5A-8644-AF354387A851}"/>
    <dgm:cxn modelId="{8D008B55-FBFC-4203-AAB1-8E6640341A0F}" type="presOf" srcId="{D3A9B390-9A67-4521-B905-D9F01C8FAEA5}" destId="{940AAB2B-67AC-4099-99BE-BB90F19782EA}" srcOrd="0" destOrd="0" presId="urn:microsoft.com/office/officeart/2005/8/layout/vList2"/>
    <dgm:cxn modelId="{0521CA77-9F11-4DB7-A819-4E1F0E002509}" type="presOf" srcId="{014BB0E3-B768-4059-8BB6-CA55D6EFD23D}" destId="{DB631BD7-C090-434C-97B8-ACD3BD4F8ACD}" srcOrd="0" destOrd="0" presId="urn:microsoft.com/office/officeart/2005/8/layout/vList2"/>
    <dgm:cxn modelId="{997C9279-583D-4038-9BF7-30CEA8BE7DE2}" type="presOf" srcId="{CD2CC603-5122-4BBC-A837-4D0C35939DB6}" destId="{BF3C753B-9FAE-4F1A-9354-1A0CD35FEF03}" srcOrd="0" destOrd="0" presId="urn:microsoft.com/office/officeart/2005/8/layout/vList2"/>
    <dgm:cxn modelId="{AF372D5A-4BA4-41BD-A884-9AFF02B1C0F1}" srcId="{1EAE2020-7065-470A-AF47-7F75CE5BFFE7}" destId="{FE8C4DB4-677F-44A8-83FA-BA19CA831DCE}" srcOrd="0" destOrd="0" parTransId="{FBA47885-DB8C-4E2D-B14A-B49CF70D68DA}" sibTransId="{6DF9B8C8-5DBC-4B6E-88E4-FA52B6031C4B}"/>
    <dgm:cxn modelId="{DCC0D3C2-1A71-4D22-84C2-980BFA0778C1}" type="presOf" srcId="{FE8C4DB4-677F-44A8-83FA-BA19CA831DCE}" destId="{116ACD0E-8553-4436-BF3F-630E31DF8F86}" srcOrd="0" destOrd="0" presId="urn:microsoft.com/office/officeart/2005/8/layout/vList2"/>
    <dgm:cxn modelId="{B06785C9-5824-4F26-8913-B01C741FADAC}" type="presParOf" srcId="{61019839-BD82-456A-839F-C3C3E9D6E9DA}" destId="{116ACD0E-8553-4436-BF3F-630E31DF8F86}" srcOrd="0" destOrd="0" presId="urn:microsoft.com/office/officeart/2005/8/layout/vList2"/>
    <dgm:cxn modelId="{CB0E15DF-2122-4242-ABCB-87A5A97C4DFD}" type="presParOf" srcId="{61019839-BD82-456A-839F-C3C3E9D6E9DA}" destId="{AB7AB308-1F51-4C12-88A6-13E9D92DDCA3}" srcOrd="1" destOrd="0" presId="urn:microsoft.com/office/officeart/2005/8/layout/vList2"/>
    <dgm:cxn modelId="{97B96BB6-7811-4921-B0ED-00F3FA18AB27}" type="presParOf" srcId="{61019839-BD82-456A-839F-C3C3E9D6E9DA}" destId="{DB631BD7-C090-434C-97B8-ACD3BD4F8ACD}" srcOrd="2" destOrd="0" presId="urn:microsoft.com/office/officeart/2005/8/layout/vList2"/>
    <dgm:cxn modelId="{F5886B6F-822F-4732-BFCE-4E94FC64D17C}" type="presParOf" srcId="{61019839-BD82-456A-839F-C3C3E9D6E9DA}" destId="{5F8E5F2F-C5CF-447E-8D91-CB4A5697E938}" srcOrd="3" destOrd="0" presId="urn:microsoft.com/office/officeart/2005/8/layout/vList2"/>
    <dgm:cxn modelId="{22BB5A3F-48DF-4FC4-BE91-83E5317353E7}" type="presParOf" srcId="{61019839-BD82-456A-839F-C3C3E9D6E9DA}" destId="{BF3C753B-9FAE-4F1A-9354-1A0CD35FEF03}" srcOrd="4" destOrd="0" presId="urn:microsoft.com/office/officeart/2005/8/layout/vList2"/>
    <dgm:cxn modelId="{AF226E6D-1F73-4B30-A251-A91B1B107CC7}" type="presParOf" srcId="{61019839-BD82-456A-839F-C3C3E9D6E9DA}" destId="{149379B0-55BF-418A-A408-6A0B18CA8314}" srcOrd="5" destOrd="0" presId="urn:microsoft.com/office/officeart/2005/8/layout/vList2"/>
    <dgm:cxn modelId="{D2D2DF5B-14C5-4F15-855F-53D32568EF38}" type="presParOf" srcId="{61019839-BD82-456A-839F-C3C3E9D6E9DA}" destId="{940AAB2B-67AC-4099-99BE-BB90F19782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744EBB-9749-47AC-86B4-51D245196F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57074-26EE-48B3-B545-562CDDE6CCE3}">
      <dgm:prSet/>
      <dgm:spPr/>
      <dgm:t>
        <a:bodyPr/>
        <a:lstStyle/>
        <a:p>
          <a:r>
            <a:rPr lang="en-IE"/>
            <a:t>Main class needs - public static void..</a:t>
          </a:r>
          <a:endParaRPr lang="en-US"/>
        </a:p>
      </dgm:t>
    </dgm:pt>
    <dgm:pt modelId="{1EFA1088-071A-4720-B950-CACE52A555BC}" type="parTrans" cxnId="{BE14AB44-5C51-482D-B3E9-1E3487DF6CCE}">
      <dgm:prSet/>
      <dgm:spPr/>
      <dgm:t>
        <a:bodyPr/>
        <a:lstStyle/>
        <a:p>
          <a:endParaRPr lang="en-US"/>
        </a:p>
      </dgm:t>
    </dgm:pt>
    <dgm:pt modelId="{A10BDF2A-60DD-4C90-97BD-5E1EFABDE92F}" type="sibTrans" cxnId="{BE14AB44-5C51-482D-B3E9-1E3487DF6CCE}">
      <dgm:prSet/>
      <dgm:spPr/>
      <dgm:t>
        <a:bodyPr/>
        <a:lstStyle/>
        <a:p>
          <a:endParaRPr lang="en-US"/>
        </a:p>
      </dgm:t>
    </dgm:pt>
    <dgm:pt modelId="{90269A26-2A2A-48A5-A2A4-67196323D5CA}">
      <dgm:prSet/>
      <dgm:spPr/>
      <dgm:t>
        <a:bodyPr/>
        <a:lstStyle/>
        <a:p>
          <a:r>
            <a:rPr lang="en-IE"/>
            <a:t>Non static classes need to be called as objects</a:t>
          </a:r>
          <a:endParaRPr lang="en-US"/>
        </a:p>
      </dgm:t>
    </dgm:pt>
    <dgm:pt modelId="{0DDDA280-F9C0-48E2-97CC-639CBAECA074}" type="parTrans" cxnId="{FB0F8745-38C1-4A94-A0C6-126F399F3045}">
      <dgm:prSet/>
      <dgm:spPr/>
      <dgm:t>
        <a:bodyPr/>
        <a:lstStyle/>
        <a:p>
          <a:endParaRPr lang="en-US"/>
        </a:p>
      </dgm:t>
    </dgm:pt>
    <dgm:pt modelId="{BA101FF3-F000-43FB-8063-3F6D275284F9}" type="sibTrans" cxnId="{FB0F8745-38C1-4A94-A0C6-126F399F3045}">
      <dgm:prSet/>
      <dgm:spPr/>
      <dgm:t>
        <a:bodyPr/>
        <a:lstStyle/>
        <a:p>
          <a:endParaRPr lang="en-US"/>
        </a:p>
      </dgm:t>
    </dgm:pt>
    <dgm:pt modelId="{712FB999-1FDF-408E-8F54-E8920A17B86A}">
      <dgm:prSet/>
      <dgm:spPr/>
      <dgm:t>
        <a:bodyPr/>
        <a:lstStyle/>
        <a:p>
          <a:r>
            <a:rPr lang="en-IE"/>
            <a:t>Object calling syntax: </a:t>
          </a:r>
          <a:endParaRPr lang="en-US"/>
        </a:p>
      </dgm:t>
    </dgm:pt>
    <dgm:pt modelId="{8804BF08-6CAC-483B-8403-0160A517CF06}" type="parTrans" cxnId="{9ADB7C20-A59F-4898-8EB4-DBB633776767}">
      <dgm:prSet/>
      <dgm:spPr/>
      <dgm:t>
        <a:bodyPr/>
        <a:lstStyle/>
        <a:p>
          <a:endParaRPr lang="en-US"/>
        </a:p>
      </dgm:t>
    </dgm:pt>
    <dgm:pt modelId="{89019B17-E394-4834-9E29-8241E365AA4A}" type="sibTrans" cxnId="{9ADB7C20-A59F-4898-8EB4-DBB633776767}">
      <dgm:prSet/>
      <dgm:spPr/>
      <dgm:t>
        <a:bodyPr/>
        <a:lstStyle/>
        <a:p>
          <a:endParaRPr lang="en-US"/>
        </a:p>
      </dgm:t>
    </dgm:pt>
    <dgm:pt modelId="{80897C25-1060-4711-B9C7-0B7E0537EAF9}">
      <dgm:prSet/>
      <dgm:spPr/>
      <dgm:t>
        <a:bodyPr/>
        <a:lstStyle/>
        <a:p>
          <a:pPr>
            <a:buNone/>
          </a:pPr>
          <a:r>
            <a:rPr lang="en-IE" dirty="0" err="1"/>
            <a:t>ClassName</a:t>
          </a:r>
          <a:r>
            <a:rPr lang="en-IE" dirty="0"/>
            <a:t> </a:t>
          </a:r>
          <a:r>
            <a:rPr lang="en-IE" dirty="0" err="1"/>
            <a:t>objectName</a:t>
          </a:r>
          <a:r>
            <a:rPr lang="en-IE" dirty="0"/>
            <a:t>;</a:t>
          </a:r>
          <a:endParaRPr lang="en-US" dirty="0"/>
        </a:p>
      </dgm:t>
    </dgm:pt>
    <dgm:pt modelId="{C28B6765-3CE0-4685-A65A-6DC099BA3778}" type="parTrans" cxnId="{432596F7-34B4-4EFB-BBA6-202D55E3CD9E}">
      <dgm:prSet/>
      <dgm:spPr/>
      <dgm:t>
        <a:bodyPr/>
        <a:lstStyle/>
        <a:p>
          <a:endParaRPr lang="en-US"/>
        </a:p>
      </dgm:t>
    </dgm:pt>
    <dgm:pt modelId="{5410F794-4DD8-4AB5-9448-8B823C1390FA}" type="sibTrans" cxnId="{432596F7-34B4-4EFB-BBA6-202D55E3CD9E}">
      <dgm:prSet/>
      <dgm:spPr/>
      <dgm:t>
        <a:bodyPr/>
        <a:lstStyle/>
        <a:p>
          <a:endParaRPr lang="en-US"/>
        </a:p>
      </dgm:t>
    </dgm:pt>
    <dgm:pt modelId="{D3BA37EF-F0C6-41F0-8548-7C46A4CCE2D8}">
      <dgm:prSet/>
      <dgm:spPr/>
      <dgm:t>
        <a:bodyPr/>
        <a:lstStyle/>
        <a:p>
          <a:pPr>
            <a:buNone/>
          </a:pPr>
          <a:r>
            <a:rPr lang="en-IE" dirty="0" err="1"/>
            <a:t>objectName</a:t>
          </a:r>
          <a:r>
            <a:rPr lang="en-IE" dirty="0"/>
            <a:t>=new </a:t>
          </a:r>
          <a:r>
            <a:rPr lang="en-IE" dirty="0" err="1"/>
            <a:t>ClassName</a:t>
          </a:r>
          <a:r>
            <a:rPr lang="en-IE" dirty="0"/>
            <a:t>();</a:t>
          </a:r>
          <a:endParaRPr lang="en-US" dirty="0"/>
        </a:p>
      </dgm:t>
    </dgm:pt>
    <dgm:pt modelId="{BD0576B5-8494-42F0-858D-9CD89A052116}" type="parTrans" cxnId="{27E94A40-95AB-40F0-9B2F-D3EB74618B1C}">
      <dgm:prSet/>
      <dgm:spPr/>
      <dgm:t>
        <a:bodyPr/>
        <a:lstStyle/>
        <a:p>
          <a:endParaRPr lang="en-US"/>
        </a:p>
      </dgm:t>
    </dgm:pt>
    <dgm:pt modelId="{62EF0E6D-4071-4D7D-9487-102F7A295C69}" type="sibTrans" cxnId="{27E94A40-95AB-40F0-9B2F-D3EB74618B1C}">
      <dgm:prSet/>
      <dgm:spPr/>
      <dgm:t>
        <a:bodyPr/>
        <a:lstStyle/>
        <a:p>
          <a:endParaRPr lang="en-US"/>
        </a:p>
      </dgm:t>
    </dgm:pt>
    <dgm:pt modelId="{2373C16F-DF26-4988-96FC-E12502B28476}" type="pres">
      <dgm:prSet presAssocID="{2B744EBB-9749-47AC-86B4-51D245196F49}" presName="linear" presStyleCnt="0">
        <dgm:presLayoutVars>
          <dgm:dir/>
          <dgm:animLvl val="lvl"/>
          <dgm:resizeHandles val="exact"/>
        </dgm:presLayoutVars>
      </dgm:prSet>
      <dgm:spPr/>
    </dgm:pt>
    <dgm:pt modelId="{02DB1ADE-7B06-4674-BF10-B95D15DBF196}" type="pres">
      <dgm:prSet presAssocID="{7FF57074-26EE-48B3-B545-562CDDE6CCE3}" presName="parentLin" presStyleCnt="0"/>
      <dgm:spPr/>
    </dgm:pt>
    <dgm:pt modelId="{1A86287A-137D-4747-8B0C-7A2C2758E2F9}" type="pres">
      <dgm:prSet presAssocID="{7FF57074-26EE-48B3-B545-562CDDE6CCE3}" presName="parentLeftMargin" presStyleLbl="node1" presStyleIdx="0" presStyleCnt="3"/>
      <dgm:spPr/>
    </dgm:pt>
    <dgm:pt modelId="{6E188026-0291-4C48-B2DB-15F71E626EBD}" type="pres">
      <dgm:prSet presAssocID="{7FF57074-26EE-48B3-B545-562CDDE6CC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3FB978-582B-418B-9715-BAC764F26DF9}" type="pres">
      <dgm:prSet presAssocID="{7FF57074-26EE-48B3-B545-562CDDE6CCE3}" presName="negativeSpace" presStyleCnt="0"/>
      <dgm:spPr/>
    </dgm:pt>
    <dgm:pt modelId="{ADC8404F-4DFB-496A-9D70-77CE449DF363}" type="pres">
      <dgm:prSet presAssocID="{7FF57074-26EE-48B3-B545-562CDDE6CCE3}" presName="childText" presStyleLbl="conFgAcc1" presStyleIdx="0" presStyleCnt="3">
        <dgm:presLayoutVars>
          <dgm:bulletEnabled val="1"/>
        </dgm:presLayoutVars>
      </dgm:prSet>
      <dgm:spPr/>
    </dgm:pt>
    <dgm:pt modelId="{3E276353-6486-49B0-A3C1-CAD21CB1B993}" type="pres">
      <dgm:prSet presAssocID="{A10BDF2A-60DD-4C90-97BD-5E1EFABDE92F}" presName="spaceBetweenRectangles" presStyleCnt="0"/>
      <dgm:spPr/>
    </dgm:pt>
    <dgm:pt modelId="{CDAEC923-4ABA-4278-874A-2111CA76481C}" type="pres">
      <dgm:prSet presAssocID="{90269A26-2A2A-48A5-A2A4-67196323D5CA}" presName="parentLin" presStyleCnt="0"/>
      <dgm:spPr/>
    </dgm:pt>
    <dgm:pt modelId="{36EF1085-63CD-4ED5-A5A7-CAE8EC0A3239}" type="pres">
      <dgm:prSet presAssocID="{90269A26-2A2A-48A5-A2A4-67196323D5CA}" presName="parentLeftMargin" presStyleLbl="node1" presStyleIdx="0" presStyleCnt="3"/>
      <dgm:spPr/>
    </dgm:pt>
    <dgm:pt modelId="{C0836A5A-4539-49F4-BEF9-5446AA0E1A39}" type="pres">
      <dgm:prSet presAssocID="{90269A26-2A2A-48A5-A2A4-67196323D5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0F15A6-1C7A-47E4-8CEC-42A6FF93E46A}" type="pres">
      <dgm:prSet presAssocID="{90269A26-2A2A-48A5-A2A4-67196323D5CA}" presName="negativeSpace" presStyleCnt="0"/>
      <dgm:spPr/>
    </dgm:pt>
    <dgm:pt modelId="{64B55E64-5EED-4B9A-8AFD-565BE7DDBFC7}" type="pres">
      <dgm:prSet presAssocID="{90269A26-2A2A-48A5-A2A4-67196323D5CA}" presName="childText" presStyleLbl="conFgAcc1" presStyleIdx="1" presStyleCnt="3">
        <dgm:presLayoutVars>
          <dgm:bulletEnabled val="1"/>
        </dgm:presLayoutVars>
      </dgm:prSet>
      <dgm:spPr/>
    </dgm:pt>
    <dgm:pt modelId="{FDBDFFE2-4E3D-4D74-86D0-6E38CBE28B83}" type="pres">
      <dgm:prSet presAssocID="{BA101FF3-F000-43FB-8063-3F6D275284F9}" presName="spaceBetweenRectangles" presStyleCnt="0"/>
      <dgm:spPr/>
    </dgm:pt>
    <dgm:pt modelId="{2A6E7F44-DAED-4AC7-89E7-4D6A9BD956A0}" type="pres">
      <dgm:prSet presAssocID="{712FB999-1FDF-408E-8F54-E8920A17B86A}" presName="parentLin" presStyleCnt="0"/>
      <dgm:spPr/>
    </dgm:pt>
    <dgm:pt modelId="{CF8DB671-365A-4712-9F04-097A443D3867}" type="pres">
      <dgm:prSet presAssocID="{712FB999-1FDF-408E-8F54-E8920A17B86A}" presName="parentLeftMargin" presStyleLbl="node1" presStyleIdx="1" presStyleCnt="3"/>
      <dgm:spPr/>
    </dgm:pt>
    <dgm:pt modelId="{04DB47A5-5110-4D72-8B46-D08A63BB82B9}" type="pres">
      <dgm:prSet presAssocID="{712FB999-1FDF-408E-8F54-E8920A17B8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161E04-31AE-4115-B6FD-A02744D301C3}" type="pres">
      <dgm:prSet presAssocID="{712FB999-1FDF-408E-8F54-E8920A17B86A}" presName="negativeSpace" presStyleCnt="0"/>
      <dgm:spPr/>
    </dgm:pt>
    <dgm:pt modelId="{09B7B315-A5D8-4121-85B3-E42F44F07B61}" type="pres">
      <dgm:prSet presAssocID="{712FB999-1FDF-408E-8F54-E8920A17B8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70F810-CFAA-4F26-9257-F3A8148C4883}" type="presOf" srcId="{7FF57074-26EE-48B3-B545-562CDDE6CCE3}" destId="{6E188026-0291-4C48-B2DB-15F71E626EBD}" srcOrd="1" destOrd="0" presId="urn:microsoft.com/office/officeart/2005/8/layout/list1"/>
    <dgm:cxn modelId="{9ADB7C20-A59F-4898-8EB4-DBB633776767}" srcId="{2B744EBB-9749-47AC-86B4-51D245196F49}" destId="{712FB999-1FDF-408E-8F54-E8920A17B86A}" srcOrd="2" destOrd="0" parTransId="{8804BF08-6CAC-483B-8403-0160A517CF06}" sibTransId="{89019B17-E394-4834-9E29-8241E365AA4A}"/>
    <dgm:cxn modelId="{9FB3D023-2AE3-4170-8353-6CC9AAA03D22}" type="presOf" srcId="{90269A26-2A2A-48A5-A2A4-67196323D5CA}" destId="{36EF1085-63CD-4ED5-A5A7-CAE8EC0A3239}" srcOrd="0" destOrd="0" presId="urn:microsoft.com/office/officeart/2005/8/layout/list1"/>
    <dgm:cxn modelId="{29B4582C-7DBC-4B72-A980-5107C2B7F087}" type="presOf" srcId="{712FB999-1FDF-408E-8F54-E8920A17B86A}" destId="{CF8DB671-365A-4712-9F04-097A443D3867}" srcOrd="0" destOrd="0" presId="urn:microsoft.com/office/officeart/2005/8/layout/list1"/>
    <dgm:cxn modelId="{27E94A40-95AB-40F0-9B2F-D3EB74618B1C}" srcId="{712FB999-1FDF-408E-8F54-E8920A17B86A}" destId="{D3BA37EF-F0C6-41F0-8548-7C46A4CCE2D8}" srcOrd="1" destOrd="0" parTransId="{BD0576B5-8494-42F0-858D-9CD89A052116}" sibTransId="{62EF0E6D-4071-4D7D-9487-102F7A295C69}"/>
    <dgm:cxn modelId="{BE14AB44-5C51-482D-B3E9-1E3487DF6CCE}" srcId="{2B744EBB-9749-47AC-86B4-51D245196F49}" destId="{7FF57074-26EE-48B3-B545-562CDDE6CCE3}" srcOrd="0" destOrd="0" parTransId="{1EFA1088-071A-4720-B950-CACE52A555BC}" sibTransId="{A10BDF2A-60DD-4C90-97BD-5E1EFABDE92F}"/>
    <dgm:cxn modelId="{FB0F8745-38C1-4A94-A0C6-126F399F3045}" srcId="{2B744EBB-9749-47AC-86B4-51D245196F49}" destId="{90269A26-2A2A-48A5-A2A4-67196323D5CA}" srcOrd="1" destOrd="0" parTransId="{0DDDA280-F9C0-48E2-97CC-639CBAECA074}" sibTransId="{BA101FF3-F000-43FB-8063-3F6D275284F9}"/>
    <dgm:cxn modelId="{50F31866-1DC8-4BAA-BB91-07DEB7C7B231}" type="presOf" srcId="{7FF57074-26EE-48B3-B545-562CDDE6CCE3}" destId="{1A86287A-137D-4747-8B0C-7A2C2758E2F9}" srcOrd="0" destOrd="0" presId="urn:microsoft.com/office/officeart/2005/8/layout/list1"/>
    <dgm:cxn modelId="{9FCD488B-98DF-4935-9C1D-859DE96B9582}" type="presOf" srcId="{D3BA37EF-F0C6-41F0-8548-7C46A4CCE2D8}" destId="{09B7B315-A5D8-4121-85B3-E42F44F07B61}" srcOrd="0" destOrd="1" presId="urn:microsoft.com/office/officeart/2005/8/layout/list1"/>
    <dgm:cxn modelId="{67D1B3AE-5280-4832-A3BC-C93F2AC8D986}" type="presOf" srcId="{90269A26-2A2A-48A5-A2A4-67196323D5CA}" destId="{C0836A5A-4539-49F4-BEF9-5446AA0E1A39}" srcOrd="1" destOrd="0" presId="urn:microsoft.com/office/officeart/2005/8/layout/list1"/>
    <dgm:cxn modelId="{D7ACB9CB-0B48-49C4-B038-21F5C878FAEC}" type="presOf" srcId="{2B744EBB-9749-47AC-86B4-51D245196F49}" destId="{2373C16F-DF26-4988-96FC-E12502B28476}" srcOrd="0" destOrd="0" presId="urn:microsoft.com/office/officeart/2005/8/layout/list1"/>
    <dgm:cxn modelId="{57B4AAE3-AA0A-4F94-BFA1-0F7417A7BE94}" type="presOf" srcId="{712FB999-1FDF-408E-8F54-E8920A17B86A}" destId="{04DB47A5-5110-4D72-8B46-D08A63BB82B9}" srcOrd="1" destOrd="0" presId="urn:microsoft.com/office/officeart/2005/8/layout/list1"/>
    <dgm:cxn modelId="{1A8CBFEA-D8D5-4C59-80AC-75382A56C4AC}" type="presOf" srcId="{80897C25-1060-4711-B9C7-0B7E0537EAF9}" destId="{09B7B315-A5D8-4121-85B3-E42F44F07B61}" srcOrd="0" destOrd="0" presId="urn:microsoft.com/office/officeart/2005/8/layout/list1"/>
    <dgm:cxn modelId="{432596F7-34B4-4EFB-BBA6-202D55E3CD9E}" srcId="{712FB999-1FDF-408E-8F54-E8920A17B86A}" destId="{80897C25-1060-4711-B9C7-0B7E0537EAF9}" srcOrd="0" destOrd="0" parTransId="{C28B6765-3CE0-4685-A65A-6DC099BA3778}" sibTransId="{5410F794-4DD8-4AB5-9448-8B823C1390FA}"/>
    <dgm:cxn modelId="{76901C54-C61B-4901-B1E5-B72C565BC952}" type="presParOf" srcId="{2373C16F-DF26-4988-96FC-E12502B28476}" destId="{02DB1ADE-7B06-4674-BF10-B95D15DBF196}" srcOrd="0" destOrd="0" presId="urn:microsoft.com/office/officeart/2005/8/layout/list1"/>
    <dgm:cxn modelId="{FC0E444A-296F-4D69-BB3F-F6089A02D666}" type="presParOf" srcId="{02DB1ADE-7B06-4674-BF10-B95D15DBF196}" destId="{1A86287A-137D-4747-8B0C-7A2C2758E2F9}" srcOrd="0" destOrd="0" presId="urn:microsoft.com/office/officeart/2005/8/layout/list1"/>
    <dgm:cxn modelId="{257ED616-65F0-4222-BCD8-19614E3AC3A2}" type="presParOf" srcId="{02DB1ADE-7B06-4674-BF10-B95D15DBF196}" destId="{6E188026-0291-4C48-B2DB-15F71E626EBD}" srcOrd="1" destOrd="0" presId="urn:microsoft.com/office/officeart/2005/8/layout/list1"/>
    <dgm:cxn modelId="{1881AB76-6BBC-443A-A3EF-D029CCB86EF4}" type="presParOf" srcId="{2373C16F-DF26-4988-96FC-E12502B28476}" destId="{543FB978-582B-418B-9715-BAC764F26DF9}" srcOrd="1" destOrd="0" presId="urn:microsoft.com/office/officeart/2005/8/layout/list1"/>
    <dgm:cxn modelId="{F6D3E073-258B-457E-9FC7-E8358EF4031D}" type="presParOf" srcId="{2373C16F-DF26-4988-96FC-E12502B28476}" destId="{ADC8404F-4DFB-496A-9D70-77CE449DF363}" srcOrd="2" destOrd="0" presId="urn:microsoft.com/office/officeart/2005/8/layout/list1"/>
    <dgm:cxn modelId="{876643E3-3B16-4D02-BFCC-F23B097B8708}" type="presParOf" srcId="{2373C16F-DF26-4988-96FC-E12502B28476}" destId="{3E276353-6486-49B0-A3C1-CAD21CB1B993}" srcOrd="3" destOrd="0" presId="urn:microsoft.com/office/officeart/2005/8/layout/list1"/>
    <dgm:cxn modelId="{B53D36A5-3900-49C6-82DD-9DFC523FE8E8}" type="presParOf" srcId="{2373C16F-DF26-4988-96FC-E12502B28476}" destId="{CDAEC923-4ABA-4278-874A-2111CA76481C}" srcOrd="4" destOrd="0" presId="urn:microsoft.com/office/officeart/2005/8/layout/list1"/>
    <dgm:cxn modelId="{4DE395A7-A21F-432E-9A69-D7ECB9A92FE7}" type="presParOf" srcId="{CDAEC923-4ABA-4278-874A-2111CA76481C}" destId="{36EF1085-63CD-4ED5-A5A7-CAE8EC0A3239}" srcOrd="0" destOrd="0" presId="urn:microsoft.com/office/officeart/2005/8/layout/list1"/>
    <dgm:cxn modelId="{7058FCF3-5259-4FD9-AA32-825B697F389B}" type="presParOf" srcId="{CDAEC923-4ABA-4278-874A-2111CA76481C}" destId="{C0836A5A-4539-49F4-BEF9-5446AA0E1A39}" srcOrd="1" destOrd="0" presId="urn:microsoft.com/office/officeart/2005/8/layout/list1"/>
    <dgm:cxn modelId="{B641DEB7-3AF1-4932-B0B1-A86A2564962A}" type="presParOf" srcId="{2373C16F-DF26-4988-96FC-E12502B28476}" destId="{D60F15A6-1C7A-47E4-8CEC-42A6FF93E46A}" srcOrd="5" destOrd="0" presId="urn:microsoft.com/office/officeart/2005/8/layout/list1"/>
    <dgm:cxn modelId="{6A7FCDCA-12EC-46BB-A134-58E6A47B83AD}" type="presParOf" srcId="{2373C16F-DF26-4988-96FC-E12502B28476}" destId="{64B55E64-5EED-4B9A-8AFD-565BE7DDBFC7}" srcOrd="6" destOrd="0" presId="urn:microsoft.com/office/officeart/2005/8/layout/list1"/>
    <dgm:cxn modelId="{0EA7D9CE-9EEE-460D-B423-09835A2A93CF}" type="presParOf" srcId="{2373C16F-DF26-4988-96FC-E12502B28476}" destId="{FDBDFFE2-4E3D-4D74-86D0-6E38CBE28B83}" srcOrd="7" destOrd="0" presId="urn:microsoft.com/office/officeart/2005/8/layout/list1"/>
    <dgm:cxn modelId="{B7BC98F8-19CC-4A52-ADBD-F12A07A8161A}" type="presParOf" srcId="{2373C16F-DF26-4988-96FC-E12502B28476}" destId="{2A6E7F44-DAED-4AC7-89E7-4D6A9BD956A0}" srcOrd="8" destOrd="0" presId="urn:microsoft.com/office/officeart/2005/8/layout/list1"/>
    <dgm:cxn modelId="{4FE1CD78-6E21-4D3E-8350-B24831020B37}" type="presParOf" srcId="{2A6E7F44-DAED-4AC7-89E7-4D6A9BD956A0}" destId="{CF8DB671-365A-4712-9F04-097A443D3867}" srcOrd="0" destOrd="0" presId="urn:microsoft.com/office/officeart/2005/8/layout/list1"/>
    <dgm:cxn modelId="{5F83716B-6157-44AD-82A6-7E13117E0C1E}" type="presParOf" srcId="{2A6E7F44-DAED-4AC7-89E7-4D6A9BD956A0}" destId="{04DB47A5-5110-4D72-8B46-D08A63BB82B9}" srcOrd="1" destOrd="0" presId="urn:microsoft.com/office/officeart/2005/8/layout/list1"/>
    <dgm:cxn modelId="{E329E19C-CFF7-4DD4-AC5E-FC47E258E860}" type="presParOf" srcId="{2373C16F-DF26-4988-96FC-E12502B28476}" destId="{85161E04-31AE-4115-B6FD-A02744D301C3}" srcOrd="9" destOrd="0" presId="urn:microsoft.com/office/officeart/2005/8/layout/list1"/>
    <dgm:cxn modelId="{F6B15CD8-4891-40A7-99D7-97C49C52FAF7}" type="presParOf" srcId="{2373C16F-DF26-4988-96FC-E12502B28476}" destId="{09B7B315-A5D8-4121-85B3-E42F44F07B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843BE-B724-42B2-AEE1-B9D1EF07DFC4}">
      <dsp:nvSpPr>
        <dsp:cNvPr id="0" name=""/>
        <dsp:cNvSpPr/>
      </dsp:nvSpPr>
      <dsp:spPr>
        <a:xfrm>
          <a:off x="1798741" y="186367"/>
          <a:ext cx="1510523" cy="1353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9FE37-7FB5-4FF1-BC1D-9591B1FE0BF0}">
      <dsp:nvSpPr>
        <dsp:cNvPr id="0" name=""/>
        <dsp:cNvSpPr/>
      </dsp:nvSpPr>
      <dsp:spPr>
        <a:xfrm>
          <a:off x="396112" y="1678757"/>
          <a:ext cx="4315781" cy="58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600" kern="1200"/>
            <a:t>APP</a:t>
          </a:r>
          <a:endParaRPr lang="en-US" sz="3600" kern="1200"/>
        </a:p>
      </dsp:txBody>
      <dsp:txXfrm>
        <a:off x="396112" y="1678757"/>
        <a:ext cx="4315781" cy="580230"/>
      </dsp:txXfrm>
    </dsp:sp>
    <dsp:sp modelId="{91980E79-BD34-4EF1-A471-002DE41780E5}">
      <dsp:nvSpPr>
        <dsp:cNvPr id="0" name=""/>
        <dsp:cNvSpPr/>
      </dsp:nvSpPr>
      <dsp:spPr>
        <a:xfrm>
          <a:off x="396112" y="2323414"/>
          <a:ext cx="4315781" cy="108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Deals with inputs &amp; outputs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The ‘main’ class, runs the other classes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Calls an ‘object’ of an instantiable class</a:t>
          </a:r>
          <a:endParaRPr lang="en-US" sz="1700" kern="1200"/>
        </a:p>
      </dsp:txBody>
      <dsp:txXfrm>
        <a:off x="396112" y="2323414"/>
        <a:ext cx="4315781" cy="1084317"/>
      </dsp:txXfrm>
    </dsp:sp>
    <dsp:sp modelId="{F1D43C98-D007-45D0-9910-D2487A314070}">
      <dsp:nvSpPr>
        <dsp:cNvPr id="0" name=""/>
        <dsp:cNvSpPr/>
      </dsp:nvSpPr>
      <dsp:spPr>
        <a:xfrm>
          <a:off x="6869784" y="186367"/>
          <a:ext cx="1510523" cy="1353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0FE25-FE6D-4D46-848F-5B5EB6C6F053}">
      <dsp:nvSpPr>
        <dsp:cNvPr id="0" name=""/>
        <dsp:cNvSpPr/>
      </dsp:nvSpPr>
      <dsp:spPr>
        <a:xfrm>
          <a:off x="5467155" y="1678757"/>
          <a:ext cx="4315781" cy="58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600" kern="1200"/>
            <a:t>Instantiable</a:t>
          </a:r>
          <a:endParaRPr lang="en-US" sz="3600" kern="1200"/>
        </a:p>
      </dsp:txBody>
      <dsp:txXfrm>
        <a:off x="5467155" y="1678757"/>
        <a:ext cx="4315781" cy="580230"/>
      </dsp:txXfrm>
    </dsp:sp>
    <dsp:sp modelId="{E64A6CF0-56A0-4B38-82C1-C826F1DEAA92}">
      <dsp:nvSpPr>
        <dsp:cNvPr id="0" name=""/>
        <dsp:cNvSpPr/>
      </dsp:nvSpPr>
      <dsp:spPr>
        <a:xfrm>
          <a:off x="5467155" y="2323414"/>
          <a:ext cx="4315781" cy="108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Deals with business logic (compute/process)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Needs set and get methods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Set methods allow APP class to send data to instantiable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Get methods allow APP class to retrieve data from instantiable</a:t>
          </a:r>
          <a:endParaRPr lang="en-US" sz="1700" kern="1200"/>
        </a:p>
      </dsp:txBody>
      <dsp:txXfrm>
        <a:off x="5467155" y="2323414"/>
        <a:ext cx="4315781" cy="108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D1EEF-A093-497E-B1AA-D8F46804D79F}">
      <dsp:nvSpPr>
        <dsp:cNvPr id="0" name=""/>
        <dsp:cNvSpPr/>
      </dsp:nvSpPr>
      <dsp:spPr>
        <a:xfrm>
          <a:off x="0" y="660"/>
          <a:ext cx="6254749" cy="1545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15AF-3487-4C07-BE4F-C7C296FE239C}">
      <dsp:nvSpPr>
        <dsp:cNvPr id="0" name=""/>
        <dsp:cNvSpPr/>
      </dsp:nvSpPr>
      <dsp:spPr>
        <a:xfrm>
          <a:off x="467366" y="348288"/>
          <a:ext cx="849756" cy="8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B275F-D198-4074-BA29-5F47810D397F}">
      <dsp:nvSpPr>
        <dsp:cNvPr id="0" name=""/>
        <dsp:cNvSpPr/>
      </dsp:nvSpPr>
      <dsp:spPr>
        <a:xfrm>
          <a:off x="1784489" y="660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Used to set defaults in an instantiable class</a:t>
          </a:r>
          <a:endParaRPr lang="en-US" sz="2500" kern="1200"/>
        </a:p>
      </dsp:txBody>
      <dsp:txXfrm>
        <a:off x="1784489" y="660"/>
        <a:ext cx="4470260" cy="1545012"/>
      </dsp:txXfrm>
    </dsp:sp>
    <dsp:sp modelId="{1005D1CA-9E2E-4020-8E5C-3E0AE7DC6725}">
      <dsp:nvSpPr>
        <dsp:cNvPr id="0" name=""/>
        <dsp:cNvSpPr/>
      </dsp:nvSpPr>
      <dsp:spPr>
        <a:xfrm>
          <a:off x="0" y="1931926"/>
          <a:ext cx="6254749" cy="154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607DD-DE06-45C5-A58B-A1CB6B27EAA0}">
      <dsp:nvSpPr>
        <dsp:cNvPr id="0" name=""/>
        <dsp:cNvSpPr/>
      </dsp:nvSpPr>
      <dsp:spPr>
        <a:xfrm>
          <a:off x="467366" y="2279554"/>
          <a:ext cx="849756" cy="8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F138-3607-493B-942D-94B980B6427E}">
      <dsp:nvSpPr>
        <dsp:cNvPr id="0" name=""/>
        <dsp:cNvSpPr/>
      </dsp:nvSpPr>
      <dsp:spPr>
        <a:xfrm>
          <a:off x="1784489" y="1931926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When an ‘object’ of this class is created by the App class, these defaults kick in</a:t>
          </a:r>
          <a:endParaRPr lang="en-US" sz="2500" kern="1200"/>
        </a:p>
      </dsp:txBody>
      <dsp:txXfrm>
        <a:off x="1784489" y="1931926"/>
        <a:ext cx="4470260" cy="1545012"/>
      </dsp:txXfrm>
    </dsp:sp>
    <dsp:sp modelId="{9FD2E5B7-9D83-4811-8BE4-9AD33DC6DE0E}">
      <dsp:nvSpPr>
        <dsp:cNvPr id="0" name=""/>
        <dsp:cNvSpPr/>
      </dsp:nvSpPr>
      <dsp:spPr>
        <a:xfrm>
          <a:off x="0" y="3863192"/>
          <a:ext cx="6254749" cy="154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0E8DE-DB9A-41A1-881F-4EBD30A26A67}">
      <dsp:nvSpPr>
        <dsp:cNvPr id="0" name=""/>
        <dsp:cNvSpPr/>
      </dsp:nvSpPr>
      <dsp:spPr>
        <a:xfrm>
          <a:off x="467366" y="4210819"/>
          <a:ext cx="849756" cy="8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62AF8-17AC-4331-9B38-F654DBC5CBF9}">
      <dsp:nvSpPr>
        <dsp:cNvPr id="0" name=""/>
        <dsp:cNvSpPr/>
      </dsp:nvSpPr>
      <dsp:spPr>
        <a:xfrm>
          <a:off x="1784489" y="3863192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If no constructor is created, a constructor is generated</a:t>
          </a:r>
          <a:endParaRPr lang="en-US" sz="2500" kern="1200"/>
        </a:p>
      </dsp:txBody>
      <dsp:txXfrm>
        <a:off x="1784489" y="3863192"/>
        <a:ext cx="4470260" cy="1545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CD0E-8553-4436-BF3F-630E31DF8F86}">
      <dsp:nvSpPr>
        <dsp:cNvPr id="0" name=""/>
        <dsp:cNvSpPr/>
      </dsp:nvSpPr>
      <dsp:spPr>
        <a:xfrm>
          <a:off x="0" y="13612"/>
          <a:ext cx="6254749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300" kern="1200"/>
            <a:t>Instance variables should be declared as private</a:t>
          </a:r>
          <a:endParaRPr lang="en-US" sz="3300" kern="1200"/>
        </a:p>
      </dsp:txBody>
      <dsp:txXfrm>
        <a:off x="62198" y="75810"/>
        <a:ext cx="6130353" cy="1149734"/>
      </dsp:txXfrm>
    </dsp:sp>
    <dsp:sp modelId="{DB631BD7-C090-434C-97B8-ACD3BD4F8ACD}">
      <dsp:nvSpPr>
        <dsp:cNvPr id="0" name=""/>
        <dsp:cNvSpPr/>
      </dsp:nvSpPr>
      <dsp:spPr>
        <a:xfrm>
          <a:off x="0" y="1382782"/>
          <a:ext cx="6254749" cy="1274130"/>
        </a:xfrm>
        <a:prstGeom prst="round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300" kern="1200"/>
            <a:t>Methods need to be public (so app can access)</a:t>
          </a:r>
          <a:endParaRPr lang="en-US" sz="3300" kern="1200"/>
        </a:p>
      </dsp:txBody>
      <dsp:txXfrm>
        <a:off x="62198" y="1444980"/>
        <a:ext cx="6130353" cy="1149734"/>
      </dsp:txXfrm>
    </dsp:sp>
    <dsp:sp modelId="{BF3C753B-9FAE-4F1A-9354-1A0CD35FEF03}">
      <dsp:nvSpPr>
        <dsp:cNvPr id="0" name=""/>
        <dsp:cNvSpPr/>
      </dsp:nvSpPr>
      <dsp:spPr>
        <a:xfrm>
          <a:off x="0" y="2751952"/>
          <a:ext cx="6254749" cy="1274130"/>
        </a:xfrm>
        <a:prstGeom prst="round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300" kern="1200"/>
            <a:t>Set method requires </a:t>
          </a:r>
          <a:r>
            <a:rPr lang="en-IE" sz="3300" b="1" kern="1200"/>
            <a:t>parameters</a:t>
          </a:r>
          <a:endParaRPr lang="en-US" sz="3300" kern="1200"/>
        </a:p>
      </dsp:txBody>
      <dsp:txXfrm>
        <a:off x="62198" y="2814150"/>
        <a:ext cx="6130353" cy="1149734"/>
      </dsp:txXfrm>
    </dsp:sp>
    <dsp:sp modelId="{940AAB2B-67AC-4099-99BE-BB90F19782EA}">
      <dsp:nvSpPr>
        <dsp:cNvPr id="0" name=""/>
        <dsp:cNvSpPr/>
      </dsp:nvSpPr>
      <dsp:spPr>
        <a:xfrm>
          <a:off x="0" y="4121122"/>
          <a:ext cx="6254749" cy="1274130"/>
        </a:xfrm>
        <a:prstGeom prst="round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300" kern="1200"/>
            <a:t>Get method requires </a:t>
          </a:r>
          <a:r>
            <a:rPr lang="en-IE" sz="3300" b="1" kern="1200"/>
            <a:t>return type</a:t>
          </a:r>
          <a:endParaRPr lang="en-US" sz="3300" kern="1200"/>
        </a:p>
      </dsp:txBody>
      <dsp:txXfrm>
        <a:off x="62198" y="4183320"/>
        <a:ext cx="6130353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8404F-4DFB-496A-9D70-77CE449DF363}">
      <dsp:nvSpPr>
        <dsp:cNvPr id="0" name=""/>
        <dsp:cNvSpPr/>
      </dsp:nvSpPr>
      <dsp:spPr>
        <a:xfrm>
          <a:off x="0" y="581872"/>
          <a:ext cx="625474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88026-0291-4C48-B2DB-15F71E626EBD}">
      <dsp:nvSpPr>
        <dsp:cNvPr id="0" name=""/>
        <dsp:cNvSpPr/>
      </dsp:nvSpPr>
      <dsp:spPr>
        <a:xfrm>
          <a:off x="312737" y="109552"/>
          <a:ext cx="4378325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/>
            <a:t>Main class needs - public static void..</a:t>
          </a:r>
          <a:endParaRPr lang="en-US" sz="3200" kern="1200"/>
        </a:p>
      </dsp:txBody>
      <dsp:txXfrm>
        <a:off x="358851" y="155666"/>
        <a:ext cx="4286097" cy="852412"/>
      </dsp:txXfrm>
    </dsp:sp>
    <dsp:sp modelId="{64B55E64-5EED-4B9A-8AFD-565BE7DDBFC7}">
      <dsp:nvSpPr>
        <dsp:cNvPr id="0" name=""/>
        <dsp:cNvSpPr/>
      </dsp:nvSpPr>
      <dsp:spPr>
        <a:xfrm>
          <a:off x="0" y="2033392"/>
          <a:ext cx="625474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-4244261"/>
              <a:satOff val="-7952"/>
              <a:lumOff val="1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36A5A-4539-49F4-BEF9-5446AA0E1A39}">
      <dsp:nvSpPr>
        <dsp:cNvPr id="0" name=""/>
        <dsp:cNvSpPr/>
      </dsp:nvSpPr>
      <dsp:spPr>
        <a:xfrm>
          <a:off x="312737" y="1561072"/>
          <a:ext cx="4378325" cy="944640"/>
        </a:xfrm>
        <a:prstGeom prst="roundRect">
          <a:avLst/>
        </a:prstGeom>
        <a:solidFill>
          <a:schemeClr val="accent2">
            <a:hueOff val="-4244261"/>
            <a:satOff val="-7952"/>
            <a:lumOff val="13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/>
            <a:t>Non static classes need to be called as objects</a:t>
          </a:r>
          <a:endParaRPr lang="en-US" sz="3200" kern="1200"/>
        </a:p>
      </dsp:txBody>
      <dsp:txXfrm>
        <a:off x="358851" y="1607186"/>
        <a:ext cx="4286097" cy="852412"/>
      </dsp:txXfrm>
    </dsp:sp>
    <dsp:sp modelId="{09B7B315-A5D8-4121-85B3-E42F44F07B61}">
      <dsp:nvSpPr>
        <dsp:cNvPr id="0" name=""/>
        <dsp:cNvSpPr/>
      </dsp:nvSpPr>
      <dsp:spPr>
        <a:xfrm>
          <a:off x="0" y="3484912"/>
          <a:ext cx="6254749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-8488521"/>
              <a:satOff val="-15903"/>
              <a:lumOff val="2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8" tIns="666496" rIns="48543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E" sz="3200" kern="1200" dirty="0" err="1"/>
            <a:t>ClassName</a:t>
          </a:r>
          <a:r>
            <a:rPr lang="en-IE" sz="3200" kern="1200" dirty="0"/>
            <a:t> </a:t>
          </a:r>
          <a:r>
            <a:rPr lang="en-IE" sz="3200" kern="1200" dirty="0" err="1"/>
            <a:t>objectName</a:t>
          </a:r>
          <a:r>
            <a:rPr lang="en-IE" sz="3200" kern="1200" dirty="0"/>
            <a:t>;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E" sz="3200" kern="1200" dirty="0" err="1"/>
            <a:t>objectName</a:t>
          </a:r>
          <a:r>
            <a:rPr lang="en-IE" sz="3200" kern="1200" dirty="0"/>
            <a:t>=new </a:t>
          </a:r>
          <a:r>
            <a:rPr lang="en-IE" sz="3200" kern="1200" dirty="0" err="1"/>
            <a:t>ClassName</a:t>
          </a:r>
          <a:r>
            <a:rPr lang="en-IE" sz="3200" kern="1200" dirty="0"/>
            <a:t>();</a:t>
          </a:r>
          <a:endParaRPr lang="en-US" sz="3200" kern="1200" dirty="0"/>
        </a:p>
      </dsp:txBody>
      <dsp:txXfrm>
        <a:off x="0" y="3484912"/>
        <a:ext cx="6254749" cy="1814400"/>
      </dsp:txXfrm>
    </dsp:sp>
    <dsp:sp modelId="{04DB47A5-5110-4D72-8B46-D08A63BB82B9}">
      <dsp:nvSpPr>
        <dsp:cNvPr id="0" name=""/>
        <dsp:cNvSpPr/>
      </dsp:nvSpPr>
      <dsp:spPr>
        <a:xfrm>
          <a:off x="312737" y="3012592"/>
          <a:ext cx="4378325" cy="944640"/>
        </a:xfrm>
        <a:prstGeom prst="roundRect">
          <a:avLst/>
        </a:prstGeom>
        <a:solidFill>
          <a:schemeClr val="accent2">
            <a:hueOff val="-8488521"/>
            <a:satOff val="-15903"/>
            <a:lumOff val="270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/>
            <a:t>Object calling syntax: </a:t>
          </a:r>
          <a:endParaRPr lang="en-US" sz="3200" kern="1200"/>
        </a:p>
      </dsp:txBody>
      <dsp:txXfrm>
        <a:off x="358851" y="3058706"/>
        <a:ext cx="428609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0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50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10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826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6552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62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80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6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56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81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AAE065-E667-4C4C-9B68-B7B12F2A712A}" type="datetimeFigureOut">
              <a:rPr lang="en-IE" smtClean="0"/>
              <a:t>20/09/2020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6F1F45-4DD2-4D25-8B23-DBB63A0FA3C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29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FA92-82FF-457F-9870-6AC4E4CC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Week 3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4B8C-7F28-4E02-A01C-F89A6CB41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Instantiable classes</a:t>
            </a:r>
          </a:p>
        </p:txBody>
      </p:sp>
    </p:spTree>
    <p:extLst>
      <p:ext uri="{BB962C8B-B14F-4D97-AF65-F5344CB8AC3E}">
        <p14:creationId xmlns:p14="http://schemas.microsoft.com/office/powerpoint/2010/main" val="41361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D7EE-D16F-4098-8B03-0F1D6673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E" dirty="0"/>
              <a:t>App class vs instantiable class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D24A4-39FC-4279-9F3A-8D722D1F4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138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9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4C0F-0E68-4F2E-8426-D11D69DC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3400"/>
              <a:t>Constructors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AF487-85AB-4EDE-BA6C-919D576B5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42801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2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970F-31C0-4889-84B2-D9F9D0FA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4000"/>
              <a:t>Instantiable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69876-E06C-4F52-93D9-14B75BDBF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4566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5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7D91-465F-4BBC-834D-87FFA397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4000"/>
              <a:t>App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ECA87-16A7-4AA3-8585-CFED33690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35809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1744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Week 3 recap</vt:lpstr>
      <vt:lpstr>App class vs instantiable class</vt:lpstr>
      <vt:lpstr>Constructors</vt:lpstr>
      <vt:lpstr>Instantiable rules</vt:lpstr>
      <vt:lpstr>App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recap</dc:title>
  <dc:creator>Sam Cogan</dc:creator>
  <cp:lastModifiedBy>Sam Cogan</cp:lastModifiedBy>
  <cp:revision>1</cp:revision>
  <dcterms:created xsi:type="dcterms:W3CDTF">2020-09-20T18:29:41Z</dcterms:created>
  <dcterms:modified xsi:type="dcterms:W3CDTF">2020-09-20T18:31:09Z</dcterms:modified>
</cp:coreProperties>
</file>