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91C80-8397-401D-AAF5-3178BA3F08D0}" v="2" dt="2020-11-25T19:56:0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ogan" userId="8bcc65a1-6d24-4a7f-98e7-c5667a2795f6" providerId="ADAL" clId="{63191C80-8397-401D-AAF5-3178BA3F08D0}"/>
    <pc:docChg chg="undo custSel modSld">
      <pc:chgData name="Sam Cogan" userId="8bcc65a1-6d24-4a7f-98e7-c5667a2795f6" providerId="ADAL" clId="{63191C80-8397-401D-AAF5-3178BA3F08D0}" dt="2020-11-25T19:56:01.691" v="57" actId="20577"/>
      <pc:docMkLst>
        <pc:docMk/>
      </pc:docMkLst>
      <pc:sldChg chg="modSp mod">
        <pc:chgData name="Sam Cogan" userId="8bcc65a1-6d24-4a7f-98e7-c5667a2795f6" providerId="ADAL" clId="{63191C80-8397-401D-AAF5-3178BA3F08D0}" dt="2020-11-25T19:47:42.039" v="49" actId="27636"/>
        <pc:sldMkLst>
          <pc:docMk/>
          <pc:sldMk cId="728609586" sldId="257"/>
        </pc:sldMkLst>
        <pc:spChg chg="mod">
          <ac:chgData name="Sam Cogan" userId="8bcc65a1-6d24-4a7f-98e7-c5667a2795f6" providerId="ADAL" clId="{63191C80-8397-401D-AAF5-3178BA3F08D0}" dt="2020-11-25T19:47:42.039" v="49" actId="27636"/>
          <ac:spMkLst>
            <pc:docMk/>
            <pc:sldMk cId="728609586" sldId="257"/>
            <ac:spMk id="3" creationId="{F98881C7-9D09-4C59-B89F-7BC53632DFE0}"/>
          </ac:spMkLst>
        </pc:spChg>
      </pc:sldChg>
      <pc:sldChg chg="modSp mod">
        <pc:chgData name="Sam Cogan" userId="8bcc65a1-6d24-4a7f-98e7-c5667a2795f6" providerId="ADAL" clId="{63191C80-8397-401D-AAF5-3178BA3F08D0}" dt="2020-11-25T19:52:43.661" v="55" actId="6549"/>
        <pc:sldMkLst>
          <pc:docMk/>
          <pc:sldMk cId="2711609576" sldId="259"/>
        </pc:sldMkLst>
        <pc:spChg chg="mod">
          <ac:chgData name="Sam Cogan" userId="8bcc65a1-6d24-4a7f-98e7-c5667a2795f6" providerId="ADAL" clId="{63191C80-8397-401D-AAF5-3178BA3F08D0}" dt="2020-11-25T19:52:43.661" v="55" actId="6549"/>
          <ac:spMkLst>
            <pc:docMk/>
            <pc:sldMk cId="2711609576" sldId="259"/>
            <ac:spMk id="3" creationId="{A09A9892-61D0-49BF-9A04-80204FB968F5}"/>
          </ac:spMkLst>
        </pc:spChg>
      </pc:sldChg>
      <pc:sldChg chg="modSp">
        <pc:chgData name="Sam Cogan" userId="8bcc65a1-6d24-4a7f-98e7-c5667a2795f6" providerId="ADAL" clId="{63191C80-8397-401D-AAF5-3178BA3F08D0}" dt="2020-11-25T19:56:01.691" v="57" actId="20577"/>
        <pc:sldMkLst>
          <pc:docMk/>
          <pc:sldMk cId="3827582130" sldId="261"/>
        </pc:sldMkLst>
        <pc:graphicFrameChg chg="mod">
          <ac:chgData name="Sam Cogan" userId="8bcc65a1-6d24-4a7f-98e7-c5667a2795f6" providerId="ADAL" clId="{63191C80-8397-401D-AAF5-3178BA3F08D0}" dt="2020-11-25T19:56:01.691" v="57" actId="20577"/>
          <ac:graphicFrameMkLst>
            <pc:docMk/>
            <pc:sldMk cId="3827582130" sldId="261"/>
            <ac:graphicFrameMk id="5" creationId="{3248FB17-6DB4-4A34-9542-54F75E3F312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E0B6D-78AB-412F-9C8B-CCECC44E62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26D32-9DF2-49D0-A2DB-5F627DABD121}">
      <dgm:prSet phldrT="[Text]"/>
      <dgm:spPr/>
      <dgm:t>
        <a:bodyPr/>
        <a:lstStyle/>
        <a:p>
          <a:r>
            <a:rPr lang="en-IE" dirty="0"/>
            <a:t>Inner Loop</a:t>
          </a:r>
          <a:endParaRPr lang="en-US" dirty="0"/>
        </a:p>
      </dgm:t>
    </dgm:pt>
    <dgm:pt modelId="{CD3B7804-0EC1-47BB-B217-E80F7168D297}" type="parTrans" cxnId="{AAECD10B-CA1A-4919-AE9C-8C3500628DBE}">
      <dgm:prSet/>
      <dgm:spPr/>
      <dgm:t>
        <a:bodyPr/>
        <a:lstStyle/>
        <a:p>
          <a:endParaRPr lang="en-US"/>
        </a:p>
      </dgm:t>
    </dgm:pt>
    <dgm:pt modelId="{6FCB2964-BA10-449C-BEF4-F908B419807D}" type="sibTrans" cxnId="{AAECD10B-CA1A-4919-AE9C-8C3500628DBE}">
      <dgm:prSet/>
      <dgm:spPr/>
      <dgm:t>
        <a:bodyPr/>
        <a:lstStyle/>
        <a:p>
          <a:endParaRPr lang="en-US"/>
        </a:p>
      </dgm:t>
    </dgm:pt>
    <dgm:pt modelId="{A586876F-B491-4228-BF41-C57F115BF4E9}">
      <dgm:prSet phldrT="[Text]"/>
      <dgm:spPr/>
      <dgm:t>
        <a:bodyPr/>
        <a:lstStyle/>
        <a:p>
          <a:r>
            <a:rPr lang="en-IE" dirty="0"/>
            <a:t>Outer Loop</a:t>
          </a:r>
          <a:endParaRPr lang="en-US" dirty="0"/>
        </a:p>
      </dgm:t>
    </dgm:pt>
    <dgm:pt modelId="{4943B9A1-87D6-462F-9191-4B1DA6776B27}" type="parTrans" cxnId="{5CD5915C-09DE-41E3-8794-B3A27399EC0B}">
      <dgm:prSet/>
      <dgm:spPr/>
      <dgm:t>
        <a:bodyPr/>
        <a:lstStyle/>
        <a:p>
          <a:endParaRPr lang="en-US"/>
        </a:p>
      </dgm:t>
    </dgm:pt>
    <dgm:pt modelId="{6F9E29FB-46AA-4F65-B7B5-D985A60F379F}" type="sibTrans" cxnId="{5CD5915C-09DE-41E3-8794-B3A27399EC0B}">
      <dgm:prSet/>
      <dgm:spPr/>
      <dgm:t>
        <a:bodyPr/>
        <a:lstStyle/>
        <a:p>
          <a:endParaRPr lang="en-US"/>
        </a:p>
      </dgm:t>
    </dgm:pt>
    <dgm:pt modelId="{1BBAE510-B481-44E6-9CC4-47FEBF595302}" type="pres">
      <dgm:prSet presAssocID="{BFAE0B6D-78AB-412F-9C8B-CCECC44E62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02F2CB-489B-4D28-9D44-F93B34C33577}" type="pres">
      <dgm:prSet presAssocID="{73726D32-9DF2-49D0-A2DB-5F627DABD121}" presName="centerShape" presStyleLbl="node0" presStyleIdx="0" presStyleCnt="1" custScaleX="73460" custScaleY="77789"/>
      <dgm:spPr/>
    </dgm:pt>
    <dgm:pt modelId="{6FBD1B38-0CE5-40BA-B4BB-C0291B39A7CB}" type="pres">
      <dgm:prSet presAssocID="{A586876F-B491-4228-BF41-C57F115BF4E9}" presName="oneComp" presStyleCnt="0"/>
      <dgm:spPr/>
    </dgm:pt>
    <dgm:pt modelId="{430FB1BE-7870-42D5-841A-20332E85F59D}" type="pres">
      <dgm:prSet presAssocID="{A586876F-B491-4228-BF41-C57F115BF4E9}" presName="dummyConnPt" presStyleCnt="0"/>
      <dgm:spPr/>
    </dgm:pt>
    <dgm:pt modelId="{6CA47E00-07B5-40FF-9F01-4544EDBFD626}" type="pres">
      <dgm:prSet presAssocID="{A586876F-B491-4228-BF41-C57F115BF4E9}" presName="oneNode" presStyleLbl="node1" presStyleIdx="0" presStyleCnt="1" custScaleX="136130" custScaleY="128868" custLinFactX="-51677" custLinFactY="-41997" custLinFactNeighborX="-100000" custLinFactNeighborY="-100000">
        <dgm:presLayoutVars>
          <dgm:bulletEnabled val="1"/>
        </dgm:presLayoutVars>
      </dgm:prSet>
      <dgm:spPr/>
    </dgm:pt>
    <dgm:pt modelId="{8C679706-116B-40C5-853A-A2CF7F026005}" type="pres">
      <dgm:prSet presAssocID="{A586876F-B491-4228-BF41-C57F115BF4E9}" presName="dummya" presStyleCnt="0"/>
      <dgm:spPr/>
    </dgm:pt>
    <dgm:pt modelId="{CE18C481-6FF6-4C89-AC2A-2E5419BFF36D}" type="pres">
      <dgm:prSet presAssocID="{A586876F-B491-4228-BF41-C57F115BF4E9}" presName="dummyb" presStyleCnt="0"/>
      <dgm:spPr/>
    </dgm:pt>
    <dgm:pt modelId="{3E26CE1A-B9A3-4483-B1A6-610451879C43}" type="pres">
      <dgm:prSet presAssocID="{A586876F-B491-4228-BF41-C57F115BF4E9}" presName="dummyc" presStyleCnt="0"/>
      <dgm:spPr/>
    </dgm:pt>
    <dgm:pt modelId="{8F8D6CAE-5ACC-4885-960B-EBE418E79721}" type="pres">
      <dgm:prSet presAssocID="{6F9E29FB-46AA-4F65-B7B5-D985A60F379F}" presName="singleconn" presStyleLbl="sibTrans2D1" presStyleIdx="0" presStyleCnt="1"/>
      <dgm:spPr/>
    </dgm:pt>
  </dgm:ptLst>
  <dgm:cxnLst>
    <dgm:cxn modelId="{AAECD10B-CA1A-4919-AE9C-8C3500628DBE}" srcId="{BFAE0B6D-78AB-412F-9C8B-CCECC44E62F1}" destId="{73726D32-9DF2-49D0-A2DB-5F627DABD121}" srcOrd="0" destOrd="0" parTransId="{CD3B7804-0EC1-47BB-B217-E80F7168D297}" sibTransId="{6FCB2964-BA10-449C-BEF4-F908B419807D}"/>
    <dgm:cxn modelId="{D9F6070D-8974-4402-BC68-E9A45911A17B}" type="presOf" srcId="{BFAE0B6D-78AB-412F-9C8B-CCECC44E62F1}" destId="{1BBAE510-B481-44E6-9CC4-47FEBF595302}" srcOrd="0" destOrd="0" presId="urn:microsoft.com/office/officeart/2005/8/layout/radial6"/>
    <dgm:cxn modelId="{E201B623-178B-4DAC-B744-EF631A79194A}" type="presOf" srcId="{6F9E29FB-46AA-4F65-B7B5-D985A60F379F}" destId="{8F8D6CAE-5ACC-4885-960B-EBE418E79721}" srcOrd="0" destOrd="0" presId="urn:microsoft.com/office/officeart/2005/8/layout/radial6"/>
    <dgm:cxn modelId="{5CD5915C-09DE-41E3-8794-B3A27399EC0B}" srcId="{73726D32-9DF2-49D0-A2DB-5F627DABD121}" destId="{A586876F-B491-4228-BF41-C57F115BF4E9}" srcOrd="0" destOrd="0" parTransId="{4943B9A1-87D6-462F-9191-4B1DA6776B27}" sibTransId="{6F9E29FB-46AA-4F65-B7B5-D985A60F379F}"/>
    <dgm:cxn modelId="{626A4A76-63EC-4AF6-B9B9-520F5F6D6DBE}" type="presOf" srcId="{73726D32-9DF2-49D0-A2DB-5F627DABD121}" destId="{BF02F2CB-489B-4D28-9D44-F93B34C33577}" srcOrd="0" destOrd="0" presId="urn:microsoft.com/office/officeart/2005/8/layout/radial6"/>
    <dgm:cxn modelId="{B59E2C5A-3B81-4402-B7A9-B53E178A3ECA}" type="presOf" srcId="{A586876F-B491-4228-BF41-C57F115BF4E9}" destId="{6CA47E00-07B5-40FF-9F01-4544EDBFD626}" srcOrd="0" destOrd="0" presId="urn:microsoft.com/office/officeart/2005/8/layout/radial6"/>
    <dgm:cxn modelId="{8978B6A1-1E30-484F-9C8B-61A874DC65ED}" type="presParOf" srcId="{1BBAE510-B481-44E6-9CC4-47FEBF595302}" destId="{BF02F2CB-489B-4D28-9D44-F93B34C33577}" srcOrd="0" destOrd="0" presId="urn:microsoft.com/office/officeart/2005/8/layout/radial6"/>
    <dgm:cxn modelId="{9BFBBAD3-3D47-4945-A454-553920AA7D53}" type="presParOf" srcId="{1BBAE510-B481-44E6-9CC4-47FEBF595302}" destId="{6FBD1B38-0CE5-40BA-B4BB-C0291B39A7CB}" srcOrd="1" destOrd="0" presId="urn:microsoft.com/office/officeart/2005/8/layout/radial6"/>
    <dgm:cxn modelId="{A2276142-BC4B-440C-BE2A-9445CEE0E644}" type="presParOf" srcId="{6FBD1B38-0CE5-40BA-B4BB-C0291B39A7CB}" destId="{430FB1BE-7870-42D5-841A-20332E85F59D}" srcOrd="0" destOrd="0" presId="urn:microsoft.com/office/officeart/2005/8/layout/radial6"/>
    <dgm:cxn modelId="{E40CF916-6E94-4357-A539-B7AED4BD0B76}" type="presParOf" srcId="{6FBD1B38-0CE5-40BA-B4BB-C0291B39A7CB}" destId="{6CA47E00-07B5-40FF-9F01-4544EDBFD626}" srcOrd="1" destOrd="0" presId="urn:microsoft.com/office/officeart/2005/8/layout/radial6"/>
    <dgm:cxn modelId="{09C2DBB2-FC74-49D0-933D-39FEC081BBF0}" type="presParOf" srcId="{1BBAE510-B481-44E6-9CC4-47FEBF595302}" destId="{8C679706-116B-40C5-853A-A2CF7F026005}" srcOrd="2" destOrd="0" presId="urn:microsoft.com/office/officeart/2005/8/layout/radial6"/>
    <dgm:cxn modelId="{B387D595-83AD-4B68-A975-5031E9C214AB}" type="presParOf" srcId="{1BBAE510-B481-44E6-9CC4-47FEBF595302}" destId="{CE18C481-6FF6-4C89-AC2A-2E5419BFF36D}" srcOrd="3" destOrd="0" presId="urn:microsoft.com/office/officeart/2005/8/layout/radial6"/>
    <dgm:cxn modelId="{B7092242-B80B-4AF3-A965-DA6C4BBEC1ED}" type="presParOf" srcId="{1BBAE510-B481-44E6-9CC4-47FEBF595302}" destId="{3E26CE1A-B9A3-4483-B1A6-610451879C43}" srcOrd="4" destOrd="0" presId="urn:microsoft.com/office/officeart/2005/8/layout/radial6"/>
    <dgm:cxn modelId="{29D49479-EB26-4FC4-BF60-287569A89BEB}" type="presParOf" srcId="{1BBAE510-B481-44E6-9CC4-47FEBF595302}" destId="{8F8D6CAE-5ACC-4885-960B-EBE418E7972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E0B6D-78AB-412F-9C8B-CCECC44E62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26D32-9DF2-49D0-A2DB-5F627DABD121}">
      <dgm:prSet phldrT="[Text]"/>
      <dgm:spPr/>
      <dgm:t>
        <a:bodyPr/>
        <a:lstStyle/>
        <a:p>
          <a:r>
            <a:rPr lang="en-IE" dirty="0"/>
            <a:t>10x</a:t>
          </a:r>
          <a:endParaRPr lang="en-US" dirty="0"/>
        </a:p>
      </dgm:t>
    </dgm:pt>
    <dgm:pt modelId="{CD3B7804-0EC1-47BB-B217-E80F7168D297}" type="parTrans" cxnId="{AAECD10B-CA1A-4919-AE9C-8C3500628DBE}">
      <dgm:prSet/>
      <dgm:spPr/>
      <dgm:t>
        <a:bodyPr/>
        <a:lstStyle/>
        <a:p>
          <a:endParaRPr lang="en-US"/>
        </a:p>
      </dgm:t>
    </dgm:pt>
    <dgm:pt modelId="{6FCB2964-BA10-449C-BEF4-F908B419807D}" type="sibTrans" cxnId="{AAECD10B-CA1A-4919-AE9C-8C3500628DBE}">
      <dgm:prSet/>
      <dgm:spPr/>
      <dgm:t>
        <a:bodyPr/>
        <a:lstStyle/>
        <a:p>
          <a:endParaRPr lang="en-US"/>
        </a:p>
      </dgm:t>
    </dgm:pt>
    <dgm:pt modelId="{A586876F-B491-4228-BF41-C57F115BF4E9}">
      <dgm:prSet phldrT="[Text]"/>
      <dgm:spPr/>
      <dgm:t>
        <a:bodyPr/>
        <a:lstStyle/>
        <a:p>
          <a:r>
            <a:rPr lang="en-IE"/>
            <a:t>4x</a:t>
          </a:r>
          <a:endParaRPr lang="en-US" dirty="0"/>
        </a:p>
      </dgm:t>
    </dgm:pt>
    <dgm:pt modelId="{4943B9A1-87D6-462F-9191-4B1DA6776B27}" type="parTrans" cxnId="{5CD5915C-09DE-41E3-8794-B3A27399EC0B}">
      <dgm:prSet/>
      <dgm:spPr/>
      <dgm:t>
        <a:bodyPr/>
        <a:lstStyle/>
        <a:p>
          <a:endParaRPr lang="en-US"/>
        </a:p>
      </dgm:t>
    </dgm:pt>
    <dgm:pt modelId="{6F9E29FB-46AA-4F65-B7B5-D985A60F379F}" type="sibTrans" cxnId="{5CD5915C-09DE-41E3-8794-B3A27399EC0B}">
      <dgm:prSet/>
      <dgm:spPr/>
      <dgm:t>
        <a:bodyPr/>
        <a:lstStyle/>
        <a:p>
          <a:endParaRPr lang="en-US"/>
        </a:p>
      </dgm:t>
    </dgm:pt>
    <dgm:pt modelId="{1BBAE510-B481-44E6-9CC4-47FEBF595302}" type="pres">
      <dgm:prSet presAssocID="{BFAE0B6D-78AB-412F-9C8B-CCECC44E62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02F2CB-489B-4D28-9D44-F93B34C33577}" type="pres">
      <dgm:prSet presAssocID="{73726D32-9DF2-49D0-A2DB-5F627DABD121}" presName="centerShape" presStyleLbl="node0" presStyleIdx="0" presStyleCnt="1" custScaleX="73460" custScaleY="77789"/>
      <dgm:spPr/>
    </dgm:pt>
    <dgm:pt modelId="{6FBD1B38-0CE5-40BA-B4BB-C0291B39A7CB}" type="pres">
      <dgm:prSet presAssocID="{A586876F-B491-4228-BF41-C57F115BF4E9}" presName="oneComp" presStyleCnt="0"/>
      <dgm:spPr/>
    </dgm:pt>
    <dgm:pt modelId="{430FB1BE-7870-42D5-841A-20332E85F59D}" type="pres">
      <dgm:prSet presAssocID="{A586876F-B491-4228-BF41-C57F115BF4E9}" presName="dummyConnPt" presStyleCnt="0"/>
      <dgm:spPr/>
    </dgm:pt>
    <dgm:pt modelId="{6CA47E00-07B5-40FF-9F01-4544EDBFD626}" type="pres">
      <dgm:prSet presAssocID="{A586876F-B491-4228-BF41-C57F115BF4E9}" presName="oneNode" presStyleLbl="node1" presStyleIdx="0" presStyleCnt="1" custScaleX="136130" custScaleY="128868" custLinFactX="-51677" custLinFactY="-41997" custLinFactNeighborX="-100000" custLinFactNeighborY="-100000">
        <dgm:presLayoutVars>
          <dgm:bulletEnabled val="1"/>
        </dgm:presLayoutVars>
      </dgm:prSet>
      <dgm:spPr/>
    </dgm:pt>
    <dgm:pt modelId="{8C679706-116B-40C5-853A-A2CF7F026005}" type="pres">
      <dgm:prSet presAssocID="{A586876F-B491-4228-BF41-C57F115BF4E9}" presName="dummya" presStyleCnt="0"/>
      <dgm:spPr/>
    </dgm:pt>
    <dgm:pt modelId="{CE18C481-6FF6-4C89-AC2A-2E5419BFF36D}" type="pres">
      <dgm:prSet presAssocID="{A586876F-B491-4228-BF41-C57F115BF4E9}" presName="dummyb" presStyleCnt="0"/>
      <dgm:spPr/>
    </dgm:pt>
    <dgm:pt modelId="{3E26CE1A-B9A3-4483-B1A6-610451879C43}" type="pres">
      <dgm:prSet presAssocID="{A586876F-B491-4228-BF41-C57F115BF4E9}" presName="dummyc" presStyleCnt="0"/>
      <dgm:spPr/>
    </dgm:pt>
    <dgm:pt modelId="{8F8D6CAE-5ACC-4885-960B-EBE418E79721}" type="pres">
      <dgm:prSet presAssocID="{6F9E29FB-46AA-4F65-B7B5-D985A60F379F}" presName="singleconn" presStyleLbl="sibTrans2D1" presStyleIdx="0" presStyleCnt="1"/>
      <dgm:spPr/>
    </dgm:pt>
  </dgm:ptLst>
  <dgm:cxnLst>
    <dgm:cxn modelId="{AAECD10B-CA1A-4919-AE9C-8C3500628DBE}" srcId="{BFAE0B6D-78AB-412F-9C8B-CCECC44E62F1}" destId="{73726D32-9DF2-49D0-A2DB-5F627DABD121}" srcOrd="0" destOrd="0" parTransId="{CD3B7804-0EC1-47BB-B217-E80F7168D297}" sibTransId="{6FCB2964-BA10-449C-BEF4-F908B419807D}"/>
    <dgm:cxn modelId="{D9F6070D-8974-4402-BC68-E9A45911A17B}" type="presOf" srcId="{BFAE0B6D-78AB-412F-9C8B-CCECC44E62F1}" destId="{1BBAE510-B481-44E6-9CC4-47FEBF595302}" srcOrd="0" destOrd="0" presId="urn:microsoft.com/office/officeart/2005/8/layout/radial6"/>
    <dgm:cxn modelId="{E201B623-178B-4DAC-B744-EF631A79194A}" type="presOf" srcId="{6F9E29FB-46AA-4F65-B7B5-D985A60F379F}" destId="{8F8D6CAE-5ACC-4885-960B-EBE418E79721}" srcOrd="0" destOrd="0" presId="urn:microsoft.com/office/officeart/2005/8/layout/radial6"/>
    <dgm:cxn modelId="{5CD5915C-09DE-41E3-8794-B3A27399EC0B}" srcId="{73726D32-9DF2-49D0-A2DB-5F627DABD121}" destId="{A586876F-B491-4228-BF41-C57F115BF4E9}" srcOrd="0" destOrd="0" parTransId="{4943B9A1-87D6-462F-9191-4B1DA6776B27}" sibTransId="{6F9E29FB-46AA-4F65-B7B5-D985A60F379F}"/>
    <dgm:cxn modelId="{626A4A76-63EC-4AF6-B9B9-520F5F6D6DBE}" type="presOf" srcId="{73726D32-9DF2-49D0-A2DB-5F627DABD121}" destId="{BF02F2CB-489B-4D28-9D44-F93B34C33577}" srcOrd="0" destOrd="0" presId="urn:microsoft.com/office/officeart/2005/8/layout/radial6"/>
    <dgm:cxn modelId="{B59E2C5A-3B81-4402-B7A9-B53E178A3ECA}" type="presOf" srcId="{A586876F-B491-4228-BF41-C57F115BF4E9}" destId="{6CA47E00-07B5-40FF-9F01-4544EDBFD626}" srcOrd="0" destOrd="0" presId="urn:microsoft.com/office/officeart/2005/8/layout/radial6"/>
    <dgm:cxn modelId="{8978B6A1-1E30-484F-9C8B-61A874DC65ED}" type="presParOf" srcId="{1BBAE510-B481-44E6-9CC4-47FEBF595302}" destId="{BF02F2CB-489B-4D28-9D44-F93B34C33577}" srcOrd="0" destOrd="0" presId="urn:microsoft.com/office/officeart/2005/8/layout/radial6"/>
    <dgm:cxn modelId="{9BFBBAD3-3D47-4945-A454-553920AA7D53}" type="presParOf" srcId="{1BBAE510-B481-44E6-9CC4-47FEBF595302}" destId="{6FBD1B38-0CE5-40BA-B4BB-C0291B39A7CB}" srcOrd="1" destOrd="0" presId="urn:microsoft.com/office/officeart/2005/8/layout/radial6"/>
    <dgm:cxn modelId="{A2276142-BC4B-440C-BE2A-9445CEE0E644}" type="presParOf" srcId="{6FBD1B38-0CE5-40BA-B4BB-C0291B39A7CB}" destId="{430FB1BE-7870-42D5-841A-20332E85F59D}" srcOrd="0" destOrd="0" presId="urn:microsoft.com/office/officeart/2005/8/layout/radial6"/>
    <dgm:cxn modelId="{E40CF916-6E94-4357-A539-B7AED4BD0B76}" type="presParOf" srcId="{6FBD1B38-0CE5-40BA-B4BB-C0291B39A7CB}" destId="{6CA47E00-07B5-40FF-9F01-4544EDBFD626}" srcOrd="1" destOrd="0" presId="urn:microsoft.com/office/officeart/2005/8/layout/radial6"/>
    <dgm:cxn modelId="{09C2DBB2-FC74-49D0-933D-39FEC081BBF0}" type="presParOf" srcId="{1BBAE510-B481-44E6-9CC4-47FEBF595302}" destId="{8C679706-116B-40C5-853A-A2CF7F026005}" srcOrd="2" destOrd="0" presId="urn:microsoft.com/office/officeart/2005/8/layout/radial6"/>
    <dgm:cxn modelId="{B387D595-83AD-4B68-A975-5031E9C214AB}" type="presParOf" srcId="{1BBAE510-B481-44E6-9CC4-47FEBF595302}" destId="{CE18C481-6FF6-4C89-AC2A-2E5419BFF36D}" srcOrd="3" destOrd="0" presId="urn:microsoft.com/office/officeart/2005/8/layout/radial6"/>
    <dgm:cxn modelId="{B7092242-B80B-4AF3-A965-DA6C4BBEC1ED}" type="presParOf" srcId="{1BBAE510-B481-44E6-9CC4-47FEBF595302}" destId="{3E26CE1A-B9A3-4483-B1A6-610451879C43}" srcOrd="4" destOrd="0" presId="urn:microsoft.com/office/officeart/2005/8/layout/radial6"/>
    <dgm:cxn modelId="{29D49479-EB26-4FC4-BF60-287569A89BEB}" type="presParOf" srcId="{1BBAE510-B481-44E6-9CC4-47FEBF595302}" destId="{8F8D6CAE-5ACC-4885-960B-EBE418E7972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E0B6D-78AB-412F-9C8B-CCECC44E62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26D32-9DF2-49D0-A2DB-5F627DABD121}">
      <dgm:prSet phldrT="[Text]"/>
      <dgm:spPr/>
      <dgm:t>
        <a:bodyPr/>
        <a:lstStyle/>
        <a:p>
          <a:r>
            <a:rPr lang="en-IE" dirty="0"/>
            <a:t>Print 10 things</a:t>
          </a:r>
          <a:endParaRPr lang="en-US" dirty="0"/>
        </a:p>
      </dgm:t>
    </dgm:pt>
    <dgm:pt modelId="{CD3B7804-0EC1-47BB-B217-E80F7168D297}" type="parTrans" cxnId="{AAECD10B-CA1A-4919-AE9C-8C3500628DBE}">
      <dgm:prSet/>
      <dgm:spPr/>
      <dgm:t>
        <a:bodyPr/>
        <a:lstStyle/>
        <a:p>
          <a:endParaRPr lang="en-US"/>
        </a:p>
      </dgm:t>
    </dgm:pt>
    <dgm:pt modelId="{6FCB2964-BA10-449C-BEF4-F908B419807D}" type="sibTrans" cxnId="{AAECD10B-CA1A-4919-AE9C-8C3500628DBE}">
      <dgm:prSet/>
      <dgm:spPr/>
      <dgm:t>
        <a:bodyPr/>
        <a:lstStyle/>
        <a:p>
          <a:endParaRPr lang="en-US"/>
        </a:p>
      </dgm:t>
    </dgm:pt>
    <dgm:pt modelId="{A586876F-B491-4228-BF41-C57F115BF4E9}">
      <dgm:prSet phldrT="[Text]"/>
      <dgm:spPr/>
      <dgm:t>
        <a:bodyPr/>
        <a:lstStyle/>
        <a:p>
          <a:r>
            <a:rPr lang="en-IE" dirty="0"/>
            <a:t>3x</a:t>
          </a:r>
          <a:endParaRPr lang="en-US" dirty="0"/>
        </a:p>
      </dgm:t>
    </dgm:pt>
    <dgm:pt modelId="{4943B9A1-87D6-462F-9191-4B1DA6776B27}" type="parTrans" cxnId="{5CD5915C-09DE-41E3-8794-B3A27399EC0B}">
      <dgm:prSet/>
      <dgm:spPr/>
      <dgm:t>
        <a:bodyPr/>
        <a:lstStyle/>
        <a:p>
          <a:endParaRPr lang="en-US"/>
        </a:p>
      </dgm:t>
    </dgm:pt>
    <dgm:pt modelId="{6F9E29FB-46AA-4F65-B7B5-D985A60F379F}" type="sibTrans" cxnId="{5CD5915C-09DE-41E3-8794-B3A27399EC0B}">
      <dgm:prSet/>
      <dgm:spPr/>
      <dgm:t>
        <a:bodyPr/>
        <a:lstStyle/>
        <a:p>
          <a:endParaRPr lang="en-US"/>
        </a:p>
      </dgm:t>
    </dgm:pt>
    <dgm:pt modelId="{1BBAE510-B481-44E6-9CC4-47FEBF595302}" type="pres">
      <dgm:prSet presAssocID="{BFAE0B6D-78AB-412F-9C8B-CCECC44E62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02F2CB-489B-4D28-9D44-F93B34C33577}" type="pres">
      <dgm:prSet presAssocID="{73726D32-9DF2-49D0-A2DB-5F627DABD121}" presName="centerShape" presStyleLbl="node0" presStyleIdx="0" presStyleCnt="1" custScaleX="73460" custScaleY="77789"/>
      <dgm:spPr/>
    </dgm:pt>
    <dgm:pt modelId="{6FBD1B38-0CE5-40BA-B4BB-C0291B39A7CB}" type="pres">
      <dgm:prSet presAssocID="{A586876F-B491-4228-BF41-C57F115BF4E9}" presName="oneComp" presStyleCnt="0"/>
      <dgm:spPr/>
    </dgm:pt>
    <dgm:pt modelId="{430FB1BE-7870-42D5-841A-20332E85F59D}" type="pres">
      <dgm:prSet presAssocID="{A586876F-B491-4228-BF41-C57F115BF4E9}" presName="dummyConnPt" presStyleCnt="0"/>
      <dgm:spPr/>
    </dgm:pt>
    <dgm:pt modelId="{6CA47E00-07B5-40FF-9F01-4544EDBFD626}" type="pres">
      <dgm:prSet presAssocID="{A586876F-B491-4228-BF41-C57F115BF4E9}" presName="oneNode" presStyleLbl="node1" presStyleIdx="0" presStyleCnt="1" custScaleX="136130" custScaleY="128868" custLinFactX="-51677" custLinFactY="-41997" custLinFactNeighborX="-100000" custLinFactNeighborY="-100000">
        <dgm:presLayoutVars>
          <dgm:bulletEnabled val="1"/>
        </dgm:presLayoutVars>
      </dgm:prSet>
      <dgm:spPr/>
    </dgm:pt>
    <dgm:pt modelId="{8C679706-116B-40C5-853A-A2CF7F026005}" type="pres">
      <dgm:prSet presAssocID="{A586876F-B491-4228-BF41-C57F115BF4E9}" presName="dummya" presStyleCnt="0"/>
      <dgm:spPr/>
    </dgm:pt>
    <dgm:pt modelId="{CE18C481-6FF6-4C89-AC2A-2E5419BFF36D}" type="pres">
      <dgm:prSet presAssocID="{A586876F-B491-4228-BF41-C57F115BF4E9}" presName="dummyb" presStyleCnt="0"/>
      <dgm:spPr/>
    </dgm:pt>
    <dgm:pt modelId="{3E26CE1A-B9A3-4483-B1A6-610451879C43}" type="pres">
      <dgm:prSet presAssocID="{A586876F-B491-4228-BF41-C57F115BF4E9}" presName="dummyc" presStyleCnt="0"/>
      <dgm:spPr/>
    </dgm:pt>
    <dgm:pt modelId="{8F8D6CAE-5ACC-4885-960B-EBE418E79721}" type="pres">
      <dgm:prSet presAssocID="{6F9E29FB-46AA-4F65-B7B5-D985A60F379F}" presName="singleconn" presStyleLbl="sibTrans2D1" presStyleIdx="0" presStyleCnt="1"/>
      <dgm:spPr/>
    </dgm:pt>
  </dgm:ptLst>
  <dgm:cxnLst>
    <dgm:cxn modelId="{AAECD10B-CA1A-4919-AE9C-8C3500628DBE}" srcId="{BFAE0B6D-78AB-412F-9C8B-CCECC44E62F1}" destId="{73726D32-9DF2-49D0-A2DB-5F627DABD121}" srcOrd="0" destOrd="0" parTransId="{CD3B7804-0EC1-47BB-B217-E80F7168D297}" sibTransId="{6FCB2964-BA10-449C-BEF4-F908B419807D}"/>
    <dgm:cxn modelId="{D9F6070D-8974-4402-BC68-E9A45911A17B}" type="presOf" srcId="{BFAE0B6D-78AB-412F-9C8B-CCECC44E62F1}" destId="{1BBAE510-B481-44E6-9CC4-47FEBF595302}" srcOrd="0" destOrd="0" presId="urn:microsoft.com/office/officeart/2005/8/layout/radial6"/>
    <dgm:cxn modelId="{E201B623-178B-4DAC-B744-EF631A79194A}" type="presOf" srcId="{6F9E29FB-46AA-4F65-B7B5-D985A60F379F}" destId="{8F8D6CAE-5ACC-4885-960B-EBE418E79721}" srcOrd="0" destOrd="0" presId="urn:microsoft.com/office/officeart/2005/8/layout/radial6"/>
    <dgm:cxn modelId="{5CD5915C-09DE-41E3-8794-B3A27399EC0B}" srcId="{73726D32-9DF2-49D0-A2DB-5F627DABD121}" destId="{A586876F-B491-4228-BF41-C57F115BF4E9}" srcOrd="0" destOrd="0" parTransId="{4943B9A1-87D6-462F-9191-4B1DA6776B27}" sibTransId="{6F9E29FB-46AA-4F65-B7B5-D985A60F379F}"/>
    <dgm:cxn modelId="{626A4A76-63EC-4AF6-B9B9-520F5F6D6DBE}" type="presOf" srcId="{73726D32-9DF2-49D0-A2DB-5F627DABD121}" destId="{BF02F2CB-489B-4D28-9D44-F93B34C33577}" srcOrd="0" destOrd="0" presId="urn:microsoft.com/office/officeart/2005/8/layout/radial6"/>
    <dgm:cxn modelId="{B59E2C5A-3B81-4402-B7A9-B53E178A3ECA}" type="presOf" srcId="{A586876F-B491-4228-BF41-C57F115BF4E9}" destId="{6CA47E00-07B5-40FF-9F01-4544EDBFD626}" srcOrd="0" destOrd="0" presId="urn:microsoft.com/office/officeart/2005/8/layout/radial6"/>
    <dgm:cxn modelId="{8978B6A1-1E30-484F-9C8B-61A874DC65ED}" type="presParOf" srcId="{1BBAE510-B481-44E6-9CC4-47FEBF595302}" destId="{BF02F2CB-489B-4D28-9D44-F93B34C33577}" srcOrd="0" destOrd="0" presId="urn:microsoft.com/office/officeart/2005/8/layout/radial6"/>
    <dgm:cxn modelId="{9BFBBAD3-3D47-4945-A454-553920AA7D53}" type="presParOf" srcId="{1BBAE510-B481-44E6-9CC4-47FEBF595302}" destId="{6FBD1B38-0CE5-40BA-B4BB-C0291B39A7CB}" srcOrd="1" destOrd="0" presId="urn:microsoft.com/office/officeart/2005/8/layout/radial6"/>
    <dgm:cxn modelId="{A2276142-BC4B-440C-BE2A-9445CEE0E644}" type="presParOf" srcId="{6FBD1B38-0CE5-40BA-B4BB-C0291B39A7CB}" destId="{430FB1BE-7870-42D5-841A-20332E85F59D}" srcOrd="0" destOrd="0" presId="urn:microsoft.com/office/officeart/2005/8/layout/radial6"/>
    <dgm:cxn modelId="{E40CF916-6E94-4357-A539-B7AED4BD0B76}" type="presParOf" srcId="{6FBD1B38-0CE5-40BA-B4BB-C0291B39A7CB}" destId="{6CA47E00-07B5-40FF-9F01-4544EDBFD626}" srcOrd="1" destOrd="0" presId="urn:microsoft.com/office/officeart/2005/8/layout/radial6"/>
    <dgm:cxn modelId="{09C2DBB2-FC74-49D0-933D-39FEC081BBF0}" type="presParOf" srcId="{1BBAE510-B481-44E6-9CC4-47FEBF595302}" destId="{8C679706-116B-40C5-853A-A2CF7F026005}" srcOrd="2" destOrd="0" presId="urn:microsoft.com/office/officeart/2005/8/layout/radial6"/>
    <dgm:cxn modelId="{B387D595-83AD-4B68-A975-5031E9C214AB}" type="presParOf" srcId="{1BBAE510-B481-44E6-9CC4-47FEBF595302}" destId="{CE18C481-6FF6-4C89-AC2A-2E5419BFF36D}" srcOrd="3" destOrd="0" presId="urn:microsoft.com/office/officeart/2005/8/layout/radial6"/>
    <dgm:cxn modelId="{B7092242-B80B-4AF3-A965-DA6C4BBEC1ED}" type="presParOf" srcId="{1BBAE510-B481-44E6-9CC4-47FEBF595302}" destId="{3E26CE1A-B9A3-4483-B1A6-610451879C43}" srcOrd="4" destOrd="0" presId="urn:microsoft.com/office/officeart/2005/8/layout/radial6"/>
    <dgm:cxn modelId="{29D49479-EB26-4FC4-BF60-287569A89BEB}" type="presParOf" srcId="{1BBAE510-B481-44E6-9CC4-47FEBF595302}" destId="{8F8D6CAE-5ACC-4885-960B-EBE418E7972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D6CAE-5ACC-4885-960B-EBE418E79721}">
      <dsp:nvSpPr>
        <dsp:cNvPr id="0" name=""/>
        <dsp:cNvSpPr/>
      </dsp:nvSpPr>
      <dsp:spPr>
        <a:xfrm>
          <a:off x="3627966" y="415938"/>
          <a:ext cx="2766722" cy="2766722"/>
        </a:xfrm>
        <a:prstGeom prst="blockArc">
          <a:avLst>
            <a:gd name="adj1" fmla="val 5724"/>
            <a:gd name="adj2" fmla="val 21594276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F2CB-489B-4D28-9D44-F93B34C33577}">
      <dsp:nvSpPr>
        <dsp:cNvPr id="0" name=""/>
        <dsp:cNvSpPr/>
      </dsp:nvSpPr>
      <dsp:spPr>
        <a:xfrm>
          <a:off x="4541729" y="1302163"/>
          <a:ext cx="934691" cy="989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Inner Loop</a:t>
          </a:r>
          <a:endParaRPr lang="en-US" sz="2200" kern="1200" dirty="0"/>
        </a:p>
      </dsp:txBody>
      <dsp:txXfrm>
        <a:off x="4678611" y="1447112"/>
        <a:ext cx="660927" cy="699874"/>
      </dsp:txXfrm>
    </dsp:sp>
    <dsp:sp modelId="{6CA47E00-07B5-40FF-9F01-4544EDBFD626}">
      <dsp:nvSpPr>
        <dsp:cNvPr id="0" name=""/>
        <dsp:cNvSpPr/>
      </dsp:nvSpPr>
      <dsp:spPr>
        <a:xfrm>
          <a:off x="4403203" y="0"/>
          <a:ext cx="1212464" cy="1147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Outer Loop</a:t>
          </a:r>
          <a:endParaRPr lang="en-US" sz="2100" kern="1200" dirty="0"/>
        </a:p>
      </dsp:txBody>
      <dsp:txXfrm>
        <a:off x="4580764" y="168089"/>
        <a:ext cx="857342" cy="811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D6CAE-5ACC-4885-960B-EBE418E79721}">
      <dsp:nvSpPr>
        <dsp:cNvPr id="0" name=""/>
        <dsp:cNvSpPr/>
      </dsp:nvSpPr>
      <dsp:spPr>
        <a:xfrm>
          <a:off x="3671340" y="403875"/>
          <a:ext cx="2683839" cy="2683839"/>
        </a:xfrm>
        <a:prstGeom prst="blockArc">
          <a:avLst>
            <a:gd name="adj1" fmla="val 5728"/>
            <a:gd name="adj2" fmla="val 21594272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F2CB-489B-4D28-9D44-F93B34C33577}">
      <dsp:nvSpPr>
        <dsp:cNvPr id="0" name=""/>
        <dsp:cNvSpPr/>
      </dsp:nvSpPr>
      <dsp:spPr>
        <a:xfrm>
          <a:off x="4557452" y="1263257"/>
          <a:ext cx="907242" cy="960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10x</a:t>
          </a:r>
          <a:endParaRPr lang="en-US" sz="2900" kern="1200" dirty="0"/>
        </a:p>
      </dsp:txBody>
      <dsp:txXfrm>
        <a:off x="4690315" y="1403949"/>
        <a:ext cx="641516" cy="679322"/>
      </dsp:txXfrm>
    </dsp:sp>
    <dsp:sp modelId="{6CA47E00-07B5-40FF-9F01-4544EDBFD626}">
      <dsp:nvSpPr>
        <dsp:cNvPr id="0" name=""/>
        <dsp:cNvSpPr/>
      </dsp:nvSpPr>
      <dsp:spPr>
        <a:xfrm>
          <a:off x="4422177" y="0"/>
          <a:ext cx="1176859" cy="1114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/>
            <a:t>4x</a:t>
          </a:r>
          <a:endParaRPr lang="en-US" sz="2800" kern="1200" dirty="0"/>
        </a:p>
      </dsp:txBody>
      <dsp:txXfrm>
        <a:off x="4594524" y="163153"/>
        <a:ext cx="832165" cy="787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D6CAE-5ACC-4885-960B-EBE418E79721}">
      <dsp:nvSpPr>
        <dsp:cNvPr id="0" name=""/>
        <dsp:cNvSpPr/>
      </dsp:nvSpPr>
      <dsp:spPr>
        <a:xfrm>
          <a:off x="3671340" y="403875"/>
          <a:ext cx="2683839" cy="2683839"/>
        </a:xfrm>
        <a:prstGeom prst="blockArc">
          <a:avLst>
            <a:gd name="adj1" fmla="val 5728"/>
            <a:gd name="adj2" fmla="val 21594272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F2CB-489B-4D28-9D44-F93B34C33577}">
      <dsp:nvSpPr>
        <dsp:cNvPr id="0" name=""/>
        <dsp:cNvSpPr/>
      </dsp:nvSpPr>
      <dsp:spPr>
        <a:xfrm>
          <a:off x="4557452" y="1263257"/>
          <a:ext cx="907242" cy="960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Print 10 things</a:t>
          </a:r>
          <a:endParaRPr lang="en-US" sz="1600" kern="1200" dirty="0"/>
        </a:p>
      </dsp:txBody>
      <dsp:txXfrm>
        <a:off x="4690315" y="1403949"/>
        <a:ext cx="641516" cy="679322"/>
      </dsp:txXfrm>
    </dsp:sp>
    <dsp:sp modelId="{6CA47E00-07B5-40FF-9F01-4544EDBFD626}">
      <dsp:nvSpPr>
        <dsp:cNvPr id="0" name=""/>
        <dsp:cNvSpPr/>
      </dsp:nvSpPr>
      <dsp:spPr>
        <a:xfrm>
          <a:off x="4422177" y="0"/>
          <a:ext cx="1176859" cy="1114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3x</a:t>
          </a:r>
          <a:endParaRPr lang="en-US" sz="1500" kern="1200" dirty="0"/>
        </a:p>
      </dsp:txBody>
      <dsp:txXfrm>
        <a:off x="4594524" y="163153"/>
        <a:ext cx="832165" cy="78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0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58454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2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2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768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3F129C-E220-42FA-B967-21E07D6B12F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AFA6AF-330D-4F34-A5C0-FD272DFA17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E0A-3745-4E30-BB19-51489CFF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Nested 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A14D-02D7-476B-A947-1F6807D9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/>
              <a:t>Loopception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CB9-4C92-46ED-8357-AB9579DA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Loop in a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81C7-9D09-4C59-B89F-7BC53632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Just a loop inside a loop</a:t>
            </a:r>
          </a:p>
          <a:p>
            <a:r>
              <a:rPr lang="en-IE" dirty="0"/>
              <a:t>For every time the outer loop runs once, the inner loop will run </a:t>
            </a:r>
            <a:r>
              <a:rPr lang="en-IE" b="1" dirty="0"/>
              <a:t>fully</a:t>
            </a:r>
          </a:p>
          <a:p>
            <a:r>
              <a:rPr lang="en-IE" dirty="0"/>
              <a:t>Commonly for loops</a:t>
            </a:r>
          </a:p>
          <a:p>
            <a:r>
              <a:rPr lang="en-IE" dirty="0"/>
              <a:t>Nested for loops use ‘</a:t>
            </a:r>
            <a:r>
              <a:rPr lang="en-IE" dirty="0" err="1"/>
              <a:t>i</a:t>
            </a:r>
            <a:r>
              <a:rPr lang="en-IE" dirty="0"/>
              <a:t>’ for the outer loop, ‘j’ for inner loop, then ‘k’ and so on</a:t>
            </a:r>
          </a:p>
          <a:p>
            <a:r>
              <a:rPr lang="en-IE" dirty="0"/>
              <a:t>Nested Loops are difficult to visualise, useful to Rubber Duck!</a:t>
            </a:r>
          </a:p>
        </p:txBody>
      </p:sp>
    </p:spTree>
    <p:extLst>
      <p:ext uri="{BB962C8B-B14F-4D97-AF65-F5344CB8AC3E}">
        <p14:creationId xmlns:p14="http://schemas.microsoft.com/office/powerpoint/2010/main" val="7286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A3CB-B16D-4393-90F3-7982C433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IE" sz="4400"/>
              <a:t>Rubber ducking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6266-D960-42B2-AABA-A5DE479A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The process of explaining a problem to an inanimate object, and in the process of explaining realizing how to solve it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96BED-CF21-494C-BE68-699CE517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r="2" b="2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15CA87-0F6A-4EE0-895A-C2055D5CF4B5}"/>
              </a:ext>
            </a:extLst>
          </p:cNvPr>
          <p:cNvSpPr txBox="1">
            <a:spLocks/>
          </p:cNvSpPr>
          <p:nvPr/>
        </p:nvSpPr>
        <p:spPr>
          <a:xfrm>
            <a:off x="7692062" y="5988450"/>
            <a:ext cx="3818241" cy="177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By Tom Morris - Own work, CC BY-SA 3.0, https://commons.wikimedia.org/w/index.php?curid=16745966</a:t>
            </a:r>
          </a:p>
        </p:txBody>
      </p:sp>
    </p:spTree>
    <p:extLst>
      <p:ext uri="{BB962C8B-B14F-4D97-AF65-F5344CB8AC3E}">
        <p14:creationId xmlns:p14="http://schemas.microsoft.com/office/powerpoint/2010/main" val="382061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01AC-9C77-4AEA-B549-788F7021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IE" sz="4400"/>
              <a:t>Visualisation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9892-61D0-49BF-9A04-80204FB9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517674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//Try and visualise what the below code will do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for(int </a:t>
            </a:r>
            <a:r>
              <a:rPr lang="en-IE" dirty="0" err="1">
                <a:solidFill>
                  <a:schemeClr val="tx1"/>
                </a:solidFill>
              </a:rPr>
              <a:t>i</a:t>
            </a:r>
            <a:r>
              <a:rPr lang="en-IE" dirty="0">
                <a:solidFill>
                  <a:schemeClr val="tx1"/>
                </a:solidFill>
              </a:rPr>
              <a:t>=0;i&lt;=3;i++){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	for(int j=10;j&lt;=100;j=j+10){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		</a:t>
            </a:r>
            <a:r>
              <a:rPr lang="en-IE" dirty="0" err="1">
                <a:solidFill>
                  <a:schemeClr val="tx1"/>
                </a:solidFill>
              </a:rPr>
              <a:t>System.out.println</a:t>
            </a:r>
            <a:r>
              <a:rPr lang="en-IE" dirty="0">
                <a:solidFill>
                  <a:schemeClr val="tx1"/>
                </a:solidFill>
              </a:rPr>
              <a:t>(j);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1861CB2E-7D54-4B8C-B3E1-D211277C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0E19-0933-48E6-A7D7-7770CA33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happened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17F13B-DD3E-4CC1-A2AB-4FD253C9D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8513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6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C0BA-A759-4068-84A1-3E63DE1E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248FB17-6DB4-4A34-9542-54F75E3F3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660453"/>
              </p:ext>
            </p:extLst>
          </p:nvPr>
        </p:nvGraphicFramePr>
        <p:xfrm>
          <a:off x="1251678" y="2392878"/>
          <a:ext cx="10178322" cy="348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5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B620-09A7-44AB-97C0-4C831D76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030A-B81E-4BEB-BE31-A90FA12A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00B7F9A-7B55-407D-B5C2-FFC8E02D0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414166"/>
              </p:ext>
            </p:extLst>
          </p:nvPr>
        </p:nvGraphicFramePr>
        <p:xfrm>
          <a:off x="1251678" y="2392878"/>
          <a:ext cx="10178322" cy="348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30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EAC3-CADC-49CE-BEEC-04950CBE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Usage of nested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7CAA-8717-4594-9F39-4BE51D27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Accessing elements in 2d arrays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A01BFF-B3B5-4058-A43D-07108D55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28342"/>
              </p:ext>
            </p:extLst>
          </p:nvPr>
        </p:nvGraphicFramePr>
        <p:xfrm>
          <a:off x="1723241" y="2981915"/>
          <a:ext cx="9115088" cy="248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72">
                  <a:extLst>
                    <a:ext uri="{9D8B030D-6E8A-4147-A177-3AD203B41FA5}">
                      <a16:colId xmlns:a16="http://schemas.microsoft.com/office/drawing/2014/main" val="2801446848"/>
                    </a:ext>
                  </a:extLst>
                </a:gridCol>
                <a:gridCol w="2278772">
                  <a:extLst>
                    <a:ext uri="{9D8B030D-6E8A-4147-A177-3AD203B41FA5}">
                      <a16:colId xmlns:a16="http://schemas.microsoft.com/office/drawing/2014/main" val="1114876035"/>
                    </a:ext>
                  </a:extLst>
                </a:gridCol>
                <a:gridCol w="2278772">
                  <a:extLst>
                    <a:ext uri="{9D8B030D-6E8A-4147-A177-3AD203B41FA5}">
                      <a16:colId xmlns:a16="http://schemas.microsoft.com/office/drawing/2014/main" val="692964961"/>
                    </a:ext>
                  </a:extLst>
                </a:gridCol>
                <a:gridCol w="2278772">
                  <a:extLst>
                    <a:ext uri="{9D8B030D-6E8A-4147-A177-3AD203B41FA5}">
                      <a16:colId xmlns:a16="http://schemas.microsoft.com/office/drawing/2014/main" val="1171817996"/>
                    </a:ext>
                  </a:extLst>
                </a:gridCol>
              </a:tblGrid>
              <a:tr h="6210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Result2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92791"/>
                  </a:ext>
                </a:extLst>
              </a:tr>
              <a:tr h="621079">
                <a:tc>
                  <a:txBody>
                    <a:bodyPr/>
                    <a:lstStyle/>
                    <a:p>
                      <a:r>
                        <a:rPr lang="en-IE" dirty="0"/>
                        <a:t>Student0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92528"/>
                  </a:ext>
                </a:extLst>
              </a:tr>
              <a:tr h="621079">
                <a:tc>
                  <a:txBody>
                    <a:bodyPr/>
                    <a:lstStyle/>
                    <a:p>
                      <a:r>
                        <a:rPr lang="en-IE" dirty="0"/>
                        <a:t>Student1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97211"/>
                  </a:ext>
                </a:extLst>
              </a:tr>
              <a:tr h="621079">
                <a:tc>
                  <a:txBody>
                    <a:bodyPr/>
                    <a:lstStyle/>
                    <a:p>
                      <a:r>
                        <a:rPr lang="en-IE" dirty="0"/>
                        <a:t>Student2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464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Nested Loops</vt:lpstr>
      <vt:lpstr>Loop in a loop</vt:lpstr>
      <vt:lpstr>Rubber ducking</vt:lpstr>
      <vt:lpstr>Visualisation</vt:lpstr>
      <vt:lpstr>What happened</vt:lpstr>
      <vt:lpstr>PowerPoint Presentation</vt:lpstr>
      <vt:lpstr>PowerPoint Presentation</vt:lpstr>
      <vt:lpstr>Usage of 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Sam Cogan</dc:creator>
  <cp:lastModifiedBy>Sam Cogan</cp:lastModifiedBy>
  <cp:revision>3</cp:revision>
  <dcterms:created xsi:type="dcterms:W3CDTF">2020-11-16T18:37:30Z</dcterms:created>
  <dcterms:modified xsi:type="dcterms:W3CDTF">2020-11-25T19:56:05Z</dcterms:modified>
</cp:coreProperties>
</file>