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B8BC8F-6081-4BB1-BEC7-4F240BE303E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6588582-06F1-4E58-836C-8B9090557DA6}">
      <dgm:prSet/>
      <dgm:spPr/>
      <dgm:t>
        <a:bodyPr/>
        <a:lstStyle/>
        <a:p>
          <a:pPr>
            <a:defRPr cap="all"/>
          </a:pPr>
          <a:r>
            <a:rPr lang="en-IE" dirty="0"/>
            <a:t>While loop vs For loop is a judgement call</a:t>
          </a:r>
          <a:endParaRPr lang="en-US" dirty="0"/>
        </a:p>
      </dgm:t>
    </dgm:pt>
    <dgm:pt modelId="{8C7BE23A-0E9A-4D61-8A9A-8BAB3EA45C37}" type="parTrans" cxnId="{EA81826E-1F91-47EC-AF40-C438F427DA02}">
      <dgm:prSet/>
      <dgm:spPr/>
      <dgm:t>
        <a:bodyPr/>
        <a:lstStyle/>
        <a:p>
          <a:endParaRPr lang="en-US"/>
        </a:p>
      </dgm:t>
    </dgm:pt>
    <dgm:pt modelId="{FBC10439-8283-4F47-89E6-BFACE48449FA}" type="sibTrans" cxnId="{EA81826E-1F91-47EC-AF40-C438F427DA02}">
      <dgm:prSet/>
      <dgm:spPr/>
      <dgm:t>
        <a:bodyPr/>
        <a:lstStyle/>
        <a:p>
          <a:endParaRPr lang="en-US"/>
        </a:p>
      </dgm:t>
    </dgm:pt>
    <dgm:pt modelId="{85BD617F-C107-4636-8DB9-D07E848D7B5D}">
      <dgm:prSet/>
      <dgm:spPr/>
      <dgm:t>
        <a:bodyPr/>
        <a:lstStyle/>
        <a:p>
          <a:pPr>
            <a:defRPr cap="all"/>
          </a:pPr>
          <a:r>
            <a:rPr lang="en-IE"/>
            <a:t>A hammer and a mallet can do the same job, but depends on the situation!</a:t>
          </a:r>
          <a:endParaRPr lang="en-US"/>
        </a:p>
      </dgm:t>
    </dgm:pt>
    <dgm:pt modelId="{F269EB00-B2C6-40FD-9540-D3BAFD412EBE}" type="parTrans" cxnId="{9AF23902-9177-4CAA-A5D8-0335FD4988F8}">
      <dgm:prSet/>
      <dgm:spPr/>
      <dgm:t>
        <a:bodyPr/>
        <a:lstStyle/>
        <a:p>
          <a:endParaRPr lang="en-US"/>
        </a:p>
      </dgm:t>
    </dgm:pt>
    <dgm:pt modelId="{D74CC184-6022-4764-8AA4-7C888EE65CED}" type="sibTrans" cxnId="{9AF23902-9177-4CAA-A5D8-0335FD4988F8}">
      <dgm:prSet/>
      <dgm:spPr/>
      <dgm:t>
        <a:bodyPr/>
        <a:lstStyle/>
        <a:p>
          <a:endParaRPr lang="en-US"/>
        </a:p>
      </dgm:t>
    </dgm:pt>
    <dgm:pt modelId="{23FEB42D-D25B-40AB-ABEE-120040978F65}" type="pres">
      <dgm:prSet presAssocID="{31B8BC8F-6081-4BB1-BEC7-4F240BE303EA}" presName="root" presStyleCnt="0">
        <dgm:presLayoutVars>
          <dgm:dir/>
          <dgm:resizeHandles val="exact"/>
        </dgm:presLayoutVars>
      </dgm:prSet>
      <dgm:spPr/>
    </dgm:pt>
    <dgm:pt modelId="{87EEECD1-0613-444B-81AA-098372C0CFCB}" type="pres">
      <dgm:prSet presAssocID="{D6588582-06F1-4E58-836C-8B9090557DA6}" presName="compNode" presStyleCnt="0"/>
      <dgm:spPr/>
    </dgm:pt>
    <dgm:pt modelId="{ED301B61-6089-4044-8244-88BAF84A50B0}" type="pres">
      <dgm:prSet presAssocID="{D6588582-06F1-4E58-836C-8B9090557DA6}" presName="iconBgRect" presStyleLbl="bgShp" presStyleIdx="0" presStyleCnt="2"/>
      <dgm:spPr/>
    </dgm:pt>
    <dgm:pt modelId="{0C2E2008-33CA-4B87-ABA7-BF35F0A7DC53}" type="pres">
      <dgm:prSet presAssocID="{D6588582-06F1-4E58-836C-8B9090557D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8E5428D-92F4-4432-B7B2-3695ECB62D66}" type="pres">
      <dgm:prSet presAssocID="{D6588582-06F1-4E58-836C-8B9090557DA6}" presName="spaceRect" presStyleCnt="0"/>
      <dgm:spPr/>
    </dgm:pt>
    <dgm:pt modelId="{69B2F83F-0153-45A3-A46F-C338ECF93EC0}" type="pres">
      <dgm:prSet presAssocID="{D6588582-06F1-4E58-836C-8B9090557DA6}" presName="textRect" presStyleLbl="revTx" presStyleIdx="0" presStyleCnt="2">
        <dgm:presLayoutVars>
          <dgm:chMax val="1"/>
          <dgm:chPref val="1"/>
        </dgm:presLayoutVars>
      </dgm:prSet>
      <dgm:spPr/>
    </dgm:pt>
    <dgm:pt modelId="{AD756D32-07F6-4464-A0C9-C68A22F11C87}" type="pres">
      <dgm:prSet presAssocID="{FBC10439-8283-4F47-89E6-BFACE48449FA}" presName="sibTrans" presStyleCnt="0"/>
      <dgm:spPr/>
    </dgm:pt>
    <dgm:pt modelId="{DAB0872D-FBBF-448E-936E-6293268C218D}" type="pres">
      <dgm:prSet presAssocID="{85BD617F-C107-4636-8DB9-D07E848D7B5D}" presName="compNode" presStyleCnt="0"/>
      <dgm:spPr/>
    </dgm:pt>
    <dgm:pt modelId="{5C020E50-E41A-4725-81D6-5D7845034424}" type="pres">
      <dgm:prSet presAssocID="{85BD617F-C107-4636-8DB9-D07E848D7B5D}" presName="iconBgRect" presStyleLbl="bgShp" presStyleIdx="1" presStyleCnt="2"/>
      <dgm:spPr/>
    </dgm:pt>
    <dgm:pt modelId="{DCE78B58-C8BB-4B1D-A190-2845A89C1F2E}" type="pres">
      <dgm:prSet presAssocID="{85BD617F-C107-4636-8DB9-D07E848D7B5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7BC4FD54-90FC-41F9-9B21-B92A954A9910}" type="pres">
      <dgm:prSet presAssocID="{85BD617F-C107-4636-8DB9-D07E848D7B5D}" presName="spaceRect" presStyleCnt="0"/>
      <dgm:spPr/>
    </dgm:pt>
    <dgm:pt modelId="{1D6B7D5C-CCC8-4D15-8535-C5B66C60B578}" type="pres">
      <dgm:prSet presAssocID="{85BD617F-C107-4636-8DB9-D07E848D7B5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AF23902-9177-4CAA-A5D8-0335FD4988F8}" srcId="{31B8BC8F-6081-4BB1-BEC7-4F240BE303EA}" destId="{85BD617F-C107-4636-8DB9-D07E848D7B5D}" srcOrd="1" destOrd="0" parTransId="{F269EB00-B2C6-40FD-9540-D3BAFD412EBE}" sibTransId="{D74CC184-6022-4764-8AA4-7C888EE65CED}"/>
    <dgm:cxn modelId="{C29FF449-6F97-482D-A45A-9F86E3B249ED}" type="presOf" srcId="{31B8BC8F-6081-4BB1-BEC7-4F240BE303EA}" destId="{23FEB42D-D25B-40AB-ABEE-120040978F65}" srcOrd="0" destOrd="0" presId="urn:microsoft.com/office/officeart/2018/5/layout/IconCircleLabelList"/>
    <dgm:cxn modelId="{EA81826E-1F91-47EC-AF40-C438F427DA02}" srcId="{31B8BC8F-6081-4BB1-BEC7-4F240BE303EA}" destId="{D6588582-06F1-4E58-836C-8B9090557DA6}" srcOrd="0" destOrd="0" parTransId="{8C7BE23A-0E9A-4D61-8A9A-8BAB3EA45C37}" sibTransId="{FBC10439-8283-4F47-89E6-BFACE48449FA}"/>
    <dgm:cxn modelId="{F0E699E8-2DE7-44CD-9877-70A151145F6D}" type="presOf" srcId="{85BD617F-C107-4636-8DB9-D07E848D7B5D}" destId="{1D6B7D5C-CCC8-4D15-8535-C5B66C60B578}" srcOrd="0" destOrd="0" presId="urn:microsoft.com/office/officeart/2018/5/layout/IconCircleLabelList"/>
    <dgm:cxn modelId="{E87552FA-878C-4BCA-B2CF-7196C0F284E3}" type="presOf" srcId="{D6588582-06F1-4E58-836C-8B9090557DA6}" destId="{69B2F83F-0153-45A3-A46F-C338ECF93EC0}" srcOrd="0" destOrd="0" presId="urn:microsoft.com/office/officeart/2018/5/layout/IconCircleLabelList"/>
    <dgm:cxn modelId="{4EBC6E52-402B-46EA-A6EA-BDDF54BF4D53}" type="presParOf" srcId="{23FEB42D-D25B-40AB-ABEE-120040978F65}" destId="{87EEECD1-0613-444B-81AA-098372C0CFCB}" srcOrd="0" destOrd="0" presId="urn:microsoft.com/office/officeart/2018/5/layout/IconCircleLabelList"/>
    <dgm:cxn modelId="{C727AD20-A484-4F80-B084-3CD5D288D3F7}" type="presParOf" srcId="{87EEECD1-0613-444B-81AA-098372C0CFCB}" destId="{ED301B61-6089-4044-8244-88BAF84A50B0}" srcOrd="0" destOrd="0" presId="urn:microsoft.com/office/officeart/2018/5/layout/IconCircleLabelList"/>
    <dgm:cxn modelId="{E3C775E7-EABC-4755-B717-8EB02C72AB5F}" type="presParOf" srcId="{87EEECD1-0613-444B-81AA-098372C0CFCB}" destId="{0C2E2008-33CA-4B87-ABA7-BF35F0A7DC53}" srcOrd="1" destOrd="0" presId="urn:microsoft.com/office/officeart/2018/5/layout/IconCircleLabelList"/>
    <dgm:cxn modelId="{D82C85C3-68DD-43C3-BF03-4DAFAE04880B}" type="presParOf" srcId="{87EEECD1-0613-444B-81AA-098372C0CFCB}" destId="{D8E5428D-92F4-4432-B7B2-3695ECB62D66}" srcOrd="2" destOrd="0" presId="urn:microsoft.com/office/officeart/2018/5/layout/IconCircleLabelList"/>
    <dgm:cxn modelId="{FFCE4D2E-2632-4DB6-B4F4-F2BE99C7873F}" type="presParOf" srcId="{87EEECD1-0613-444B-81AA-098372C0CFCB}" destId="{69B2F83F-0153-45A3-A46F-C338ECF93EC0}" srcOrd="3" destOrd="0" presId="urn:microsoft.com/office/officeart/2018/5/layout/IconCircleLabelList"/>
    <dgm:cxn modelId="{5C6C82F6-59D7-460A-BDB8-1E3A6B21469E}" type="presParOf" srcId="{23FEB42D-D25B-40AB-ABEE-120040978F65}" destId="{AD756D32-07F6-4464-A0C9-C68A22F11C87}" srcOrd="1" destOrd="0" presId="urn:microsoft.com/office/officeart/2018/5/layout/IconCircleLabelList"/>
    <dgm:cxn modelId="{21BDD4B0-7EB4-407C-8FA0-32CD533A8144}" type="presParOf" srcId="{23FEB42D-D25B-40AB-ABEE-120040978F65}" destId="{DAB0872D-FBBF-448E-936E-6293268C218D}" srcOrd="2" destOrd="0" presId="urn:microsoft.com/office/officeart/2018/5/layout/IconCircleLabelList"/>
    <dgm:cxn modelId="{E452ADCE-3A1C-4DCE-8387-0EFD8B1B036F}" type="presParOf" srcId="{DAB0872D-FBBF-448E-936E-6293268C218D}" destId="{5C020E50-E41A-4725-81D6-5D7845034424}" srcOrd="0" destOrd="0" presId="urn:microsoft.com/office/officeart/2018/5/layout/IconCircleLabelList"/>
    <dgm:cxn modelId="{54025C78-898C-4652-A62A-32FE46B7A84C}" type="presParOf" srcId="{DAB0872D-FBBF-448E-936E-6293268C218D}" destId="{DCE78B58-C8BB-4B1D-A190-2845A89C1F2E}" srcOrd="1" destOrd="0" presId="urn:microsoft.com/office/officeart/2018/5/layout/IconCircleLabelList"/>
    <dgm:cxn modelId="{31CF3A74-D672-496C-AA37-73EE52532FEC}" type="presParOf" srcId="{DAB0872D-FBBF-448E-936E-6293268C218D}" destId="{7BC4FD54-90FC-41F9-9B21-B92A954A9910}" srcOrd="2" destOrd="0" presId="urn:microsoft.com/office/officeart/2018/5/layout/IconCircleLabelList"/>
    <dgm:cxn modelId="{8A41BB1A-DEDD-4964-968A-459A6ABF9291}" type="presParOf" srcId="{DAB0872D-FBBF-448E-936E-6293268C218D}" destId="{1D6B7D5C-CCC8-4D15-8535-C5B66C60B57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3CAF0F-FBA2-4D0D-90AD-01726D8656E2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19C47C6-9152-4C84-9172-337FDAAF0947}">
      <dgm:prSet/>
      <dgm:spPr/>
      <dgm:t>
        <a:bodyPr/>
        <a:lstStyle/>
        <a:p>
          <a:r>
            <a:rPr lang="en-US"/>
            <a:t>Use</a:t>
          </a:r>
        </a:p>
      </dgm:t>
    </dgm:pt>
    <dgm:pt modelId="{C80F58AF-2F7E-4275-95E0-DB75A64BBF5D}" type="parTrans" cxnId="{2D7880DA-50DD-471D-89D7-C55C39C9DB49}">
      <dgm:prSet/>
      <dgm:spPr/>
      <dgm:t>
        <a:bodyPr/>
        <a:lstStyle/>
        <a:p>
          <a:endParaRPr lang="en-US"/>
        </a:p>
      </dgm:t>
    </dgm:pt>
    <dgm:pt modelId="{ADFC1F04-3D46-470B-BE69-556863C98C32}" type="sibTrans" cxnId="{2D7880DA-50DD-471D-89D7-C55C39C9DB49}">
      <dgm:prSet/>
      <dgm:spPr/>
      <dgm:t>
        <a:bodyPr/>
        <a:lstStyle/>
        <a:p>
          <a:endParaRPr lang="en-US"/>
        </a:p>
      </dgm:t>
    </dgm:pt>
    <dgm:pt modelId="{DF542FFE-2041-4F86-83D7-C3DBC5054E9A}">
      <dgm:prSet/>
      <dgm:spPr/>
      <dgm:t>
        <a:bodyPr/>
        <a:lstStyle/>
        <a:p>
          <a:r>
            <a:rPr lang="en-US"/>
            <a:t>Use a for loop to iterate over an array (fixed size)</a:t>
          </a:r>
        </a:p>
      </dgm:t>
    </dgm:pt>
    <dgm:pt modelId="{33DBE35F-01F3-4197-BA08-9E954E091B55}" type="parTrans" cxnId="{6ABBEA1E-BA06-4523-AC4B-3D95ED146C17}">
      <dgm:prSet/>
      <dgm:spPr/>
      <dgm:t>
        <a:bodyPr/>
        <a:lstStyle/>
        <a:p>
          <a:endParaRPr lang="en-US"/>
        </a:p>
      </dgm:t>
    </dgm:pt>
    <dgm:pt modelId="{3F6816F3-9684-433B-B767-D25831BE636E}" type="sibTrans" cxnId="{6ABBEA1E-BA06-4523-AC4B-3D95ED146C17}">
      <dgm:prSet/>
      <dgm:spPr/>
      <dgm:t>
        <a:bodyPr/>
        <a:lstStyle/>
        <a:p>
          <a:endParaRPr lang="en-US"/>
        </a:p>
      </dgm:t>
    </dgm:pt>
    <dgm:pt modelId="{95977D14-5CE1-4E62-814E-B4A54BC619A8}">
      <dgm:prSet/>
      <dgm:spPr/>
      <dgm:t>
        <a:bodyPr/>
        <a:lstStyle/>
        <a:p>
          <a:r>
            <a:rPr lang="en-US"/>
            <a:t>Use</a:t>
          </a:r>
        </a:p>
      </dgm:t>
    </dgm:pt>
    <dgm:pt modelId="{DC54B5E0-91BA-4D29-8D62-1440412C6555}" type="parTrans" cxnId="{EEADF72F-AB7E-419F-B45E-3EBF6328752C}">
      <dgm:prSet/>
      <dgm:spPr/>
      <dgm:t>
        <a:bodyPr/>
        <a:lstStyle/>
        <a:p>
          <a:endParaRPr lang="en-US"/>
        </a:p>
      </dgm:t>
    </dgm:pt>
    <dgm:pt modelId="{D55014D2-5F87-48D7-936A-841950B1806D}" type="sibTrans" cxnId="{EEADF72F-AB7E-419F-B45E-3EBF6328752C}">
      <dgm:prSet/>
      <dgm:spPr/>
      <dgm:t>
        <a:bodyPr/>
        <a:lstStyle/>
        <a:p>
          <a:endParaRPr lang="en-US"/>
        </a:p>
      </dgm:t>
    </dgm:pt>
    <dgm:pt modelId="{0CA03B59-E664-4257-B1D6-B39BDA4E4FBA}">
      <dgm:prSet/>
      <dgm:spPr/>
      <dgm:t>
        <a:bodyPr/>
        <a:lstStyle/>
        <a:p>
          <a:r>
            <a:rPr lang="en-US"/>
            <a:t>Use a for loop when you know the loop should execute ‘i’ times.</a:t>
          </a:r>
        </a:p>
      </dgm:t>
    </dgm:pt>
    <dgm:pt modelId="{71971ED1-94F5-48ED-8853-2B6054EF5278}" type="parTrans" cxnId="{C1F92850-89A4-4A65-9FED-377F057EAF18}">
      <dgm:prSet/>
      <dgm:spPr/>
      <dgm:t>
        <a:bodyPr/>
        <a:lstStyle/>
        <a:p>
          <a:endParaRPr lang="en-US"/>
        </a:p>
      </dgm:t>
    </dgm:pt>
    <dgm:pt modelId="{96A350BA-40BB-4BC8-B319-C29FC9EA1D27}" type="sibTrans" cxnId="{C1F92850-89A4-4A65-9FED-377F057EAF18}">
      <dgm:prSet/>
      <dgm:spPr/>
      <dgm:t>
        <a:bodyPr/>
        <a:lstStyle/>
        <a:p>
          <a:endParaRPr lang="en-US"/>
        </a:p>
      </dgm:t>
    </dgm:pt>
    <dgm:pt modelId="{896F5206-2153-47DE-855F-E04E3D389B12}">
      <dgm:prSet/>
      <dgm:spPr/>
      <dgm:t>
        <a:bodyPr/>
        <a:lstStyle/>
        <a:p>
          <a:r>
            <a:rPr lang="en-US"/>
            <a:t>Use</a:t>
          </a:r>
        </a:p>
      </dgm:t>
    </dgm:pt>
    <dgm:pt modelId="{5599D1FE-C4EF-4326-9E94-755F71FAC05C}" type="parTrans" cxnId="{BABBF716-E882-4AF5-8D49-54D91A06B011}">
      <dgm:prSet/>
      <dgm:spPr/>
      <dgm:t>
        <a:bodyPr/>
        <a:lstStyle/>
        <a:p>
          <a:endParaRPr lang="en-US"/>
        </a:p>
      </dgm:t>
    </dgm:pt>
    <dgm:pt modelId="{77CEE9D6-6DEC-4F04-ACCA-A057C8ACBE62}" type="sibTrans" cxnId="{BABBF716-E882-4AF5-8D49-54D91A06B011}">
      <dgm:prSet/>
      <dgm:spPr/>
      <dgm:t>
        <a:bodyPr/>
        <a:lstStyle/>
        <a:p>
          <a:endParaRPr lang="en-US"/>
        </a:p>
      </dgm:t>
    </dgm:pt>
    <dgm:pt modelId="{4985D51B-1CD2-4990-8461-552676252364}">
      <dgm:prSet/>
      <dgm:spPr/>
      <dgm:t>
        <a:bodyPr/>
        <a:lstStyle/>
        <a:p>
          <a:r>
            <a:rPr lang="en-US"/>
            <a:t>Use a while loop when asking for specific user input</a:t>
          </a:r>
        </a:p>
      </dgm:t>
    </dgm:pt>
    <dgm:pt modelId="{8104ED14-957E-4A2B-88E9-62A778F0EDE4}" type="parTrans" cxnId="{06F42209-7F40-406C-87D2-2CCBA2D567AF}">
      <dgm:prSet/>
      <dgm:spPr/>
      <dgm:t>
        <a:bodyPr/>
        <a:lstStyle/>
        <a:p>
          <a:endParaRPr lang="en-US"/>
        </a:p>
      </dgm:t>
    </dgm:pt>
    <dgm:pt modelId="{63713909-E6B5-430B-BC18-BAE6069EAB96}" type="sibTrans" cxnId="{06F42209-7F40-406C-87D2-2CCBA2D567AF}">
      <dgm:prSet/>
      <dgm:spPr/>
      <dgm:t>
        <a:bodyPr/>
        <a:lstStyle/>
        <a:p>
          <a:endParaRPr lang="en-US"/>
        </a:p>
      </dgm:t>
    </dgm:pt>
    <dgm:pt modelId="{8F505B97-DC46-4CBF-9321-B55C0A4B50D1}">
      <dgm:prSet/>
      <dgm:spPr/>
      <dgm:t>
        <a:bodyPr/>
        <a:lstStyle/>
        <a:p>
          <a:r>
            <a:rPr lang="en-US"/>
            <a:t>Use</a:t>
          </a:r>
        </a:p>
      </dgm:t>
    </dgm:pt>
    <dgm:pt modelId="{04EE02A4-D9F4-4E48-94CA-722DBD61573E}" type="parTrans" cxnId="{9811C039-30AA-40B3-9C36-0E7FBF2C9C12}">
      <dgm:prSet/>
      <dgm:spPr/>
      <dgm:t>
        <a:bodyPr/>
        <a:lstStyle/>
        <a:p>
          <a:endParaRPr lang="en-US"/>
        </a:p>
      </dgm:t>
    </dgm:pt>
    <dgm:pt modelId="{24EE311C-1079-4E09-9031-F0FBD11D3F9A}" type="sibTrans" cxnId="{9811C039-30AA-40B3-9C36-0E7FBF2C9C12}">
      <dgm:prSet/>
      <dgm:spPr/>
      <dgm:t>
        <a:bodyPr/>
        <a:lstStyle/>
        <a:p>
          <a:endParaRPr lang="en-US"/>
        </a:p>
      </dgm:t>
    </dgm:pt>
    <dgm:pt modelId="{DDC2E10B-94ED-499F-9C50-FAE3CB6BB797}">
      <dgm:prSet/>
      <dgm:spPr/>
      <dgm:t>
        <a:bodyPr/>
        <a:lstStyle/>
        <a:p>
          <a:r>
            <a:rPr lang="en-US"/>
            <a:t>Use a while loop when you are unsure how many times a loop will iterate</a:t>
          </a:r>
        </a:p>
      </dgm:t>
    </dgm:pt>
    <dgm:pt modelId="{2ADCCA1B-B61B-485D-96BF-34DDAD578A2A}" type="parTrans" cxnId="{DA8A31DF-FE4C-4B26-A6BA-5CE1B06F33DE}">
      <dgm:prSet/>
      <dgm:spPr/>
      <dgm:t>
        <a:bodyPr/>
        <a:lstStyle/>
        <a:p>
          <a:endParaRPr lang="en-US"/>
        </a:p>
      </dgm:t>
    </dgm:pt>
    <dgm:pt modelId="{AEE84C86-D985-4ADA-8B16-FA596053CE99}" type="sibTrans" cxnId="{DA8A31DF-FE4C-4B26-A6BA-5CE1B06F33DE}">
      <dgm:prSet/>
      <dgm:spPr/>
      <dgm:t>
        <a:bodyPr/>
        <a:lstStyle/>
        <a:p>
          <a:endParaRPr lang="en-US"/>
        </a:p>
      </dgm:t>
    </dgm:pt>
    <dgm:pt modelId="{B1B2541B-5ED1-458C-9B3B-83988ED9EBDB}" type="pres">
      <dgm:prSet presAssocID="{BF3CAF0F-FBA2-4D0D-90AD-01726D8656E2}" presName="Name0" presStyleCnt="0">
        <dgm:presLayoutVars>
          <dgm:dir/>
          <dgm:animLvl val="lvl"/>
          <dgm:resizeHandles val="exact"/>
        </dgm:presLayoutVars>
      </dgm:prSet>
      <dgm:spPr/>
    </dgm:pt>
    <dgm:pt modelId="{5F843848-68A2-4D68-9EF7-E2800484F912}" type="pres">
      <dgm:prSet presAssocID="{819C47C6-9152-4C84-9172-337FDAAF0947}" presName="linNode" presStyleCnt="0"/>
      <dgm:spPr/>
    </dgm:pt>
    <dgm:pt modelId="{DA56D0E0-1A2E-4AEF-A4CC-0D40CEA45CC6}" type="pres">
      <dgm:prSet presAssocID="{819C47C6-9152-4C84-9172-337FDAAF0947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BE02F318-BC08-4A3B-B99F-79110521AAB8}" type="pres">
      <dgm:prSet presAssocID="{819C47C6-9152-4C84-9172-337FDAAF0947}" presName="descendantText" presStyleLbl="alignAccFollowNode1" presStyleIdx="0" presStyleCnt="4">
        <dgm:presLayoutVars>
          <dgm:bulletEnabled/>
        </dgm:presLayoutVars>
      </dgm:prSet>
      <dgm:spPr/>
    </dgm:pt>
    <dgm:pt modelId="{D61A3456-F9F5-4D4E-80F9-B508B0AAA99F}" type="pres">
      <dgm:prSet presAssocID="{ADFC1F04-3D46-470B-BE69-556863C98C32}" presName="sp" presStyleCnt="0"/>
      <dgm:spPr/>
    </dgm:pt>
    <dgm:pt modelId="{A10BC08A-57B6-40AD-948A-182C3C676576}" type="pres">
      <dgm:prSet presAssocID="{95977D14-5CE1-4E62-814E-B4A54BC619A8}" presName="linNode" presStyleCnt="0"/>
      <dgm:spPr/>
    </dgm:pt>
    <dgm:pt modelId="{64A379B6-E60F-46AD-8A1B-B9BFBAF5EDB2}" type="pres">
      <dgm:prSet presAssocID="{95977D14-5CE1-4E62-814E-B4A54BC619A8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2AC9666A-73CF-4ECB-9E28-E0B9B26305B5}" type="pres">
      <dgm:prSet presAssocID="{95977D14-5CE1-4E62-814E-B4A54BC619A8}" presName="descendantText" presStyleLbl="alignAccFollowNode1" presStyleIdx="1" presStyleCnt="4">
        <dgm:presLayoutVars>
          <dgm:bulletEnabled/>
        </dgm:presLayoutVars>
      </dgm:prSet>
      <dgm:spPr/>
    </dgm:pt>
    <dgm:pt modelId="{C7B78927-A8C8-4C72-B53D-F4C1ACCB59B6}" type="pres">
      <dgm:prSet presAssocID="{D55014D2-5F87-48D7-936A-841950B1806D}" presName="sp" presStyleCnt="0"/>
      <dgm:spPr/>
    </dgm:pt>
    <dgm:pt modelId="{D479B7A5-CD23-4A2C-BB4F-209F3EB28383}" type="pres">
      <dgm:prSet presAssocID="{896F5206-2153-47DE-855F-E04E3D389B12}" presName="linNode" presStyleCnt="0"/>
      <dgm:spPr/>
    </dgm:pt>
    <dgm:pt modelId="{F252D58F-5401-47EA-8482-8C643FBB0B0D}" type="pres">
      <dgm:prSet presAssocID="{896F5206-2153-47DE-855F-E04E3D389B12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7E69D1DF-8931-4D8E-A1A3-EDEB24A521A8}" type="pres">
      <dgm:prSet presAssocID="{896F5206-2153-47DE-855F-E04E3D389B12}" presName="descendantText" presStyleLbl="alignAccFollowNode1" presStyleIdx="2" presStyleCnt="4">
        <dgm:presLayoutVars>
          <dgm:bulletEnabled/>
        </dgm:presLayoutVars>
      </dgm:prSet>
      <dgm:spPr/>
    </dgm:pt>
    <dgm:pt modelId="{C4EAB2F9-95FD-4378-847B-BDEB09D2104B}" type="pres">
      <dgm:prSet presAssocID="{77CEE9D6-6DEC-4F04-ACCA-A057C8ACBE62}" presName="sp" presStyleCnt="0"/>
      <dgm:spPr/>
    </dgm:pt>
    <dgm:pt modelId="{254A7A84-13E9-4059-87E6-A05DE8B7D63B}" type="pres">
      <dgm:prSet presAssocID="{8F505B97-DC46-4CBF-9321-B55C0A4B50D1}" presName="linNode" presStyleCnt="0"/>
      <dgm:spPr/>
    </dgm:pt>
    <dgm:pt modelId="{66461EA0-7F92-4AFC-8A8F-AF53DE20F0CF}" type="pres">
      <dgm:prSet presAssocID="{8F505B97-DC46-4CBF-9321-B55C0A4B50D1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326E206D-6BF6-4A20-BBFB-E880D80DAC5A}" type="pres">
      <dgm:prSet presAssocID="{8F505B97-DC46-4CBF-9321-B55C0A4B50D1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5D0C6D07-E08C-431C-B78E-3DED99665C5E}" type="presOf" srcId="{8F505B97-DC46-4CBF-9321-B55C0A4B50D1}" destId="{66461EA0-7F92-4AFC-8A8F-AF53DE20F0CF}" srcOrd="0" destOrd="0" presId="urn:microsoft.com/office/officeart/2016/7/layout/VerticalSolidActionList"/>
    <dgm:cxn modelId="{06F42209-7F40-406C-87D2-2CCBA2D567AF}" srcId="{896F5206-2153-47DE-855F-E04E3D389B12}" destId="{4985D51B-1CD2-4990-8461-552676252364}" srcOrd="0" destOrd="0" parTransId="{8104ED14-957E-4A2B-88E9-62A778F0EDE4}" sibTransId="{63713909-E6B5-430B-BC18-BAE6069EAB96}"/>
    <dgm:cxn modelId="{BABBF716-E882-4AF5-8D49-54D91A06B011}" srcId="{BF3CAF0F-FBA2-4D0D-90AD-01726D8656E2}" destId="{896F5206-2153-47DE-855F-E04E3D389B12}" srcOrd="2" destOrd="0" parTransId="{5599D1FE-C4EF-4326-9E94-755F71FAC05C}" sibTransId="{77CEE9D6-6DEC-4F04-ACCA-A057C8ACBE62}"/>
    <dgm:cxn modelId="{6ABBEA1E-BA06-4523-AC4B-3D95ED146C17}" srcId="{819C47C6-9152-4C84-9172-337FDAAF0947}" destId="{DF542FFE-2041-4F86-83D7-C3DBC5054E9A}" srcOrd="0" destOrd="0" parTransId="{33DBE35F-01F3-4197-BA08-9E954E091B55}" sibTransId="{3F6816F3-9684-433B-B767-D25831BE636E}"/>
    <dgm:cxn modelId="{78F3CD1F-3D7F-4BC5-A7DE-5F5A281BD837}" type="presOf" srcId="{DDC2E10B-94ED-499F-9C50-FAE3CB6BB797}" destId="{326E206D-6BF6-4A20-BBFB-E880D80DAC5A}" srcOrd="0" destOrd="0" presId="urn:microsoft.com/office/officeart/2016/7/layout/VerticalSolidActionList"/>
    <dgm:cxn modelId="{EEADF72F-AB7E-419F-B45E-3EBF6328752C}" srcId="{BF3CAF0F-FBA2-4D0D-90AD-01726D8656E2}" destId="{95977D14-5CE1-4E62-814E-B4A54BC619A8}" srcOrd="1" destOrd="0" parTransId="{DC54B5E0-91BA-4D29-8D62-1440412C6555}" sibTransId="{D55014D2-5F87-48D7-936A-841950B1806D}"/>
    <dgm:cxn modelId="{9811C039-30AA-40B3-9C36-0E7FBF2C9C12}" srcId="{BF3CAF0F-FBA2-4D0D-90AD-01726D8656E2}" destId="{8F505B97-DC46-4CBF-9321-B55C0A4B50D1}" srcOrd="3" destOrd="0" parTransId="{04EE02A4-D9F4-4E48-94CA-722DBD61573E}" sibTransId="{24EE311C-1079-4E09-9031-F0FBD11D3F9A}"/>
    <dgm:cxn modelId="{120BC465-D079-40ED-B217-401AA2854C7C}" type="presOf" srcId="{819C47C6-9152-4C84-9172-337FDAAF0947}" destId="{DA56D0E0-1A2E-4AEF-A4CC-0D40CEA45CC6}" srcOrd="0" destOrd="0" presId="urn:microsoft.com/office/officeart/2016/7/layout/VerticalSolidActionList"/>
    <dgm:cxn modelId="{C1F92850-89A4-4A65-9FED-377F057EAF18}" srcId="{95977D14-5CE1-4E62-814E-B4A54BC619A8}" destId="{0CA03B59-E664-4257-B1D6-B39BDA4E4FBA}" srcOrd="0" destOrd="0" parTransId="{71971ED1-94F5-48ED-8853-2B6054EF5278}" sibTransId="{96A350BA-40BB-4BC8-B319-C29FC9EA1D27}"/>
    <dgm:cxn modelId="{9B6C7953-368E-49AE-854A-1CB4109D423F}" type="presOf" srcId="{0CA03B59-E664-4257-B1D6-B39BDA4E4FBA}" destId="{2AC9666A-73CF-4ECB-9E28-E0B9B26305B5}" srcOrd="0" destOrd="0" presId="urn:microsoft.com/office/officeart/2016/7/layout/VerticalSolidActionList"/>
    <dgm:cxn modelId="{7D73AEAB-F993-44BD-9B18-CEB1451F808E}" type="presOf" srcId="{95977D14-5CE1-4E62-814E-B4A54BC619A8}" destId="{64A379B6-E60F-46AD-8A1B-B9BFBAF5EDB2}" srcOrd="0" destOrd="0" presId="urn:microsoft.com/office/officeart/2016/7/layout/VerticalSolidActionList"/>
    <dgm:cxn modelId="{8F22A3AD-A958-4D4E-8587-6CEA32FEE3B9}" type="presOf" srcId="{4985D51B-1CD2-4990-8461-552676252364}" destId="{7E69D1DF-8931-4D8E-A1A3-EDEB24A521A8}" srcOrd="0" destOrd="0" presId="urn:microsoft.com/office/officeart/2016/7/layout/VerticalSolidActionList"/>
    <dgm:cxn modelId="{CCC859BF-F337-48E9-94A6-8D8C693FE753}" type="presOf" srcId="{BF3CAF0F-FBA2-4D0D-90AD-01726D8656E2}" destId="{B1B2541B-5ED1-458C-9B3B-83988ED9EBDB}" srcOrd="0" destOrd="0" presId="urn:microsoft.com/office/officeart/2016/7/layout/VerticalSolidActionList"/>
    <dgm:cxn modelId="{AF5597C7-1434-4FF3-BB52-A7D0BA9B8DD9}" type="presOf" srcId="{896F5206-2153-47DE-855F-E04E3D389B12}" destId="{F252D58F-5401-47EA-8482-8C643FBB0B0D}" srcOrd="0" destOrd="0" presId="urn:microsoft.com/office/officeart/2016/7/layout/VerticalSolidActionList"/>
    <dgm:cxn modelId="{2D7880DA-50DD-471D-89D7-C55C39C9DB49}" srcId="{BF3CAF0F-FBA2-4D0D-90AD-01726D8656E2}" destId="{819C47C6-9152-4C84-9172-337FDAAF0947}" srcOrd="0" destOrd="0" parTransId="{C80F58AF-2F7E-4275-95E0-DB75A64BBF5D}" sibTransId="{ADFC1F04-3D46-470B-BE69-556863C98C32}"/>
    <dgm:cxn modelId="{DA8A31DF-FE4C-4B26-A6BA-5CE1B06F33DE}" srcId="{8F505B97-DC46-4CBF-9321-B55C0A4B50D1}" destId="{DDC2E10B-94ED-499F-9C50-FAE3CB6BB797}" srcOrd="0" destOrd="0" parTransId="{2ADCCA1B-B61B-485D-96BF-34DDAD578A2A}" sibTransId="{AEE84C86-D985-4ADA-8B16-FA596053CE99}"/>
    <dgm:cxn modelId="{D5040CE0-2BFE-42AF-9D44-4CEBA15EEE47}" type="presOf" srcId="{DF542FFE-2041-4F86-83D7-C3DBC5054E9A}" destId="{BE02F318-BC08-4A3B-B99F-79110521AAB8}" srcOrd="0" destOrd="0" presId="urn:microsoft.com/office/officeart/2016/7/layout/VerticalSolidActionList"/>
    <dgm:cxn modelId="{593E0E62-25EB-4828-90A8-A22F70AF3B9E}" type="presParOf" srcId="{B1B2541B-5ED1-458C-9B3B-83988ED9EBDB}" destId="{5F843848-68A2-4D68-9EF7-E2800484F912}" srcOrd="0" destOrd="0" presId="urn:microsoft.com/office/officeart/2016/7/layout/VerticalSolidActionList"/>
    <dgm:cxn modelId="{1F51F589-3DA9-440D-81A6-0E29665E5421}" type="presParOf" srcId="{5F843848-68A2-4D68-9EF7-E2800484F912}" destId="{DA56D0E0-1A2E-4AEF-A4CC-0D40CEA45CC6}" srcOrd="0" destOrd="0" presId="urn:microsoft.com/office/officeart/2016/7/layout/VerticalSolidActionList"/>
    <dgm:cxn modelId="{3F534C5E-CE5E-4B0C-A5F1-2D1650CFE0CB}" type="presParOf" srcId="{5F843848-68A2-4D68-9EF7-E2800484F912}" destId="{BE02F318-BC08-4A3B-B99F-79110521AAB8}" srcOrd="1" destOrd="0" presId="urn:microsoft.com/office/officeart/2016/7/layout/VerticalSolidActionList"/>
    <dgm:cxn modelId="{638D75AA-F035-410F-B1B5-B06E89BCB0DB}" type="presParOf" srcId="{B1B2541B-5ED1-458C-9B3B-83988ED9EBDB}" destId="{D61A3456-F9F5-4D4E-80F9-B508B0AAA99F}" srcOrd="1" destOrd="0" presId="urn:microsoft.com/office/officeart/2016/7/layout/VerticalSolidActionList"/>
    <dgm:cxn modelId="{1BE6D8E3-4E52-4A6B-A5EA-3B0FC07580A6}" type="presParOf" srcId="{B1B2541B-5ED1-458C-9B3B-83988ED9EBDB}" destId="{A10BC08A-57B6-40AD-948A-182C3C676576}" srcOrd="2" destOrd="0" presId="urn:microsoft.com/office/officeart/2016/7/layout/VerticalSolidActionList"/>
    <dgm:cxn modelId="{88CEAF89-A826-4128-A14A-5A7876C44A6C}" type="presParOf" srcId="{A10BC08A-57B6-40AD-948A-182C3C676576}" destId="{64A379B6-E60F-46AD-8A1B-B9BFBAF5EDB2}" srcOrd="0" destOrd="0" presId="urn:microsoft.com/office/officeart/2016/7/layout/VerticalSolidActionList"/>
    <dgm:cxn modelId="{04A5DF52-7539-4091-95E4-D55E0A1D25DD}" type="presParOf" srcId="{A10BC08A-57B6-40AD-948A-182C3C676576}" destId="{2AC9666A-73CF-4ECB-9E28-E0B9B26305B5}" srcOrd="1" destOrd="0" presId="urn:microsoft.com/office/officeart/2016/7/layout/VerticalSolidActionList"/>
    <dgm:cxn modelId="{C10AE347-487B-4F09-8030-4AB9D8E63F33}" type="presParOf" srcId="{B1B2541B-5ED1-458C-9B3B-83988ED9EBDB}" destId="{C7B78927-A8C8-4C72-B53D-F4C1ACCB59B6}" srcOrd="3" destOrd="0" presId="urn:microsoft.com/office/officeart/2016/7/layout/VerticalSolidActionList"/>
    <dgm:cxn modelId="{281EF857-55D3-4116-8C6F-25E36F051991}" type="presParOf" srcId="{B1B2541B-5ED1-458C-9B3B-83988ED9EBDB}" destId="{D479B7A5-CD23-4A2C-BB4F-209F3EB28383}" srcOrd="4" destOrd="0" presId="urn:microsoft.com/office/officeart/2016/7/layout/VerticalSolidActionList"/>
    <dgm:cxn modelId="{3EFD382D-2707-40BE-9469-F8FC8ABBAAB3}" type="presParOf" srcId="{D479B7A5-CD23-4A2C-BB4F-209F3EB28383}" destId="{F252D58F-5401-47EA-8482-8C643FBB0B0D}" srcOrd="0" destOrd="0" presId="urn:microsoft.com/office/officeart/2016/7/layout/VerticalSolidActionList"/>
    <dgm:cxn modelId="{FC3F68F6-9849-4A90-8E5D-D2E59C19B211}" type="presParOf" srcId="{D479B7A5-CD23-4A2C-BB4F-209F3EB28383}" destId="{7E69D1DF-8931-4D8E-A1A3-EDEB24A521A8}" srcOrd="1" destOrd="0" presId="urn:microsoft.com/office/officeart/2016/7/layout/VerticalSolidActionList"/>
    <dgm:cxn modelId="{21FE1420-E4FB-42A0-BC6E-53E133C2868D}" type="presParOf" srcId="{B1B2541B-5ED1-458C-9B3B-83988ED9EBDB}" destId="{C4EAB2F9-95FD-4378-847B-BDEB09D2104B}" srcOrd="5" destOrd="0" presId="urn:microsoft.com/office/officeart/2016/7/layout/VerticalSolidActionList"/>
    <dgm:cxn modelId="{A93E9FCC-6A0E-4C1E-AA6C-18EFDFB990F7}" type="presParOf" srcId="{B1B2541B-5ED1-458C-9B3B-83988ED9EBDB}" destId="{254A7A84-13E9-4059-87E6-A05DE8B7D63B}" srcOrd="6" destOrd="0" presId="urn:microsoft.com/office/officeart/2016/7/layout/VerticalSolidActionList"/>
    <dgm:cxn modelId="{6F09CFBD-7C8C-4A7A-B24A-3FB32A68040D}" type="presParOf" srcId="{254A7A84-13E9-4059-87E6-A05DE8B7D63B}" destId="{66461EA0-7F92-4AFC-8A8F-AF53DE20F0CF}" srcOrd="0" destOrd="0" presId="urn:microsoft.com/office/officeart/2016/7/layout/VerticalSolidActionList"/>
    <dgm:cxn modelId="{F93AB696-9675-4F54-86F0-7E093383DE0D}" type="presParOf" srcId="{254A7A84-13E9-4059-87E6-A05DE8B7D63B}" destId="{326E206D-6BF6-4A20-BBFB-E880D80DAC5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F4C693-F1D5-4F45-8082-B1EF64A065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29FFA2F-8761-410D-9A65-C612469958C8}">
      <dgm:prSet/>
      <dgm:spPr/>
      <dgm:t>
        <a:bodyPr/>
        <a:lstStyle/>
        <a:p>
          <a:r>
            <a:rPr lang="en-IE"/>
            <a:t>Use when something should happen at least once</a:t>
          </a:r>
          <a:endParaRPr lang="en-US"/>
        </a:p>
      </dgm:t>
    </dgm:pt>
    <dgm:pt modelId="{FAABD540-B755-4ACC-8C95-482CF0972F67}" type="parTrans" cxnId="{DDDF1DB9-FA34-4BD2-9BC4-04C35431F944}">
      <dgm:prSet/>
      <dgm:spPr/>
      <dgm:t>
        <a:bodyPr/>
        <a:lstStyle/>
        <a:p>
          <a:endParaRPr lang="en-US"/>
        </a:p>
      </dgm:t>
    </dgm:pt>
    <dgm:pt modelId="{069E0E15-24C0-4AE7-9D07-3346FACA6180}" type="sibTrans" cxnId="{DDDF1DB9-FA34-4BD2-9BC4-04C35431F944}">
      <dgm:prSet/>
      <dgm:spPr/>
      <dgm:t>
        <a:bodyPr/>
        <a:lstStyle/>
        <a:p>
          <a:endParaRPr lang="en-US"/>
        </a:p>
      </dgm:t>
    </dgm:pt>
    <dgm:pt modelId="{B12AC727-318B-46FD-8B2F-696106999F97}">
      <dgm:prSet/>
      <dgm:spPr/>
      <dgm:t>
        <a:bodyPr/>
        <a:lstStyle/>
        <a:p>
          <a:r>
            <a:rPr lang="en-IE" dirty="0"/>
            <a:t>Play/Game Over system in a game (Play first, then ask if user wants to continue)</a:t>
          </a:r>
          <a:endParaRPr lang="en-US" dirty="0"/>
        </a:p>
      </dgm:t>
    </dgm:pt>
    <dgm:pt modelId="{47A035F4-B37A-4C72-B15E-94358B7ABC51}" type="parTrans" cxnId="{1439B836-54BB-41E3-8F6E-4CEC8AEA3187}">
      <dgm:prSet/>
      <dgm:spPr/>
      <dgm:t>
        <a:bodyPr/>
        <a:lstStyle/>
        <a:p>
          <a:endParaRPr lang="en-US"/>
        </a:p>
      </dgm:t>
    </dgm:pt>
    <dgm:pt modelId="{9C80C04E-E55E-4A7A-B4A7-758D66C6D50F}" type="sibTrans" cxnId="{1439B836-54BB-41E3-8F6E-4CEC8AEA3187}">
      <dgm:prSet/>
      <dgm:spPr/>
      <dgm:t>
        <a:bodyPr/>
        <a:lstStyle/>
        <a:p>
          <a:endParaRPr lang="en-US"/>
        </a:p>
      </dgm:t>
    </dgm:pt>
    <dgm:pt modelId="{891FE42B-BEBB-450D-B140-EDB66EEA0C0D}">
      <dgm:prSet/>
      <dgm:spPr/>
      <dgm:t>
        <a:bodyPr/>
        <a:lstStyle/>
        <a:p>
          <a:r>
            <a:rPr lang="en-IE"/>
            <a:t>Testing an inputted password/pin (Enter first, then check)</a:t>
          </a:r>
          <a:endParaRPr lang="en-US"/>
        </a:p>
      </dgm:t>
    </dgm:pt>
    <dgm:pt modelId="{5208E651-0FF3-4212-BE59-6518A2F6543A}" type="parTrans" cxnId="{FADDE14A-67EC-45E5-9327-A92158E9540C}">
      <dgm:prSet/>
      <dgm:spPr/>
      <dgm:t>
        <a:bodyPr/>
        <a:lstStyle/>
        <a:p>
          <a:endParaRPr lang="en-US"/>
        </a:p>
      </dgm:t>
    </dgm:pt>
    <dgm:pt modelId="{CF8406F4-0A42-42CB-B87B-39EA0FB63959}" type="sibTrans" cxnId="{FADDE14A-67EC-45E5-9327-A92158E9540C}">
      <dgm:prSet/>
      <dgm:spPr/>
      <dgm:t>
        <a:bodyPr/>
        <a:lstStyle/>
        <a:p>
          <a:endParaRPr lang="en-US"/>
        </a:p>
      </dgm:t>
    </dgm:pt>
    <dgm:pt modelId="{C8428C35-661A-40A3-A22D-3FE1813D0671}" type="pres">
      <dgm:prSet presAssocID="{65F4C693-F1D5-4F45-8082-B1EF64A065D1}" presName="root" presStyleCnt="0">
        <dgm:presLayoutVars>
          <dgm:dir/>
          <dgm:resizeHandles val="exact"/>
        </dgm:presLayoutVars>
      </dgm:prSet>
      <dgm:spPr/>
    </dgm:pt>
    <dgm:pt modelId="{BFF397A6-381D-4461-96A3-12FBF6CFD701}" type="pres">
      <dgm:prSet presAssocID="{029FFA2F-8761-410D-9A65-C612469958C8}" presName="compNode" presStyleCnt="0"/>
      <dgm:spPr/>
    </dgm:pt>
    <dgm:pt modelId="{2FC51312-5E98-474E-94F0-6B03AB432E7F}" type="pres">
      <dgm:prSet presAssocID="{029FFA2F-8761-410D-9A65-C612469958C8}" presName="bgRect" presStyleLbl="bgShp" presStyleIdx="0" presStyleCnt="3"/>
      <dgm:spPr/>
    </dgm:pt>
    <dgm:pt modelId="{E7C6FDFD-AE6E-4A86-B48E-B78474E1CA66}" type="pres">
      <dgm:prSet presAssocID="{029FFA2F-8761-410D-9A65-C612469958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D160915-76D9-4121-828C-E90C141DA557}" type="pres">
      <dgm:prSet presAssocID="{029FFA2F-8761-410D-9A65-C612469958C8}" presName="spaceRect" presStyleCnt="0"/>
      <dgm:spPr/>
    </dgm:pt>
    <dgm:pt modelId="{24CCE913-DAA0-406E-8A7D-88BA5D2131C0}" type="pres">
      <dgm:prSet presAssocID="{029FFA2F-8761-410D-9A65-C612469958C8}" presName="parTx" presStyleLbl="revTx" presStyleIdx="0" presStyleCnt="3">
        <dgm:presLayoutVars>
          <dgm:chMax val="0"/>
          <dgm:chPref val="0"/>
        </dgm:presLayoutVars>
      </dgm:prSet>
      <dgm:spPr/>
    </dgm:pt>
    <dgm:pt modelId="{5887C079-140E-45FE-9CE9-0E8F67D9E51A}" type="pres">
      <dgm:prSet presAssocID="{069E0E15-24C0-4AE7-9D07-3346FACA6180}" presName="sibTrans" presStyleCnt="0"/>
      <dgm:spPr/>
    </dgm:pt>
    <dgm:pt modelId="{E523762D-5727-4778-AA81-6B8767C0AD27}" type="pres">
      <dgm:prSet presAssocID="{B12AC727-318B-46FD-8B2F-696106999F97}" presName="compNode" presStyleCnt="0"/>
      <dgm:spPr/>
    </dgm:pt>
    <dgm:pt modelId="{A5DBBE79-CD95-4A9B-A1C1-25B229ECB627}" type="pres">
      <dgm:prSet presAssocID="{B12AC727-318B-46FD-8B2F-696106999F97}" presName="bgRect" presStyleLbl="bgShp" presStyleIdx="1" presStyleCnt="3"/>
      <dgm:spPr/>
    </dgm:pt>
    <dgm:pt modelId="{BBE6FAA3-1D7A-456A-B77A-44EF0A585662}" type="pres">
      <dgm:prSet presAssocID="{B12AC727-318B-46FD-8B2F-696106999F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A40E719C-793E-411A-A1BC-81FF1876E36A}" type="pres">
      <dgm:prSet presAssocID="{B12AC727-318B-46FD-8B2F-696106999F97}" presName="spaceRect" presStyleCnt="0"/>
      <dgm:spPr/>
    </dgm:pt>
    <dgm:pt modelId="{4CB049E0-E5A9-4478-ACF2-7B34DA0EA520}" type="pres">
      <dgm:prSet presAssocID="{B12AC727-318B-46FD-8B2F-696106999F97}" presName="parTx" presStyleLbl="revTx" presStyleIdx="1" presStyleCnt="3">
        <dgm:presLayoutVars>
          <dgm:chMax val="0"/>
          <dgm:chPref val="0"/>
        </dgm:presLayoutVars>
      </dgm:prSet>
      <dgm:spPr/>
    </dgm:pt>
    <dgm:pt modelId="{3E63E2DB-6141-49CF-A081-18D9B2E5628F}" type="pres">
      <dgm:prSet presAssocID="{9C80C04E-E55E-4A7A-B4A7-758D66C6D50F}" presName="sibTrans" presStyleCnt="0"/>
      <dgm:spPr/>
    </dgm:pt>
    <dgm:pt modelId="{06B68623-11D3-4672-9A68-C15EDD90DA83}" type="pres">
      <dgm:prSet presAssocID="{891FE42B-BEBB-450D-B140-EDB66EEA0C0D}" presName="compNode" presStyleCnt="0"/>
      <dgm:spPr/>
    </dgm:pt>
    <dgm:pt modelId="{25BD23DF-064C-4DD3-AD64-F02353CBF105}" type="pres">
      <dgm:prSet presAssocID="{891FE42B-BEBB-450D-B140-EDB66EEA0C0D}" presName="bgRect" presStyleLbl="bgShp" presStyleIdx="2" presStyleCnt="3"/>
      <dgm:spPr/>
    </dgm:pt>
    <dgm:pt modelId="{9AE6DA77-DA53-4AAE-8E49-DE5C719A6A2E}" type="pres">
      <dgm:prSet presAssocID="{891FE42B-BEBB-450D-B140-EDB66EEA0C0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1A9048C4-915A-4615-9F86-CC334757FD6D}" type="pres">
      <dgm:prSet presAssocID="{891FE42B-BEBB-450D-B140-EDB66EEA0C0D}" presName="spaceRect" presStyleCnt="0"/>
      <dgm:spPr/>
    </dgm:pt>
    <dgm:pt modelId="{F2ABEADD-CE07-43D3-ADA0-A60BF31EFBA2}" type="pres">
      <dgm:prSet presAssocID="{891FE42B-BEBB-450D-B140-EDB66EEA0C0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7AF9027-8242-41E4-BE39-DDCC6070A20F}" type="presOf" srcId="{65F4C693-F1D5-4F45-8082-B1EF64A065D1}" destId="{C8428C35-661A-40A3-A22D-3FE1813D0671}" srcOrd="0" destOrd="0" presId="urn:microsoft.com/office/officeart/2018/2/layout/IconVerticalSolidList"/>
    <dgm:cxn modelId="{2C586536-BC52-44D7-B885-759489106C16}" type="presOf" srcId="{B12AC727-318B-46FD-8B2F-696106999F97}" destId="{4CB049E0-E5A9-4478-ACF2-7B34DA0EA520}" srcOrd="0" destOrd="0" presId="urn:microsoft.com/office/officeart/2018/2/layout/IconVerticalSolidList"/>
    <dgm:cxn modelId="{1439B836-54BB-41E3-8F6E-4CEC8AEA3187}" srcId="{65F4C693-F1D5-4F45-8082-B1EF64A065D1}" destId="{B12AC727-318B-46FD-8B2F-696106999F97}" srcOrd="1" destOrd="0" parTransId="{47A035F4-B37A-4C72-B15E-94358B7ABC51}" sibTransId="{9C80C04E-E55E-4A7A-B4A7-758D66C6D50F}"/>
    <dgm:cxn modelId="{FADDE14A-67EC-45E5-9327-A92158E9540C}" srcId="{65F4C693-F1D5-4F45-8082-B1EF64A065D1}" destId="{891FE42B-BEBB-450D-B140-EDB66EEA0C0D}" srcOrd="2" destOrd="0" parTransId="{5208E651-0FF3-4212-BE59-6518A2F6543A}" sibTransId="{CF8406F4-0A42-42CB-B87B-39EA0FB63959}"/>
    <dgm:cxn modelId="{656F56A7-2B7D-4868-9E30-394449D2FDBF}" type="presOf" srcId="{029FFA2F-8761-410D-9A65-C612469958C8}" destId="{24CCE913-DAA0-406E-8A7D-88BA5D2131C0}" srcOrd="0" destOrd="0" presId="urn:microsoft.com/office/officeart/2018/2/layout/IconVerticalSolidList"/>
    <dgm:cxn modelId="{DDDF1DB9-FA34-4BD2-9BC4-04C35431F944}" srcId="{65F4C693-F1D5-4F45-8082-B1EF64A065D1}" destId="{029FFA2F-8761-410D-9A65-C612469958C8}" srcOrd="0" destOrd="0" parTransId="{FAABD540-B755-4ACC-8C95-482CF0972F67}" sibTransId="{069E0E15-24C0-4AE7-9D07-3346FACA6180}"/>
    <dgm:cxn modelId="{3F0506FC-1D2B-44A6-83A7-043208146F2C}" type="presOf" srcId="{891FE42B-BEBB-450D-B140-EDB66EEA0C0D}" destId="{F2ABEADD-CE07-43D3-ADA0-A60BF31EFBA2}" srcOrd="0" destOrd="0" presId="urn:microsoft.com/office/officeart/2018/2/layout/IconVerticalSolidList"/>
    <dgm:cxn modelId="{9A58EF44-EDCB-479B-8E88-5AC7F4BEBCA0}" type="presParOf" srcId="{C8428C35-661A-40A3-A22D-3FE1813D0671}" destId="{BFF397A6-381D-4461-96A3-12FBF6CFD701}" srcOrd="0" destOrd="0" presId="urn:microsoft.com/office/officeart/2018/2/layout/IconVerticalSolidList"/>
    <dgm:cxn modelId="{2EDF89D3-5D0E-4C27-A25A-57DF1ECB2B43}" type="presParOf" srcId="{BFF397A6-381D-4461-96A3-12FBF6CFD701}" destId="{2FC51312-5E98-474E-94F0-6B03AB432E7F}" srcOrd="0" destOrd="0" presId="urn:microsoft.com/office/officeart/2018/2/layout/IconVerticalSolidList"/>
    <dgm:cxn modelId="{426E1601-A254-44C3-85D7-796572B7C061}" type="presParOf" srcId="{BFF397A6-381D-4461-96A3-12FBF6CFD701}" destId="{E7C6FDFD-AE6E-4A86-B48E-B78474E1CA66}" srcOrd="1" destOrd="0" presId="urn:microsoft.com/office/officeart/2018/2/layout/IconVerticalSolidList"/>
    <dgm:cxn modelId="{9E0A84FD-AC31-484E-9E09-E682421C2DD6}" type="presParOf" srcId="{BFF397A6-381D-4461-96A3-12FBF6CFD701}" destId="{0D160915-76D9-4121-828C-E90C141DA557}" srcOrd="2" destOrd="0" presId="urn:microsoft.com/office/officeart/2018/2/layout/IconVerticalSolidList"/>
    <dgm:cxn modelId="{9A4C0FAC-AC19-4600-A852-01C8EFD19C3D}" type="presParOf" srcId="{BFF397A6-381D-4461-96A3-12FBF6CFD701}" destId="{24CCE913-DAA0-406E-8A7D-88BA5D2131C0}" srcOrd="3" destOrd="0" presId="urn:microsoft.com/office/officeart/2018/2/layout/IconVerticalSolidList"/>
    <dgm:cxn modelId="{93A11E9D-2F71-4C7D-BDED-D94911AF0FB1}" type="presParOf" srcId="{C8428C35-661A-40A3-A22D-3FE1813D0671}" destId="{5887C079-140E-45FE-9CE9-0E8F67D9E51A}" srcOrd="1" destOrd="0" presId="urn:microsoft.com/office/officeart/2018/2/layout/IconVerticalSolidList"/>
    <dgm:cxn modelId="{00112ABB-1869-431A-AA5B-ECA0CC796395}" type="presParOf" srcId="{C8428C35-661A-40A3-A22D-3FE1813D0671}" destId="{E523762D-5727-4778-AA81-6B8767C0AD27}" srcOrd="2" destOrd="0" presId="urn:microsoft.com/office/officeart/2018/2/layout/IconVerticalSolidList"/>
    <dgm:cxn modelId="{A312C896-8624-4126-95C1-3F8016F8D7E7}" type="presParOf" srcId="{E523762D-5727-4778-AA81-6B8767C0AD27}" destId="{A5DBBE79-CD95-4A9B-A1C1-25B229ECB627}" srcOrd="0" destOrd="0" presId="urn:microsoft.com/office/officeart/2018/2/layout/IconVerticalSolidList"/>
    <dgm:cxn modelId="{5097ED6F-FFD5-48D9-ACFC-BB4382538767}" type="presParOf" srcId="{E523762D-5727-4778-AA81-6B8767C0AD27}" destId="{BBE6FAA3-1D7A-456A-B77A-44EF0A585662}" srcOrd="1" destOrd="0" presId="urn:microsoft.com/office/officeart/2018/2/layout/IconVerticalSolidList"/>
    <dgm:cxn modelId="{2FADEACC-8630-4EF1-BF1B-1D5C6EBE60AA}" type="presParOf" srcId="{E523762D-5727-4778-AA81-6B8767C0AD27}" destId="{A40E719C-793E-411A-A1BC-81FF1876E36A}" srcOrd="2" destOrd="0" presId="urn:microsoft.com/office/officeart/2018/2/layout/IconVerticalSolidList"/>
    <dgm:cxn modelId="{7C42059A-8CB9-48B9-8A2F-D7CC6490A04D}" type="presParOf" srcId="{E523762D-5727-4778-AA81-6B8767C0AD27}" destId="{4CB049E0-E5A9-4478-ACF2-7B34DA0EA520}" srcOrd="3" destOrd="0" presId="urn:microsoft.com/office/officeart/2018/2/layout/IconVerticalSolidList"/>
    <dgm:cxn modelId="{67AE76CF-517B-4C0D-A6A1-C36A3854A05A}" type="presParOf" srcId="{C8428C35-661A-40A3-A22D-3FE1813D0671}" destId="{3E63E2DB-6141-49CF-A081-18D9B2E5628F}" srcOrd="3" destOrd="0" presId="urn:microsoft.com/office/officeart/2018/2/layout/IconVerticalSolidList"/>
    <dgm:cxn modelId="{5C4B697E-ABAE-4F28-A06C-83D14B905318}" type="presParOf" srcId="{C8428C35-661A-40A3-A22D-3FE1813D0671}" destId="{06B68623-11D3-4672-9A68-C15EDD90DA83}" srcOrd="4" destOrd="0" presId="urn:microsoft.com/office/officeart/2018/2/layout/IconVerticalSolidList"/>
    <dgm:cxn modelId="{BA92796C-D7AA-445D-A3F7-B60DBEA58310}" type="presParOf" srcId="{06B68623-11D3-4672-9A68-C15EDD90DA83}" destId="{25BD23DF-064C-4DD3-AD64-F02353CBF105}" srcOrd="0" destOrd="0" presId="urn:microsoft.com/office/officeart/2018/2/layout/IconVerticalSolidList"/>
    <dgm:cxn modelId="{355FF41B-CCFD-4C20-9C8C-9009FF7DE4AD}" type="presParOf" srcId="{06B68623-11D3-4672-9A68-C15EDD90DA83}" destId="{9AE6DA77-DA53-4AAE-8E49-DE5C719A6A2E}" srcOrd="1" destOrd="0" presId="urn:microsoft.com/office/officeart/2018/2/layout/IconVerticalSolidList"/>
    <dgm:cxn modelId="{61A18BFC-7461-4918-BCA0-1209A6AE865F}" type="presParOf" srcId="{06B68623-11D3-4672-9A68-C15EDD90DA83}" destId="{1A9048C4-915A-4615-9F86-CC334757FD6D}" srcOrd="2" destOrd="0" presId="urn:microsoft.com/office/officeart/2018/2/layout/IconVerticalSolidList"/>
    <dgm:cxn modelId="{8AA6D840-B656-4D37-96E3-47E069F81F15}" type="presParOf" srcId="{06B68623-11D3-4672-9A68-C15EDD90DA83}" destId="{F2ABEADD-CE07-43D3-ADA0-A60BF31EFB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01B61-6089-4044-8244-88BAF84A50B0}">
      <dsp:nvSpPr>
        <dsp:cNvPr id="0" name=""/>
        <dsp:cNvSpPr/>
      </dsp:nvSpPr>
      <dsp:spPr>
        <a:xfrm>
          <a:off x="1926728" y="19549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E2008-33CA-4B87-ABA7-BF35F0A7DC53}">
      <dsp:nvSpPr>
        <dsp:cNvPr id="0" name=""/>
        <dsp:cNvSpPr/>
      </dsp:nvSpPr>
      <dsp:spPr>
        <a:xfrm>
          <a:off x="2387415" y="480237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2F83F-0153-45A3-A46F-C338ECF93EC0}">
      <dsp:nvSpPr>
        <dsp:cNvPr id="0" name=""/>
        <dsp:cNvSpPr/>
      </dsp:nvSpPr>
      <dsp:spPr>
        <a:xfrm>
          <a:off x="1235696" y="285455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1800" kern="1200" dirty="0"/>
            <a:t>While loop vs For loop is a judgement call</a:t>
          </a:r>
          <a:endParaRPr lang="en-US" sz="1800" kern="1200" dirty="0"/>
        </a:p>
      </dsp:txBody>
      <dsp:txXfrm>
        <a:off x="1235696" y="2854550"/>
        <a:ext cx="3543750" cy="720000"/>
      </dsp:txXfrm>
    </dsp:sp>
    <dsp:sp modelId="{5C020E50-E41A-4725-81D6-5D7845034424}">
      <dsp:nvSpPr>
        <dsp:cNvPr id="0" name=""/>
        <dsp:cNvSpPr/>
      </dsp:nvSpPr>
      <dsp:spPr>
        <a:xfrm>
          <a:off x="6090634" y="19549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78B58-C8BB-4B1D-A190-2845A89C1F2E}">
      <dsp:nvSpPr>
        <dsp:cNvPr id="0" name=""/>
        <dsp:cNvSpPr/>
      </dsp:nvSpPr>
      <dsp:spPr>
        <a:xfrm>
          <a:off x="6551321" y="480237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B7D5C-CCC8-4D15-8535-C5B66C60B578}">
      <dsp:nvSpPr>
        <dsp:cNvPr id="0" name=""/>
        <dsp:cNvSpPr/>
      </dsp:nvSpPr>
      <dsp:spPr>
        <a:xfrm>
          <a:off x="5399603" y="285455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1800" kern="1200"/>
            <a:t>A hammer and a mallet can do the same job, but depends on the situation!</a:t>
          </a:r>
          <a:endParaRPr lang="en-US" sz="1800" kern="1200"/>
        </a:p>
      </dsp:txBody>
      <dsp:txXfrm>
        <a:off x="5399603" y="2854550"/>
        <a:ext cx="354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2F318-BC08-4A3B-B99F-79110521AAB8}">
      <dsp:nvSpPr>
        <dsp:cNvPr id="0" name=""/>
        <dsp:cNvSpPr/>
      </dsp:nvSpPr>
      <dsp:spPr>
        <a:xfrm>
          <a:off x="1250950" y="2495"/>
          <a:ext cx="5003800" cy="129279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88" tIns="328369" rIns="97088" bIns="32836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 a for loop to iterate over an array (fixed size)</a:t>
          </a:r>
        </a:p>
      </dsp:txBody>
      <dsp:txXfrm>
        <a:off x="1250950" y="2495"/>
        <a:ext cx="5003800" cy="1292792"/>
      </dsp:txXfrm>
    </dsp:sp>
    <dsp:sp modelId="{DA56D0E0-1A2E-4AEF-A4CC-0D40CEA45CC6}">
      <dsp:nvSpPr>
        <dsp:cNvPr id="0" name=""/>
        <dsp:cNvSpPr/>
      </dsp:nvSpPr>
      <dsp:spPr>
        <a:xfrm>
          <a:off x="0" y="2495"/>
          <a:ext cx="1250950" cy="12927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96" tIns="127699" rIns="66196" bIns="12769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</a:t>
          </a:r>
        </a:p>
      </dsp:txBody>
      <dsp:txXfrm>
        <a:off x="0" y="2495"/>
        <a:ext cx="1250950" cy="1292792"/>
      </dsp:txXfrm>
    </dsp:sp>
    <dsp:sp modelId="{2AC9666A-73CF-4ECB-9E28-E0B9B26305B5}">
      <dsp:nvSpPr>
        <dsp:cNvPr id="0" name=""/>
        <dsp:cNvSpPr/>
      </dsp:nvSpPr>
      <dsp:spPr>
        <a:xfrm>
          <a:off x="1250950" y="1372856"/>
          <a:ext cx="5003800" cy="1292792"/>
        </a:xfrm>
        <a:prstGeom prst="rect">
          <a:avLst/>
        </a:prstGeom>
        <a:solidFill>
          <a:schemeClr val="accent5">
            <a:tint val="40000"/>
            <a:alpha val="90000"/>
            <a:hueOff val="5458877"/>
            <a:satOff val="-11701"/>
            <a:lumOff val="-1026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5458877"/>
              <a:satOff val="-11701"/>
              <a:lumOff val="-10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88" tIns="328369" rIns="97088" bIns="32836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 a for loop when you know the loop should execute ‘i’ times.</a:t>
          </a:r>
        </a:p>
      </dsp:txBody>
      <dsp:txXfrm>
        <a:off x="1250950" y="1372856"/>
        <a:ext cx="5003800" cy="1292792"/>
      </dsp:txXfrm>
    </dsp:sp>
    <dsp:sp modelId="{64A379B6-E60F-46AD-8A1B-B9BFBAF5EDB2}">
      <dsp:nvSpPr>
        <dsp:cNvPr id="0" name=""/>
        <dsp:cNvSpPr/>
      </dsp:nvSpPr>
      <dsp:spPr>
        <a:xfrm>
          <a:off x="0" y="1372856"/>
          <a:ext cx="1250950" cy="1292792"/>
        </a:xfrm>
        <a:prstGeom prst="rect">
          <a:avLst/>
        </a:prstGeom>
        <a:solidFill>
          <a:schemeClr val="accent5">
            <a:hueOff val="5326129"/>
            <a:satOff val="-12960"/>
            <a:lumOff val="-3006"/>
            <a:alphaOff val="0"/>
          </a:schemeClr>
        </a:solidFill>
        <a:ln w="12700" cap="flat" cmpd="sng" algn="in">
          <a:solidFill>
            <a:schemeClr val="accent5">
              <a:hueOff val="5326129"/>
              <a:satOff val="-12960"/>
              <a:lumOff val="-30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96" tIns="127699" rIns="66196" bIns="12769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</a:t>
          </a:r>
        </a:p>
      </dsp:txBody>
      <dsp:txXfrm>
        <a:off x="0" y="1372856"/>
        <a:ext cx="1250950" cy="1292792"/>
      </dsp:txXfrm>
    </dsp:sp>
    <dsp:sp modelId="{7E69D1DF-8931-4D8E-A1A3-EDEB24A521A8}">
      <dsp:nvSpPr>
        <dsp:cNvPr id="0" name=""/>
        <dsp:cNvSpPr/>
      </dsp:nvSpPr>
      <dsp:spPr>
        <a:xfrm>
          <a:off x="1250950" y="2743216"/>
          <a:ext cx="5003800" cy="1292792"/>
        </a:xfrm>
        <a:prstGeom prst="rect">
          <a:avLst/>
        </a:prstGeom>
        <a:solidFill>
          <a:schemeClr val="accent5">
            <a:tint val="40000"/>
            <a:alpha val="90000"/>
            <a:hueOff val="10917753"/>
            <a:satOff val="-23401"/>
            <a:lumOff val="-2053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0917753"/>
              <a:satOff val="-23401"/>
              <a:lumOff val="-20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88" tIns="328369" rIns="97088" bIns="32836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 a while loop when asking for specific user input</a:t>
          </a:r>
        </a:p>
      </dsp:txBody>
      <dsp:txXfrm>
        <a:off x="1250950" y="2743216"/>
        <a:ext cx="5003800" cy="1292792"/>
      </dsp:txXfrm>
    </dsp:sp>
    <dsp:sp modelId="{F252D58F-5401-47EA-8482-8C643FBB0B0D}">
      <dsp:nvSpPr>
        <dsp:cNvPr id="0" name=""/>
        <dsp:cNvSpPr/>
      </dsp:nvSpPr>
      <dsp:spPr>
        <a:xfrm>
          <a:off x="0" y="2743216"/>
          <a:ext cx="1250950" cy="1292792"/>
        </a:xfrm>
        <a:prstGeom prst="rect">
          <a:avLst/>
        </a:prstGeom>
        <a:solidFill>
          <a:schemeClr val="accent5">
            <a:hueOff val="10652258"/>
            <a:satOff val="-25919"/>
            <a:lumOff val="-6013"/>
            <a:alphaOff val="0"/>
          </a:schemeClr>
        </a:solidFill>
        <a:ln w="12700" cap="flat" cmpd="sng" algn="in">
          <a:solidFill>
            <a:schemeClr val="accent5">
              <a:hueOff val="10652258"/>
              <a:satOff val="-25919"/>
              <a:lumOff val="-60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96" tIns="127699" rIns="66196" bIns="12769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</a:t>
          </a:r>
        </a:p>
      </dsp:txBody>
      <dsp:txXfrm>
        <a:off x="0" y="2743216"/>
        <a:ext cx="1250950" cy="1292792"/>
      </dsp:txXfrm>
    </dsp:sp>
    <dsp:sp modelId="{326E206D-6BF6-4A20-BBFB-E880D80DAC5A}">
      <dsp:nvSpPr>
        <dsp:cNvPr id="0" name=""/>
        <dsp:cNvSpPr/>
      </dsp:nvSpPr>
      <dsp:spPr>
        <a:xfrm>
          <a:off x="1250950" y="4113576"/>
          <a:ext cx="5003800" cy="1292792"/>
        </a:xfrm>
        <a:prstGeom prst="rect">
          <a:avLst/>
        </a:prstGeom>
        <a:solidFill>
          <a:schemeClr val="accent5">
            <a:tint val="40000"/>
            <a:alpha val="90000"/>
            <a:hueOff val="16376629"/>
            <a:satOff val="-35102"/>
            <a:lumOff val="-3079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6376629"/>
              <a:satOff val="-35102"/>
              <a:lumOff val="-3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88" tIns="328369" rIns="97088" bIns="32836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 a while loop when you are unsure how many times a loop will iterate</a:t>
          </a:r>
        </a:p>
      </dsp:txBody>
      <dsp:txXfrm>
        <a:off x="1250950" y="4113576"/>
        <a:ext cx="5003800" cy="1292792"/>
      </dsp:txXfrm>
    </dsp:sp>
    <dsp:sp modelId="{66461EA0-7F92-4AFC-8A8F-AF53DE20F0CF}">
      <dsp:nvSpPr>
        <dsp:cNvPr id="0" name=""/>
        <dsp:cNvSpPr/>
      </dsp:nvSpPr>
      <dsp:spPr>
        <a:xfrm>
          <a:off x="0" y="4113576"/>
          <a:ext cx="1250950" cy="1292792"/>
        </a:xfrm>
        <a:prstGeom prst="rect">
          <a:avLst/>
        </a:prstGeom>
        <a:solidFill>
          <a:schemeClr val="accent5">
            <a:hueOff val="15978386"/>
            <a:satOff val="-38879"/>
            <a:lumOff val="-9019"/>
            <a:alphaOff val="0"/>
          </a:schemeClr>
        </a:solidFill>
        <a:ln w="12700" cap="flat" cmpd="sng" algn="in">
          <a:solidFill>
            <a:schemeClr val="accent5">
              <a:hueOff val="15978386"/>
              <a:satOff val="-38879"/>
              <a:lumOff val="-90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96" tIns="127699" rIns="66196" bIns="12769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</a:t>
          </a:r>
        </a:p>
      </dsp:txBody>
      <dsp:txXfrm>
        <a:off x="0" y="4113576"/>
        <a:ext cx="1250950" cy="12927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51312-5E98-474E-94F0-6B03AB432E7F}">
      <dsp:nvSpPr>
        <dsp:cNvPr id="0" name=""/>
        <dsp:cNvSpPr/>
      </dsp:nvSpPr>
      <dsp:spPr>
        <a:xfrm>
          <a:off x="0" y="660"/>
          <a:ext cx="6254749" cy="15450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6FDFD-AE6E-4A86-B48E-B78474E1CA66}">
      <dsp:nvSpPr>
        <dsp:cNvPr id="0" name=""/>
        <dsp:cNvSpPr/>
      </dsp:nvSpPr>
      <dsp:spPr>
        <a:xfrm>
          <a:off x="467366" y="348288"/>
          <a:ext cx="849756" cy="849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CE913-DAA0-406E-8A7D-88BA5D2131C0}">
      <dsp:nvSpPr>
        <dsp:cNvPr id="0" name=""/>
        <dsp:cNvSpPr/>
      </dsp:nvSpPr>
      <dsp:spPr>
        <a:xfrm>
          <a:off x="1784489" y="660"/>
          <a:ext cx="4470260" cy="1545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14" tIns="163514" rIns="163514" bIns="1635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Use when something should happen at least once</a:t>
          </a:r>
          <a:endParaRPr lang="en-US" sz="2500" kern="1200"/>
        </a:p>
      </dsp:txBody>
      <dsp:txXfrm>
        <a:off x="1784489" y="660"/>
        <a:ext cx="4470260" cy="1545012"/>
      </dsp:txXfrm>
    </dsp:sp>
    <dsp:sp modelId="{A5DBBE79-CD95-4A9B-A1C1-25B229ECB627}">
      <dsp:nvSpPr>
        <dsp:cNvPr id="0" name=""/>
        <dsp:cNvSpPr/>
      </dsp:nvSpPr>
      <dsp:spPr>
        <a:xfrm>
          <a:off x="0" y="1931926"/>
          <a:ext cx="6254749" cy="15450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6FAA3-1D7A-456A-B77A-44EF0A585662}">
      <dsp:nvSpPr>
        <dsp:cNvPr id="0" name=""/>
        <dsp:cNvSpPr/>
      </dsp:nvSpPr>
      <dsp:spPr>
        <a:xfrm>
          <a:off x="467366" y="2279554"/>
          <a:ext cx="849756" cy="849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049E0-E5A9-4478-ACF2-7B34DA0EA520}">
      <dsp:nvSpPr>
        <dsp:cNvPr id="0" name=""/>
        <dsp:cNvSpPr/>
      </dsp:nvSpPr>
      <dsp:spPr>
        <a:xfrm>
          <a:off x="1784489" y="1931926"/>
          <a:ext cx="4470260" cy="1545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14" tIns="163514" rIns="163514" bIns="1635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Play/Game Over system in a game (Play first, then ask if user wants to continue)</a:t>
          </a:r>
          <a:endParaRPr lang="en-US" sz="2500" kern="1200" dirty="0"/>
        </a:p>
      </dsp:txBody>
      <dsp:txXfrm>
        <a:off x="1784489" y="1931926"/>
        <a:ext cx="4470260" cy="1545012"/>
      </dsp:txXfrm>
    </dsp:sp>
    <dsp:sp modelId="{25BD23DF-064C-4DD3-AD64-F02353CBF105}">
      <dsp:nvSpPr>
        <dsp:cNvPr id="0" name=""/>
        <dsp:cNvSpPr/>
      </dsp:nvSpPr>
      <dsp:spPr>
        <a:xfrm>
          <a:off x="0" y="3863192"/>
          <a:ext cx="6254749" cy="15450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6DA77-DA53-4AAE-8E49-DE5C719A6A2E}">
      <dsp:nvSpPr>
        <dsp:cNvPr id="0" name=""/>
        <dsp:cNvSpPr/>
      </dsp:nvSpPr>
      <dsp:spPr>
        <a:xfrm>
          <a:off x="467366" y="4210819"/>
          <a:ext cx="849756" cy="849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BEADD-CE07-43D3-ADA0-A60BF31EFBA2}">
      <dsp:nvSpPr>
        <dsp:cNvPr id="0" name=""/>
        <dsp:cNvSpPr/>
      </dsp:nvSpPr>
      <dsp:spPr>
        <a:xfrm>
          <a:off x="1784489" y="3863192"/>
          <a:ext cx="4470260" cy="1545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14" tIns="163514" rIns="163514" bIns="1635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Testing an inputted password/pin (Enter first, then check)</a:t>
          </a:r>
          <a:endParaRPr lang="en-US" sz="2500" kern="1200"/>
        </a:p>
      </dsp:txBody>
      <dsp:txXfrm>
        <a:off x="1784489" y="3863192"/>
        <a:ext cx="4470260" cy="1545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81DA9F-A41C-4146-9324-F0CA215896F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798F10-7430-41C5-AE25-4E4EF5163A7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82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A9F-A41C-4146-9324-F0CA215896F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8F10-7430-41C5-AE25-4E4EF5163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9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A9F-A41C-4146-9324-F0CA215896F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8F10-7430-41C5-AE25-4E4EF5163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8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A9F-A41C-4146-9324-F0CA215896F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8F10-7430-41C5-AE25-4E4EF5163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6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81DA9F-A41C-4146-9324-F0CA215896F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798F10-7430-41C5-AE25-4E4EF5163A7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56484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A9F-A41C-4146-9324-F0CA215896F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8F10-7430-41C5-AE25-4E4EF5163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778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A9F-A41C-4146-9324-F0CA215896F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8F10-7430-41C5-AE25-4E4EF5163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980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A9F-A41C-4146-9324-F0CA215896F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8F10-7430-41C5-AE25-4E4EF5163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5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A9F-A41C-4146-9324-F0CA215896F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8F10-7430-41C5-AE25-4E4EF5163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3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A81DA9F-A41C-4146-9324-F0CA215896F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9798F10-7430-41C5-AE25-4E4EF5163A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9879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A81DA9F-A41C-4146-9324-F0CA215896F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9798F10-7430-41C5-AE25-4E4EF5163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9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1DA9F-A41C-4146-9324-F0CA215896F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798F10-7430-41C5-AE25-4E4EF5163A7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337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CF5E-7DC2-4E09-8FA7-133684C9F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Loops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F6F25-4B9E-4A9E-A0BD-C0C93DFA6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Introduction to different loop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0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6E260-2BC4-4454-8D54-2C528B84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IE" dirty="0"/>
              <a:t>While loops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A8B8F-D4CF-4A1B-B9E6-36E9288A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1785257"/>
            <a:ext cx="10668004" cy="3440539"/>
          </a:xfrm>
        </p:spPr>
        <p:txBody>
          <a:bodyPr>
            <a:normAutofit/>
          </a:bodyPr>
          <a:lstStyle/>
          <a:p>
            <a:r>
              <a:rPr lang="en-IE" sz="2400"/>
              <a:t>While loops are like repeating if statements</a:t>
            </a:r>
          </a:p>
          <a:p>
            <a:r>
              <a:rPr lang="en-IE" sz="2400"/>
              <a:t>While loops rely on a condition to be true in order to execute</a:t>
            </a:r>
          </a:p>
          <a:p>
            <a:r>
              <a:rPr lang="en-IE" sz="2400"/>
              <a:t>When that condition turns false, the loop stops</a:t>
            </a:r>
          </a:p>
          <a:p>
            <a:r>
              <a:rPr lang="en-IE" sz="2400"/>
              <a:t>If the condition is never true, the loop will never run!</a:t>
            </a:r>
            <a:endParaRPr lang="en-US" sz="24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1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67D2C-79D4-41A8-ADF7-F9C8290D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IE" dirty="0"/>
              <a:t>While loop syntax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C5DE0-1808-4D20-84F9-8A4546FF9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1785257"/>
            <a:ext cx="10668004" cy="34405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sz="2400" dirty="0"/>
              <a:t>//syntax</a:t>
            </a:r>
          </a:p>
          <a:p>
            <a:pPr marL="0" indent="0">
              <a:buNone/>
            </a:pPr>
            <a:r>
              <a:rPr lang="en-IE" sz="2400" dirty="0"/>
              <a:t>while(condition){</a:t>
            </a:r>
          </a:p>
          <a:p>
            <a:pPr marL="0" indent="0">
              <a:buNone/>
            </a:pPr>
            <a:r>
              <a:rPr lang="en-IE" sz="2400" dirty="0"/>
              <a:t>	//do this</a:t>
            </a:r>
          </a:p>
          <a:p>
            <a:pPr marL="0" indent="0">
              <a:buNone/>
            </a:pPr>
            <a:r>
              <a:rPr lang="en-IE" sz="2400" dirty="0"/>
              <a:t>}</a:t>
            </a:r>
          </a:p>
          <a:p>
            <a:pPr marL="0" indent="0">
              <a:buNone/>
            </a:pPr>
            <a:r>
              <a:rPr lang="en-IE" sz="2400" dirty="0"/>
              <a:t>//example</a:t>
            </a:r>
          </a:p>
          <a:p>
            <a:pPr marL="0" indent="0">
              <a:buNone/>
            </a:pPr>
            <a:r>
              <a:rPr lang="en-IE" sz="2400" dirty="0"/>
              <a:t>while(raining==true){</a:t>
            </a:r>
          </a:p>
          <a:p>
            <a:pPr marL="0" indent="0">
              <a:buNone/>
            </a:pPr>
            <a:r>
              <a:rPr lang="en-IE" sz="2400" dirty="0"/>
              <a:t>	</a:t>
            </a:r>
            <a:r>
              <a:rPr lang="en-IE" sz="2400" dirty="0" err="1"/>
              <a:t>deployUmbrella</a:t>
            </a:r>
            <a:r>
              <a:rPr lang="en-IE" sz="2400" dirty="0"/>
              <a:t>();</a:t>
            </a:r>
          </a:p>
          <a:p>
            <a:pPr marL="0" indent="0">
              <a:buNone/>
            </a:pPr>
            <a:r>
              <a:rPr lang="en-IE" sz="2400" dirty="0"/>
              <a:t>}</a:t>
            </a:r>
            <a:endParaRPr lang="en-US" sz="2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7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8EE90-32E5-4482-8A53-FE785E7B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IE" dirty="0"/>
              <a:t>While loop usage</a:t>
            </a:r>
            <a:endParaRPr lang="en-US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4127D8-BACB-46A7-A54B-9FA78D548A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396019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041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0E61-F13A-49A8-89FF-1923065F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IE" sz="4000"/>
              <a:t>Examples</a:t>
            </a: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1EFC5C-4A1F-47F1-88A7-A398E6CBE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97670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98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DF11-1EC9-44E3-91AE-C4D3D7C1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Do while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5DBAC-5ED8-48E5-8591-0698021DE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Almost identical to while loops</a:t>
            </a:r>
          </a:p>
          <a:p>
            <a:r>
              <a:rPr lang="en-IE" sz="2800" dirty="0"/>
              <a:t>Will always execute </a:t>
            </a:r>
            <a:r>
              <a:rPr lang="en-IE" sz="2800" b="1" dirty="0"/>
              <a:t>at least once</a:t>
            </a:r>
          </a:p>
          <a:p>
            <a:r>
              <a:rPr lang="en-IE" sz="2800" dirty="0"/>
              <a:t>Condition is only checked after initial iteration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449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B540-36E8-4893-B27C-9428CC3B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A4F4F-6E28-4317-B314-56DB2C28B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969995"/>
            <a:ext cx="10366581" cy="39095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dirty="0"/>
              <a:t>//syntax</a:t>
            </a:r>
          </a:p>
          <a:p>
            <a:pPr marL="0" indent="0">
              <a:buNone/>
            </a:pPr>
            <a:r>
              <a:rPr lang="en-IE" dirty="0"/>
              <a:t>do{</a:t>
            </a:r>
          </a:p>
          <a:p>
            <a:pPr marL="0" indent="0">
              <a:buNone/>
            </a:pPr>
            <a:r>
              <a:rPr lang="en-IE" dirty="0"/>
              <a:t>	//do this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r>
              <a:rPr lang="en-IE" dirty="0"/>
              <a:t>while(condition);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//example</a:t>
            </a:r>
          </a:p>
          <a:p>
            <a:pPr marL="0" indent="0">
              <a:buNone/>
            </a:pPr>
            <a:r>
              <a:rPr lang="en-IE" dirty="0"/>
              <a:t>do{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/>
              <a:t>deployUmbrella</a:t>
            </a:r>
            <a:r>
              <a:rPr lang="en-IE" dirty="0"/>
              <a:t>();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r>
              <a:rPr lang="en-IE" dirty="0"/>
              <a:t>while(raining);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0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BA24-DD05-4620-A6E1-DB08CA7A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IE" sz="4000"/>
              <a:t>When to use</a:t>
            </a: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CED07A-67F8-4978-94C5-900DB4A02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350791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00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932E9C-BCE7-4564-84F6-CBA75E8B0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C7A8FD-E375-431A-898D-F728F0948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45B6C-A625-485B-B608-AD99C8B56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87" y="986216"/>
            <a:ext cx="5235575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400" spc="800"/>
              <a:t>Practical Example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C621E2-C9A1-42DB-B77B-FDEC40996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B85FBED9-5297-4759-B2C0-B6C973023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Graphic 6" descr="Document">
            <a:extLst>
              <a:ext uri="{FF2B5EF4-FFF2-40B4-BE49-F238E27FC236}">
                <a16:creationId xmlns:a16="http://schemas.microsoft.com/office/drawing/2014/main" id="{A8860234-1827-42FD-A4A1-A18112B02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9261" y="161939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7257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lue 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256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Loops</vt:lpstr>
      <vt:lpstr>While loops</vt:lpstr>
      <vt:lpstr>While loop syntax</vt:lpstr>
      <vt:lpstr>While loop usage</vt:lpstr>
      <vt:lpstr>Examples</vt:lpstr>
      <vt:lpstr>Do while</vt:lpstr>
      <vt:lpstr>Syntax</vt:lpstr>
      <vt:lpstr>When to use</vt:lpstr>
      <vt:lpstr>Practical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creator>Sam Cogan</dc:creator>
  <cp:lastModifiedBy>Sam Cogan</cp:lastModifiedBy>
  <cp:revision>1</cp:revision>
  <dcterms:created xsi:type="dcterms:W3CDTF">2020-11-16T18:31:31Z</dcterms:created>
  <dcterms:modified xsi:type="dcterms:W3CDTF">2020-11-16T18:33:39Z</dcterms:modified>
</cp:coreProperties>
</file>