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28EE7-DDB1-4F98-AD4E-405EF129B353}" v="9" dt="2020-10-07T18:46:5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ogan" userId="8bcc65a1-6d24-4a7f-98e7-c5667a2795f6" providerId="ADAL" clId="{7CF28EE7-DDB1-4F98-AD4E-405EF129B353}"/>
    <pc:docChg chg="undo addSld delSld modSld">
      <pc:chgData name="Sam Cogan" userId="8bcc65a1-6d24-4a7f-98e7-c5667a2795f6" providerId="ADAL" clId="{7CF28EE7-DDB1-4F98-AD4E-405EF129B353}" dt="2020-10-07T18:50:20.551" v="29" actId="20577"/>
      <pc:docMkLst>
        <pc:docMk/>
      </pc:docMkLst>
      <pc:sldChg chg="modSp">
        <pc:chgData name="Sam Cogan" userId="8bcc65a1-6d24-4a7f-98e7-c5667a2795f6" providerId="ADAL" clId="{7CF28EE7-DDB1-4F98-AD4E-405EF129B353}" dt="2020-10-07T18:36:40.568" v="6" actId="14734"/>
        <pc:sldMkLst>
          <pc:docMk/>
          <pc:sldMk cId="283805349" sldId="258"/>
        </pc:sldMkLst>
        <pc:graphicFrameChg chg="mod modGraphic">
          <ac:chgData name="Sam Cogan" userId="8bcc65a1-6d24-4a7f-98e7-c5667a2795f6" providerId="ADAL" clId="{7CF28EE7-DDB1-4F98-AD4E-405EF129B353}" dt="2020-10-07T18:36:40.568" v="6" actId="14734"/>
          <ac:graphicFrameMkLst>
            <pc:docMk/>
            <pc:sldMk cId="283805349" sldId="258"/>
            <ac:graphicFrameMk id="4" creationId="{AC7D4638-8C48-4BCF-AAE0-20F098051188}"/>
          </ac:graphicFrameMkLst>
        </pc:graphicFrameChg>
      </pc:sldChg>
      <pc:sldChg chg="modSp">
        <pc:chgData name="Sam Cogan" userId="8bcc65a1-6d24-4a7f-98e7-c5667a2795f6" providerId="ADAL" clId="{7CF28EE7-DDB1-4F98-AD4E-405EF129B353}" dt="2020-10-07T18:46:45.433" v="14" actId="20577"/>
        <pc:sldMkLst>
          <pc:docMk/>
          <pc:sldMk cId="3256420983" sldId="259"/>
        </pc:sldMkLst>
        <pc:graphicFrameChg chg="mod">
          <ac:chgData name="Sam Cogan" userId="8bcc65a1-6d24-4a7f-98e7-c5667a2795f6" providerId="ADAL" clId="{7CF28EE7-DDB1-4F98-AD4E-405EF129B353}" dt="2020-10-07T18:46:45.433" v="14" actId="20577"/>
          <ac:graphicFrameMkLst>
            <pc:docMk/>
            <pc:sldMk cId="3256420983" sldId="259"/>
            <ac:graphicFrameMk id="5" creationId="{E3E4356C-77F4-4D39-AADB-ED698DEAEEE3}"/>
          </ac:graphicFrameMkLst>
        </pc:graphicFrameChg>
      </pc:sldChg>
      <pc:sldChg chg="modSp">
        <pc:chgData name="Sam Cogan" userId="8bcc65a1-6d24-4a7f-98e7-c5667a2795f6" providerId="ADAL" clId="{7CF28EE7-DDB1-4F98-AD4E-405EF129B353}" dt="2020-10-07T18:50:20.551" v="29" actId="20577"/>
        <pc:sldMkLst>
          <pc:docMk/>
          <pc:sldMk cId="3648527549" sldId="260"/>
        </pc:sldMkLst>
        <pc:spChg chg="mod">
          <ac:chgData name="Sam Cogan" userId="8bcc65a1-6d24-4a7f-98e7-c5667a2795f6" providerId="ADAL" clId="{7CF28EE7-DDB1-4F98-AD4E-405EF129B353}" dt="2020-10-07T18:50:20.551" v="29" actId="20577"/>
          <ac:spMkLst>
            <pc:docMk/>
            <pc:sldMk cId="3648527549" sldId="260"/>
            <ac:spMk id="3" creationId="{A3A524F1-5E29-4FD2-ADB7-65128B752D31}"/>
          </ac:spMkLst>
        </pc:spChg>
      </pc:sldChg>
      <pc:sldChg chg="add del">
        <pc:chgData name="Sam Cogan" userId="8bcc65a1-6d24-4a7f-98e7-c5667a2795f6" providerId="ADAL" clId="{7CF28EE7-DDB1-4F98-AD4E-405EF129B353}" dt="2020-10-07T18:46:03.949" v="9" actId="2696"/>
        <pc:sldMkLst>
          <pc:docMk/>
          <pc:sldMk cId="3893769444" sldId="263"/>
        </pc:sldMkLst>
      </pc:sldChg>
      <pc:sldChg chg="add del">
        <pc:chgData name="Sam Cogan" userId="8bcc65a1-6d24-4a7f-98e7-c5667a2795f6" providerId="ADAL" clId="{7CF28EE7-DDB1-4F98-AD4E-405EF129B353}" dt="2020-10-07T18:46:04.616" v="10" actId="2696"/>
        <pc:sldMkLst>
          <pc:docMk/>
          <pc:sldMk cId="2241896619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1D847-2035-49D0-96CF-074A25793A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588BBE-F3F6-492C-AE52-8DC9D3C61704}">
      <dgm:prSet/>
      <dgm:spPr/>
      <dgm:t>
        <a:bodyPr/>
        <a:lstStyle/>
        <a:p>
          <a:r>
            <a:rPr lang="en-IE"/>
            <a:t>Programming is maths turned into logic</a:t>
          </a:r>
          <a:endParaRPr lang="en-US"/>
        </a:p>
      </dgm:t>
    </dgm:pt>
    <dgm:pt modelId="{560B4AF3-B2BE-45DC-A72F-DF286EF9ADE6}" type="parTrans" cxnId="{A25A103B-2A79-4C66-8A9D-C3B3DD5AB4BC}">
      <dgm:prSet/>
      <dgm:spPr/>
      <dgm:t>
        <a:bodyPr/>
        <a:lstStyle/>
        <a:p>
          <a:endParaRPr lang="en-US"/>
        </a:p>
      </dgm:t>
    </dgm:pt>
    <dgm:pt modelId="{B2EE060E-C954-43E0-9FBD-B514018C3D62}" type="sibTrans" cxnId="{A25A103B-2A79-4C66-8A9D-C3B3DD5AB4BC}">
      <dgm:prSet/>
      <dgm:spPr/>
      <dgm:t>
        <a:bodyPr/>
        <a:lstStyle/>
        <a:p>
          <a:endParaRPr lang="en-US"/>
        </a:p>
      </dgm:t>
    </dgm:pt>
    <dgm:pt modelId="{B46B1768-4FBB-4AC3-83A5-A412389759CC}">
      <dgm:prSet/>
      <dgm:spPr/>
      <dgm:t>
        <a:bodyPr/>
        <a:lstStyle/>
        <a:p>
          <a:r>
            <a:rPr lang="en-IE"/>
            <a:t>Problem solving is a skill that you can develop</a:t>
          </a:r>
          <a:endParaRPr lang="en-US"/>
        </a:p>
      </dgm:t>
    </dgm:pt>
    <dgm:pt modelId="{C4BA1567-F097-4D59-8D2E-CE2B9A64AF5D}" type="parTrans" cxnId="{9E56742C-2389-446E-82BB-4798B2C4EAB9}">
      <dgm:prSet/>
      <dgm:spPr/>
      <dgm:t>
        <a:bodyPr/>
        <a:lstStyle/>
        <a:p>
          <a:endParaRPr lang="en-US"/>
        </a:p>
      </dgm:t>
    </dgm:pt>
    <dgm:pt modelId="{A931AD52-02B9-44C0-A5F8-EA4A90DD5A7D}" type="sibTrans" cxnId="{9E56742C-2389-446E-82BB-4798B2C4EAB9}">
      <dgm:prSet/>
      <dgm:spPr/>
      <dgm:t>
        <a:bodyPr/>
        <a:lstStyle/>
        <a:p>
          <a:endParaRPr lang="en-US"/>
        </a:p>
      </dgm:t>
    </dgm:pt>
    <dgm:pt modelId="{6A9C93B8-EE07-4AE6-9BAD-2BA0EB389AD4}" type="pres">
      <dgm:prSet presAssocID="{6381D847-2035-49D0-96CF-074A25793AF5}" presName="root" presStyleCnt="0">
        <dgm:presLayoutVars>
          <dgm:dir/>
          <dgm:resizeHandles val="exact"/>
        </dgm:presLayoutVars>
      </dgm:prSet>
      <dgm:spPr/>
    </dgm:pt>
    <dgm:pt modelId="{72D0F199-9583-40A5-B5B8-4EF69698BDB6}" type="pres">
      <dgm:prSet presAssocID="{1E588BBE-F3F6-492C-AE52-8DC9D3C61704}" presName="compNode" presStyleCnt="0"/>
      <dgm:spPr/>
    </dgm:pt>
    <dgm:pt modelId="{DF6B039A-6D8D-4176-8510-0F6BEC9330A6}" type="pres">
      <dgm:prSet presAssocID="{1E588BBE-F3F6-492C-AE52-8DC9D3C61704}" presName="bgRect" presStyleLbl="bgShp" presStyleIdx="0" presStyleCnt="2"/>
      <dgm:spPr/>
    </dgm:pt>
    <dgm:pt modelId="{5064E701-C585-46C7-9588-F64171E3A1EE}" type="pres">
      <dgm:prSet presAssocID="{1E588BBE-F3F6-492C-AE52-8DC9D3C617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008CC4-C05E-409F-8241-8F599B84F485}" type="pres">
      <dgm:prSet presAssocID="{1E588BBE-F3F6-492C-AE52-8DC9D3C61704}" presName="spaceRect" presStyleCnt="0"/>
      <dgm:spPr/>
    </dgm:pt>
    <dgm:pt modelId="{C32A1063-F6CB-4EBE-9A97-C2D8890DF692}" type="pres">
      <dgm:prSet presAssocID="{1E588BBE-F3F6-492C-AE52-8DC9D3C61704}" presName="parTx" presStyleLbl="revTx" presStyleIdx="0" presStyleCnt="2">
        <dgm:presLayoutVars>
          <dgm:chMax val="0"/>
          <dgm:chPref val="0"/>
        </dgm:presLayoutVars>
      </dgm:prSet>
      <dgm:spPr/>
    </dgm:pt>
    <dgm:pt modelId="{B46A665E-8C79-43D7-87A5-59C1A3D252EA}" type="pres">
      <dgm:prSet presAssocID="{B2EE060E-C954-43E0-9FBD-B514018C3D62}" presName="sibTrans" presStyleCnt="0"/>
      <dgm:spPr/>
    </dgm:pt>
    <dgm:pt modelId="{60EDFF66-55B4-4B8A-AD07-FAC766B25906}" type="pres">
      <dgm:prSet presAssocID="{B46B1768-4FBB-4AC3-83A5-A412389759CC}" presName="compNode" presStyleCnt="0"/>
      <dgm:spPr/>
    </dgm:pt>
    <dgm:pt modelId="{D095BE6F-DD69-4769-89CD-6C0EFCD678A4}" type="pres">
      <dgm:prSet presAssocID="{B46B1768-4FBB-4AC3-83A5-A412389759CC}" presName="bgRect" presStyleLbl="bgShp" presStyleIdx="1" presStyleCnt="2"/>
      <dgm:spPr/>
    </dgm:pt>
    <dgm:pt modelId="{DCF38B90-2404-463E-9F1B-7E1E706C535F}" type="pres">
      <dgm:prSet presAssocID="{B46B1768-4FBB-4AC3-83A5-A412389759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223F2A-E199-489C-9036-CB96DCA676EB}" type="pres">
      <dgm:prSet presAssocID="{B46B1768-4FBB-4AC3-83A5-A412389759CC}" presName="spaceRect" presStyleCnt="0"/>
      <dgm:spPr/>
    </dgm:pt>
    <dgm:pt modelId="{78754140-39E5-40A6-A6E9-848CD21EB15E}" type="pres">
      <dgm:prSet presAssocID="{B46B1768-4FBB-4AC3-83A5-A412389759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56742C-2389-446E-82BB-4798B2C4EAB9}" srcId="{6381D847-2035-49D0-96CF-074A25793AF5}" destId="{B46B1768-4FBB-4AC3-83A5-A412389759CC}" srcOrd="1" destOrd="0" parTransId="{C4BA1567-F097-4D59-8D2E-CE2B9A64AF5D}" sibTransId="{A931AD52-02B9-44C0-A5F8-EA4A90DD5A7D}"/>
    <dgm:cxn modelId="{A25A103B-2A79-4C66-8A9D-C3B3DD5AB4BC}" srcId="{6381D847-2035-49D0-96CF-074A25793AF5}" destId="{1E588BBE-F3F6-492C-AE52-8DC9D3C61704}" srcOrd="0" destOrd="0" parTransId="{560B4AF3-B2BE-45DC-A72F-DF286EF9ADE6}" sibTransId="{B2EE060E-C954-43E0-9FBD-B514018C3D62}"/>
    <dgm:cxn modelId="{13B70D4C-409C-481B-A186-1C43F7F2A9D6}" type="presOf" srcId="{1E588BBE-F3F6-492C-AE52-8DC9D3C61704}" destId="{C32A1063-F6CB-4EBE-9A97-C2D8890DF692}" srcOrd="0" destOrd="0" presId="urn:microsoft.com/office/officeart/2018/2/layout/IconVerticalSolidList"/>
    <dgm:cxn modelId="{D6B6CF59-AC06-4D6F-B545-C11A7F902098}" type="presOf" srcId="{B46B1768-4FBB-4AC3-83A5-A412389759CC}" destId="{78754140-39E5-40A6-A6E9-848CD21EB15E}" srcOrd="0" destOrd="0" presId="urn:microsoft.com/office/officeart/2018/2/layout/IconVerticalSolidList"/>
    <dgm:cxn modelId="{A1DC947A-CB03-482E-99F9-F85EE6F7D2B4}" type="presOf" srcId="{6381D847-2035-49D0-96CF-074A25793AF5}" destId="{6A9C93B8-EE07-4AE6-9BAD-2BA0EB389AD4}" srcOrd="0" destOrd="0" presId="urn:microsoft.com/office/officeart/2018/2/layout/IconVerticalSolidList"/>
    <dgm:cxn modelId="{2C68261A-B6F4-4A8A-8429-73F696949D8F}" type="presParOf" srcId="{6A9C93B8-EE07-4AE6-9BAD-2BA0EB389AD4}" destId="{72D0F199-9583-40A5-B5B8-4EF69698BDB6}" srcOrd="0" destOrd="0" presId="urn:microsoft.com/office/officeart/2018/2/layout/IconVerticalSolidList"/>
    <dgm:cxn modelId="{E682565E-BED1-467B-B583-60E9215DBE11}" type="presParOf" srcId="{72D0F199-9583-40A5-B5B8-4EF69698BDB6}" destId="{DF6B039A-6D8D-4176-8510-0F6BEC9330A6}" srcOrd="0" destOrd="0" presId="urn:microsoft.com/office/officeart/2018/2/layout/IconVerticalSolidList"/>
    <dgm:cxn modelId="{5B4E8502-BF70-4F9D-AAA6-66DE6551A1C4}" type="presParOf" srcId="{72D0F199-9583-40A5-B5B8-4EF69698BDB6}" destId="{5064E701-C585-46C7-9588-F64171E3A1EE}" srcOrd="1" destOrd="0" presId="urn:microsoft.com/office/officeart/2018/2/layout/IconVerticalSolidList"/>
    <dgm:cxn modelId="{D9584236-C285-436A-AE9A-32496571C027}" type="presParOf" srcId="{72D0F199-9583-40A5-B5B8-4EF69698BDB6}" destId="{A7008CC4-C05E-409F-8241-8F599B84F485}" srcOrd="2" destOrd="0" presId="urn:microsoft.com/office/officeart/2018/2/layout/IconVerticalSolidList"/>
    <dgm:cxn modelId="{9CC915FF-69A5-4F10-AB06-7DD750D23D1B}" type="presParOf" srcId="{72D0F199-9583-40A5-B5B8-4EF69698BDB6}" destId="{C32A1063-F6CB-4EBE-9A97-C2D8890DF692}" srcOrd="3" destOrd="0" presId="urn:microsoft.com/office/officeart/2018/2/layout/IconVerticalSolidList"/>
    <dgm:cxn modelId="{A932EF12-E14D-488E-80C2-41ABB4EE2340}" type="presParOf" srcId="{6A9C93B8-EE07-4AE6-9BAD-2BA0EB389AD4}" destId="{B46A665E-8C79-43D7-87A5-59C1A3D252EA}" srcOrd="1" destOrd="0" presId="urn:microsoft.com/office/officeart/2018/2/layout/IconVerticalSolidList"/>
    <dgm:cxn modelId="{38BCBDF0-F9AB-4B59-9B9F-63ECF623955D}" type="presParOf" srcId="{6A9C93B8-EE07-4AE6-9BAD-2BA0EB389AD4}" destId="{60EDFF66-55B4-4B8A-AD07-FAC766B25906}" srcOrd="2" destOrd="0" presId="urn:microsoft.com/office/officeart/2018/2/layout/IconVerticalSolidList"/>
    <dgm:cxn modelId="{C21CB613-29F6-4930-805A-9BF31F7A5999}" type="presParOf" srcId="{60EDFF66-55B4-4B8A-AD07-FAC766B25906}" destId="{D095BE6F-DD69-4769-89CD-6C0EFCD678A4}" srcOrd="0" destOrd="0" presId="urn:microsoft.com/office/officeart/2018/2/layout/IconVerticalSolidList"/>
    <dgm:cxn modelId="{D38968ED-7713-43CF-8B48-787184333A16}" type="presParOf" srcId="{60EDFF66-55B4-4B8A-AD07-FAC766B25906}" destId="{DCF38B90-2404-463E-9F1B-7E1E706C535F}" srcOrd="1" destOrd="0" presId="urn:microsoft.com/office/officeart/2018/2/layout/IconVerticalSolidList"/>
    <dgm:cxn modelId="{F6AF9F48-8AA2-4AA7-80FB-6D66814CF7B2}" type="presParOf" srcId="{60EDFF66-55B4-4B8A-AD07-FAC766B25906}" destId="{E0223F2A-E199-489C-9036-CB96DCA676EB}" srcOrd="2" destOrd="0" presId="urn:microsoft.com/office/officeart/2018/2/layout/IconVerticalSolidList"/>
    <dgm:cxn modelId="{3639C13B-C317-4C3A-A1C9-1F05AE9D99F5}" type="presParOf" srcId="{60EDFF66-55B4-4B8A-AD07-FAC766B25906}" destId="{78754140-39E5-40A6-A6E9-848CD21EB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B3072-E79E-409B-B194-1B0DB24D414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80D26E-909B-4AF5-86AE-018D30DC5BB3}">
      <dgm:prSet/>
      <dgm:spPr/>
      <dgm:t>
        <a:bodyPr/>
        <a:lstStyle/>
        <a:p>
          <a:r>
            <a:rPr lang="en-IE" dirty="0"/>
            <a:t>In Java, order is everything</a:t>
          </a:r>
          <a:endParaRPr lang="en-US" dirty="0"/>
        </a:p>
      </dgm:t>
    </dgm:pt>
    <dgm:pt modelId="{8C37E0C2-9D13-4556-9E05-945DB40C64A9}" type="parTrans" cxnId="{8B2F5849-D723-484F-8B5B-985C4A7F26EE}">
      <dgm:prSet/>
      <dgm:spPr/>
      <dgm:t>
        <a:bodyPr/>
        <a:lstStyle/>
        <a:p>
          <a:endParaRPr lang="en-US"/>
        </a:p>
      </dgm:t>
    </dgm:pt>
    <dgm:pt modelId="{3E0755CC-71C5-46A0-851D-2F834BFF34E5}" type="sibTrans" cxnId="{8B2F5849-D723-484F-8B5B-985C4A7F26EE}">
      <dgm:prSet/>
      <dgm:spPr/>
      <dgm:t>
        <a:bodyPr/>
        <a:lstStyle/>
        <a:p>
          <a:endParaRPr lang="en-US"/>
        </a:p>
      </dgm:t>
    </dgm:pt>
    <dgm:pt modelId="{7F9D6E1F-C329-4BC0-842F-5AA2AE34E148}">
      <dgm:prSet/>
      <dgm:spPr/>
      <dgm:t>
        <a:bodyPr/>
        <a:lstStyle/>
        <a:p>
          <a:r>
            <a:rPr lang="en-IE" dirty="0"/>
            <a:t>PEMDAS or BOMDAS</a:t>
          </a:r>
          <a:endParaRPr lang="en-US" dirty="0"/>
        </a:p>
      </dgm:t>
    </dgm:pt>
    <dgm:pt modelId="{E6FCD651-34E9-4966-B910-B0998EA63F33}" type="parTrans" cxnId="{6CBE93F6-FF35-42FC-918E-46AD887D16F7}">
      <dgm:prSet/>
      <dgm:spPr/>
      <dgm:t>
        <a:bodyPr/>
        <a:lstStyle/>
        <a:p>
          <a:endParaRPr lang="en-US"/>
        </a:p>
      </dgm:t>
    </dgm:pt>
    <dgm:pt modelId="{49AA27B3-333F-4CA8-8E9A-7E8AE373CB8E}" type="sibTrans" cxnId="{6CBE93F6-FF35-42FC-918E-46AD887D16F7}">
      <dgm:prSet/>
      <dgm:spPr/>
      <dgm:t>
        <a:bodyPr/>
        <a:lstStyle/>
        <a:p>
          <a:endParaRPr lang="en-US"/>
        </a:p>
      </dgm:t>
    </dgm:pt>
    <dgm:pt modelId="{DDF1584F-1309-472A-9256-14C277CE9B83}">
      <dgm:prSet/>
      <dgm:spPr/>
      <dgm:t>
        <a:bodyPr/>
        <a:lstStyle/>
        <a:p>
          <a:r>
            <a:rPr lang="en-IE"/>
            <a:t>Example</a:t>
          </a:r>
          <a:endParaRPr lang="en-US"/>
        </a:p>
      </dgm:t>
    </dgm:pt>
    <dgm:pt modelId="{78A84051-CE0B-417D-8A37-A21217E68DEB}" type="parTrans" cxnId="{25835F78-FC1F-4EB9-9FA4-F148AB96B1D9}">
      <dgm:prSet/>
      <dgm:spPr/>
      <dgm:t>
        <a:bodyPr/>
        <a:lstStyle/>
        <a:p>
          <a:endParaRPr lang="en-US"/>
        </a:p>
      </dgm:t>
    </dgm:pt>
    <dgm:pt modelId="{29ED748E-CC31-4381-8539-2D7076401B16}" type="sibTrans" cxnId="{25835F78-FC1F-4EB9-9FA4-F148AB96B1D9}">
      <dgm:prSet/>
      <dgm:spPr/>
      <dgm:t>
        <a:bodyPr/>
        <a:lstStyle/>
        <a:p>
          <a:endParaRPr lang="en-US"/>
        </a:p>
      </dgm:t>
    </dgm:pt>
    <dgm:pt modelId="{9004997D-78C8-4748-A695-0E6C73433B92}">
      <dgm:prSet/>
      <dgm:spPr/>
      <dgm:t>
        <a:bodyPr/>
        <a:lstStyle/>
        <a:p>
          <a:r>
            <a:rPr lang="en-IE" dirty="0"/>
            <a:t>8/2(2+2)</a:t>
          </a:r>
          <a:endParaRPr lang="en-US" dirty="0"/>
        </a:p>
      </dgm:t>
    </dgm:pt>
    <dgm:pt modelId="{1FA91CA1-6CC5-4F82-B2BD-EE6EB36D4BCA}" type="parTrans" cxnId="{7F11CC7F-C3B4-4FCD-B8A7-4593B09DF60B}">
      <dgm:prSet/>
      <dgm:spPr/>
      <dgm:t>
        <a:bodyPr/>
        <a:lstStyle/>
        <a:p>
          <a:endParaRPr lang="en-US"/>
        </a:p>
      </dgm:t>
    </dgm:pt>
    <dgm:pt modelId="{CCE386D4-6580-4BC5-8C94-70943FA5B509}" type="sibTrans" cxnId="{7F11CC7F-C3B4-4FCD-B8A7-4593B09DF60B}">
      <dgm:prSet/>
      <dgm:spPr/>
      <dgm:t>
        <a:bodyPr/>
        <a:lstStyle/>
        <a:p>
          <a:endParaRPr lang="en-US"/>
        </a:p>
      </dgm:t>
    </dgm:pt>
    <dgm:pt modelId="{B54C8292-8E80-40F4-ADAD-3461F8565DDC}" type="pres">
      <dgm:prSet presAssocID="{CAFB3072-E79E-409B-B194-1B0DB24D41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EAE3FA-A00A-4E11-AA6D-420C5A00650C}" type="pres">
      <dgm:prSet presAssocID="{2980D26E-909B-4AF5-86AE-018D30DC5BB3}" presName="root1" presStyleCnt="0"/>
      <dgm:spPr/>
    </dgm:pt>
    <dgm:pt modelId="{764D500D-EB11-47A3-9566-9A7FA91B1E4E}" type="pres">
      <dgm:prSet presAssocID="{2980D26E-909B-4AF5-86AE-018D30DC5BB3}" presName="LevelOneTextNode" presStyleLbl="node0" presStyleIdx="0" presStyleCnt="3" custScaleX="240112">
        <dgm:presLayoutVars>
          <dgm:chPref val="3"/>
        </dgm:presLayoutVars>
      </dgm:prSet>
      <dgm:spPr/>
    </dgm:pt>
    <dgm:pt modelId="{B853F776-BDC0-48D1-8D90-145AD16015DA}" type="pres">
      <dgm:prSet presAssocID="{2980D26E-909B-4AF5-86AE-018D30DC5BB3}" presName="level2hierChild" presStyleCnt="0"/>
      <dgm:spPr/>
    </dgm:pt>
    <dgm:pt modelId="{10CF9565-8152-4B30-B35C-B3C4D72D98C4}" type="pres">
      <dgm:prSet presAssocID="{7F9D6E1F-C329-4BC0-842F-5AA2AE34E148}" presName="root1" presStyleCnt="0"/>
      <dgm:spPr/>
    </dgm:pt>
    <dgm:pt modelId="{408299DE-B07F-47FC-B9F8-CFD83E0DCAAC}" type="pres">
      <dgm:prSet presAssocID="{7F9D6E1F-C329-4BC0-842F-5AA2AE34E148}" presName="LevelOneTextNode" presStyleLbl="node0" presStyleIdx="1" presStyleCnt="3" custScaleX="240112" custLinFactNeighborX="2731" custLinFactNeighborY="37">
        <dgm:presLayoutVars>
          <dgm:chPref val="3"/>
        </dgm:presLayoutVars>
      </dgm:prSet>
      <dgm:spPr/>
    </dgm:pt>
    <dgm:pt modelId="{856AC1EA-D83F-45F5-B4D7-EA9EA0378362}" type="pres">
      <dgm:prSet presAssocID="{7F9D6E1F-C329-4BC0-842F-5AA2AE34E148}" presName="level2hierChild" presStyleCnt="0"/>
      <dgm:spPr/>
    </dgm:pt>
    <dgm:pt modelId="{AEF778F6-36D0-408A-9146-FD57CA23EE70}" type="pres">
      <dgm:prSet presAssocID="{DDF1584F-1309-472A-9256-14C277CE9B83}" presName="root1" presStyleCnt="0"/>
      <dgm:spPr/>
    </dgm:pt>
    <dgm:pt modelId="{306FF14F-99EC-429F-8FE9-4299B680F78C}" type="pres">
      <dgm:prSet presAssocID="{DDF1584F-1309-472A-9256-14C277CE9B83}" presName="LevelOneTextNode" presStyleLbl="node0" presStyleIdx="2" presStyleCnt="3">
        <dgm:presLayoutVars>
          <dgm:chPref val="3"/>
        </dgm:presLayoutVars>
      </dgm:prSet>
      <dgm:spPr/>
    </dgm:pt>
    <dgm:pt modelId="{21FEA255-1DD6-4A20-962E-6282558029DE}" type="pres">
      <dgm:prSet presAssocID="{DDF1584F-1309-472A-9256-14C277CE9B83}" presName="level2hierChild" presStyleCnt="0"/>
      <dgm:spPr/>
    </dgm:pt>
    <dgm:pt modelId="{412FE8FE-4F18-4E32-9AD7-8C9EBF3AA797}" type="pres">
      <dgm:prSet presAssocID="{1FA91CA1-6CC5-4F82-B2BD-EE6EB36D4BCA}" presName="conn2-1" presStyleLbl="parChTrans1D2" presStyleIdx="0" presStyleCnt="1"/>
      <dgm:spPr/>
    </dgm:pt>
    <dgm:pt modelId="{18F6088B-CC60-480D-97AF-A00B6C15643D}" type="pres">
      <dgm:prSet presAssocID="{1FA91CA1-6CC5-4F82-B2BD-EE6EB36D4BCA}" presName="connTx" presStyleLbl="parChTrans1D2" presStyleIdx="0" presStyleCnt="1"/>
      <dgm:spPr/>
    </dgm:pt>
    <dgm:pt modelId="{9A0E027F-4988-4F56-B5CE-C5134F1BE14D}" type="pres">
      <dgm:prSet presAssocID="{9004997D-78C8-4748-A695-0E6C73433B92}" presName="root2" presStyleCnt="0"/>
      <dgm:spPr/>
    </dgm:pt>
    <dgm:pt modelId="{393D8D9B-37B6-463C-8373-5AB8757888F0}" type="pres">
      <dgm:prSet presAssocID="{9004997D-78C8-4748-A695-0E6C73433B92}" presName="LevelTwoTextNode" presStyleLbl="node2" presStyleIdx="0" presStyleCnt="1">
        <dgm:presLayoutVars>
          <dgm:chPref val="3"/>
        </dgm:presLayoutVars>
      </dgm:prSet>
      <dgm:spPr/>
    </dgm:pt>
    <dgm:pt modelId="{4A4A15AE-D53E-4996-8D99-F4DFC030680F}" type="pres">
      <dgm:prSet presAssocID="{9004997D-78C8-4748-A695-0E6C73433B92}" presName="level3hierChild" presStyleCnt="0"/>
      <dgm:spPr/>
    </dgm:pt>
  </dgm:ptLst>
  <dgm:cxnLst>
    <dgm:cxn modelId="{EB660B20-A426-4934-8D5D-168F394710AF}" type="presOf" srcId="{9004997D-78C8-4748-A695-0E6C73433B92}" destId="{393D8D9B-37B6-463C-8373-5AB8757888F0}" srcOrd="0" destOrd="0" presId="urn:microsoft.com/office/officeart/2005/8/layout/hierarchy2"/>
    <dgm:cxn modelId="{8B2F5849-D723-484F-8B5B-985C4A7F26EE}" srcId="{CAFB3072-E79E-409B-B194-1B0DB24D414E}" destId="{2980D26E-909B-4AF5-86AE-018D30DC5BB3}" srcOrd="0" destOrd="0" parTransId="{8C37E0C2-9D13-4556-9E05-945DB40C64A9}" sibTransId="{3E0755CC-71C5-46A0-851D-2F834BFF34E5}"/>
    <dgm:cxn modelId="{25835F78-FC1F-4EB9-9FA4-F148AB96B1D9}" srcId="{CAFB3072-E79E-409B-B194-1B0DB24D414E}" destId="{DDF1584F-1309-472A-9256-14C277CE9B83}" srcOrd="2" destOrd="0" parTransId="{78A84051-CE0B-417D-8A37-A21217E68DEB}" sibTransId="{29ED748E-CC31-4381-8539-2D7076401B16}"/>
    <dgm:cxn modelId="{7F11CC7F-C3B4-4FCD-B8A7-4593B09DF60B}" srcId="{DDF1584F-1309-472A-9256-14C277CE9B83}" destId="{9004997D-78C8-4748-A695-0E6C73433B92}" srcOrd="0" destOrd="0" parTransId="{1FA91CA1-6CC5-4F82-B2BD-EE6EB36D4BCA}" sibTransId="{CCE386D4-6580-4BC5-8C94-70943FA5B509}"/>
    <dgm:cxn modelId="{0E017191-C206-45F6-BE1E-33E7EE0E6AE5}" type="presOf" srcId="{2980D26E-909B-4AF5-86AE-018D30DC5BB3}" destId="{764D500D-EB11-47A3-9566-9A7FA91B1E4E}" srcOrd="0" destOrd="0" presId="urn:microsoft.com/office/officeart/2005/8/layout/hierarchy2"/>
    <dgm:cxn modelId="{6FCA6196-927B-4EE2-BEBC-6E456AA7A8DA}" type="presOf" srcId="{CAFB3072-E79E-409B-B194-1B0DB24D414E}" destId="{B54C8292-8E80-40F4-ADAD-3461F8565DDC}" srcOrd="0" destOrd="0" presId="urn:microsoft.com/office/officeart/2005/8/layout/hierarchy2"/>
    <dgm:cxn modelId="{D04755C7-2887-44EE-AE38-95A696DBD04E}" type="presOf" srcId="{7F9D6E1F-C329-4BC0-842F-5AA2AE34E148}" destId="{408299DE-B07F-47FC-B9F8-CFD83E0DCAAC}" srcOrd="0" destOrd="0" presId="urn:microsoft.com/office/officeart/2005/8/layout/hierarchy2"/>
    <dgm:cxn modelId="{53731BD4-2FDD-4393-871C-F2B98F2E766E}" type="presOf" srcId="{DDF1584F-1309-472A-9256-14C277CE9B83}" destId="{306FF14F-99EC-429F-8FE9-4299B680F78C}" srcOrd="0" destOrd="0" presId="urn:microsoft.com/office/officeart/2005/8/layout/hierarchy2"/>
    <dgm:cxn modelId="{9D588CDC-5BBD-476D-9743-DAFE1E6B3E34}" type="presOf" srcId="{1FA91CA1-6CC5-4F82-B2BD-EE6EB36D4BCA}" destId="{18F6088B-CC60-480D-97AF-A00B6C15643D}" srcOrd="1" destOrd="0" presId="urn:microsoft.com/office/officeart/2005/8/layout/hierarchy2"/>
    <dgm:cxn modelId="{0615F0E3-A096-40B9-BC58-12CAE33B92B7}" type="presOf" srcId="{1FA91CA1-6CC5-4F82-B2BD-EE6EB36D4BCA}" destId="{412FE8FE-4F18-4E32-9AD7-8C9EBF3AA797}" srcOrd="0" destOrd="0" presId="urn:microsoft.com/office/officeart/2005/8/layout/hierarchy2"/>
    <dgm:cxn modelId="{6CBE93F6-FF35-42FC-918E-46AD887D16F7}" srcId="{CAFB3072-E79E-409B-B194-1B0DB24D414E}" destId="{7F9D6E1F-C329-4BC0-842F-5AA2AE34E148}" srcOrd="1" destOrd="0" parTransId="{E6FCD651-34E9-4966-B910-B0998EA63F33}" sibTransId="{49AA27B3-333F-4CA8-8E9A-7E8AE373CB8E}"/>
    <dgm:cxn modelId="{3A202E1A-020E-4264-B6DD-1F9074F8F2A6}" type="presParOf" srcId="{B54C8292-8E80-40F4-ADAD-3461F8565DDC}" destId="{75EAE3FA-A00A-4E11-AA6D-420C5A00650C}" srcOrd="0" destOrd="0" presId="urn:microsoft.com/office/officeart/2005/8/layout/hierarchy2"/>
    <dgm:cxn modelId="{BC1EE0AD-73A4-450C-9EA4-3BE718D20436}" type="presParOf" srcId="{75EAE3FA-A00A-4E11-AA6D-420C5A00650C}" destId="{764D500D-EB11-47A3-9566-9A7FA91B1E4E}" srcOrd="0" destOrd="0" presId="urn:microsoft.com/office/officeart/2005/8/layout/hierarchy2"/>
    <dgm:cxn modelId="{D5562427-220F-4CA9-864F-1DE9F415CB9B}" type="presParOf" srcId="{75EAE3FA-A00A-4E11-AA6D-420C5A00650C}" destId="{B853F776-BDC0-48D1-8D90-145AD16015DA}" srcOrd="1" destOrd="0" presId="urn:microsoft.com/office/officeart/2005/8/layout/hierarchy2"/>
    <dgm:cxn modelId="{9F7CB85B-4F63-4E36-9089-96B8045A6733}" type="presParOf" srcId="{B54C8292-8E80-40F4-ADAD-3461F8565DDC}" destId="{10CF9565-8152-4B30-B35C-B3C4D72D98C4}" srcOrd="1" destOrd="0" presId="urn:microsoft.com/office/officeart/2005/8/layout/hierarchy2"/>
    <dgm:cxn modelId="{AD944F92-777D-4A6D-B853-D2610B61AEC0}" type="presParOf" srcId="{10CF9565-8152-4B30-B35C-B3C4D72D98C4}" destId="{408299DE-B07F-47FC-B9F8-CFD83E0DCAAC}" srcOrd="0" destOrd="0" presId="urn:microsoft.com/office/officeart/2005/8/layout/hierarchy2"/>
    <dgm:cxn modelId="{EBF1F59B-21DE-40EC-BC8D-DA432459EB2A}" type="presParOf" srcId="{10CF9565-8152-4B30-B35C-B3C4D72D98C4}" destId="{856AC1EA-D83F-45F5-B4D7-EA9EA0378362}" srcOrd="1" destOrd="0" presId="urn:microsoft.com/office/officeart/2005/8/layout/hierarchy2"/>
    <dgm:cxn modelId="{786FF75F-BB2E-4C30-9476-2D4C67BA8079}" type="presParOf" srcId="{B54C8292-8E80-40F4-ADAD-3461F8565DDC}" destId="{AEF778F6-36D0-408A-9146-FD57CA23EE70}" srcOrd="2" destOrd="0" presId="urn:microsoft.com/office/officeart/2005/8/layout/hierarchy2"/>
    <dgm:cxn modelId="{242F44CB-8F6D-4A03-A16E-4ECC563DD98E}" type="presParOf" srcId="{AEF778F6-36D0-408A-9146-FD57CA23EE70}" destId="{306FF14F-99EC-429F-8FE9-4299B680F78C}" srcOrd="0" destOrd="0" presId="urn:microsoft.com/office/officeart/2005/8/layout/hierarchy2"/>
    <dgm:cxn modelId="{3F7366A9-ECDB-45E1-A088-56677F222DBB}" type="presParOf" srcId="{AEF778F6-36D0-408A-9146-FD57CA23EE70}" destId="{21FEA255-1DD6-4A20-962E-6282558029DE}" srcOrd="1" destOrd="0" presId="urn:microsoft.com/office/officeart/2005/8/layout/hierarchy2"/>
    <dgm:cxn modelId="{D519AEA9-C658-4654-9471-F154BAF23FB9}" type="presParOf" srcId="{21FEA255-1DD6-4A20-962E-6282558029DE}" destId="{412FE8FE-4F18-4E32-9AD7-8C9EBF3AA797}" srcOrd="0" destOrd="0" presId="urn:microsoft.com/office/officeart/2005/8/layout/hierarchy2"/>
    <dgm:cxn modelId="{1410E4CD-9CDC-4D2C-BC0B-E30125EFB945}" type="presParOf" srcId="{412FE8FE-4F18-4E32-9AD7-8C9EBF3AA797}" destId="{18F6088B-CC60-480D-97AF-A00B6C15643D}" srcOrd="0" destOrd="0" presId="urn:microsoft.com/office/officeart/2005/8/layout/hierarchy2"/>
    <dgm:cxn modelId="{1C8468E7-1BC7-4E50-A28F-47A85A9704EE}" type="presParOf" srcId="{21FEA255-1DD6-4A20-962E-6282558029DE}" destId="{9A0E027F-4988-4F56-B5CE-C5134F1BE14D}" srcOrd="1" destOrd="0" presId="urn:microsoft.com/office/officeart/2005/8/layout/hierarchy2"/>
    <dgm:cxn modelId="{F32A1D89-2EFF-45D9-83B8-1926E6EDA331}" type="presParOf" srcId="{9A0E027F-4988-4F56-B5CE-C5134F1BE14D}" destId="{393D8D9B-37B6-463C-8373-5AB8757888F0}" srcOrd="0" destOrd="0" presId="urn:microsoft.com/office/officeart/2005/8/layout/hierarchy2"/>
    <dgm:cxn modelId="{55A4F974-8DCB-4C8B-8EB6-65A10570F8CE}" type="presParOf" srcId="{9A0E027F-4988-4F56-B5CE-C5134F1BE14D}" destId="{4A4A15AE-D53E-4996-8D99-F4DFC03068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039A-6D8D-4176-8510-0F6BEC9330A6}">
      <dsp:nvSpPr>
        <dsp:cNvPr id="0" name=""/>
        <dsp:cNvSpPr/>
      </dsp:nvSpPr>
      <dsp:spPr>
        <a:xfrm>
          <a:off x="0" y="878940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4E701-C585-46C7-9588-F64171E3A1EE}">
      <dsp:nvSpPr>
        <dsp:cNvPr id="0" name=""/>
        <dsp:cNvSpPr/>
      </dsp:nvSpPr>
      <dsp:spPr>
        <a:xfrm>
          <a:off x="490854" y="1244038"/>
          <a:ext cx="892462" cy="89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A1063-F6CB-4EBE-9A97-C2D8890DF692}">
      <dsp:nvSpPr>
        <dsp:cNvPr id="0" name=""/>
        <dsp:cNvSpPr/>
      </dsp:nvSpPr>
      <dsp:spPr>
        <a:xfrm>
          <a:off x="1874171" y="878940"/>
          <a:ext cx="4380578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Programming is maths turned into logic</a:t>
          </a:r>
          <a:endParaRPr lang="en-US" sz="2500" kern="1200"/>
        </a:p>
      </dsp:txBody>
      <dsp:txXfrm>
        <a:off x="1874171" y="878940"/>
        <a:ext cx="4380578" cy="1622659"/>
      </dsp:txXfrm>
    </dsp:sp>
    <dsp:sp modelId="{D095BE6F-DD69-4769-89CD-6C0EFCD678A4}">
      <dsp:nvSpPr>
        <dsp:cNvPr id="0" name=""/>
        <dsp:cNvSpPr/>
      </dsp:nvSpPr>
      <dsp:spPr>
        <a:xfrm>
          <a:off x="0" y="2907264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38B90-2404-463E-9F1B-7E1E706C535F}">
      <dsp:nvSpPr>
        <dsp:cNvPr id="0" name=""/>
        <dsp:cNvSpPr/>
      </dsp:nvSpPr>
      <dsp:spPr>
        <a:xfrm>
          <a:off x="490854" y="3272363"/>
          <a:ext cx="892462" cy="89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54140-39E5-40A6-A6E9-848CD21EB15E}">
      <dsp:nvSpPr>
        <dsp:cNvPr id="0" name=""/>
        <dsp:cNvSpPr/>
      </dsp:nvSpPr>
      <dsp:spPr>
        <a:xfrm>
          <a:off x="1874171" y="2907264"/>
          <a:ext cx="4380578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Problem solving is a skill that you can develop</a:t>
          </a:r>
          <a:endParaRPr lang="en-US" sz="2500" kern="1200"/>
        </a:p>
      </dsp:txBody>
      <dsp:txXfrm>
        <a:off x="1874171" y="2907264"/>
        <a:ext cx="4380578" cy="162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D500D-EB11-47A3-9566-9A7FA91B1E4E}">
      <dsp:nvSpPr>
        <dsp:cNvPr id="0" name=""/>
        <dsp:cNvSpPr/>
      </dsp:nvSpPr>
      <dsp:spPr>
        <a:xfrm>
          <a:off x="4" y="620122"/>
          <a:ext cx="6305540" cy="1313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In Java, order is everything</a:t>
          </a:r>
          <a:endParaRPr lang="en-US" sz="4300" kern="1200" dirty="0"/>
        </a:p>
      </dsp:txBody>
      <dsp:txXfrm>
        <a:off x="38462" y="658580"/>
        <a:ext cx="6228624" cy="1236125"/>
      </dsp:txXfrm>
    </dsp:sp>
    <dsp:sp modelId="{408299DE-B07F-47FC-B9F8-CFD83E0DCAAC}">
      <dsp:nvSpPr>
        <dsp:cNvPr id="0" name=""/>
        <dsp:cNvSpPr/>
      </dsp:nvSpPr>
      <dsp:spPr>
        <a:xfrm>
          <a:off x="9" y="2130606"/>
          <a:ext cx="6305540" cy="1313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PEMDAS or BOMDAS</a:t>
          </a:r>
          <a:endParaRPr lang="en-US" sz="4300" kern="1200" dirty="0"/>
        </a:p>
      </dsp:txBody>
      <dsp:txXfrm>
        <a:off x="38467" y="2169064"/>
        <a:ext cx="6228624" cy="1236125"/>
      </dsp:txXfrm>
    </dsp:sp>
    <dsp:sp modelId="{306FF14F-99EC-429F-8FE9-4299B680F78C}">
      <dsp:nvSpPr>
        <dsp:cNvPr id="0" name=""/>
        <dsp:cNvSpPr/>
      </dsp:nvSpPr>
      <dsp:spPr>
        <a:xfrm>
          <a:off x="4" y="3640118"/>
          <a:ext cx="2626083" cy="1313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/>
            <a:t>Example</a:t>
          </a:r>
          <a:endParaRPr lang="en-US" sz="4300" kern="1200"/>
        </a:p>
      </dsp:txBody>
      <dsp:txXfrm>
        <a:off x="38462" y="3678576"/>
        <a:ext cx="2549167" cy="1236125"/>
      </dsp:txXfrm>
    </dsp:sp>
    <dsp:sp modelId="{412FE8FE-4F18-4E32-9AD7-8C9EBF3AA797}">
      <dsp:nvSpPr>
        <dsp:cNvPr id="0" name=""/>
        <dsp:cNvSpPr/>
      </dsp:nvSpPr>
      <dsp:spPr>
        <a:xfrm>
          <a:off x="2626087" y="4275435"/>
          <a:ext cx="1050433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050433" y="21203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5043" y="4270378"/>
        <a:ext cx="52521" cy="52521"/>
      </dsp:txXfrm>
    </dsp:sp>
    <dsp:sp modelId="{393D8D9B-37B6-463C-8373-5AB8757888F0}">
      <dsp:nvSpPr>
        <dsp:cNvPr id="0" name=""/>
        <dsp:cNvSpPr/>
      </dsp:nvSpPr>
      <dsp:spPr>
        <a:xfrm>
          <a:off x="3676521" y="3640118"/>
          <a:ext cx="2626083" cy="1313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8/2(2+2)</a:t>
          </a:r>
          <a:endParaRPr lang="en-US" sz="4300" kern="1200" dirty="0"/>
        </a:p>
      </dsp:txBody>
      <dsp:txXfrm>
        <a:off x="3714979" y="3678576"/>
        <a:ext cx="2549167" cy="1236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AF3-8A36-4900-AE2E-76C6F3CB8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Arithmetic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619AB-CC61-40F7-9E46-A3DF4298E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Doing maths with java</a:t>
            </a:r>
          </a:p>
        </p:txBody>
      </p:sp>
    </p:spTree>
    <p:extLst>
      <p:ext uri="{BB962C8B-B14F-4D97-AF65-F5344CB8AC3E}">
        <p14:creationId xmlns:p14="http://schemas.microsoft.com/office/powerpoint/2010/main" val="23766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BC92-53AD-4286-B936-10986B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3700"/>
              <a:t>Programming is maths….but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BFAEC-9F2F-4D10-B76E-59B1124EA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1213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98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A3A6-C7E9-4DB6-95EF-FB804210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4638-8C48-4BCF-AAE0-20F098051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68779"/>
              </p:ext>
            </p:extLst>
          </p:nvPr>
        </p:nvGraphicFramePr>
        <p:xfrm>
          <a:off x="1174376" y="1750142"/>
          <a:ext cx="10255624" cy="424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099">
                  <a:extLst>
                    <a:ext uri="{9D8B030D-6E8A-4147-A177-3AD203B41FA5}">
                      <a16:colId xmlns:a16="http://schemas.microsoft.com/office/drawing/2014/main" val="4178245448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656723205"/>
                    </a:ext>
                  </a:extLst>
                </a:gridCol>
              </a:tblGrid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91539"/>
                  </a:ext>
                </a:extLst>
              </a:tr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5934"/>
                  </a:ext>
                </a:extLst>
              </a:tr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630"/>
                  </a:ext>
                </a:extLst>
              </a:tr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22257"/>
                  </a:ext>
                </a:extLst>
              </a:tr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15427"/>
                  </a:ext>
                </a:extLst>
              </a:tr>
              <a:tr h="707923">
                <a:tc>
                  <a:txBody>
                    <a:bodyPr/>
                    <a:lstStyle/>
                    <a:p>
                      <a:r>
                        <a:rPr lang="en-IE" dirty="0"/>
                        <a:t>Modulus (Remainders)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4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CD5CB-5055-44D0-8A7F-B309C249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IE"/>
              <a:t>Operator precedence</a:t>
            </a:r>
            <a:endParaRPr lang="en-IE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4356C-77F4-4D39-AADB-ED698DEAE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16690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4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3DB7-B8BD-430D-A332-E4C6819C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Pemdas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FCC9-1C8D-4BB9-9DD9-BA1AD46C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Parentheses (Brackets)</a:t>
            </a:r>
          </a:p>
          <a:p>
            <a:r>
              <a:rPr lang="en-US" sz="3600" dirty="0"/>
              <a:t>Exponents (Orders/Powers)</a:t>
            </a:r>
          </a:p>
          <a:p>
            <a:r>
              <a:rPr lang="en-US" sz="3600" dirty="0"/>
              <a:t>Multiplication </a:t>
            </a:r>
            <a:r>
              <a:rPr lang="en-US" sz="3600" b="1" dirty="0"/>
              <a:t>or</a:t>
            </a:r>
            <a:r>
              <a:rPr lang="en-US" sz="3600" dirty="0"/>
              <a:t> Division </a:t>
            </a:r>
            <a:r>
              <a:rPr lang="en-US" sz="3600" b="1" dirty="0"/>
              <a:t>(from left to right)</a:t>
            </a:r>
          </a:p>
          <a:p>
            <a:r>
              <a:rPr lang="en-US" sz="3600" dirty="0"/>
              <a:t>Addition </a:t>
            </a:r>
            <a:r>
              <a:rPr lang="en-US" sz="3600" b="1" dirty="0"/>
              <a:t>or</a:t>
            </a:r>
            <a:r>
              <a:rPr lang="en-US" sz="3600" dirty="0"/>
              <a:t> Subtraction </a:t>
            </a:r>
            <a:r>
              <a:rPr lang="en-US" sz="3600" b="1" dirty="0"/>
              <a:t>(from left to right)</a:t>
            </a:r>
          </a:p>
          <a:p>
            <a:endParaRPr lang="en-I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5E9F8-2238-47C6-BB1D-682BE8999D90}"/>
              </a:ext>
            </a:extLst>
          </p:cNvPr>
          <p:cNvGrpSpPr/>
          <p:nvPr/>
        </p:nvGrpSpPr>
        <p:grpSpPr>
          <a:xfrm>
            <a:off x="7543800" y="382385"/>
            <a:ext cx="3252677" cy="2354395"/>
            <a:chOff x="3676521" y="3640118"/>
            <a:chExt cx="2626083" cy="13130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F9AD933-FBF9-40E0-9909-A92960703D5A}"/>
                </a:ext>
              </a:extLst>
            </p:cNvPr>
            <p:cNvSpPr/>
            <p:nvPr/>
          </p:nvSpPr>
          <p:spPr>
            <a:xfrm>
              <a:off x="3676521" y="3640118"/>
              <a:ext cx="2626083" cy="1313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6399AD9-6028-40D0-8E1B-6CC85AAA727D}"/>
                </a:ext>
              </a:extLst>
            </p:cNvPr>
            <p:cNvSpPr txBox="1"/>
            <p:nvPr/>
          </p:nvSpPr>
          <p:spPr>
            <a:xfrm>
              <a:off x="3714979" y="3678576"/>
              <a:ext cx="2549167" cy="1236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4300" kern="1200"/>
                <a:t>8/2(2+2)</a:t>
              </a:r>
              <a:endParaRPr lang="en-US" sz="4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681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9E52-6B3B-4DF1-B165-38D56DE6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en-IE" dirty="0"/>
              <a:t>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24F1-5E29-4FD2-ADB7-65128B75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r>
              <a:rPr lang="en-IE" sz="4800" dirty="0"/>
              <a:t>(8/2)</a:t>
            </a:r>
            <a:r>
              <a:rPr lang="en-IE" sz="4800" b="1" dirty="0"/>
              <a:t>(2+2)</a:t>
            </a:r>
          </a:p>
          <a:p>
            <a:r>
              <a:rPr lang="en-IE" sz="4800" b="1" dirty="0"/>
              <a:t>8/2</a:t>
            </a:r>
            <a:r>
              <a:rPr lang="en-IE" sz="4800" dirty="0"/>
              <a:t>(4)</a:t>
            </a:r>
          </a:p>
          <a:p>
            <a:r>
              <a:rPr lang="en-IE" sz="4800" dirty="0"/>
              <a:t>4(4)</a:t>
            </a:r>
          </a:p>
          <a:p>
            <a:r>
              <a:rPr lang="en-IE" sz="4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4852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1E86-CC18-4F41-B649-313CE56C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23" y="2564476"/>
            <a:ext cx="10178322" cy="1492132"/>
          </a:xfrm>
        </p:spPr>
        <p:txBody>
          <a:bodyPr>
            <a:normAutofit/>
          </a:bodyPr>
          <a:lstStyle/>
          <a:p>
            <a:r>
              <a:rPr lang="en-IE" sz="8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582247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AE9FADC1BE4B95780F2C5A3E7D6F" ma:contentTypeVersion="13" ma:contentTypeDescription="Create a new document." ma:contentTypeScope="" ma:versionID="314b916584f6360f91d1b0331bed5c5f">
  <xsd:schema xmlns:xsd="http://www.w3.org/2001/XMLSchema" xmlns:xs="http://www.w3.org/2001/XMLSchema" xmlns:p="http://schemas.microsoft.com/office/2006/metadata/properties" xmlns:ns3="75858981-c7a9-45e3-9575-68fb2d423878" xmlns:ns4="9f56a530-d38c-4f5b-8301-2d7e31820d76" targetNamespace="http://schemas.microsoft.com/office/2006/metadata/properties" ma:root="true" ma:fieldsID="b851486ee130811904bd2f7816ae3973" ns3:_="" ns4:_="">
    <xsd:import namespace="75858981-c7a9-45e3-9575-68fb2d423878"/>
    <xsd:import namespace="9f56a530-d38c-4f5b-8301-2d7e3182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58981-c7a9-45e3-9575-68fb2d423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a530-d38c-4f5b-8301-2d7e31820d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8D026-2E53-4D91-B71A-262839A06A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66260A-3722-465B-BE3C-76488FC745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3158-F5B5-4113-80BD-E2769A33F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58981-c7a9-45e3-9575-68fb2d423878"/>
    <ds:schemaRef ds:uri="9f56a530-d38c-4f5b-8301-2d7e3182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Arithmetic operators</vt:lpstr>
      <vt:lpstr>Programming is maths….but</vt:lpstr>
      <vt:lpstr>Arithmetic operators</vt:lpstr>
      <vt:lpstr>Operator precedence</vt:lpstr>
      <vt:lpstr>Pemdas</vt:lpstr>
      <vt:lpstr>Answer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operators</dc:title>
  <dc:creator>Sam Cogan</dc:creator>
  <cp:lastModifiedBy>Sam Cogan</cp:lastModifiedBy>
  <cp:revision>3</cp:revision>
  <dcterms:created xsi:type="dcterms:W3CDTF">2020-08-13T19:47:34Z</dcterms:created>
  <dcterms:modified xsi:type="dcterms:W3CDTF">2020-10-07T18:50:30Z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0x0101000D41AE9FADC1BE4B95780F2C5A3E7D6F</vt:lpwstr>
  </property>
</Properties>
</file>