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ogan" userId="6794ace5-3729-4aa6-ab1d-6ba5c7ad68f2" providerId="ADAL" clId="{22D532EA-EE56-4274-ACD7-54930F83668E}"/>
    <pc:docChg chg="modSld">
      <pc:chgData name="Sam Cogan" userId="6794ace5-3729-4aa6-ab1d-6ba5c7ad68f2" providerId="ADAL" clId="{22D532EA-EE56-4274-ACD7-54930F83668E}" dt="2020-10-07T18:08:51.366" v="0" actId="14734"/>
      <pc:docMkLst>
        <pc:docMk/>
      </pc:docMkLst>
      <pc:sldChg chg="modSp">
        <pc:chgData name="Sam Cogan" userId="6794ace5-3729-4aa6-ab1d-6ba5c7ad68f2" providerId="ADAL" clId="{22D532EA-EE56-4274-ACD7-54930F83668E}" dt="2020-10-07T18:08:51.366" v="0" actId="14734"/>
        <pc:sldMkLst>
          <pc:docMk/>
          <pc:sldMk cId="4249962382" sldId="262"/>
        </pc:sldMkLst>
        <pc:graphicFrameChg chg="modGraphic">
          <ac:chgData name="Sam Cogan" userId="6794ace5-3729-4aa6-ab1d-6ba5c7ad68f2" providerId="ADAL" clId="{22D532EA-EE56-4274-ACD7-54930F83668E}" dt="2020-10-07T18:08:51.366" v="0" actId="14734"/>
          <ac:graphicFrameMkLst>
            <pc:docMk/>
            <pc:sldMk cId="4249962382" sldId="262"/>
            <ac:graphicFrameMk id="6" creationId="{F088B831-B543-4DF1-85E4-03E2235D9852}"/>
          </ac:graphicFrameMkLst>
        </pc:graphicFrameChg>
      </pc:sldChg>
    </pc:docChg>
  </pc:docChgLst>
  <pc:docChgLst>
    <pc:chgData name="Sam Cogan" userId="8bcc65a1-6d24-4a7f-98e7-c5667a2795f6" providerId="ADAL" clId="{665E618D-542D-4E57-B60A-1696945AC04B}"/>
    <pc:docChg chg="undo custSel mod modSld">
      <pc:chgData name="Sam Cogan" userId="8bcc65a1-6d24-4a7f-98e7-c5667a2795f6" providerId="ADAL" clId="{665E618D-542D-4E57-B60A-1696945AC04B}" dt="2020-08-12T17:04:18.537" v="17" actId="20577"/>
      <pc:docMkLst>
        <pc:docMk/>
      </pc:docMkLst>
      <pc:sldChg chg="addSp delSp modSp mod setBg">
        <pc:chgData name="Sam Cogan" userId="8bcc65a1-6d24-4a7f-98e7-c5667a2795f6" providerId="ADAL" clId="{665E618D-542D-4E57-B60A-1696945AC04B}" dt="2020-08-12T17:02:58.205" v="0" actId="26606"/>
        <pc:sldMkLst>
          <pc:docMk/>
          <pc:sldMk cId="221215740" sldId="257"/>
        </pc:sldMkLst>
        <pc:spChg chg="mod">
          <ac:chgData name="Sam Cogan" userId="8bcc65a1-6d24-4a7f-98e7-c5667a2795f6" providerId="ADAL" clId="{665E618D-542D-4E57-B60A-1696945AC04B}" dt="2020-08-12T17:02:58.205" v="0" actId="26606"/>
          <ac:spMkLst>
            <pc:docMk/>
            <pc:sldMk cId="221215740" sldId="257"/>
            <ac:spMk id="2" creationId="{A8186B14-90AF-40E2-93C5-05ADC7E91EAE}"/>
          </ac:spMkLst>
        </pc:spChg>
        <pc:spChg chg="del">
          <ac:chgData name="Sam Cogan" userId="8bcc65a1-6d24-4a7f-98e7-c5667a2795f6" providerId="ADAL" clId="{665E618D-542D-4E57-B60A-1696945AC04B}" dt="2020-08-12T17:02:58.205" v="0" actId="26606"/>
          <ac:spMkLst>
            <pc:docMk/>
            <pc:sldMk cId="221215740" sldId="257"/>
            <ac:spMk id="3" creationId="{0DADB1C6-912A-4E6D-9886-06B33D132071}"/>
          </ac:spMkLst>
        </pc:spChg>
        <pc:graphicFrameChg chg="add">
          <ac:chgData name="Sam Cogan" userId="8bcc65a1-6d24-4a7f-98e7-c5667a2795f6" providerId="ADAL" clId="{665E618D-542D-4E57-B60A-1696945AC04B}" dt="2020-08-12T17:02:58.205" v="0" actId="26606"/>
          <ac:graphicFrameMkLst>
            <pc:docMk/>
            <pc:sldMk cId="221215740" sldId="257"/>
            <ac:graphicFrameMk id="5" creationId="{3198A9A3-ED2C-4B5E-B002-44BB47D77FEC}"/>
          </ac:graphicFrameMkLst>
        </pc:graphicFrameChg>
      </pc:sldChg>
      <pc:sldChg chg="addSp delSp modSp mod setBg">
        <pc:chgData name="Sam Cogan" userId="8bcc65a1-6d24-4a7f-98e7-c5667a2795f6" providerId="ADAL" clId="{665E618D-542D-4E57-B60A-1696945AC04B}" dt="2020-08-12T17:03:28.286" v="5" actId="27636"/>
        <pc:sldMkLst>
          <pc:docMk/>
          <pc:sldMk cId="707868442" sldId="258"/>
        </pc:sldMkLst>
        <pc:spChg chg="mod">
          <ac:chgData name="Sam Cogan" userId="8bcc65a1-6d24-4a7f-98e7-c5667a2795f6" providerId="ADAL" clId="{665E618D-542D-4E57-B60A-1696945AC04B}" dt="2020-08-12T17:03:19.250" v="3" actId="26606"/>
          <ac:spMkLst>
            <pc:docMk/>
            <pc:sldMk cId="707868442" sldId="258"/>
            <ac:spMk id="2" creationId="{D3B35C5B-8F2C-4875-A2AA-E77A26F1BF68}"/>
          </ac:spMkLst>
        </pc:spChg>
        <pc:spChg chg="add del">
          <ac:chgData name="Sam Cogan" userId="8bcc65a1-6d24-4a7f-98e7-c5667a2795f6" providerId="ADAL" clId="{665E618D-542D-4E57-B60A-1696945AC04B}" dt="2020-08-12T17:03:19.250" v="3" actId="26606"/>
          <ac:spMkLst>
            <pc:docMk/>
            <pc:sldMk cId="707868442" sldId="258"/>
            <ac:spMk id="3" creationId="{9A2E0A89-890E-4603-975B-33DD37D9C6AF}"/>
          </ac:spMkLst>
        </pc:spChg>
        <pc:spChg chg="add mod">
          <ac:chgData name="Sam Cogan" userId="8bcc65a1-6d24-4a7f-98e7-c5667a2795f6" providerId="ADAL" clId="{665E618D-542D-4E57-B60A-1696945AC04B}" dt="2020-08-12T17:03:28.286" v="5" actId="27636"/>
          <ac:spMkLst>
            <pc:docMk/>
            <pc:sldMk cId="707868442" sldId="258"/>
            <ac:spMk id="7" creationId="{9A2E0A89-890E-4603-975B-33DD37D9C6AF}"/>
          </ac:spMkLst>
        </pc:spChg>
        <pc:spChg chg="add">
          <ac:chgData name="Sam Cogan" userId="8bcc65a1-6d24-4a7f-98e7-c5667a2795f6" providerId="ADAL" clId="{665E618D-542D-4E57-B60A-1696945AC04B}" dt="2020-08-12T17:03:19.250" v="3" actId="26606"/>
          <ac:spMkLst>
            <pc:docMk/>
            <pc:sldMk cId="707868442" sldId="258"/>
            <ac:spMk id="8" creationId="{40851669-7281-49C2-8BF0-67BA70EC1AC7}"/>
          </ac:spMkLst>
        </pc:spChg>
        <pc:spChg chg="add">
          <ac:chgData name="Sam Cogan" userId="8bcc65a1-6d24-4a7f-98e7-c5667a2795f6" providerId="ADAL" clId="{665E618D-542D-4E57-B60A-1696945AC04B}" dt="2020-08-12T17:03:19.250" v="3" actId="26606"/>
          <ac:spMkLst>
            <pc:docMk/>
            <pc:sldMk cId="707868442" sldId="258"/>
            <ac:spMk id="10" creationId="{16992B13-74C4-4370-93C5-F5403D944D8E}"/>
          </ac:spMkLst>
        </pc:spChg>
        <pc:spChg chg="add">
          <ac:chgData name="Sam Cogan" userId="8bcc65a1-6d24-4a7f-98e7-c5667a2795f6" providerId="ADAL" clId="{665E618D-542D-4E57-B60A-1696945AC04B}" dt="2020-08-12T17:03:19.250" v="3" actId="26606"/>
          <ac:spMkLst>
            <pc:docMk/>
            <pc:sldMk cId="707868442" sldId="258"/>
            <ac:spMk id="12" creationId="{A3AE1F77-1EC8-47BA-A381-B6618A2FCD65}"/>
          </ac:spMkLst>
        </pc:spChg>
        <pc:graphicFrameChg chg="add del">
          <ac:chgData name="Sam Cogan" userId="8bcc65a1-6d24-4a7f-98e7-c5667a2795f6" providerId="ADAL" clId="{665E618D-542D-4E57-B60A-1696945AC04B}" dt="2020-08-12T17:03:19.242" v="2" actId="26606"/>
          <ac:graphicFrameMkLst>
            <pc:docMk/>
            <pc:sldMk cId="707868442" sldId="258"/>
            <ac:graphicFrameMk id="5" creationId="{827BAA94-04ED-4C1F-8DD8-E0379AA244A5}"/>
          </ac:graphicFrameMkLst>
        </pc:graphicFrameChg>
      </pc:sldChg>
      <pc:sldChg chg="addSp modSp mod setBg">
        <pc:chgData name="Sam Cogan" userId="8bcc65a1-6d24-4a7f-98e7-c5667a2795f6" providerId="ADAL" clId="{665E618D-542D-4E57-B60A-1696945AC04B}" dt="2020-08-12T17:04:09.026" v="10" actId="255"/>
        <pc:sldMkLst>
          <pc:docMk/>
          <pc:sldMk cId="3339103452" sldId="259"/>
        </pc:sldMkLst>
        <pc:spChg chg="mod">
          <ac:chgData name="Sam Cogan" userId="8bcc65a1-6d24-4a7f-98e7-c5667a2795f6" providerId="ADAL" clId="{665E618D-542D-4E57-B60A-1696945AC04B}" dt="2020-08-12T17:03:58.343" v="9" actId="26606"/>
          <ac:spMkLst>
            <pc:docMk/>
            <pc:sldMk cId="3339103452" sldId="259"/>
            <ac:spMk id="2" creationId="{C5FFB3D2-9320-4F3E-AB28-93A66A0D7E5E}"/>
          </ac:spMkLst>
        </pc:spChg>
        <pc:spChg chg="mod">
          <ac:chgData name="Sam Cogan" userId="8bcc65a1-6d24-4a7f-98e7-c5667a2795f6" providerId="ADAL" clId="{665E618D-542D-4E57-B60A-1696945AC04B}" dt="2020-08-12T17:04:09.026" v="10" actId="255"/>
          <ac:spMkLst>
            <pc:docMk/>
            <pc:sldMk cId="3339103452" sldId="259"/>
            <ac:spMk id="3" creationId="{F115004E-9C8F-438D-9540-EA1CE7C105B5}"/>
          </ac:spMkLst>
        </pc:spChg>
        <pc:spChg chg="add">
          <ac:chgData name="Sam Cogan" userId="8bcc65a1-6d24-4a7f-98e7-c5667a2795f6" providerId="ADAL" clId="{665E618D-542D-4E57-B60A-1696945AC04B}" dt="2020-08-12T17:03:58.343" v="9" actId="26606"/>
          <ac:spMkLst>
            <pc:docMk/>
            <pc:sldMk cId="3339103452" sldId="259"/>
            <ac:spMk id="8" creationId="{89DBA3C2-C92B-4CEB-868F-52A62295B3EC}"/>
          </ac:spMkLst>
        </pc:spChg>
        <pc:spChg chg="add">
          <ac:chgData name="Sam Cogan" userId="8bcc65a1-6d24-4a7f-98e7-c5667a2795f6" providerId="ADAL" clId="{665E618D-542D-4E57-B60A-1696945AC04B}" dt="2020-08-12T17:03:58.343" v="9" actId="26606"/>
          <ac:spMkLst>
            <pc:docMk/>
            <pc:sldMk cId="3339103452" sldId="259"/>
            <ac:spMk id="10" creationId="{0A5C11C9-65D2-491A-A266-6ADBD2CB441D}"/>
          </ac:spMkLst>
        </pc:spChg>
      </pc:sldChg>
      <pc:sldChg chg="modSp">
        <pc:chgData name="Sam Cogan" userId="8bcc65a1-6d24-4a7f-98e7-c5667a2795f6" providerId="ADAL" clId="{665E618D-542D-4E57-B60A-1696945AC04B}" dt="2020-08-12T17:04:18.537" v="17" actId="20577"/>
        <pc:sldMkLst>
          <pc:docMk/>
          <pc:sldMk cId="1998466207" sldId="260"/>
        </pc:sldMkLst>
        <pc:spChg chg="mod">
          <ac:chgData name="Sam Cogan" userId="8bcc65a1-6d24-4a7f-98e7-c5667a2795f6" providerId="ADAL" clId="{665E618D-542D-4E57-B60A-1696945AC04B}" dt="2020-08-12T17:04:18.537" v="17" actId="20577"/>
          <ac:spMkLst>
            <pc:docMk/>
            <pc:sldMk cId="1998466207" sldId="260"/>
            <ac:spMk id="2" creationId="{FC559A92-05EE-4609-BEC5-35721B711E3C}"/>
          </ac:spMkLst>
        </pc:spChg>
      </pc:sldChg>
      <pc:sldChg chg="modSp mod setBg">
        <pc:chgData name="Sam Cogan" userId="8bcc65a1-6d24-4a7f-98e7-c5667a2795f6" providerId="ADAL" clId="{665E618D-542D-4E57-B60A-1696945AC04B}" dt="2020-08-12T17:03:43.806" v="8" actId="26606"/>
        <pc:sldMkLst>
          <pc:docMk/>
          <pc:sldMk cId="4249962382" sldId="262"/>
        </pc:sldMkLst>
        <pc:spChg chg="mod">
          <ac:chgData name="Sam Cogan" userId="8bcc65a1-6d24-4a7f-98e7-c5667a2795f6" providerId="ADAL" clId="{665E618D-542D-4E57-B60A-1696945AC04B}" dt="2020-08-12T17:03:43.806" v="8" actId="26606"/>
          <ac:spMkLst>
            <pc:docMk/>
            <pc:sldMk cId="4249962382" sldId="262"/>
            <ac:spMk id="2" creationId="{4B300053-B8C1-4B70-B1D4-9051E2294B57}"/>
          </ac:spMkLst>
        </pc:spChg>
        <pc:spChg chg="mod">
          <ac:chgData name="Sam Cogan" userId="8bcc65a1-6d24-4a7f-98e7-c5667a2795f6" providerId="ADAL" clId="{665E618D-542D-4E57-B60A-1696945AC04B}" dt="2020-08-12T17:03:43.806" v="8" actId="26606"/>
          <ac:spMkLst>
            <pc:docMk/>
            <pc:sldMk cId="4249962382" sldId="262"/>
            <ac:spMk id="3" creationId="{C32849F4-CE4D-41EA-9703-E58B96DACF5C}"/>
          </ac:spMkLst>
        </pc:spChg>
        <pc:graphicFrameChg chg="mod modGraphic">
          <ac:chgData name="Sam Cogan" userId="8bcc65a1-6d24-4a7f-98e7-c5667a2795f6" providerId="ADAL" clId="{665E618D-542D-4E57-B60A-1696945AC04B}" dt="2020-08-12T17:03:43.806" v="8" actId="26606"/>
          <ac:graphicFrameMkLst>
            <pc:docMk/>
            <pc:sldMk cId="4249962382" sldId="262"/>
            <ac:graphicFrameMk id="6" creationId="{F088B831-B543-4DF1-85E4-03E2235D985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DA18C-E596-49D9-AC02-CB498C25F5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D9B562-DCBD-4136-AC9F-7AA82F3248E7}">
      <dgm:prSet/>
      <dgm:spPr/>
      <dgm:t>
        <a:bodyPr/>
        <a:lstStyle/>
        <a:p>
          <a:r>
            <a:rPr lang="en-IE"/>
            <a:t>Programming is the usage and manipulation of data</a:t>
          </a:r>
          <a:endParaRPr lang="en-US"/>
        </a:p>
      </dgm:t>
    </dgm:pt>
    <dgm:pt modelId="{05145D23-474A-42FC-933F-A4A1A7073859}" type="parTrans" cxnId="{2844C125-F573-4C34-BB45-2AA68D143B9B}">
      <dgm:prSet/>
      <dgm:spPr/>
      <dgm:t>
        <a:bodyPr/>
        <a:lstStyle/>
        <a:p>
          <a:endParaRPr lang="en-US"/>
        </a:p>
      </dgm:t>
    </dgm:pt>
    <dgm:pt modelId="{01EB1303-B145-4EC8-A591-0124E68CE320}" type="sibTrans" cxnId="{2844C125-F573-4C34-BB45-2AA68D143B9B}">
      <dgm:prSet/>
      <dgm:spPr/>
      <dgm:t>
        <a:bodyPr/>
        <a:lstStyle/>
        <a:p>
          <a:endParaRPr lang="en-US"/>
        </a:p>
      </dgm:t>
    </dgm:pt>
    <dgm:pt modelId="{6C35C0ED-9110-4917-B48F-182D76216CBA}">
      <dgm:prSet/>
      <dgm:spPr/>
      <dgm:t>
        <a:bodyPr/>
        <a:lstStyle/>
        <a:p>
          <a:r>
            <a:rPr lang="en-IE"/>
            <a:t>That data needs to be packaged in a way that it can be moved and changed (varied)</a:t>
          </a:r>
          <a:endParaRPr lang="en-US"/>
        </a:p>
      </dgm:t>
    </dgm:pt>
    <dgm:pt modelId="{291979AD-F86C-4CF4-8979-34A23653F962}" type="parTrans" cxnId="{473F3D08-9683-4C04-9A95-0C8F43977197}">
      <dgm:prSet/>
      <dgm:spPr/>
      <dgm:t>
        <a:bodyPr/>
        <a:lstStyle/>
        <a:p>
          <a:endParaRPr lang="en-US"/>
        </a:p>
      </dgm:t>
    </dgm:pt>
    <dgm:pt modelId="{917A1E5B-206B-44FA-ABC9-C0D24C9F30B3}" type="sibTrans" cxnId="{473F3D08-9683-4C04-9A95-0C8F43977197}">
      <dgm:prSet/>
      <dgm:spPr/>
      <dgm:t>
        <a:bodyPr/>
        <a:lstStyle/>
        <a:p>
          <a:endParaRPr lang="en-US"/>
        </a:p>
      </dgm:t>
    </dgm:pt>
    <dgm:pt modelId="{36531387-86BF-44AC-BE4F-E1F682C75FDB}">
      <dgm:prSet/>
      <dgm:spPr/>
      <dgm:t>
        <a:bodyPr/>
        <a:lstStyle/>
        <a:p>
          <a:r>
            <a:rPr lang="en-IE"/>
            <a:t>Variables provide this functionality</a:t>
          </a:r>
          <a:endParaRPr lang="en-US"/>
        </a:p>
      </dgm:t>
    </dgm:pt>
    <dgm:pt modelId="{8A0AFF5E-27FC-4F81-8454-10D7F85F9296}" type="parTrans" cxnId="{E3D468D5-7E6A-4E8E-89F7-ED508521DDC4}">
      <dgm:prSet/>
      <dgm:spPr/>
      <dgm:t>
        <a:bodyPr/>
        <a:lstStyle/>
        <a:p>
          <a:endParaRPr lang="en-US"/>
        </a:p>
      </dgm:t>
    </dgm:pt>
    <dgm:pt modelId="{E61871AC-A6BB-433B-8D2B-6FCED0D5998F}" type="sibTrans" cxnId="{E3D468D5-7E6A-4E8E-89F7-ED508521DDC4}">
      <dgm:prSet/>
      <dgm:spPr/>
      <dgm:t>
        <a:bodyPr/>
        <a:lstStyle/>
        <a:p>
          <a:endParaRPr lang="en-US"/>
        </a:p>
      </dgm:t>
    </dgm:pt>
    <dgm:pt modelId="{55CC9027-01DC-4E58-ACA3-B3D30BACC55A}" type="pres">
      <dgm:prSet presAssocID="{A6DDA18C-E596-49D9-AC02-CB498C25F5FC}" presName="root" presStyleCnt="0">
        <dgm:presLayoutVars>
          <dgm:dir/>
          <dgm:resizeHandles val="exact"/>
        </dgm:presLayoutVars>
      </dgm:prSet>
      <dgm:spPr/>
    </dgm:pt>
    <dgm:pt modelId="{C3BEB634-BC06-4425-962A-3B8CB73DDE44}" type="pres">
      <dgm:prSet presAssocID="{11D9B562-DCBD-4136-AC9F-7AA82F3248E7}" presName="compNode" presStyleCnt="0"/>
      <dgm:spPr/>
    </dgm:pt>
    <dgm:pt modelId="{C27060C4-5C4D-49C0-B634-856A03A8AA30}" type="pres">
      <dgm:prSet presAssocID="{11D9B562-DCBD-4136-AC9F-7AA82F3248E7}" presName="bgRect" presStyleLbl="bgShp" presStyleIdx="0" presStyleCnt="3"/>
      <dgm:spPr/>
    </dgm:pt>
    <dgm:pt modelId="{263E905D-21B7-40E7-A50B-D999B68E77F1}" type="pres">
      <dgm:prSet presAssocID="{11D9B562-DCBD-4136-AC9F-7AA82F3248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91A4DD-2552-4136-A905-0172DB495A04}" type="pres">
      <dgm:prSet presAssocID="{11D9B562-DCBD-4136-AC9F-7AA82F3248E7}" presName="spaceRect" presStyleCnt="0"/>
      <dgm:spPr/>
    </dgm:pt>
    <dgm:pt modelId="{59D87967-9F83-49A6-B71A-B5ECB74F6B92}" type="pres">
      <dgm:prSet presAssocID="{11D9B562-DCBD-4136-AC9F-7AA82F3248E7}" presName="parTx" presStyleLbl="revTx" presStyleIdx="0" presStyleCnt="3">
        <dgm:presLayoutVars>
          <dgm:chMax val="0"/>
          <dgm:chPref val="0"/>
        </dgm:presLayoutVars>
      </dgm:prSet>
      <dgm:spPr/>
    </dgm:pt>
    <dgm:pt modelId="{25829785-2A39-4315-89DE-A6055CE6671D}" type="pres">
      <dgm:prSet presAssocID="{01EB1303-B145-4EC8-A591-0124E68CE320}" presName="sibTrans" presStyleCnt="0"/>
      <dgm:spPr/>
    </dgm:pt>
    <dgm:pt modelId="{9701F418-7A5C-4C40-9EE5-46A75AB57292}" type="pres">
      <dgm:prSet presAssocID="{6C35C0ED-9110-4917-B48F-182D76216CBA}" presName="compNode" presStyleCnt="0"/>
      <dgm:spPr/>
    </dgm:pt>
    <dgm:pt modelId="{3FA9A48D-EFF3-45E2-A9C7-7EC278DF79CE}" type="pres">
      <dgm:prSet presAssocID="{6C35C0ED-9110-4917-B48F-182D76216CBA}" presName="bgRect" presStyleLbl="bgShp" presStyleIdx="1" presStyleCnt="3"/>
      <dgm:spPr/>
    </dgm:pt>
    <dgm:pt modelId="{AEB606A1-37B0-4CDF-A75C-1B55F62A6D60}" type="pres">
      <dgm:prSet presAssocID="{6C35C0ED-9110-4917-B48F-182D76216C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70DCB68-9132-45A1-B548-59D0F3A33A6B}" type="pres">
      <dgm:prSet presAssocID="{6C35C0ED-9110-4917-B48F-182D76216CBA}" presName="spaceRect" presStyleCnt="0"/>
      <dgm:spPr/>
    </dgm:pt>
    <dgm:pt modelId="{E761E617-E414-4931-BD59-00F7C6B89FF2}" type="pres">
      <dgm:prSet presAssocID="{6C35C0ED-9110-4917-B48F-182D76216CBA}" presName="parTx" presStyleLbl="revTx" presStyleIdx="1" presStyleCnt="3">
        <dgm:presLayoutVars>
          <dgm:chMax val="0"/>
          <dgm:chPref val="0"/>
        </dgm:presLayoutVars>
      </dgm:prSet>
      <dgm:spPr/>
    </dgm:pt>
    <dgm:pt modelId="{AB72BACB-9848-4F39-9CC4-A45D4B2EFBC1}" type="pres">
      <dgm:prSet presAssocID="{917A1E5B-206B-44FA-ABC9-C0D24C9F30B3}" presName="sibTrans" presStyleCnt="0"/>
      <dgm:spPr/>
    </dgm:pt>
    <dgm:pt modelId="{5AED44A1-30E8-4167-AA38-B4F4B73D74A5}" type="pres">
      <dgm:prSet presAssocID="{36531387-86BF-44AC-BE4F-E1F682C75FDB}" presName="compNode" presStyleCnt="0"/>
      <dgm:spPr/>
    </dgm:pt>
    <dgm:pt modelId="{8FA9D0F6-A7B2-4FE8-B6E0-4EB90AFDD3D5}" type="pres">
      <dgm:prSet presAssocID="{36531387-86BF-44AC-BE4F-E1F682C75FDB}" presName="bgRect" presStyleLbl="bgShp" presStyleIdx="2" presStyleCnt="3"/>
      <dgm:spPr/>
    </dgm:pt>
    <dgm:pt modelId="{8048C709-50D3-4520-8F00-B5FF44063EF9}" type="pres">
      <dgm:prSet presAssocID="{36531387-86BF-44AC-BE4F-E1F682C75F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19C84F-97FF-4432-AA46-E549D1AB10C9}" type="pres">
      <dgm:prSet presAssocID="{36531387-86BF-44AC-BE4F-E1F682C75FDB}" presName="spaceRect" presStyleCnt="0"/>
      <dgm:spPr/>
    </dgm:pt>
    <dgm:pt modelId="{A8A0621F-E723-463C-818F-50DBAC3ABD2A}" type="pres">
      <dgm:prSet presAssocID="{36531387-86BF-44AC-BE4F-E1F682C75F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3F3D08-9683-4C04-9A95-0C8F43977197}" srcId="{A6DDA18C-E596-49D9-AC02-CB498C25F5FC}" destId="{6C35C0ED-9110-4917-B48F-182D76216CBA}" srcOrd="1" destOrd="0" parTransId="{291979AD-F86C-4CF4-8979-34A23653F962}" sibTransId="{917A1E5B-206B-44FA-ABC9-C0D24C9F30B3}"/>
    <dgm:cxn modelId="{2844C125-F573-4C34-BB45-2AA68D143B9B}" srcId="{A6DDA18C-E596-49D9-AC02-CB498C25F5FC}" destId="{11D9B562-DCBD-4136-AC9F-7AA82F3248E7}" srcOrd="0" destOrd="0" parTransId="{05145D23-474A-42FC-933F-A4A1A7073859}" sibTransId="{01EB1303-B145-4EC8-A591-0124E68CE320}"/>
    <dgm:cxn modelId="{52969B49-7BE8-4B72-BB58-F81BD1E998DC}" type="presOf" srcId="{11D9B562-DCBD-4136-AC9F-7AA82F3248E7}" destId="{59D87967-9F83-49A6-B71A-B5ECB74F6B92}" srcOrd="0" destOrd="0" presId="urn:microsoft.com/office/officeart/2018/2/layout/IconVerticalSolidList"/>
    <dgm:cxn modelId="{5F8A184E-698D-44A0-BEBB-531749D56D22}" type="presOf" srcId="{A6DDA18C-E596-49D9-AC02-CB498C25F5FC}" destId="{55CC9027-01DC-4E58-ACA3-B3D30BACC55A}" srcOrd="0" destOrd="0" presId="urn:microsoft.com/office/officeart/2018/2/layout/IconVerticalSolidList"/>
    <dgm:cxn modelId="{FAE8AAC1-E2B2-4C67-A0CA-E19B1F5F311C}" type="presOf" srcId="{36531387-86BF-44AC-BE4F-E1F682C75FDB}" destId="{A8A0621F-E723-463C-818F-50DBAC3ABD2A}" srcOrd="0" destOrd="0" presId="urn:microsoft.com/office/officeart/2018/2/layout/IconVerticalSolidList"/>
    <dgm:cxn modelId="{E3D468D5-7E6A-4E8E-89F7-ED508521DDC4}" srcId="{A6DDA18C-E596-49D9-AC02-CB498C25F5FC}" destId="{36531387-86BF-44AC-BE4F-E1F682C75FDB}" srcOrd="2" destOrd="0" parTransId="{8A0AFF5E-27FC-4F81-8454-10D7F85F9296}" sibTransId="{E61871AC-A6BB-433B-8D2B-6FCED0D5998F}"/>
    <dgm:cxn modelId="{78DEE8EE-DFE8-4867-8A3A-F8A6836E02AB}" type="presOf" srcId="{6C35C0ED-9110-4917-B48F-182D76216CBA}" destId="{E761E617-E414-4931-BD59-00F7C6B89FF2}" srcOrd="0" destOrd="0" presId="urn:microsoft.com/office/officeart/2018/2/layout/IconVerticalSolidList"/>
    <dgm:cxn modelId="{E4B8D88B-9652-4D83-956F-0022FE9077CF}" type="presParOf" srcId="{55CC9027-01DC-4E58-ACA3-B3D30BACC55A}" destId="{C3BEB634-BC06-4425-962A-3B8CB73DDE44}" srcOrd="0" destOrd="0" presId="urn:microsoft.com/office/officeart/2018/2/layout/IconVerticalSolidList"/>
    <dgm:cxn modelId="{C9E4C200-9B68-44A9-BCBF-D2A5BCF50A01}" type="presParOf" srcId="{C3BEB634-BC06-4425-962A-3B8CB73DDE44}" destId="{C27060C4-5C4D-49C0-B634-856A03A8AA30}" srcOrd="0" destOrd="0" presId="urn:microsoft.com/office/officeart/2018/2/layout/IconVerticalSolidList"/>
    <dgm:cxn modelId="{F4CE3CAA-6496-4E9D-B682-4AF4D56A7FBF}" type="presParOf" srcId="{C3BEB634-BC06-4425-962A-3B8CB73DDE44}" destId="{263E905D-21B7-40E7-A50B-D999B68E77F1}" srcOrd="1" destOrd="0" presId="urn:microsoft.com/office/officeart/2018/2/layout/IconVerticalSolidList"/>
    <dgm:cxn modelId="{CF517F6A-ED8A-434A-8C72-72DB6B81AFBB}" type="presParOf" srcId="{C3BEB634-BC06-4425-962A-3B8CB73DDE44}" destId="{E191A4DD-2552-4136-A905-0172DB495A04}" srcOrd="2" destOrd="0" presId="urn:microsoft.com/office/officeart/2018/2/layout/IconVerticalSolidList"/>
    <dgm:cxn modelId="{2EB3997B-5358-46D3-89AB-8E8045ED90E5}" type="presParOf" srcId="{C3BEB634-BC06-4425-962A-3B8CB73DDE44}" destId="{59D87967-9F83-49A6-B71A-B5ECB74F6B92}" srcOrd="3" destOrd="0" presId="urn:microsoft.com/office/officeart/2018/2/layout/IconVerticalSolidList"/>
    <dgm:cxn modelId="{4C78F6EA-0A85-4D0B-952F-C37448626DA2}" type="presParOf" srcId="{55CC9027-01DC-4E58-ACA3-B3D30BACC55A}" destId="{25829785-2A39-4315-89DE-A6055CE6671D}" srcOrd="1" destOrd="0" presId="urn:microsoft.com/office/officeart/2018/2/layout/IconVerticalSolidList"/>
    <dgm:cxn modelId="{A9D1E62D-F6DC-44F7-8EFF-3D07B936AD92}" type="presParOf" srcId="{55CC9027-01DC-4E58-ACA3-B3D30BACC55A}" destId="{9701F418-7A5C-4C40-9EE5-46A75AB57292}" srcOrd="2" destOrd="0" presId="urn:microsoft.com/office/officeart/2018/2/layout/IconVerticalSolidList"/>
    <dgm:cxn modelId="{646638C0-383E-4542-981A-47266A8B0644}" type="presParOf" srcId="{9701F418-7A5C-4C40-9EE5-46A75AB57292}" destId="{3FA9A48D-EFF3-45E2-A9C7-7EC278DF79CE}" srcOrd="0" destOrd="0" presId="urn:microsoft.com/office/officeart/2018/2/layout/IconVerticalSolidList"/>
    <dgm:cxn modelId="{21E06C6F-1540-469F-969C-B613E11DC75D}" type="presParOf" srcId="{9701F418-7A5C-4C40-9EE5-46A75AB57292}" destId="{AEB606A1-37B0-4CDF-A75C-1B55F62A6D60}" srcOrd="1" destOrd="0" presId="urn:microsoft.com/office/officeart/2018/2/layout/IconVerticalSolidList"/>
    <dgm:cxn modelId="{912919DA-776D-4E54-894B-FB089252A03F}" type="presParOf" srcId="{9701F418-7A5C-4C40-9EE5-46A75AB57292}" destId="{270DCB68-9132-45A1-B548-59D0F3A33A6B}" srcOrd="2" destOrd="0" presId="urn:microsoft.com/office/officeart/2018/2/layout/IconVerticalSolidList"/>
    <dgm:cxn modelId="{76DCE354-0D98-4F8C-A1E4-CF02B046EDB7}" type="presParOf" srcId="{9701F418-7A5C-4C40-9EE5-46A75AB57292}" destId="{E761E617-E414-4931-BD59-00F7C6B89FF2}" srcOrd="3" destOrd="0" presId="urn:microsoft.com/office/officeart/2018/2/layout/IconVerticalSolidList"/>
    <dgm:cxn modelId="{C60B685D-7C67-4DFC-9883-E289B96A1DBC}" type="presParOf" srcId="{55CC9027-01DC-4E58-ACA3-B3D30BACC55A}" destId="{AB72BACB-9848-4F39-9CC4-A45D4B2EFBC1}" srcOrd="3" destOrd="0" presId="urn:microsoft.com/office/officeart/2018/2/layout/IconVerticalSolidList"/>
    <dgm:cxn modelId="{4E045DC6-2D84-4D2B-B702-F4894C75D67E}" type="presParOf" srcId="{55CC9027-01DC-4E58-ACA3-B3D30BACC55A}" destId="{5AED44A1-30E8-4167-AA38-B4F4B73D74A5}" srcOrd="4" destOrd="0" presId="urn:microsoft.com/office/officeart/2018/2/layout/IconVerticalSolidList"/>
    <dgm:cxn modelId="{8AF9D047-62DC-41EB-8F05-50229FE4C4A6}" type="presParOf" srcId="{5AED44A1-30E8-4167-AA38-B4F4B73D74A5}" destId="{8FA9D0F6-A7B2-4FE8-B6E0-4EB90AFDD3D5}" srcOrd="0" destOrd="0" presId="urn:microsoft.com/office/officeart/2018/2/layout/IconVerticalSolidList"/>
    <dgm:cxn modelId="{DD156AEE-F9CC-4DBA-9EC5-29B301CFD65C}" type="presParOf" srcId="{5AED44A1-30E8-4167-AA38-B4F4B73D74A5}" destId="{8048C709-50D3-4520-8F00-B5FF44063EF9}" srcOrd="1" destOrd="0" presId="urn:microsoft.com/office/officeart/2018/2/layout/IconVerticalSolidList"/>
    <dgm:cxn modelId="{6D5F8AB4-7E58-4A03-84C3-FCAB000FB837}" type="presParOf" srcId="{5AED44A1-30E8-4167-AA38-B4F4B73D74A5}" destId="{3019C84F-97FF-4432-AA46-E549D1AB10C9}" srcOrd="2" destOrd="0" presId="urn:microsoft.com/office/officeart/2018/2/layout/IconVerticalSolidList"/>
    <dgm:cxn modelId="{676E236D-3E57-4252-AB37-AEC6C795F9C4}" type="presParOf" srcId="{5AED44A1-30E8-4167-AA38-B4F4B73D74A5}" destId="{A8A0621F-E723-463C-818F-50DBAC3ABD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060C4-5C4D-49C0-B634-856A03A8AA30}">
      <dsp:nvSpPr>
        <dsp:cNvPr id="0" name=""/>
        <dsp:cNvSpPr/>
      </dsp:nvSpPr>
      <dsp:spPr>
        <a:xfrm>
          <a:off x="0" y="660"/>
          <a:ext cx="6254749" cy="15450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E905D-21B7-40E7-A50B-D999B68E77F1}">
      <dsp:nvSpPr>
        <dsp:cNvPr id="0" name=""/>
        <dsp:cNvSpPr/>
      </dsp:nvSpPr>
      <dsp:spPr>
        <a:xfrm>
          <a:off x="467366" y="348288"/>
          <a:ext cx="849756" cy="849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87967-9F83-49A6-B71A-B5ECB74F6B92}">
      <dsp:nvSpPr>
        <dsp:cNvPr id="0" name=""/>
        <dsp:cNvSpPr/>
      </dsp:nvSpPr>
      <dsp:spPr>
        <a:xfrm>
          <a:off x="1784489" y="660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Programming is the usage and manipulation of data</a:t>
          </a:r>
          <a:endParaRPr lang="en-US" sz="2500" kern="1200"/>
        </a:p>
      </dsp:txBody>
      <dsp:txXfrm>
        <a:off x="1784489" y="660"/>
        <a:ext cx="4470260" cy="1545012"/>
      </dsp:txXfrm>
    </dsp:sp>
    <dsp:sp modelId="{3FA9A48D-EFF3-45E2-A9C7-7EC278DF79CE}">
      <dsp:nvSpPr>
        <dsp:cNvPr id="0" name=""/>
        <dsp:cNvSpPr/>
      </dsp:nvSpPr>
      <dsp:spPr>
        <a:xfrm>
          <a:off x="0" y="1931926"/>
          <a:ext cx="6254749" cy="15450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06A1-37B0-4CDF-A75C-1B55F62A6D60}">
      <dsp:nvSpPr>
        <dsp:cNvPr id="0" name=""/>
        <dsp:cNvSpPr/>
      </dsp:nvSpPr>
      <dsp:spPr>
        <a:xfrm>
          <a:off x="467366" y="2279554"/>
          <a:ext cx="849756" cy="849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1E617-E414-4931-BD59-00F7C6B89FF2}">
      <dsp:nvSpPr>
        <dsp:cNvPr id="0" name=""/>
        <dsp:cNvSpPr/>
      </dsp:nvSpPr>
      <dsp:spPr>
        <a:xfrm>
          <a:off x="1784489" y="1931926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That data needs to be packaged in a way that it can be moved and changed (varied)</a:t>
          </a:r>
          <a:endParaRPr lang="en-US" sz="2500" kern="1200"/>
        </a:p>
      </dsp:txBody>
      <dsp:txXfrm>
        <a:off x="1784489" y="1931926"/>
        <a:ext cx="4470260" cy="1545012"/>
      </dsp:txXfrm>
    </dsp:sp>
    <dsp:sp modelId="{8FA9D0F6-A7B2-4FE8-B6E0-4EB90AFDD3D5}">
      <dsp:nvSpPr>
        <dsp:cNvPr id="0" name=""/>
        <dsp:cNvSpPr/>
      </dsp:nvSpPr>
      <dsp:spPr>
        <a:xfrm>
          <a:off x="0" y="3863192"/>
          <a:ext cx="6254749" cy="1545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8C709-50D3-4520-8F00-B5FF44063EF9}">
      <dsp:nvSpPr>
        <dsp:cNvPr id="0" name=""/>
        <dsp:cNvSpPr/>
      </dsp:nvSpPr>
      <dsp:spPr>
        <a:xfrm>
          <a:off x="467366" y="4210819"/>
          <a:ext cx="849756" cy="849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0621F-E723-463C-818F-50DBAC3ABD2A}">
      <dsp:nvSpPr>
        <dsp:cNvPr id="0" name=""/>
        <dsp:cNvSpPr/>
      </dsp:nvSpPr>
      <dsp:spPr>
        <a:xfrm>
          <a:off x="1784489" y="3863192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Variables provide this functionality</a:t>
          </a:r>
          <a:endParaRPr lang="en-US" sz="2500" kern="1200"/>
        </a:p>
      </dsp:txBody>
      <dsp:txXfrm>
        <a:off x="1784489" y="3863192"/>
        <a:ext cx="4470260" cy="1545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BCDC-8A05-4BFC-BD3A-43EC2235E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B03A-9FB0-42FE-9E6D-691E84AA9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Storing and carrying data</a:t>
            </a:r>
          </a:p>
        </p:txBody>
      </p:sp>
    </p:spTree>
    <p:extLst>
      <p:ext uri="{BB962C8B-B14F-4D97-AF65-F5344CB8AC3E}">
        <p14:creationId xmlns:p14="http://schemas.microsoft.com/office/powerpoint/2010/main" val="148352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6B14-90AF-40E2-93C5-05ADC7E9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IE" sz="4000"/>
              <a:t>Variables store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8A9A3-ED2C-4B5E-B002-44BB47D77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59986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1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35C5B-8F2C-4875-A2AA-E77A26F1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IE" sz="4400" dirty="0"/>
              <a:t>Name &amp; Type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E0A89-890E-4603-975B-33DD37D9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All variables have a name</a:t>
            </a:r>
          </a:p>
          <a:p>
            <a:r>
              <a:rPr lang="en-IE" sz="2400" dirty="0"/>
              <a:t>Names allow variables to be called upon when needed</a:t>
            </a:r>
          </a:p>
          <a:p>
            <a:r>
              <a:rPr lang="en-IE" sz="2400" dirty="0"/>
              <a:t>Variable names must be unique</a:t>
            </a:r>
          </a:p>
          <a:p>
            <a:r>
              <a:rPr lang="en-IE" sz="2400" dirty="0"/>
              <a:t>All variables in </a:t>
            </a:r>
            <a:r>
              <a:rPr lang="en-IE" sz="2400" b="1" dirty="0"/>
              <a:t>Java </a:t>
            </a:r>
            <a:r>
              <a:rPr lang="en-IE" sz="2400" dirty="0"/>
              <a:t>have a data type</a:t>
            </a:r>
          </a:p>
          <a:p>
            <a:r>
              <a:rPr lang="en-IE" sz="2400" dirty="0"/>
              <a:t>Data types dictate what type of information can be stored</a:t>
            </a:r>
          </a:p>
          <a:p>
            <a:r>
              <a:rPr lang="en-IE" sz="2400" dirty="0"/>
              <a:t>When a variable is initially created, this is called </a:t>
            </a:r>
            <a:r>
              <a:rPr lang="en-IE" sz="2400" b="1" dirty="0"/>
              <a:t>declaring</a:t>
            </a:r>
          </a:p>
          <a:p>
            <a:r>
              <a:rPr lang="en-IE" sz="2400" b="1" dirty="0"/>
              <a:t>Declarations </a:t>
            </a:r>
            <a:r>
              <a:rPr lang="en-IE" sz="2400" dirty="0"/>
              <a:t>in Java must have both name and type</a:t>
            </a:r>
          </a:p>
          <a:p>
            <a:pPr lvl="1"/>
            <a:r>
              <a:rPr lang="en-IE" sz="2400" b="1" dirty="0" err="1"/>
              <a:t>Eg</a:t>
            </a:r>
            <a:r>
              <a:rPr lang="en-IE" sz="2400" b="1" dirty="0"/>
              <a:t> int x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786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0053-B8C1-4B70-B1D4-9051E229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IE" sz="400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49F4-CE4D-41EA-9703-E58B96DA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IE"/>
              <a:t>Java organises different kinds of data into ‘types’</a:t>
            </a:r>
          </a:p>
          <a:p>
            <a:pPr marL="457200" lvl="1" indent="0">
              <a:buNone/>
            </a:pPr>
            <a:endParaRPr lang="en-I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88B831-B543-4DF1-85E4-03E2235D9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32984"/>
              </p:ext>
            </p:extLst>
          </p:nvPr>
        </p:nvGraphicFramePr>
        <p:xfrm>
          <a:off x="5279472" y="994366"/>
          <a:ext cx="5995466" cy="4895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657">
                  <a:extLst>
                    <a:ext uri="{9D8B030D-6E8A-4147-A177-3AD203B41FA5}">
                      <a16:colId xmlns:a16="http://schemas.microsoft.com/office/drawing/2014/main" val="200231470"/>
                    </a:ext>
                  </a:extLst>
                </a:gridCol>
                <a:gridCol w="3941809">
                  <a:extLst>
                    <a:ext uri="{9D8B030D-6E8A-4147-A177-3AD203B41FA5}">
                      <a16:colId xmlns:a16="http://schemas.microsoft.com/office/drawing/2014/main" val="2176622050"/>
                    </a:ext>
                  </a:extLst>
                </a:gridCol>
              </a:tblGrid>
              <a:tr h="560947">
                <a:tc>
                  <a:txBody>
                    <a:bodyPr/>
                    <a:lstStyle/>
                    <a:p>
                      <a:r>
                        <a:rPr lang="en-IE" sz="2500"/>
                        <a:t>Data Type</a:t>
                      </a:r>
                    </a:p>
                  </a:txBody>
                  <a:tcPr marL="127488" marR="127488" marT="63744" marB="63744"/>
                </a:tc>
                <a:tc>
                  <a:txBody>
                    <a:bodyPr/>
                    <a:lstStyle/>
                    <a:p>
                      <a:r>
                        <a:rPr lang="en-IE" sz="2500"/>
                        <a:t>Example</a:t>
                      </a:r>
                    </a:p>
                  </a:txBody>
                  <a:tcPr marL="127488" marR="127488" marT="63744" marB="63744"/>
                </a:tc>
                <a:extLst>
                  <a:ext uri="{0D108BD9-81ED-4DB2-BD59-A6C34878D82A}">
                    <a16:rowId xmlns:a16="http://schemas.microsoft.com/office/drawing/2014/main" val="2689040362"/>
                  </a:ext>
                </a:extLst>
              </a:tr>
              <a:tr h="943410">
                <a:tc>
                  <a:txBody>
                    <a:bodyPr/>
                    <a:lstStyle/>
                    <a:p>
                      <a:r>
                        <a:rPr lang="en-IE" sz="2500"/>
                        <a:t>int</a:t>
                      </a:r>
                    </a:p>
                  </a:txBody>
                  <a:tcPr marL="127488" marR="127488" marT="63744" marB="63744"/>
                </a:tc>
                <a:tc>
                  <a:txBody>
                    <a:bodyPr/>
                    <a:lstStyle/>
                    <a:p>
                      <a:r>
                        <a:rPr lang="en-IE" sz="2500" b="1"/>
                        <a:t>Whole numbers </a:t>
                      </a:r>
                      <a:r>
                        <a:rPr lang="en-IE" sz="2500"/>
                        <a:t>eg -2, 6, 78, 2000</a:t>
                      </a:r>
                    </a:p>
                  </a:txBody>
                  <a:tcPr marL="127488" marR="127488" marT="63744" marB="63744"/>
                </a:tc>
                <a:extLst>
                  <a:ext uri="{0D108BD9-81ED-4DB2-BD59-A6C34878D82A}">
                    <a16:rowId xmlns:a16="http://schemas.microsoft.com/office/drawing/2014/main" val="3455782945"/>
                  </a:ext>
                </a:extLst>
              </a:tr>
              <a:tr h="943410">
                <a:tc>
                  <a:txBody>
                    <a:bodyPr/>
                    <a:lstStyle/>
                    <a:p>
                      <a:r>
                        <a:rPr lang="en-IE" sz="2500"/>
                        <a:t>double</a:t>
                      </a:r>
                    </a:p>
                  </a:txBody>
                  <a:tcPr marL="127488" marR="127488" marT="63744" marB="63744"/>
                </a:tc>
                <a:tc>
                  <a:txBody>
                    <a:bodyPr/>
                    <a:lstStyle/>
                    <a:p>
                      <a:r>
                        <a:rPr lang="en-IE" sz="2500" b="1"/>
                        <a:t>Fractional numbers </a:t>
                      </a:r>
                      <a:r>
                        <a:rPr lang="en-IE" sz="2500"/>
                        <a:t>eg 0.5, 2.7, -72.3</a:t>
                      </a:r>
                    </a:p>
                  </a:txBody>
                  <a:tcPr marL="127488" marR="127488" marT="63744" marB="63744"/>
                </a:tc>
                <a:extLst>
                  <a:ext uri="{0D108BD9-81ED-4DB2-BD59-A6C34878D82A}">
                    <a16:rowId xmlns:a16="http://schemas.microsoft.com/office/drawing/2014/main" val="1346640945"/>
                  </a:ext>
                </a:extLst>
              </a:tr>
              <a:tr h="943410">
                <a:tc>
                  <a:txBody>
                    <a:bodyPr/>
                    <a:lstStyle/>
                    <a:p>
                      <a:r>
                        <a:rPr lang="en-IE" sz="2500"/>
                        <a:t>String</a:t>
                      </a:r>
                    </a:p>
                  </a:txBody>
                  <a:tcPr marL="127488" marR="127488" marT="63744" marB="63744"/>
                </a:tc>
                <a:tc>
                  <a:txBody>
                    <a:bodyPr/>
                    <a:lstStyle/>
                    <a:p>
                      <a:r>
                        <a:rPr lang="en-IE" sz="2500" b="1" dirty="0"/>
                        <a:t>Text</a:t>
                      </a:r>
                      <a:r>
                        <a:rPr lang="en-IE" sz="2500" dirty="0"/>
                        <a:t> </a:t>
                      </a:r>
                      <a:r>
                        <a:rPr lang="en-IE" sz="2500" dirty="0" err="1"/>
                        <a:t>eg</a:t>
                      </a:r>
                      <a:r>
                        <a:rPr lang="en-IE" sz="2500" dirty="0"/>
                        <a:t> “hi”, “sam”, “BMW”, “oh no!”, “mp3”</a:t>
                      </a:r>
                    </a:p>
                  </a:txBody>
                  <a:tcPr marL="127488" marR="127488" marT="63744" marB="63744"/>
                </a:tc>
                <a:extLst>
                  <a:ext uri="{0D108BD9-81ED-4DB2-BD59-A6C34878D82A}">
                    <a16:rowId xmlns:a16="http://schemas.microsoft.com/office/drawing/2014/main" val="104146789"/>
                  </a:ext>
                </a:extLst>
              </a:tr>
              <a:tr h="943410">
                <a:tc>
                  <a:txBody>
                    <a:bodyPr/>
                    <a:lstStyle/>
                    <a:p>
                      <a:r>
                        <a:rPr lang="en-IE" sz="2500" dirty="0"/>
                        <a:t>char</a:t>
                      </a:r>
                    </a:p>
                  </a:txBody>
                  <a:tcPr marL="127488" marR="127488" marT="63744" marB="63744"/>
                </a:tc>
                <a:tc>
                  <a:txBody>
                    <a:bodyPr/>
                    <a:lstStyle/>
                    <a:p>
                      <a:r>
                        <a:rPr lang="en-IE" sz="2500" b="1" dirty="0"/>
                        <a:t>Single characters </a:t>
                      </a:r>
                      <a:r>
                        <a:rPr lang="en-IE" sz="2500" dirty="0" err="1"/>
                        <a:t>eg</a:t>
                      </a:r>
                      <a:r>
                        <a:rPr lang="en-IE" sz="2500" dirty="0"/>
                        <a:t> ‘a’, ‘A’, ‘7’, ‘!’</a:t>
                      </a:r>
                    </a:p>
                  </a:txBody>
                  <a:tcPr marL="127488" marR="127488" marT="63744" marB="63744"/>
                </a:tc>
                <a:extLst>
                  <a:ext uri="{0D108BD9-81ED-4DB2-BD59-A6C34878D82A}">
                    <a16:rowId xmlns:a16="http://schemas.microsoft.com/office/drawing/2014/main" val="3824666948"/>
                  </a:ext>
                </a:extLst>
              </a:tr>
              <a:tr h="560947">
                <a:tc>
                  <a:txBody>
                    <a:bodyPr/>
                    <a:lstStyle/>
                    <a:p>
                      <a:r>
                        <a:rPr lang="en-IE" sz="2500" dirty="0" err="1"/>
                        <a:t>boolean</a:t>
                      </a:r>
                      <a:endParaRPr lang="en-IE" sz="2500" dirty="0"/>
                    </a:p>
                  </a:txBody>
                  <a:tcPr marL="127488" marR="127488" marT="63744" marB="63744"/>
                </a:tc>
                <a:tc>
                  <a:txBody>
                    <a:bodyPr/>
                    <a:lstStyle/>
                    <a:p>
                      <a:r>
                        <a:rPr lang="en-IE" sz="2500" dirty="0"/>
                        <a:t>true, false</a:t>
                      </a:r>
                    </a:p>
                  </a:txBody>
                  <a:tcPr marL="127488" marR="127488" marT="63744" marB="63744"/>
                </a:tc>
                <a:extLst>
                  <a:ext uri="{0D108BD9-81ED-4DB2-BD59-A6C34878D82A}">
                    <a16:rowId xmlns:a16="http://schemas.microsoft.com/office/drawing/2014/main" val="399123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6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FB3D2-9320-4F3E-AB28-93A66A0D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004E-9C8F-438D-9540-EA1CE7C1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E" dirty="0"/>
              <a:t>Variables must begin with a letter, underscore or dollar sign</a:t>
            </a:r>
          </a:p>
          <a:p>
            <a:pPr>
              <a:lnSpc>
                <a:spcPct val="100000"/>
              </a:lnSpc>
            </a:pPr>
            <a:r>
              <a:rPr lang="en-IE" dirty="0"/>
              <a:t>Spaces and special characters are not allowed</a:t>
            </a:r>
          </a:p>
          <a:p>
            <a:pPr>
              <a:lnSpc>
                <a:spcPct val="100000"/>
              </a:lnSpc>
            </a:pPr>
            <a:r>
              <a:rPr lang="en-IE" dirty="0"/>
              <a:t>After the first character, numbers may be used</a:t>
            </a:r>
          </a:p>
          <a:p>
            <a:pPr lvl="1">
              <a:lnSpc>
                <a:spcPct val="100000"/>
              </a:lnSpc>
            </a:pPr>
            <a:r>
              <a:rPr lang="en-IE" sz="2000" dirty="0"/>
              <a:t>a2 valid</a:t>
            </a:r>
          </a:p>
          <a:p>
            <a:pPr lvl="1">
              <a:lnSpc>
                <a:spcPct val="100000"/>
              </a:lnSpc>
            </a:pPr>
            <a:r>
              <a:rPr lang="en-IE" sz="2000" dirty="0"/>
              <a:t>2a not valid</a:t>
            </a:r>
          </a:p>
          <a:p>
            <a:pPr>
              <a:lnSpc>
                <a:spcPct val="100000"/>
              </a:lnSpc>
            </a:pPr>
            <a:r>
              <a:rPr lang="en-IE" dirty="0"/>
              <a:t>Variable names may be any length, but keep things simple</a:t>
            </a:r>
          </a:p>
          <a:p>
            <a:pPr>
              <a:lnSpc>
                <a:spcPct val="100000"/>
              </a:lnSpc>
            </a:pPr>
            <a:r>
              <a:rPr lang="en-IE" dirty="0"/>
              <a:t>Variable names are written in camelCase</a:t>
            </a:r>
          </a:p>
          <a:p>
            <a:pPr>
              <a:lnSpc>
                <a:spcPct val="100000"/>
              </a:lnSpc>
            </a:pPr>
            <a:r>
              <a:rPr lang="en-IE" dirty="0"/>
              <a:t>Variable names are case sensitive</a:t>
            </a:r>
          </a:p>
          <a:p>
            <a:pPr>
              <a:lnSpc>
                <a:spcPct val="100000"/>
              </a:lnSpc>
            </a:pPr>
            <a:r>
              <a:rPr lang="en-IE" dirty="0"/>
              <a:t>Java keywords are not allowed</a:t>
            </a:r>
          </a:p>
          <a:p>
            <a:pPr lvl="1">
              <a:lnSpc>
                <a:spcPct val="100000"/>
              </a:lnSpc>
            </a:pPr>
            <a:r>
              <a:rPr lang="en-IE" sz="2000" dirty="0" err="1"/>
              <a:t>Eg</a:t>
            </a:r>
            <a:r>
              <a:rPr lang="en-IE" sz="2000" dirty="0"/>
              <a:t> int, new, class etc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9A92-05EE-4609-BEC5-35721B71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312" y="2462286"/>
            <a:ext cx="11933380" cy="3593590"/>
          </a:xfrm>
        </p:spPr>
        <p:txBody>
          <a:bodyPr>
            <a:normAutofit/>
          </a:bodyPr>
          <a:lstStyle/>
          <a:p>
            <a:r>
              <a:rPr lang="en-IE" sz="9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9846620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1AE9FADC1BE4B95780F2C5A3E7D6F" ma:contentTypeVersion="13" ma:contentTypeDescription="Create a new document." ma:contentTypeScope="" ma:versionID="314b916584f6360f91d1b0331bed5c5f">
  <xsd:schema xmlns:xsd="http://www.w3.org/2001/XMLSchema" xmlns:xs="http://www.w3.org/2001/XMLSchema" xmlns:p="http://schemas.microsoft.com/office/2006/metadata/properties" xmlns:ns3="75858981-c7a9-45e3-9575-68fb2d423878" xmlns:ns4="9f56a530-d38c-4f5b-8301-2d7e31820d76" targetNamespace="http://schemas.microsoft.com/office/2006/metadata/properties" ma:root="true" ma:fieldsID="b851486ee130811904bd2f7816ae3973" ns3:_="" ns4:_="">
    <xsd:import namespace="75858981-c7a9-45e3-9575-68fb2d423878"/>
    <xsd:import namespace="9f56a530-d38c-4f5b-8301-2d7e31820d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58981-c7a9-45e3-9575-68fb2d423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6a530-d38c-4f5b-8301-2d7e31820d7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6736E3-D865-4CD0-A23F-CCE54F8214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58981-c7a9-45e3-9575-68fb2d423878"/>
    <ds:schemaRef ds:uri="9f56a530-d38c-4f5b-8301-2d7e31820d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448689-44D9-4596-AED5-2C9F4FF89D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B03AD4-A26D-40DC-8B01-F02353E72C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Variables</vt:lpstr>
      <vt:lpstr>Variables store data</vt:lpstr>
      <vt:lpstr>Name &amp; Type</vt:lpstr>
      <vt:lpstr>Data types</vt:lpstr>
      <vt:lpstr>Variable naming conventions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Sam Cogan</dc:creator>
  <cp:lastModifiedBy>Sam Cogan</cp:lastModifiedBy>
  <cp:revision>1</cp:revision>
  <dcterms:created xsi:type="dcterms:W3CDTF">2020-08-12T17:02:58Z</dcterms:created>
  <dcterms:modified xsi:type="dcterms:W3CDTF">2020-10-07T18:09:13Z</dcterms:modified>
</cp:coreProperties>
</file>