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27D6E-7FC8-4BE7-922C-945055806D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2DAACF-E1A4-4CBD-BBD7-672502116A1D}">
      <dgm:prSet/>
      <dgm:spPr/>
      <dgm:t>
        <a:bodyPr/>
        <a:lstStyle/>
        <a:p>
          <a:r>
            <a:rPr lang="en-IE"/>
            <a:t>Syntax is essentially the Grammar behind a programming language</a:t>
          </a:r>
          <a:endParaRPr lang="en-US"/>
        </a:p>
      </dgm:t>
    </dgm:pt>
    <dgm:pt modelId="{DED44BE1-B09F-45F3-BCD2-9EF90F8EAC47}" type="parTrans" cxnId="{02C0FFD6-F17A-4B23-A915-9E2F018AFCE0}">
      <dgm:prSet/>
      <dgm:spPr/>
      <dgm:t>
        <a:bodyPr/>
        <a:lstStyle/>
        <a:p>
          <a:endParaRPr lang="en-US"/>
        </a:p>
      </dgm:t>
    </dgm:pt>
    <dgm:pt modelId="{CC1D3C62-D8F2-41E1-B9AF-063861ECF5EA}" type="sibTrans" cxnId="{02C0FFD6-F17A-4B23-A915-9E2F018AFCE0}">
      <dgm:prSet/>
      <dgm:spPr/>
      <dgm:t>
        <a:bodyPr/>
        <a:lstStyle/>
        <a:p>
          <a:endParaRPr lang="en-US"/>
        </a:p>
      </dgm:t>
    </dgm:pt>
    <dgm:pt modelId="{D074FF8A-D11E-4BFD-A7B1-3876BA8FB074}">
      <dgm:prSet/>
      <dgm:spPr/>
      <dgm:t>
        <a:bodyPr/>
        <a:lstStyle/>
        <a:p>
          <a:r>
            <a:rPr lang="en-IE"/>
            <a:t>Correct syntax is essential when programming</a:t>
          </a:r>
          <a:endParaRPr lang="en-US"/>
        </a:p>
      </dgm:t>
    </dgm:pt>
    <dgm:pt modelId="{92AD0146-1B57-4E49-BFE6-AC3CACEF1B73}" type="parTrans" cxnId="{275B83C1-A59D-4722-B957-90FA143FE929}">
      <dgm:prSet/>
      <dgm:spPr/>
      <dgm:t>
        <a:bodyPr/>
        <a:lstStyle/>
        <a:p>
          <a:endParaRPr lang="en-US"/>
        </a:p>
      </dgm:t>
    </dgm:pt>
    <dgm:pt modelId="{368AE238-0376-41BD-9822-F47D6FF740A1}" type="sibTrans" cxnId="{275B83C1-A59D-4722-B957-90FA143FE929}">
      <dgm:prSet/>
      <dgm:spPr/>
      <dgm:t>
        <a:bodyPr/>
        <a:lstStyle/>
        <a:p>
          <a:endParaRPr lang="en-US"/>
        </a:p>
      </dgm:t>
    </dgm:pt>
    <dgm:pt modelId="{1F13B553-631C-4A37-A474-422A5F3F9521}">
      <dgm:prSet/>
      <dgm:spPr/>
      <dgm:t>
        <a:bodyPr/>
        <a:lstStyle/>
        <a:p>
          <a:r>
            <a:rPr lang="en-IE"/>
            <a:t>Java is Case Sensitive</a:t>
          </a:r>
          <a:endParaRPr lang="en-US"/>
        </a:p>
      </dgm:t>
    </dgm:pt>
    <dgm:pt modelId="{64672AF1-8412-4D2E-989E-E28416411A98}" type="parTrans" cxnId="{E9313D56-54A5-47F0-87E1-5F45C84036A8}">
      <dgm:prSet/>
      <dgm:spPr/>
      <dgm:t>
        <a:bodyPr/>
        <a:lstStyle/>
        <a:p>
          <a:endParaRPr lang="en-US"/>
        </a:p>
      </dgm:t>
    </dgm:pt>
    <dgm:pt modelId="{67D0F14C-50C3-4E3A-B3B5-656388E3E52C}" type="sibTrans" cxnId="{E9313D56-54A5-47F0-87E1-5F45C84036A8}">
      <dgm:prSet/>
      <dgm:spPr/>
      <dgm:t>
        <a:bodyPr/>
        <a:lstStyle/>
        <a:p>
          <a:endParaRPr lang="en-US"/>
        </a:p>
      </dgm:t>
    </dgm:pt>
    <dgm:pt modelId="{84B2539F-45C5-4740-8ED2-D73973AC4DD7}">
      <dgm:prSet/>
      <dgm:spPr/>
      <dgm:t>
        <a:bodyPr/>
        <a:lstStyle/>
        <a:p>
          <a:r>
            <a:rPr lang="en-IE"/>
            <a:t>Java is Strongly Typed</a:t>
          </a:r>
          <a:endParaRPr lang="en-US"/>
        </a:p>
      </dgm:t>
    </dgm:pt>
    <dgm:pt modelId="{1E712039-4E10-40CA-9F09-A08C0ACF431C}" type="parTrans" cxnId="{C46492C7-B4BE-4E60-A5A9-183B4A41FA5D}">
      <dgm:prSet/>
      <dgm:spPr/>
      <dgm:t>
        <a:bodyPr/>
        <a:lstStyle/>
        <a:p>
          <a:endParaRPr lang="en-US"/>
        </a:p>
      </dgm:t>
    </dgm:pt>
    <dgm:pt modelId="{C181DF7D-57E1-47BD-8107-4812735CCBF6}" type="sibTrans" cxnId="{C46492C7-B4BE-4E60-A5A9-183B4A41FA5D}">
      <dgm:prSet/>
      <dgm:spPr/>
      <dgm:t>
        <a:bodyPr/>
        <a:lstStyle/>
        <a:p>
          <a:endParaRPr lang="en-US"/>
        </a:p>
      </dgm:t>
    </dgm:pt>
    <dgm:pt modelId="{4B4BCF3F-A837-4F2A-936F-612C10903F81}" type="pres">
      <dgm:prSet presAssocID="{98927D6E-7FC8-4BE7-922C-945055806D88}" presName="root" presStyleCnt="0">
        <dgm:presLayoutVars>
          <dgm:dir/>
          <dgm:resizeHandles val="exact"/>
        </dgm:presLayoutVars>
      </dgm:prSet>
      <dgm:spPr/>
    </dgm:pt>
    <dgm:pt modelId="{07597328-6629-4E56-BFA8-18CC963C3F42}" type="pres">
      <dgm:prSet presAssocID="{4C2DAACF-E1A4-4CBD-BBD7-672502116A1D}" presName="compNode" presStyleCnt="0"/>
      <dgm:spPr/>
    </dgm:pt>
    <dgm:pt modelId="{6161197E-26CA-42A4-91AE-C66AB1574175}" type="pres">
      <dgm:prSet presAssocID="{4C2DAACF-E1A4-4CBD-BBD7-672502116A1D}" presName="bgRect" presStyleLbl="bgShp" presStyleIdx="0" presStyleCnt="4"/>
      <dgm:spPr/>
    </dgm:pt>
    <dgm:pt modelId="{D596822C-F15E-4336-8825-9962788E4B04}" type="pres">
      <dgm:prSet presAssocID="{4C2DAACF-E1A4-4CBD-BBD7-672502116A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52E7E34-B1EE-4885-8299-E6A3720D14BE}" type="pres">
      <dgm:prSet presAssocID="{4C2DAACF-E1A4-4CBD-BBD7-672502116A1D}" presName="spaceRect" presStyleCnt="0"/>
      <dgm:spPr/>
    </dgm:pt>
    <dgm:pt modelId="{E02516DA-63E0-49A2-8D6C-C6EE25F3887F}" type="pres">
      <dgm:prSet presAssocID="{4C2DAACF-E1A4-4CBD-BBD7-672502116A1D}" presName="parTx" presStyleLbl="revTx" presStyleIdx="0" presStyleCnt="4">
        <dgm:presLayoutVars>
          <dgm:chMax val="0"/>
          <dgm:chPref val="0"/>
        </dgm:presLayoutVars>
      </dgm:prSet>
      <dgm:spPr/>
    </dgm:pt>
    <dgm:pt modelId="{B8761399-7B5B-4DAE-A9A3-F7DB1A114479}" type="pres">
      <dgm:prSet presAssocID="{CC1D3C62-D8F2-41E1-B9AF-063861ECF5EA}" presName="sibTrans" presStyleCnt="0"/>
      <dgm:spPr/>
    </dgm:pt>
    <dgm:pt modelId="{00847C94-B336-4DE8-B735-F7A86D72428A}" type="pres">
      <dgm:prSet presAssocID="{D074FF8A-D11E-4BFD-A7B1-3876BA8FB074}" presName="compNode" presStyleCnt="0"/>
      <dgm:spPr/>
    </dgm:pt>
    <dgm:pt modelId="{1EAB21BA-4A85-42F3-9A07-E4A67FE9BB75}" type="pres">
      <dgm:prSet presAssocID="{D074FF8A-D11E-4BFD-A7B1-3876BA8FB074}" presName="bgRect" presStyleLbl="bgShp" presStyleIdx="1" presStyleCnt="4"/>
      <dgm:spPr/>
    </dgm:pt>
    <dgm:pt modelId="{A9698E00-6A7B-4C79-A6E9-776F59DA147D}" type="pres">
      <dgm:prSet presAssocID="{D074FF8A-D11E-4BFD-A7B1-3876BA8FB0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C3CF04-C05D-437D-910F-0D1C30D3EF55}" type="pres">
      <dgm:prSet presAssocID="{D074FF8A-D11E-4BFD-A7B1-3876BA8FB074}" presName="spaceRect" presStyleCnt="0"/>
      <dgm:spPr/>
    </dgm:pt>
    <dgm:pt modelId="{D89A16D0-851A-4830-891B-F1DE17EAF9C8}" type="pres">
      <dgm:prSet presAssocID="{D074FF8A-D11E-4BFD-A7B1-3876BA8FB074}" presName="parTx" presStyleLbl="revTx" presStyleIdx="1" presStyleCnt="4">
        <dgm:presLayoutVars>
          <dgm:chMax val="0"/>
          <dgm:chPref val="0"/>
        </dgm:presLayoutVars>
      </dgm:prSet>
      <dgm:spPr/>
    </dgm:pt>
    <dgm:pt modelId="{96369EA8-6EE6-4509-9AA6-848295A17AD5}" type="pres">
      <dgm:prSet presAssocID="{368AE238-0376-41BD-9822-F47D6FF740A1}" presName="sibTrans" presStyleCnt="0"/>
      <dgm:spPr/>
    </dgm:pt>
    <dgm:pt modelId="{84D58700-23C3-48D9-A729-B109EFF6DB71}" type="pres">
      <dgm:prSet presAssocID="{1F13B553-631C-4A37-A474-422A5F3F9521}" presName="compNode" presStyleCnt="0"/>
      <dgm:spPr/>
    </dgm:pt>
    <dgm:pt modelId="{2E0FF5CA-3E98-4056-885A-E3CE04F74317}" type="pres">
      <dgm:prSet presAssocID="{1F13B553-631C-4A37-A474-422A5F3F9521}" presName="bgRect" presStyleLbl="bgShp" presStyleIdx="2" presStyleCnt="4"/>
      <dgm:spPr/>
    </dgm:pt>
    <dgm:pt modelId="{2492E259-7A16-48FA-8A35-6F44D4F4939B}" type="pres">
      <dgm:prSet presAssocID="{1F13B553-631C-4A37-A474-422A5F3F95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278E7F-8369-45B6-851B-EE795A0650D0}" type="pres">
      <dgm:prSet presAssocID="{1F13B553-631C-4A37-A474-422A5F3F9521}" presName="spaceRect" presStyleCnt="0"/>
      <dgm:spPr/>
    </dgm:pt>
    <dgm:pt modelId="{B7B8F3C2-3D8E-4180-BD11-3E59285382E7}" type="pres">
      <dgm:prSet presAssocID="{1F13B553-631C-4A37-A474-422A5F3F9521}" presName="parTx" presStyleLbl="revTx" presStyleIdx="2" presStyleCnt="4">
        <dgm:presLayoutVars>
          <dgm:chMax val="0"/>
          <dgm:chPref val="0"/>
        </dgm:presLayoutVars>
      </dgm:prSet>
      <dgm:spPr/>
    </dgm:pt>
    <dgm:pt modelId="{1D8272CD-5FFE-464F-8089-108230BFF233}" type="pres">
      <dgm:prSet presAssocID="{67D0F14C-50C3-4E3A-B3B5-656388E3E52C}" presName="sibTrans" presStyleCnt="0"/>
      <dgm:spPr/>
    </dgm:pt>
    <dgm:pt modelId="{9B33808E-6CAE-4ED1-83DC-61DE96A683D7}" type="pres">
      <dgm:prSet presAssocID="{84B2539F-45C5-4740-8ED2-D73973AC4DD7}" presName="compNode" presStyleCnt="0"/>
      <dgm:spPr/>
    </dgm:pt>
    <dgm:pt modelId="{9FCDBE94-0BDF-4E29-8C74-B6B691D04E57}" type="pres">
      <dgm:prSet presAssocID="{84B2539F-45C5-4740-8ED2-D73973AC4DD7}" presName="bgRect" presStyleLbl="bgShp" presStyleIdx="3" presStyleCnt="4"/>
      <dgm:spPr/>
    </dgm:pt>
    <dgm:pt modelId="{4BE32C4D-AF2D-4545-9D9D-9462CCB6E45A}" type="pres">
      <dgm:prSet presAssocID="{84B2539F-45C5-4740-8ED2-D73973AC4D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AE11B80-1C23-4F94-8621-BA2789D0D2DF}" type="pres">
      <dgm:prSet presAssocID="{84B2539F-45C5-4740-8ED2-D73973AC4DD7}" presName="spaceRect" presStyleCnt="0"/>
      <dgm:spPr/>
    </dgm:pt>
    <dgm:pt modelId="{13C21052-463A-405F-8F8C-6C0F0F7C1665}" type="pres">
      <dgm:prSet presAssocID="{84B2539F-45C5-4740-8ED2-D73973AC4D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4E904A-B23D-4E7A-9B99-738EEAC734C8}" type="presOf" srcId="{D074FF8A-D11E-4BFD-A7B1-3876BA8FB074}" destId="{D89A16D0-851A-4830-891B-F1DE17EAF9C8}" srcOrd="0" destOrd="0" presId="urn:microsoft.com/office/officeart/2018/2/layout/IconVerticalSolidList"/>
    <dgm:cxn modelId="{E9313D56-54A5-47F0-87E1-5F45C84036A8}" srcId="{98927D6E-7FC8-4BE7-922C-945055806D88}" destId="{1F13B553-631C-4A37-A474-422A5F3F9521}" srcOrd="2" destOrd="0" parTransId="{64672AF1-8412-4D2E-989E-E28416411A98}" sibTransId="{67D0F14C-50C3-4E3A-B3B5-656388E3E52C}"/>
    <dgm:cxn modelId="{C00C2B77-B7EB-4091-B36A-8A793D4FE15C}" type="presOf" srcId="{98927D6E-7FC8-4BE7-922C-945055806D88}" destId="{4B4BCF3F-A837-4F2A-936F-612C10903F81}" srcOrd="0" destOrd="0" presId="urn:microsoft.com/office/officeart/2018/2/layout/IconVerticalSolidList"/>
    <dgm:cxn modelId="{2D7C7EAC-5CD5-4D8A-99C9-D555AE3A5B6F}" type="presOf" srcId="{84B2539F-45C5-4740-8ED2-D73973AC4DD7}" destId="{13C21052-463A-405F-8F8C-6C0F0F7C1665}" srcOrd="0" destOrd="0" presId="urn:microsoft.com/office/officeart/2018/2/layout/IconVerticalSolidList"/>
    <dgm:cxn modelId="{275B83C1-A59D-4722-B957-90FA143FE929}" srcId="{98927D6E-7FC8-4BE7-922C-945055806D88}" destId="{D074FF8A-D11E-4BFD-A7B1-3876BA8FB074}" srcOrd="1" destOrd="0" parTransId="{92AD0146-1B57-4E49-BFE6-AC3CACEF1B73}" sibTransId="{368AE238-0376-41BD-9822-F47D6FF740A1}"/>
    <dgm:cxn modelId="{C46492C7-B4BE-4E60-A5A9-183B4A41FA5D}" srcId="{98927D6E-7FC8-4BE7-922C-945055806D88}" destId="{84B2539F-45C5-4740-8ED2-D73973AC4DD7}" srcOrd="3" destOrd="0" parTransId="{1E712039-4E10-40CA-9F09-A08C0ACF431C}" sibTransId="{C181DF7D-57E1-47BD-8107-4812735CCBF6}"/>
    <dgm:cxn modelId="{05E735CF-4665-4850-915D-E0522403D670}" type="presOf" srcId="{4C2DAACF-E1A4-4CBD-BBD7-672502116A1D}" destId="{E02516DA-63E0-49A2-8D6C-C6EE25F3887F}" srcOrd="0" destOrd="0" presId="urn:microsoft.com/office/officeart/2018/2/layout/IconVerticalSolidList"/>
    <dgm:cxn modelId="{02C0FFD6-F17A-4B23-A915-9E2F018AFCE0}" srcId="{98927D6E-7FC8-4BE7-922C-945055806D88}" destId="{4C2DAACF-E1A4-4CBD-BBD7-672502116A1D}" srcOrd="0" destOrd="0" parTransId="{DED44BE1-B09F-45F3-BCD2-9EF90F8EAC47}" sibTransId="{CC1D3C62-D8F2-41E1-B9AF-063861ECF5EA}"/>
    <dgm:cxn modelId="{08D627DC-2D9A-4B90-9285-6860451AF3C3}" type="presOf" srcId="{1F13B553-631C-4A37-A474-422A5F3F9521}" destId="{B7B8F3C2-3D8E-4180-BD11-3E59285382E7}" srcOrd="0" destOrd="0" presId="urn:microsoft.com/office/officeart/2018/2/layout/IconVerticalSolidList"/>
    <dgm:cxn modelId="{BBB1EEB9-0E4F-45EE-9047-1657A1CD6FAA}" type="presParOf" srcId="{4B4BCF3F-A837-4F2A-936F-612C10903F81}" destId="{07597328-6629-4E56-BFA8-18CC963C3F42}" srcOrd="0" destOrd="0" presId="urn:microsoft.com/office/officeart/2018/2/layout/IconVerticalSolidList"/>
    <dgm:cxn modelId="{E8D06AF6-9B39-4BF3-806A-1F80541AE8AB}" type="presParOf" srcId="{07597328-6629-4E56-BFA8-18CC963C3F42}" destId="{6161197E-26CA-42A4-91AE-C66AB1574175}" srcOrd="0" destOrd="0" presId="urn:microsoft.com/office/officeart/2018/2/layout/IconVerticalSolidList"/>
    <dgm:cxn modelId="{82B2C0A5-D96F-4000-8448-392C1F4461F6}" type="presParOf" srcId="{07597328-6629-4E56-BFA8-18CC963C3F42}" destId="{D596822C-F15E-4336-8825-9962788E4B04}" srcOrd="1" destOrd="0" presId="urn:microsoft.com/office/officeart/2018/2/layout/IconVerticalSolidList"/>
    <dgm:cxn modelId="{7EC37A3C-DCD6-447C-8F63-59075AA18D08}" type="presParOf" srcId="{07597328-6629-4E56-BFA8-18CC963C3F42}" destId="{F52E7E34-B1EE-4885-8299-E6A3720D14BE}" srcOrd="2" destOrd="0" presId="urn:microsoft.com/office/officeart/2018/2/layout/IconVerticalSolidList"/>
    <dgm:cxn modelId="{B438F70E-55BB-46C2-B27B-1DCBC0D6EA0D}" type="presParOf" srcId="{07597328-6629-4E56-BFA8-18CC963C3F42}" destId="{E02516DA-63E0-49A2-8D6C-C6EE25F3887F}" srcOrd="3" destOrd="0" presId="urn:microsoft.com/office/officeart/2018/2/layout/IconVerticalSolidList"/>
    <dgm:cxn modelId="{663A53CB-B771-4428-8033-DC5EB84213C2}" type="presParOf" srcId="{4B4BCF3F-A837-4F2A-936F-612C10903F81}" destId="{B8761399-7B5B-4DAE-A9A3-F7DB1A114479}" srcOrd="1" destOrd="0" presId="urn:microsoft.com/office/officeart/2018/2/layout/IconVerticalSolidList"/>
    <dgm:cxn modelId="{F9176D8E-74A3-4ABB-BD73-1F567009E31E}" type="presParOf" srcId="{4B4BCF3F-A837-4F2A-936F-612C10903F81}" destId="{00847C94-B336-4DE8-B735-F7A86D72428A}" srcOrd="2" destOrd="0" presId="urn:microsoft.com/office/officeart/2018/2/layout/IconVerticalSolidList"/>
    <dgm:cxn modelId="{2F93AF71-7593-4F1D-B287-20400C53F071}" type="presParOf" srcId="{00847C94-B336-4DE8-B735-F7A86D72428A}" destId="{1EAB21BA-4A85-42F3-9A07-E4A67FE9BB75}" srcOrd="0" destOrd="0" presId="urn:microsoft.com/office/officeart/2018/2/layout/IconVerticalSolidList"/>
    <dgm:cxn modelId="{AE8686D9-EFF5-4DDF-877A-B0104D0EB8C7}" type="presParOf" srcId="{00847C94-B336-4DE8-B735-F7A86D72428A}" destId="{A9698E00-6A7B-4C79-A6E9-776F59DA147D}" srcOrd="1" destOrd="0" presId="urn:microsoft.com/office/officeart/2018/2/layout/IconVerticalSolidList"/>
    <dgm:cxn modelId="{49D9AB19-27CF-4EDF-A9C7-40020B6225C6}" type="presParOf" srcId="{00847C94-B336-4DE8-B735-F7A86D72428A}" destId="{44C3CF04-C05D-437D-910F-0D1C30D3EF55}" srcOrd="2" destOrd="0" presId="urn:microsoft.com/office/officeart/2018/2/layout/IconVerticalSolidList"/>
    <dgm:cxn modelId="{4E4F3A32-5589-4192-BB04-6DF2E54B0802}" type="presParOf" srcId="{00847C94-B336-4DE8-B735-F7A86D72428A}" destId="{D89A16D0-851A-4830-891B-F1DE17EAF9C8}" srcOrd="3" destOrd="0" presId="urn:microsoft.com/office/officeart/2018/2/layout/IconVerticalSolidList"/>
    <dgm:cxn modelId="{10969B76-7282-4068-BE62-FF4BBA333D43}" type="presParOf" srcId="{4B4BCF3F-A837-4F2A-936F-612C10903F81}" destId="{96369EA8-6EE6-4509-9AA6-848295A17AD5}" srcOrd="3" destOrd="0" presId="urn:microsoft.com/office/officeart/2018/2/layout/IconVerticalSolidList"/>
    <dgm:cxn modelId="{3867DA63-EC72-4F74-94B9-DBA937A6BC4C}" type="presParOf" srcId="{4B4BCF3F-A837-4F2A-936F-612C10903F81}" destId="{84D58700-23C3-48D9-A729-B109EFF6DB71}" srcOrd="4" destOrd="0" presId="urn:microsoft.com/office/officeart/2018/2/layout/IconVerticalSolidList"/>
    <dgm:cxn modelId="{47947CF2-09D3-4187-9CEA-38CC9CDCFEF0}" type="presParOf" srcId="{84D58700-23C3-48D9-A729-B109EFF6DB71}" destId="{2E0FF5CA-3E98-4056-885A-E3CE04F74317}" srcOrd="0" destOrd="0" presId="urn:microsoft.com/office/officeart/2018/2/layout/IconVerticalSolidList"/>
    <dgm:cxn modelId="{4FB62616-52EB-4B1B-BAC2-F40063EEC9CE}" type="presParOf" srcId="{84D58700-23C3-48D9-A729-B109EFF6DB71}" destId="{2492E259-7A16-48FA-8A35-6F44D4F4939B}" srcOrd="1" destOrd="0" presId="urn:microsoft.com/office/officeart/2018/2/layout/IconVerticalSolidList"/>
    <dgm:cxn modelId="{4F621CAB-3A1E-4938-B8A3-268244390C6F}" type="presParOf" srcId="{84D58700-23C3-48D9-A729-B109EFF6DB71}" destId="{D6278E7F-8369-45B6-851B-EE795A0650D0}" srcOrd="2" destOrd="0" presId="urn:microsoft.com/office/officeart/2018/2/layout/IconVerticalSolidList"/>
    <dgm:cxn modelId="{339DB1BD-9A41-4027-A08E-9B4701B887E2}" type="presParOf" srcId="{84D58700-23C3-48D9-A729-B109EFF6DB71}" destId="{B7B8F3C2-3D8E-4180-BD11-3E59285382E7}" srcOrd="3" destOrd="0" presId="urn:microsoft.com/office/officeart/2018/2/layout/IconVerticalSolidList"/>
    <dgm:cxn modelId="{63F0FA7F-9897-49AA-B320-AFCE3EC5BE58}" type="presParOf" srcId="{4B4BCF3F-A837-4F2A-936F-612C10903F81}" destId="{1D8272CD-5FFE-464F-8089-108230BFF233}" srcOrd="5" destOrd="0" presId="urn:microsoft.com/office/officeart/2018/2/layout/IconVerticalSolidList"/>
    <dgm:cxn modelId="{E0356B65-6E0C-4A19-9032-2ABAE8C2FE26}" type="presParOf" srcId="{4B4BCF3F-A837-4F2A-936F-612C10903F81}" destId="{9B33808E-6CAE-4ED1-83DC-61DE96A683D7}" srcOrd="6" destOrd="0" presId="urn:microsoft.com/office/officeart/2018/2/layout/IconVerticalSolidList"/>
    <dgm:cxn modelId="{50EB7724-D75F-49CE-B1F9-0585C75AF778}" type="presParOf" srcId="{9B33808E-6CAE-4ED1-83DC-61DE96A683D7}" destId="{9FCDBE94-0BDF-4E29-8C74-B6B691D04E57}" srcOrd="0" destOrd="0" presId="urn:microsoft.com/office/officeart/2018/2/layout/IconVerticalSolidList"/>
    <dgm:cxn modelId="{59270B5A-C946-432E-B71A-DF110528C058}" type="presParOf" srcId="{9B33808E-6CAE-4ED1-83DC-61DE96A683D7}" destId="{4BE32C4D-AF2D-4545-9D9D-9462CCB6E45A}" srcOrd="1" destOrd="0" presId="urn:microsoft.com/office/officeart/2018/2/layout/IconVerticalSolidList"/>
    <dgm:cxn modelId="{0E6151C7-A5B9-48CB-8F87-0FA96D2EBB87}" type="presParOf" srcId="{9B33808E-6CAE-4ED1-83DC-61DE96A683D7}" destId="{AAE11B80-1C23-4F94-8621-BA2789D0D2DF}" srcOrd="2" destOrd="0" presId="urn:microsoft.com/office/officeart/2018/2/layout/IconVerticalSolidList"/>
    <dgm:cxn modelId="{1AF33C8C-0379-4226-82D2-836D329C3FD8}" type="presParOf" srcId="{9B33808E-6CAE-4ED1-83DC-61DE96A683D7}" destId="{13C21052-463A-405F-8F8C-6C0F0F7C16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51FE2-AA3F-4468-9FEE-0625A12D59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6D6203-833C-47E2-BFB5-D806846A87CB}">
      <dgm:prSet/>
      <dgm:spPr/>
      <dgm:t>
        <a:bodyPr/>
        <a:lstStyle/>
        <a:p>
          <a:pPr>
            <a:defRPr cap="all"/>
          </a:pPr>
          <a:r>
            <a:rPr lang="en-IE"/>
            <a:t>Compile</a:t>
          </a:r>
          <a:endParaRPr lang="en-US"/>
        </a:p>
      </dgm:t>
    </dgm:pt>
    <dgm:pt modelId="{3EB262A9-7B49-4FE6-B2CD-88C5A3BE5ED5}" type="parTrans" cxnId="{BCC16C81-D1C5-4918-8235-C85006008BC0}">
      <dgm:prSet/>
      <dgm:spPr/>
      <dgm:t>
        <a:bodyPr/>
        <a:lstStyle/>
        <a:p>
          <a:endParaRPr lang="en-US"/>
        </a:p>
      </dgm:t>
    </dgm:pt>
    <dgm:pt modelId="{4B6B7A49-4892-434C-B00C-B5A6C480A10D}" type="sibTrans" cxnId="{BCC16C81-D1C5-4918-8235-C85006008BC0}">
      <dgm:prSet/>
      <dgm:spPr/>
      <dgm:t>
        <a:bodyPr/>
        <a:lstStyle/>
        <a:p>
          <a:endParaRPr lang="en-US"/>
        </a:p>
      </dgm:t>
    </dgm:pt>
    <dgm:pt modelId="{7EDED41E-1308-4D8E-B263-27F384E15632}">
      <dgm:prSet/>
      <dgm:spPr/>
      <dgm:t>
        <a:bodyPr/>
        <a:lstStyle/>
        <a:p>
          <a:pPr>
            <a:defRPr cap="all"/>
          </a:pPr>
          <a:r>
            <a:rPr lang="en-IE"/>
            <a:t>Read error</a:t>
          </a:r>
          <a:endParaRPr lang="en-US"/>
        </a:p>
      </dgm:t>
    </dgm:pt>
    <dgm:pt modelId="{6B5BF899-4596-4071-B147-C838161CF926}" type="parTrans" cxnId="{009560C1-8CAC-4572-A986-EA16F5ECD208}">
      <dgm:prSet/>
      <dgm:spPr/>
      <dgm:t>
        <a:bodyPr/>
        <a:lstStyle/>
        <a:p>
          <a:endParaRPr lang="en-US"/>
        </a:p>
      </dgm:t>
    </dgm:pt>
    <dgm:pt modelId="{C60AAD66-7B6E-41D1-9BBF-D37037086794}" type="sibTrans" cxnId="{009560C1-8CAC-4572-A986-EA16F5ECD208}">
      <dgm:prSet/>
      <dgm:spPr/>
      <dgm:t>
        <a:bodyPr/>
        <a:lstStyle/>
        <a:p>
          <a:endParaRPr lang="en-US"/>
        </a:p>
      </dgm:t>
    </dgm:pt>
    <dgm:pt modelId="{784A1AB8-BEB1-40FE-B950-3BD7C7038523}">
      <dgm:prSet/>
      <dgm:spPr/>
      <dgm:t>
        <a:bodyPr/>
        <a:lstStyle/>
        <a:p>
          <a:pPr>
            <a:defRPr cap="all"/>
          </a:pPr>
          <a:r>
            <a:rPr lang="en-IE"/>
            <a:t>Locate</a:t>
          </a:r>
          <a:endParaRPr lang="en-US"/>
        </a:p>
      </dgm:t>
    </dgm:pt>
    <dgm:pt modelId="{873D8898-E1AE-4DAC-8984-F9119F33F846}" type="parTrans" cxnId="{7B80EE96-1337-4765-9F8F-D3D1877B0D48}">
      <dgm:prSet/>
      <dgm:spPr/>
      <dgm:t>
        <a:bodyPr/>
        <a:lstStyle/>
        <a:p>
          <a:endParaRPr lang="en-US"/>
        </a:p>
      </dgm:t>
    </dgm:pt>
    <dgm:pt modelId="{14528711-F724-441E-9985-85F842B705CE}" type="sibTrans" cxnId="{7B80EE96-1337-4765-9F8F-D3D1877B0D48}">
      <dgm:prSet/>
      <dgm:spPr/>
      <dgm:t>
        <a:bodyPr/>
        <a:lstStyle/>
        <a:p>
          <a:endParaRPr lang="en-US"/>
        </a:p>
      </dgm:t>
    </dgm:pt>
    <dgm:pt modelId="{3C100B57-2F80-4E40-B27C-0DFE2E855C89}">
      <dgm:prSet/>
      <dgm:spPr/>
      <dgm:t>
        <a:bodyPr/>
        <a:lstStyle/>
        <a:p>
          <a:pPr>
            <a:defRPr cap="all"/>
          </a:pPr>
          <a:r>
            <a:rPr lang="en-IE"/>
            <a:t>Interpret</a:t>
          </a:r>
          <a:endParaRPr lang="en-US"/>
        </a:p>
      </dgm:t>
    </dgm:pt>
    <dgm:pt modelId="{3316AAD7-A86B-4D9D-B6D1-D2030EE606E4}" type="parTrans" cxnId="{5482F2A4-DF20-4C04-9D93-0A1C7460CE7C}">
      <dgm:prSet/>
      <dgm:spPr/>
      <dgm:t>
        <a:bodyPr/>
        <a:lstStyle/>
        <a:p>
          <a:endParaRPr lang="en-US"/>
        </a:p>
      </dgm:t>
    </dgm:pt>
    <dgm:pt modelId="{F39B60B4-0786-431D-9404-812FD766A10B}" type="sibTrans" cxnId="{5482F2A4-DF20-4C04-9D93-0A1C7460CE7C}">
      <dgm:prSet/>
      <dgm:spPr/>
      <dgm:t>
        <a:bodyPr/>
        <a:lstStyle/>
        <a:p>
          <a:endParaRPr lang="en-US"/>
        </a:p>
      </dgm:t>
    </dgm:pt>
    <dgm:pt modelId="{2E257DEC-5954-43B8-97EC-EF28FD3C0D10}">
      <dgm:prSet/>
      <dgm:spPr/>
      <dgm:t>
        <a:bodyPr/>
        <a:lstStyle/>
        <a:p>
          <a:pPr>
            <a:defRPr cap="all"/>
          </a:pPr>
          <a:r>
            <a:rPr lang="en-IE"/>
            <a:t>Fix</a:t>
          </a:r>
          <a:endParaRPr lang="en-US"/>
        </a:p>
      </dgm:t>
    </dgm:pt>
    <dgm:pt modelId="{719F5005-B366-4CB9-B0A0-3C03CBFC3934}" type="parTrans" cxnId="{7D22510F-A9B9-4395-BBC4-C8FAD91129D9}">
      <dgm:prSet/>
      <dgm:spPr/>
      <dgm:t>
        <a:bodyPr/>
        <a:lstStyle/>
        <a:p>
          <a:endParaRPr lang="en-US"/>
        </a:p>
      </dgm:t>
    </dgm:pt>
    <dgm:pt modelId="{2F407AED-C6FE-47E9-A651-92BF2189447E}" type="sibTrans" cxnId="{7D22510F-A9B9-4395-BBC4-C8FAD91129D9}">
      <dgm:prSet/>
      <dgm:spPr/>
      <dgm:t>
        <a:bodyPr/>
        <a:lstStyle/>
        <a:p>
          <a:endParaRPr lang="en-US"/>
        </a:p>
      </dgm:t>
    </dgm:pt>
    <dgm:pt modelId="{33A60DB3-4F33-4CE2-B3F3-876AC9E26483}">
      <dgm:prSet/>
      <dgm:spPr/>
      <dgm:t>
        <a:bodyPr/>
        <a:lstStyle/>
        <a:p>
          <a:pPr>
            <a:defRPr cap="all"/>
          </a:pPr>
          <a:r>
            <a:rPr lang="en-IE"/>
            <a:t>Compile</a:t>
          </a:r>
          <a:endParaRPr lang="en-US"/>
        </a:p>
      </dgm:t>
    </dgm:pt>
    <dgm:pt modelId="{EE28E5B3-0326-45CD-BDAD-94316EF77D1C}" type="parTrans" cxnId="{9546FAC8-B87F-478C-8210-BFA60CF9DA04}">
      <dgm:prSet/>
      <dgm:spPr/>
      <dgm:t>
        <a:bodyPr/>
        <a:lstStyle/>
        <a:p>
          <a:endParaRPr lang="en-US"/>
        </a:p>
      </dgm:t>
    </dgm:pt>
    <dgm:pt modelId="{B858DA7A-7C6F-454F-BB31-0328B1482033}" type="sibTrans" cxnId="{9546FAC8-B87F-478C-8210-BFA60CF9DA04}">
      <dgm:prSet/>
      <dgm:spPr/>
      <dgm:t>
        <a:bodyPr/>
        <a:lstStyle/>
        <a:p>
          <a:endParaRPr lang="en-US"/>
        </a:p>
      </dgm:t>
    </dgm:pt>
    <dgm:pt modelId="{22D1F7BA-212A-4398-B3DD-6ED08DFA2888}" type="pres">
      <dgm:prSet presAssocID="{33551FE2-AA3F-4468-9FEE-0625A12D598B}" presName="root" presStyleCnt="0">
        <dgm:presLayoutVars>
          <dgm:dir/>
          <dgm:resizeHandles val="exact"/>
        </dgm:presLayoutVars>
      </dgm:prSet>
      <dgm:spPr/>
    </dgm:pt>
    <dgm:pt modelId="{8629BBD5-F815-41DA-BBAF-FBE004920A58}" type="pres">
      <dgm:prSet presAssocID="{746D6203-833C-47E2-BFB5-D806846A87CB}" presName="compNode" presStyleCnt="0"/>
      <dgm:spPr/>
    </dgm:pt>
    <dgm:pt modelId="{F08F6B5F-8F65-49A6-8008-7F43C3EA6F50}" type="pres">
      <dgm:prSet presAssocID="{746D6203-833C-47E2-BFB5-D806846A87CB}" presName="iconBgRect" presStyleLbl="bgShp" presStyleIdx="0" presStyleCnt="6"/>
      <dgm:spPr/>
    </dgm:pt>
    <dgm:pt modelId="{DCA008AD-D574-4AF6-82A8-011B07925DC9}" type="pres">
      <dgm:prSet presAssocID="{746D6203-833C-47E2-BFB5-D806846A87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6023608-F5DE-458E-9494-FEFD7603F8C1}" type="pres">
      <dgm:prSet presAssocID="{746D6203-833C-47E2-BFB5-D806846A87CB}" presName="spaceRect" presStyleCnt="0"/>
      <dgm:spPr/>
    </dgm:pt>
    <dgm:pt modelId="{006A63B2-5628-45F0-BD2F-B30F3B8F9C00}" type="pres">
      <dgm:prSet presAssocID="{746D6203-833C-47E2-BFB5-D806846A87CB}" presName="textRect" presStyleLbl="revTx" presStyleIdx="0" presStyleCnt="6">
        <dgm:presLayoutVars>
          <dgm:chMax val="1"/>
          <dgm:chPref val="1"/>
        </dgm:presLayoutVars>
      </dgm:prSet>
      <dgm:spPr/>
    </dgm:pt>
    <dgm:pt modelId="{BDACC8A1-8687-400C-ACB4-F593B5092D80}" type="pres">
      <dgm:prSet presAssocID="{4B6B7A49-4892-434C-B00C-B5A6C480A10D}" presName="sibTrans" presStyleCnt="0"/>
      <dgm:spPr/>
    </dgm:pt>
    <dgm:pt modelId="{F2D1DA37-DFD8-4042-9FAD-14D45E380EDE}" type="pres">
      <dgm:prSet presAssocID="{7EDED41E-1308-4D8E-B263-27F384E15632}" presName="compNode" presStyleCnt="0"/>
      <dgm:spPr/>
    </dgm:pt>
    <dgm:pt modelId="{67D3EF0B-70EB-451E-B912-F6CF284BD1E2}" type="pres">
      <dgm:prSet presAssocID="{7EDED41E-1308-4D8E-B263-27F384E15632}" presName="iconBgRect" presStyleLbl="bgShp" presStyleIdx="1" presStyleCnt="6"/>
      <dgm:spPr/>
    </dgm:pt>
    <dgm:pt modelId="{39AB5EC3-4EF6-4A51-92E3-4981E9F60AF9}" type="pres">
      <dgm:prSet presAssocID="{7EDED41E-1308-4D8E-B263-27F384E156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32907DC-D935-437C-A8E4-24D43EA92E48}" type="pres">
      <dgm:prSet presAssocID="{7EDED41E-1308-4D8E-B263-27F384E15632}" presName="spaceRect" presStyleCnt="0"/>
      <dgm:spPr/>
    </dgm:pt>
    <dgm:pt modelId="{2D56F2E8-B5B9-4658-AE09-3655AC6BDF0E}" type="pres">
      <dgm:prSet presAssocID="{7EDED41E-1308-4D8E-B263-27F384E15632}" presName="textRect" presStyleLbl="revTx" presStyleIdx="1" presStyleCnt="6">
        <dgm:presLayoutVars>
          <dgm:chMax val="1"/>
          <dgm:chPref val="1"/>
        </dgm:presLayoutVars>
      </dgm:prSet>
      <dgm:spPr/>
    </dgm:pt>
    <dgm:pt modelId="{151498D8-71C1-497F-8ACE-0634A30836BD}" type="pres">
      <dgm:prSet presAssocID="{C60AAD66-7B6E-41D1-9BBF-D37037086794}" presName="sibTrans" presStyleCnt="0"/>
      <dgm:spPr/>
    </dgm:pt>
    <dgm:pt modelId="{B1A78BC4-897E-4C45-9685-781BC854E60A}" type="pres">
      <dgm:prSet presAssocID="{784A1AB8-BEB1-40FE-B950-3BD7C7038523}" presName="compNode" presStyleCnt="0"/>
      <dgm:spPr/>
    </dgm:pt>
    <dgm:pt modelId="{42D9AD2E-2B8C-4EC7-B906-5869F1D79EAB}" type="pres">
      <dgm:prSet presAssocID="{784A1AB8-BEB1-40FE-B950-3BD7C7038523}" presName="iconBgRect" presStyleLbl="bgShp" presStyleIdx="2" presStyleCnt="6"/>
      <dgm:spPr/>
    </dgm:pt>
    <dgm:pt modelId="{CD855301-DB12-4A58-A04E-02EED30E5B3F}" type="pres">
      <dgm:prSet presAssocID="{784A1AB8-BEB1-40FE-B950-3BD7C70385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2BB9E2FC-7080-4B9F-826C-684F09375536}" type="pres">
      <dgm:prSet presAssocID="{784A1AB8-BEB1-40FE-B950-3BD7C7038523}" presName="spaceRect" presStyleCnt="0"/>
      <dgm:spPr/>
    </dgm:pt>
    <dgm:pt modelId="{BC9BF4B9-28DB-4166-A2B0-ABFE6F95FE2F}" type="pres">
      <dgm:prSet presAssocID="{784A1AB8-BEB1-40FE-B950-3BD7C7038523}" presName="textRect" presStyleLbl="revTx" presStyleIdx="2" presStyleCnt="6">
        <dgm:presLayoutVars>
          <dgm:chMax val="1"/>
          <dgm:chPref val="1"/>
        </dgm:presLayoutVars>
      </dgm:prSet>
      <dgm:spPr/>
    </dgm:pt>
    <dgm:pt modelId="{EF3B74B4-CCF0-4EF4-8FDE-BBE24E0C2947}" type="pres">
      <dgm:prSet presAssocID="{14528711-F724-441E-9985-85F842B705CE}" presName="sibTrans" presStyleCnt="0"/>
      <dgm:spPr/>
    </dgm:pt>
    <dgm:pt modelId="{48DC41A3-C521-4161-A642-574529788F19}" type="pres">
      <dgm:prSet presAssocID="{3C100B57-2F80-4E40-B27C-0DFE2E855C89}" presName="compNode" presStyleCnt="0"/>
      <dgm:spPr/>
    </dgm:pt>
    <dgm:pt modelId="{BD32A452-4A43-4167-9189-0850F38E9C13}" type="pres">
      <dgm:prSet presAssocID="{3C100B57-2F80-4E40-B27C-0DFE2E855C89}" presName="iconBgRect" presStyleLbl="bgShp" presStyleIdx="3" presStyleCnt="6"/>
      <dgm:spPr/>
    </dgm:pt>
    <dgm:pt modelId="{AC19ED93-FB76-4D1D-991E-F675AA1AD5BC}" type="pres">
      <dgm:prSet presAssocID="{3C100B57-2F80-4E40-B27C-0DFE2E855C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7F3DC69-7969-4444-B8E5-BCDA2037F5D4}" type="pres">
      <dgm:prSet presAssocID="{3C100B57-2F80-4E40-B27C-0DFE2E855C89}" presName="spaceRect" presStyleCnt="0"/>
      <dgm:spPr/>
    </dgm:pt>
    <dgm:pt modelId="{13046930-DEB3-4281-8C91-08F5DE2C9A15}" type="pres">
      <dgm:prSet presAssocID="{3C100B57-2F80-4E40-B27C-0DFE2E855C89}" presName="textRect" presStyleLbl="revTx" presStyleIdx="3" presStyleCnt="6">
        <dgm:presLayoutVars>
          <dgm:chMax val="1"/>
          <dgm:chPref val="1"/>
        </dgm:presLayoutVars>
      </dgm:prSet>
      <dgm:spPr/>
    </dgm:pt>
    <dgm:pt modelId="{B61C0581-0434-4359-9582-ACEF0E3BA4DE}" type="pres">
      <dgm:prSet presAssocID="{F39B60B4-0786-431D-9404-812FD766A10B}" presName="sibTrans" presStyleCnt="0"/>
      <dgm:spPr/>
    </dgm:pt>
    <dgm:pt modelId="{60CF6604-CD1E-4649-B8CB-AB2DF01C2744}" type="pres">
      <dgm:prSet presAssocID="{2E257DEC-5954-43B8-97EC-EF28FD3C0D10}" presName="compNode" presStyleCnt="0"/>
      <dgm:spPr/>
    </dgm:pt>
    <dgm:pt modelId="{1D588D2D-3A83-4B09-96A0-A0C834659C75}" type="pres">
      <dgm:prSet presAssocID="{2E257DEC-5954-43B8-97EC-EF28FD3C0D10}" presName="iconBgRect" presStyleLbl="bgShp" presStyleIdx="4" presStyleCnt="6"/>
      <dgm:spPr/>
    </dgm:pt>
    <dgm:pt modelId="{66F2453B-D64F-4A37-A070-651FCE67E795}" type="pres">
      <dgm:prSet presAssocID="{2E257DEC-5954-43B8-97EC-EF28FD3C0D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8F685A74-0B35-43E3-A3A3-F6BDF46AB587}" type="pres">
      <dgm:prSet presAssocID="{2E257DEC-5954-43B8-97EC-EF28FD3C0D10}" presName="spaceRect" presStyleCnt="0"/>
      <dgm:spPr/>
    </dgm:pt>
    <dgm:pt modelId="{83FB363A-8150-4264-8121-E5E1553BDD8C}" type="pres">
      <dgm:prSet presAssocID="{2E257DEC-5954-43B8-97EC-EF28FD3C0D10}" presName="textRect" presStyleLbl="revTx" presStyleIdx="4" presStyleCnt="6">
        <dgm:presLayoutVars>
          <dgm:chMax val="1"/>
          <dgm:chPref val="1"/>
        </dgm:presLayoutVars>
      </dgm:prSet>
      <dgm:spPr/>
    </dgm:pt>
    <dgm:pt modelId="{999503F2-2C1B-4211-AE3A-85577984ADCF}" type="pres">
      <dgm:prSet presAssocID="{2F407AED-C6FE-47E9-A651-92BF2189447E}" presName="sibTrans" presStyleCnt="0"/>
      <dgm:spPr/>
    </dgm:pt>
    <dgm:pt modelId="{81F3F63D-2D69-45F1-9D7C-08B624DD628D}" type="pres">
      <dgm:prSet presAssocID="{33A60DB3-4F33-4CE2-B3F3-876AC9E26483}" presName="compNode" presStyleCnt="0"/>
      <dgm:spPr/>
    </dgm:pt>
    <dgm:pt modelId="{DAF0B017-1DA2-4BD7-8BFE-E482B7A625E9}" type="pres">
      <dgm:prSet presAssocID="{33A60DB3-4F33-4CE2-B3F3-876AC9E26483}" presName="iconBgRect" presStyleLbl="bgShp" presStyleIdx="5" presStyleCnt="6"/>
      <dgm:spPr/>
    </dgm:pt>
    <dgm:pt modelId="{A795E14E-00B9-4ED9-B0DE-3F2D0C0A2EDA}" type="pres">
      <dgm:prSet presAssocID="{33A60DB3-4F33-4CE2-B3F3-876AC9E264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C595637-6F43-476C-AA27-972F1E670125}" type="pres">
      <dgm:prSet presAssocID="{33A60DB3-4F33-4CE2-B3F3-876AC9E26483}" presName="spaceRect" presStyleCnt="0"/>
      <dgm:spPr/>
    </dgm:pt>
    <dgm:pt modelId="{C904916C-4B76-4336-9330-8DBBF66493A1}" type="pres">
      <dgm:prSet presAssocID="{33A60DB3-4F33-4CE2-B3F3-876AC9E264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D22510F-A9B9-4395-BBC4-C8FAD91129D9}" srcId="{33551FE2-AA3F-4468-9FEE-0625A12D598B}" destId="{2E257DEC-5954-43B8-97EC-EF28FD3C0D10}" srcOrd="4" destOrd="0" parTransId="{719F5005-B366-4CB9-B0A0-3C03CBFC3934}" sibTransId="{2F407AED-C6FE-47E9-A651-92BF2189447E}"/>
    <dgm:cxn modelId="{3865E068-C383-4C91-9477-5CD3D6B13BB9}" type="presOf" srcId="{784A1AB8-BEB1-40FE-B950-3BD7C7038523}" destId="{BC9BF4B9-28DB-4166-A2B0-ABFE6F95FE2F}" srcOrd="0" destOrd="0" presId="urn:microsoft.com/office/officeart/2018/5/layout/IconCircleLabelList"/>
    <dgm:cxn modelId="{DFCB8F71-2A8F-4177-9E23-CD5C3D9FE3FA}" type="presOf" srcId="{3C100B57-2F80-4E40-B27C-0DFE2E855C89}" destId="{13046930-DEB3-4281-8C91-08F5DE2C9A15}" srcOrd="0" destOrd="0" presId="urn:microsoft.com/office/officeart/2018/5/layout/IconCircleLabelList"/>
    <dgm:cxn modelId="{EFF1B678-8E40-4D59-BF45-3B0B9C84191F}" type="presOf" srcId="{33A60DB3-4F33-4CE2-B3F3-876AC9E26483}" destId="{C904916C-4B76-4336-9330-8DBBF66493A1}" srcOrd="0" destOrd="0" presId="urn:microsoft.com/office/officeart/2018/5/layout/IconCircleLabelList"/>
    <dgm:cxn modelId="{BCC16C81-D1C5-4918-8235-C85006008BC0}" srcId="{33551FE2-AA3F-4468-9FEE-0625A12D598B}" destId="{746D6203-833C-47E2-BFB5-D806846A87CB}" srcOrd="0" destOrd="0" parTransId="{3EB262A9-7B49-4FE6-B2CD-88C5A3BE5ED5}" sibTransId="{4B6B7A49-4892-434C-B00C-B5A6C480A10D}"/>
    <dgm:cxn modelId="{7B80EE96-1337-4765-9F8F-D3D1877B0D48}" srcId="{33551FE2-AA3F-4468-9FEE-0625A12D598B}" destId="{784A1AB8-BEB1-40FE-B950-3BD7C7038523}" srcOrd="2" destOrd="0" parTransId="{873D8898-E1AE-4DAC-8984-F9119F33F846}" sibTransId="{14528711-F724-441E-9985-85F842B705CE}"/>
    <dgm:cxn modelId="{5482F2A4-DF20-4C04-9D93-0A1C7460CE7C}" srcId="{33551FE2-AA3F-4468-9FEE-0625A12D598B}" destId="{3C100B57-2F80-4E40-B27C-0DFE2E855C89}" srcOrd="3" destOrd="0" parTransId="{3316AAD7-A86B-4D9D-B6D1-D2030EE606E4}" sibTransId="{F39B60B4-0786-431D-9404-812FD766A10B}"/>
    <dgm:cxn modelId="{8CEE03A8-8E7C-4C7E-B90C-A4C380EAE89A}" type="presOf" srcId="{2E257DEC-5954-43B8-97EC-EF28FD3C0D10}" destId="{83FB363A-8150-4264-8121-E5E1553BDD8C}" srcOrd="0" destOrd="0" presId="urn:microsoft.com/office/officeart/2018/5/layout/IconCircleLabelList"/>
    <dgm:cxn modelId="{009560C1-8CAC-4572-A986-EA16F5ECD208}" srcId="{33551FE2-AA3F-4468-9FEE-0625A12D598B}" destId="{7EDED41E-1308-4D8E-B263-27F384E15632}" srcOrd="1" destOrd="0" parTransId="{6B5BF899-4596-4071-B147-C838161CF926}" sibTransId="{C60AAD66-7B6E-41D1-9BBF-D37037086794}"/>
    <dgm:cxn modelId="{9546FAC8-B87F-478C-8210-BFA60CF9DA04}" srcId="{33551FE2-AA3F-4468-9FEE-0625A12D598B}" destId="{33A60DB3-4F33-4CE2-B3F3-876AC9E26483}" srcOrd="5" destOrd="0" parTransId="{EE28E5B3-0326-45CD-BDAD-94316EF77D1C}" sibTransId="{B858DA7A-7C6F-454F-BB31-0328B1482033}"/>
    <dgm:cxn modelId="{01D77FCD-A385-4E41-A76A-602134A79D51}" type="presOf" srcId="{33551FE2-AA3F-4468-9FEE-0625A12D598B}" destId="{22D1F7BA-212A-4398-B3DD-6ED08DFA2888}" srcOrd="0" destOrd="0" presId="urn:microsoft.com/office/officeart/2018/5/layout/IconCircleLabelList"/>
    <dgm:cxn modelId="{A467B1F3-E23B-4199-BC3C-16BD1223F773}" type="presOf" srcId="{7EDED41E-1308-4D8E-B263-27F384E15632}" destId="{2D56F2E8-B5B9-4658-AE09-3655AC6BDF0E}" srcOrd="0" destOrd="0" presId="urn:microsoft.com/office/officeart/2018/5/layout/IconCircleLabelList"/>
    <dgm:cxn modelId="{A4EF90F8-14F5-4C64-AD95-1EC530431D83}" type="presOf" srcId="{746D6203-833C-47E2-BFB5-D806846A87CB}" destId="{006A63B2-5628-45F0-BD2F-B30F3B8F9C00}" srcOrd="0" destOrd="0" presId="urn:microsoft.com/office/officeart/2018/5/layout/IconCircleLabelList"/>
    <dgm:cxn modelId="{B957E175-49B2-47CF-BCFB-5EE1B9F1DF00}" type="presParOf" srcId="{22D1F7BA-212A-4398-B3DD-6ED08DFA2888}" destId="{8629BBD5-F815-41DA-BBAF-FBE004920A58}" srcOrd="0" destOrd="0" presId="urn:microsoft.com/office/officeart/2018/5/layout/IconCircleLabelList"/>
    <dgm:cxn modelId="{192684FC-D694-4C8C-837F-BA7EE1EC1710}" type="presParOf" srcId="{8629BBD5-F815-41DA-BBAF-FBE004920A58}" destId="{F08F6B5F-8F65-49A6-8008-7F43C3EA6F50}" srcOrd="0" destOrd="0" presId="urn:microsoft.com/office/officeart/2018/5/layout/IconCircleLabelList"/>
    <dgm:cxn modelId="{738D3C2A-A6E4-4F96-9F45-3FA80F2A1E34}" type="presParOf" srcId="{8629BBD5-F815-41DA-BBAF-FBE004920A58}" destId="{DCA008AD-D574-4AF6-82A8-011B07925DC9}" srcOrd="1" destOrd="0" presId="urn:microsoft.com/office/officeart/2018/5/layout/IconCircleLabelList"/>
    <dgm:cxn modelId="{D8EC7FC6-CD5C-4C47-AFB6-25F4E8613053}" type="presParOf" srcId="{8629BBD5-F815-41DA-BBAF-FBE004920A58}" destId="{56023608-F5DE-458E-9494-FEFD7603F8C1}" srcOrd="2" destOrd="0" presId="urn:microsoft.com/office/officeart/2018/5/layout/IconCircleLabelList"/>
    <dgm:cxn modelId="{63FC1024-9BC1-4CA6-A2C1-86AA8890630A}" type="presParOf" srcId="{8629BBD5-F815-41DA-BBAF-FBE004920A58}" destId="{006A63B2-5628-45F0-BD2F-B30F3B8F9C00}" srcOrd="3" destOrd="0" presId="urn:microsoft.com/office/officeart/2018/5/layout/IconCircleLabelList"/>
    <dgm:cxn modelId="{4B72478F-00BB-49A1-B250-3DB86DE4F432}" type="presParOf" srcId="{22D1F7BA-212A-4398-B3DD-6ED08DFA2888}" destId="{BDACC8A1-8687-400C-ACB4-F593B5092D80}" srcOrd="1" destOrd="0" presId="urn:microsoft.com/office/officeart/2018/5/layout/IconCircleLabelList"/>
    <dgm:cxn modelId="{229322E9-7BD3-4649-959D-FE4B10C4BAE9}" type="presParOf" srcId="{22D1F7BA-212A-4398-B3DD-6ED08DFA2888}" destId="{F2D1DA37-DFD8-4042-9FAD-14D45E380EDE}" srcOrd="2" destOrd="0" presId="urn:microsoft.com/office/officeart/2018/5/layout/IconCircleLabelList"/>
    <dgm:cxn modelId="{16092106-00DB-41B5-883D-CFEF6F5E7666}" type="presParOf" srcId="{F2D1DA37-DFD8-4042-9FAD-14D45E380EDE}" destId="{67D3EF0B-70EB-451E-B912-F6CF284BD1E2}" srcOrd="0" destOrd="0" presId="urn:microsoft.com/office/officeart/2018/5/layout/IconCircleLabelList"/>
    <dgm:cxn modelId="{C0F1F480-066A-49A1-B920-9F3F60CFB522}" type="presParOf" srcId="{F2D1DA37-DFD8-4042-9FAD-14D45E380EDE}" destId="{39AB5EC3-4EF6-4A51-92E3-4981E9F60AF9}" srcOrd="1" destOrd="0" presId="urn:microsoft.com/office/officeart/2018/5/layout/IconCircleLabelList"/>
    <dgm:cxn modelId="{FD258EE8-9608-403D-AB25-8B7455EB8F18}" type="presParOf" srcId="{F2D1DA37-DFD8-4042-9FAD-14D45E380EDE}" destId="{832907DC-D935-437C-A8E4-24D43EA92E48}" srcOrd="2" destOrd="0" presId="urn:microsoft.com/office/officeart/2018/5/layout/IconCircleLabelList"/>
    <dgm:cxn modelId="{F66F917D-629B-45EA-A7C1-EBE5C45F1D7C}" type="presParOf" srcId="{F2D1DA37-DFD8-4042-9FAD-14D45E380EDE}" destId="{2D56F2E8-B5B9-4658-AE09-3655AC6BDF0E}" srcOrd="3" destOrd="0" presId="urn:microsoft.com/office/officeart/2018/5/layout/IconCircleLabelList"/>
    <dgm:cxn modelId="{C65B5ACE-65B7-418B-BCAD-77ADBDA041BF}" type="presParOf" srcId="{22D1F7BA-212A-4398-B3DD-6ED08DFA2888}" destId="{151498D8-71C1-497F-8ACE-0634A30836BD}" srcOrd="3" destOrd="0" presId="urn:microsoft.com/office/officeart/2018/5/layout/IconCircleLabelList"/>
    <dgm:cxn modelId="{AD3788BE-AF20-4188-8374-87834529C7D6}" type="presParOf" srcId="{22D1F7BA-212A-4398-B3DD-6ED08DFA2888}" destId="{B1A78BC4-897E-4C45-9685-781BC854E60A}" srcOrd="4" destOrd="0" presId="urn:microsoft.com/office/officeart/2018/5/layout/IconCircleLabelList"/>
    <dgm:cxn modelId="{369C821E-D829-4644-8363-DF77F8CDE66A}" type="presParOf" srcId="{B1A78BC4-897E-4C45-9685-781BC854E60A}" destId="{42D9AD2E-2B8C-4EC7-B906-5869F1D79EAB}" srcOrd="0" destOrd="0" presId="urn:microsoft.com/office/officeart/2018/5/layout/IconCircleLabelList"/>
    <dgm:cxn modelId="{36267E5E-F1BB-4479-9062-61ABAA2C4DF9}" type="presParOf" srcId="{B1A78BC4-897E-4C45-9685-781BC854E60A}" destId="{CD855301-DB12-4A58-A04E-02EED30E5B3F}" srcOrd="1" destOrd="0" presId="urn:microsoft.com/office/officeart/2018/5/layout/IconCircleLabelList"/>
    <dgm:cxn modelId="{0060CBD8-2941-4AAC-A5FA-C5285D766533}" type="presParOf" srcId="{B1A78BC4-897E-4C45-9685-781BC854E60A}" destId="{2BB9E2FC-7080-4B9F-826C-684F09375536}" srcOrd="2" destOrd="0" presId="urn:microsoft.com/office/officeart/2018/5/layout/IconCircleLabelList"/>
    <dgm:cxn modelId="{98D72C0A-86CC-4B7D-A419-7BA29D31CBB4}" type="presParOf" srcId="{B1A78BC4-897E-4C45-9685-781BC854E60A}" destId="{BC9BF4B9-28DB-4166-A2B0-ABFE6F95FE2F}" srcOrd="3" destOrd="0" presId="urn:microsoft.com/office/officeart/2018/5/layout/IconCircleLabelList"/>
    <dgm:cxn modelId="{3139F1CD-A1FD-4818-BF47-64AA9F812356}" type="presParOf" srcId="{22D1F7BA-212A-4398-B3DD-6ED08DFA2888}" destId="{EF3B74B4-CCF0-4EF4-8FDE-BBE24E0C2947}" srcOrd="5" destOrd="0" presId="urn:microsoft.com/office/officeart/2018/5/layout/IconCircleLabelList"/>
    <dgm:cxn modelId="{ECB91659-80B7-4312-96D9-A6E04650D720}" type="presParOf" srcId="{22D1F7BA-212A-4398-B3DD-6ED08DFA2888}" destId="{48DC41A3-C521-4161-A642-574529788F19}" srcOrd="6" destOrd="0" presId="urn:microsoft.com/office/officeart/2018/5/layout/IconCircleLabelList"/>
    <dgm:cxn modelId="{DE82C87A-2352-475A-91F0-B8790FB1F4DB}" type="presParOf" srcId="{48DC41A3-C521-4161-A642-574529788F19}" destId="{BD32A452-4A43-4167-9189-0850F38E9C13}" srcOrd="0" destOrd="0" presId="urn:microsoft.com/office/officeart/2018/5/layout/IconCircleLabelList"/>
    <dgm:cxn modelId="{D3A5DEDA-747E-406B-82E4-C4B3FA708056}" type="presParOf" srcId="{48DC41A3-C521-4161-A642-574529788F19}" destId="{AC19ED93-FB76-4D1D-991E-F675AA1AD5BC}" srcOrd="1" destOrd="0" presId="urn:microsoft.com/office/officeart/2018/5/layout/IconCircleLabelList"/>
    <dgm:cxn modelId="{BA3CF494-7B66-4721-BE3E-CE91882F18C4}" type="presParOf" srcId="{48DC41A3-C521-4161-A642-574529788F19}" destId="{27F3DC69-7969-4444-B8E5-BCDA2037F5D4}" srcOrd="2" destOrd="0" presId="urn:microsoft.com/office/officeart/2018/5/layout/IconCircleLabelList"/>
    <dgm:cxn modelId="{ED2FBAA7-08E9-42AC-A3D3-32E4CA3CBD55}" type="presParOf" srcId="{48DC41A3-C521-4161-A642-574529788F19}" destId="{13046930-DEB3-4281-8C91-08F5DE2C9A15}" srcOrd="3" destOrd="0" presId="urn:microsoft.com/office/officeart/2018/5/layout/IconCircleLabelList"/>
    <dgm:cxn modelId="{AF9E21EB-4F79-499B-937C-8D061C949B14}" type="presParOf" srcId="{22D1F7BA-212A-4398-B3DD-6ED08DFA2888}" destId="{B61C0581-0434-4359-9582-ACEF0E3BA4DE}" srcOrd="7" destOrd="0" presId="urn:microsoft.com/office/officeart/2018/5/layout/IconCircleLabelList"/>
    <dgm:cxn modelId="{B589E866-B131-469D-AF14-110A11B8DD74}" type="presParOf" srcId="{22D1F7BA-212A-4398-B3DD-6ED08DFA2888}" destId="{60CF6604-CD1E-4649-B8CB-AB2DF01C2744}" srcOrd="8" destOrd="0" presId="urn:microsoft.com/office/officeart/2018/5/layout/IconCircleLabelList"/>
    <dgm:cxn modelId="{BFAB37F8-4D37-47E2-AB57-69EC70C226E9}" type="presParOf" srcId="{60CF6604-CD1E-4649-B8CB-AB2DF01C2744}" destId="{1D588D2D-3A83-4B09-96A0-A0C834659C75}" srcOrd="0" destOrd="0" presId="urn:microsoft.com/office/officeart/2018/5/layout/IconCircleLabelList"/>
    <dgm:cxn modelId="{25E06D11-BC7A-4A66-A407-0A647F4D954D}" type="presParOf" srcId="{60CF6604-CD1E-4649-B8CB-AB2DF01C2744}" destId="{66F2453B-D64F-4A37-A070-651FCE67E795}" srcOrd="1" destOrd="0" presId="urn:microsoft.com/office/officeart/2018/5/layout/IconCircleLabelList"/>
    <dgm:cxn modelId="{61FC889A-5944-421A-88D8-17C944440962}" type="presParOf" srcId="{60CF6604-CD1E-4649-B8CB-AB2DF01C2744}" destId="{8F685A74-0B35-43E3-A3A3-F6BDF46AB587}" srcOrd="2" destOrd="0" presId="urn:microsoft.com/office/officeart/2018/5/layout/IconCircleLabelList"/>
    <dgm:cxn modelId="{6DBDAA43-9031-442F-9B73-2E5365C72E17}" type="presParOf" srcId="{60CF6604-CD1E-4649-B8CB-AB2DF01C2744}" destId="{83FB363A-8150-4264-8121-E5E1553BDD8C}" srcOrd="3" destOrd="0" presId="urn:microsoft.com/office/officeart/2018/5/layout/IconCircleLabelList"/>
    <dgm:cxn modelId="{B8E6CCF6-6768-4C04-B417-AB520F8884E0}" type="presParOf" srcId="{22D1F7BA-212A-4398-B3DD-6ED08DFA2888}" destId="{999503F2-2C1B-4211-AE3A-85577984ADCF}" srcOrd="9" destOrd="0" presId="urn:microsoft.com/office/officeart/2018/5/layout/IconCircleLabelList"/>
    <dgm:cxn modelId="{30A15684-1A16-4020-9772-3D1D98D3B825}" type="presParOf" srcId="{22D1F7BA-212A-4398-B3DD-6ED08DFA2888}" destId="{81F3F63D-2D69-45F1-9D7C-08B624DD628D}" srcOrd="10" destOrd="0" presId="urn:microsoft.com/office/officeart/2018/5/layout/IconCircleLabelList"/>
    <dgm:cxn modelId="{1030B48C-54C1-4043-8CC9-91D3CBE1F3ED}" type="presParOf" srcId="{81F3F63D-2D69-45F1-9D7C-08B624DD628D}" destId="{DAF0B017-1DA2-4BD7-8BFE-E482B7A625E9}" srcOrd="0" destOrd="0" presId="urn:microsoft.com/office/officeart/2018/5/layout/IconCircleLabelList"/>
    <dgm:cxn modelId="{B5398BB7-A5A6-43E9-AF4F-48F7B5775FB2}" type="presParOf" srcId="{81F3F63D-2D69-45F1-9D7C-08B624DD628D}" destId="{A795E14E-00B9-4ED9-B0DE-3F2D0C0A2EDA}" srcOrd="1" destOrd="0" presId="urn:microsoft.com/office/officeart/2018/5/layout/IconCircleLabelList"/>
    <dgm:cxn modelId="{EC9BADB3-E008-4B09-AEBB-E2AB680AAF95}" type="presParOf" srcId="{81F3F63D-2D69-45F1-9D7C-08B624DD628D}" destId="{3C595637-6F43-476C-AA27-972F1E670125}" srcOrd="2" destOrd="0" presId="urn:microsoft.com/office/officeart/2018/5/layout/IconCircleLabelList"/>
    <dgm:cxn modelId="{86F2B725-40DF-4FC0-9421-E2B3796A18D0}" type="presParOf" srcId="{81F3F63D-2D69-45F1-9D7C-08B624DD628D}" destId="{C904916C-4B76-4336-9330-8DBBF66493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1197E-26CA-42A4-91AE-C66AB1574175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22C-F15E-4336-8825-9962788E4B04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516DA-63E0-49A2-8D6C-C6EE25F3887F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Syntax is essentially the Grammar behind a programming language</a:t>
          </a:r>
          <a:endParaRPr lang="en-US" sz="2200" kern="1200"/>
        </a:p>
      </dsp:txBody>
      <dsp:txXfrm>
        <a:off x="1314116" y="2244"/>
        <a:ext cx="4940633" cy="1137763"/>
      </dsp:txXfrm>
    </dsp:sp>
    <dsp:sp modelId="{1EAB21BA-4A85-42F3-9A07-E4A67FE9BB75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98E00-6A7B-4C79-A6E9-776F59DA147D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A16D0-851A-4830-891B-F1DE17EAF9C8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Correct syntax is essential when programming</a:t>
          </a:r>
          <a:endParaRPr lang="en-US" sz="2200" kern="1200"/>
        </a:p>
      </dsp:txBody>
      <dsp:txXfrm>
        <a:off x="1314116" y="1424448"/>
        <a:ext cx="4940633" cy="1137763"/>
      </dsp:txXfrm>
    </dsp:sp>
    <dsp:sp modelId="{2E0FF5CA-3E98-4056-885A-E3CE04F74317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2E259-7A16-48FA-8A35-6F44D4F4939B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F3C2-3D8E-4180-BD11-3E59285382E7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Java is Case Sensitive</a:t>
          </a:r>
          <a:endParaRPr lang="en-US" sz="2200" kern="1200"/>
        </a:p>
      </dsp:txBody>
      <dsp:txXfrm>
        <a:off x="1314116" y="2846652"/>
        <a:ext cx="4940633" cy="1137763"/>
      </dsp:txXfrm>
    </dsp:sp>
    <dsp:sp modelId="{9FCDBE94-0BDF-4E29-8C74-B6B691D04E57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32C4D-AF2D-4545-9D9D-9462CCB6E45A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21052-463A-405F-8F8C-6C0F0F7C1665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Java is Strongly Typed</a:t>
          </a:r>
          <a:endParaRPr lang="en-US" sz="2200" kern="1200"/>
        </a:p>
      </dsp:txBody>
      <dsp:txXfrm>
        <a:off x="1314116" y="4268856"/>
        <a:ext cx="4940633" cy="1137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6B5F-8F65-49A6-8008-7F43C3EA6F50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08AD-D574-4AF6-82A8-011B07925DC9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A63B2-5628-45F0-BD2F-B30F3B8F9C00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Compile</a:t>
          </a:r>
          <a:endParaRPr lang="en-US" sz="2200" kern="1200"/>
        </a:p>
      </dsp:txBody>
      <dsp:txXfrm>
        <a:off x="1756" y="2093065"/>
        <a:ext cx="1480078" cy="592031"/>
      </dsp:txXfrm>
    </dsp:sp>
    <dsp:sp modelId="{67D3EF0B-70EB-451E-B912-F6CF284BD1E2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B5EC3-4EF6-4A51-92E3-4981E9F60AF9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6F2E8-B5B9-4658-AE09-3655AC6BDF0E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Read error</a:t>
          </a:r>
          <a:endParaRPr lang="en-US" sz="2200" kern="1200"/>
        </a:p>
      </dsp:txBody>
      <dsp:txXfrm>
        <a:off x="1740848" y="2093065"/>
        <a:ext cx="1480078" cy="592031"/>
      </dsp:txXfrm>
    </dsp:sp>
    <dsp:sp modelId="{42D9AD2E-2B8C-4EC7-B906-5869F1D79EAB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5301-DB12-4A58-A04E-02EED30E5B3F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F4B9-28DB-4166-A2B0-ABFE6F95FE2F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Locate</a:t>
          </a:r>
          <a:endParaRPr lang="en-US" sz="2200" kern="1200"/>
        </a:p>
      </dsp:txBody>
      <dsp:txXfrm>
        <a:off x="3479940" y="2093065"/>
        <a:ext cx="1480078" cy="592031"/>
      </dsp:txXfrm>
    </dsp:sp>
    <dsp:sp modelId="{BD32A452-4A43-4167-9189-0850F38E9C13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9ED93-FB76-4D1D-991E-F675AA1AD5BC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6930-DEB3-4281-8C91-08F5DE2C9A1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Interpret</a:t>
          </a:r>
          <a:endParaRPr lang="en-US" sz="2200" kern="1200"/>
        </a:p>
      </dsp:txBody>
      <dsp:txXfrm>
        <a:off x="5219031" y="2093065"/>
        <a:ext cx="1480078" cy="592031"/>
      </dsp:txXfrm>
    </dsp:sp>
    <dsp:sp modelId="{1D588D2D-3A83-4B09-96A0-A0C834659C75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453B-D64F-4A37-A070-651FCE67E795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B363A-8150-4264-8121-E5E1553BDD8C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Fix</a:t>
          </a:r>
          <a:endParaRPr lang="en-US" sz="2200" kern="1200"/>
        </a:p>
      </dsp:txBody>
      <dsp:txXfrm>
        <a:off x="6958123" y="2093065"/>
        <a:ext cx="1480078" cy="592031"/>
      </dsp:txXfrm>
    </dsp:sp>
    <dsp:sp modelId="{DAF0B017-1DA2-4BD7-8BFE-E482B7A625E9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5E14E-00B9-4ED9-B0DE-3F2D0C0A2EDA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916C-4B76-4336-9330-8DBBF66493A1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200" kern="1200"/>
            <a:t>Compile</a:t>
          </a:r>
          <a:endParaRPr lang="en-US" sz="2200" kern="1200"/>
        </a:p>
      </dsp:txBody>
      <dsp:txXfrm>
        <a:off x="8697215" y="2093065"/>
        <a:ext cx="1480078" cy="5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6D69-A541-457B-BB63-2F73E5DD5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Week 1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852D-2CF4-44BC-82E4-22163B44D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Starting off with Java</a:t>
            </a:r>
          </a:p>
        </p:txBody>
      </p:sp>
    </p:spTree>
    <p:extLst>
      <p:ext uri="{BB962C8B-B14F-4D97-AF65-F5344CB8AC3E}">
        <p14:creationId xmlns:p14="http://schemas.microsoft.com/office/powerpoint/2010/main" val="6615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333F0-3264-4F28-9EE2-895BF404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IE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36AF-9912-4A30-8CE5-33E4BA73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IE" sz="2400"/>
              <a:t>Java is a </a:t>
            </a:r>
            <a:r>
              <a:rPr lang="en-IE" sz="2400" b="1"/>
              <a:t>compiled language</a:t>
            </a:r>
          </a:p>
          <a:p>
            <a:r>
              <a:rPr lang="en-IE" sz="2400"/>
              <a:t>Java is platform independent</a:t>
            </a:r>
          </a:p>
          <a:p>
            <a:r>
              <a:rPr lang="en-IE" sz="2400"/>
              <a:t>Java is </a:t>
            </a:r>
            <a:r>
              <a:rPr lang="en-IE" sz="2400" b="1"/>
              <a:t>Object Oriented</a:t>
            </a:r>
          </a:p>
          <a:p>
            <a:r>
              <a:rPr lang="en-IE" sz="2400"/>
              <a:t>Java is one of the most popular languages in the world</a:t>
            </a:r>
          </a:p>
          <a:p>
            <a:r>
              <a:rPr lang="en-IE" sz="2400"/>
              <a:t>Java requires the Java SE Development Kit to write and run a program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003B-C893-4768-BAC8-4AA7863F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en-IE" sz="4000"/>
              <a:t>What is Syntax?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DC639-EA45-463C-9746-7D199B7BA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20584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6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60E15-9A78-4D44-AE83-6C290C2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IE" sz="3600"/>
              <a:t>Cheat sheet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70EF-5155-44B0-A845-1554E5C5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IE" sz="3200" dirty="0"/>
              <a:t>Instructions should end in ;</a:t>
            </a:r>
          </a:p>
          <a:p>
            <a:r>
              <a:rPr lang="en-IE" sz="3200" dirty="0"/>
              <a:t>Classes and Objects should be Capitalised </a:t>
            </a:r>
            <a:r>
              <a:rPr lang="en-IE" sz="3200" dirty="0" err="1"/>
              <a:t>eg</a:t>
            </a:r>
            <a:r>
              <a:rPr lang="en-IE" sz="3200" dirty="0"/>
              <a:t> (String, System, </a:t>
            </a:r>
            <a:r>
              <a:rPr lang="en-IE" sz="3200" dirty="0" err="1"/>
              <a:t>JOptionPane</a:t>
            </a:r>
            <a:r>
              <a:rPr lang="en-IE" sz="3200" dirty="0"/>
              <a:t>)</a:t>
            </a:r>
          </a:p>
          <a:p>
            <a:r>
              <a:rPr lang="en-IE" sz="3200" dirty="0"/>
              <a:t>Variables should be declared in camelCase </a:t>
            </a:r>
            <a:r>
              <a:rPr lang="en-IE" sz="3200" dirty="0" err="1"/>
              <a:t>eg</a:t>
            </a:r>
            <a:r>
              <a:rPr lang="en-IE" sz="3200" dirty="0"/>
              <a:t> </a:t>
            </a:r>
            <a:r>
              <a:rPr lang="en-IE" sz="3200" dirty="0" err="1"/>
              <a:t>myFirstVariable</a:t>
            </a:r>
            <a:endParaRPr lang="en-IE" sz="3200" dirty="0"/>
          </a:p>
          <a:p>
            <a:r>
              <a:rPr lang="en-IE" sz="3200" dirty="0"/>
              <a:t>Brackets need to be closed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97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2054-B8B3-4228-88C1-16203DB6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E" dirty="0"/>
              <a:t>Error checking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51BF1-6E68-42A9-ACF4-171AF8A84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27022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5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F187-E07A-4B77-83A6-D18699C8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2F29-14A2-46D8-B9B8-9E19ACE9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5838"/>
            <a:ext cx="10178322" cy="3593591"/>
          </a:xfrm>
        </p:spPr>
        <p:txBody>
          <a:bodyPr>
            <a:noAutofit/>
          </a:bodyPr>
          <a:lstStyle/>
          <a:p>
            <a:r>
              <a:rPr lang="en-US" sz="3200" dirty="0"/>
              <a:t> ‘)’ Expected</a:t>
            </a:r>
          </a:p>
          <a:p>
            <a:r>
              <a:rPr lang="en-US" sz="3200" dirty="0"/>
              <a:t> Illegal Start of Expression</a:t>
            </a:r>
          </a:p>
          <a:p>
            <a:r>
              <a:rPr lang="en-US" sz="3200" dirty="0"/>
              <a:t> ‘;’ Expected</a:t>
            </a:r>
          </a:p>
          <a:p>
            <a:r>
              <a:rPr lang="en-US" sz="3200" dirty="0"/>
              <a:t> Reached end of file while parsing</a:t>
            </a:r>
          </a:p>
          <a:p>
            <a:r>
              <a:rPr lang="en-US" sz="3200" dirty="0"/>
              <a:t> Cannot find symbol</a:t>
            </a:r>
          </a:p>
          <a:p>
            <a:r>
              <a:rPr lang="en-US" sz="3200" dirty="0"/>
              <a:t> Variable NAME might not have been initialized</a:t>
            </a:r>
          </a:p>
          <a:p>
            <a:r>
              <a:rPr lang="en-US" sz="3200" dirty="0"/>
              <a:t>Incompatible types</a:t>
            </a:r>
          </a:p>
        </p:txBody>
      </p:sp>
    </p:spTree>
    <p:extLst>
      <p:ext uri="{BB962C8B-B14F-4D97-AF65-F5344CB8AC3E}">
        <p14:creationId xmlns:p14="http://schemas.microsoft.com/office/powerpoint/2010/main" val="30986036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AE9FADC1BE4B95780F2C5A3E7D6F" ma:contentTypeVersion="13" ma:contentTypeDescription="Create a new document." ma:contentTypeScope="" ma:versionID="314b916584f6360f91d1b0331bed5c5f">
  <xsd:schema xmlns:xsd="http://www.w3.org/2001/XMLSchema" xmlns:xs="http://www.w3.org/2001/XMLSchema" xmlns:p="http://schemas.microsoft.com/office/2006/metadata/properties" xmlns:ns3="75858981-c7a9-45e3-9575-68fb2d423878" xmlns:ns4="9f56a530-d38c-4f5b-8301-2d7e31820d76" targetNamespace="http://schemas.microsoft.com/office/2006/metadata/properties" ma:root="true" ma:fieldsID="b851486ee130811904bd2f7816ae3973" ns3:_="" ns4:_="">
    <xsd:import namespace="75858981-c7a9-45e3-9575-68fb2d423878"/>
    <xsd:import namespace="9f56a530-d38c-4f5b-8301-2d7e31820d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58981-c7a9-45e3-9575-68fb2d423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a530-d38c-4f5b-8301-2d7e31820d7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758A6-1C06-4A6B-A4EB-4E77CB8AB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58981-c7a9-45e3-9575-68fb2d423878"/>
    <ds:schemaRef ds:uri="9f56a530-d38c-4f5b-8301-2d7e31820d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A14E3E-0EC6-4D6A-9D83-3D99DD7B3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8888D-9E77-432F-B342-516EFB1FDA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Week 1 Recap</vt:lpstr>
      <vt:lpstr>What is Java?</vt:lpstr>
      <vt:lpstr>What is Syntax?</vt:lpstr>
      <vt:lpstr>Cheat sheet</vt:lpstr>
      <vt:lpstr>Error checking</vt:lpstr>
      <vt:lpstr>Common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Recap</dc:title>
  <dc:creator>Sam Cogan</dc:creator>
  <cp:lastModifiedBy>Sam Cogan</cp:lastModifiedBy>
  <cp:revision>1</cp:revision>
  <dcterms:created xsi:type="dcterms:W3CDTF">2020-08-10T13:45:42Z</dcterms:created>
  <dcterms:modified xsi:type="dcterms:W3CDTF">2020-08-10T13:46:40Z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0x0101000D41AE9FADC1BE4B95780F2C5A3E7D6F</vt:lpwstr>
  </property>
</Properties>
</file>