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10/26/2023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20797-5419-87E8-F523-AB98A30BD3D5}"/>
              </a:ext>
            </a:extLst>
          </p:cNvPr>
          <p:cNvSpPr>
            <a:spLocks noGrp="1"/>
          </p:cNvSpPr>
          <p:nvPr>
            <p:ph type="ctrTitle"/>
          </p:nvPr>
        </p:nvSpPr>
        <p:spPr>
          <a:xfrm>
            <a:off x="1774423" y="1139047"/>
            <a:ext cx="8637073" cy="1994879"/>
          </a:xfrm>
        </p:spPr>
        <p:txBody>
          <a:bodyPr/>
          <a:lstStyle/>
          <a:p>
            <a:r>
              <a:rPr lang="es-MX" dirty="0"/>
              <a:t>Temática proyecto final</a:t>
            </a:r>
            <a:endParaRPr lang="es-AR" dirty="0"/>
          </a:p>
        </p:txBody>
      </p:sp>
      <p:sp>
        <p:nvSpPr>
          <p:cNvPr id="3" name="Subtítulo 2">
            <a:extLst>
              <a:ext uri="{FF2B5EF4-FFF2-40B4-BE49-F238E27FC236}">
                <a16:creationId xmlns:a16="http://schemas.microsoft.com/office/drawing/2014/main" id="{87DDC158-F7EE-51D7-0882-35EC8581CAF5}"/>
              </a:ext>
            </a:extLst>
          </p:cNvPr>
          <p:cNvSpPr>
            <a:spLocks noGrp="1"/>
          </p:cNvSpPr>
          <p:nvPr>
            <p:ph type="subTitle" idx="1"/>
          </p:nvPr>
        </p:nvSpPr>
        <p:spPr/>
        <p:txBody>
          <a:bodyPr>
            <a:normAutofit fontScale="62500" lnSpcReduction="20000"/>
          </a:bodyPr>
          <a:lstStyle/>
          <a:p>
            <a:r>
              <a:rPr lang="es-MX" dirty="0"/>
              <a:t>Jano augusto Menazzi</a:t>
            </a:r>
          </a:p>
          <a:p>
            <a:r>
              <a:rPr lang="es-MX" dirty="0"/>
              <a:t>Curso </a:t>
            </a:r>
            <a:r>
              <a:rPr lang="es-MX" dirty="0" err="1"/>
              <a:t>sql</a:t>
            </a:r>
            <a:r>
              <a:rPr lang="es-MX" dirty="0"/>
              <a:t> </a:t>
            </a:r>
            <a:r>
              <a:rPr lang="es-MX" dirty="0" err="1"/>
              <a:t>coderhouse</a:t>
            </a:r>
            <a:endParaRPr lang="es-MX" dirty="0"/>
          </a:p>
          <a:p>
            <a:r>
              <a:rPr lang="es-MX" dirty="0" err="1"/>
              <a:t>Comision</a:t>
            </a:r>
            <a:r>
              <a:rPr lang="es-MX" dirty="0"/>
              <a:t> #50055</a:t>
            </a:r>
            <a:endParaRPr lang="es-AR" dirty="0"/>
          </a:p>
        </p:txBody>
      </p:sp>
    </p:spTree>
    <p:extLst>
      <p:ext uri="{BB962C8B-B14F-4D97-AF65-F5344CB8AC3E}">
        <p14:creationId xmlns:p14="http://schemas.microsoft.com/office/powerpoint/2010/main" val="141297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0C58B-7C7F-E26E-3208-A8BCBA9A0637}"/>
              </a:ext>
            </a:extLst>
          </p:cNvPr>
          <p:cNvSpPr>
            <a:spLocks noGrp="1"/>
          </p:cNvSpPr>
          <p:nvPr>
            <p:ph type="title"/>
          </p:nvPr>
        </p:nvSpPr>
        <p:spPr>
          <a:xfrm>
            <a:off x="1157681" y="511729"/>
            <a:ext cx="9831897" cy="1342026"/>
          </a:xfrm>
        </p:spPr>
        <p:txBody>
          <a:bodyPr>
            <a:normAutofit/>
          </a:bodyPr>
          <a:lstStyle/>
          <a:p>
            <a:r>
              <a:rPr lang="es-MX" dirty="0"/>
              <a:t>Tienda de insumos informáticos hardware</a:t>
            </a:r>
            <a:br>
              <a:rPr lang="es-MX" dirty="0"/>
            </a:br>
            <a:r>
              <a:rPr lang="es-MX" dirty="0"/>
              <a:t>servicio técnico pc</a:t>
            </a:r>
            <a:endParaRPr lang="es-AR" dirty="0"/>
          </a:p>
        </p:txBody>
      </p:sp>
      <p:sp>
        <p:nvSpPr>
          <p:cNvPr id="3" name="Marcador de contenido 2">
            <a:extLst>
              <a:ext uri="{FF2B5EF4-FFF2-40B4-BE49-F238E27FC236}">
                <a16:creationId xmlns:a16="http://schemas.microsoft.com/office/drawing/2014/main" id="{6B438B5E-CD62-E66D-EE48-D21D48744875}"/>
              </a:ext>
            </a:extLst>
          </p:cNvPr>
          <p:cNvSpPr>
            <a:spLocks noGrp="1"/>
          </p:cNvSpPr>
          <p:nvPr>
            <p:ph idx="1"/>
          </p:nvPr>
        </p:nvSpPr>
        <p:spPr/>
        <p:txBody>
          <a:bodyPr/>
          <a:lstStyle/>
          <a:p>
            <a:r>
              <a:rPr lang="es-MX" dirty="0"/>
              <a:t>Mi objetivo con este curso es aprender a usar SQL para orientar mi desarrollo profesional al desarrollo de videojuegos, me encantaría lograr tener mi tienda de informática y componentes de computadora, así como ofrecer servicio técnico a estas</a:t>
            </a:r>
          </a:p>
          <a:p>
            <a:r>
              <a:rPr lang="es-MX" dirty="0"/>
              <a:t>El objetivo de la base de datos es llevar organizado y detallado todo lo que implica los servicios y productos que trabajo, proveedores, clientes, servicios, costos, turnos, promociones, descuentos, etc.</a:t>
            </a:r>
          </a:p>
          <a:p>
            <a:pPr marL="0" indent="0">
              <a:buNone/>
            </a:pPr>
            <a:endParaRPr lang="es-AR" dirty="0"/>
          </a:p>
        </p:txBody>
      </p:sp>
    </p:spTree>
    <p:extLst>
      <p:ext uri="{BB962C8B-B14F-4D97-AF65-F5344CB8AC3E}">
        <p14:creationId xmlns:p14="http://schemas.microsoft.com/office/powerpoint/2010/main" val="387073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4C7C7-1F3A-2096-2A9D-7DBD306162A1}"/>
              </a:ext>
            </a:extLst>
          </p:cNvPr>
          <p:cNvSpPr>
            <a:spLocks noGrp="1"/>
          </p:cNvSpPr>
          <p:nvPr>
            <p:ph type="title"/>
          </p:nvPr>
        </p:nvSpPr>
        <p:spPr/>
        <p:txBody>
          <a:bodyPr/>
          <a:lstStyle/>
          <a:p>
            <a:r>
              <a:rPr lang="es-MX" dirty="0"/>
              <a:t>Objetivos</a:t>
            </a:r>
            <a:br>
              <a:rPr lang="es-MX" dirty="0"/>
            </a:br>
            <a:r>
              <a:rPr lang="es-MX" dirty="0"/>
              <a:t>	</a:t>
            </a:r>
            <a:endParaRPr lang="es-AR" dirty="0"/>
          </a:p>
        </p:txBody>
      </p:sp>
      <p:sp>
        <p:nvSpPr>
          <p:cNvPr id="3" name="Marcador de contenido 2">
            <a:extLst>
              <a:ext uri="{FF2B5EF4-FFF2-40B4-BE49-F238E27FC236}">
                <a16:creationId xmlns:a16="http://schemas.microsoft.com/office/drawing/2014/main" id="{5B7BFFDF-15DD-A367-1F84-4AD5AF59FF6D}"/>
              </a:ext>
            </a:extLst>
          </p:cNvPr>
          <p:cNvSpPr>
            <a:spLocks noGrp="1"/>
          </p:cNvSpPr>
          <p:nvPr>
            <p:ph idx="1"/>
          </p:nvPr>
        </p:nvSpPr>
        <p:spPr>
          <a:xfrm>
            <a:off x="1449206" y="1478836"/>
            <a:ext cx="9291215" cy="3227387"/>
          </a:xfrm>
        </p:spPr>
        <p:txBody>
          <a:bodyPr>
            <a:normAutofit lnSpcReduction="10000"/>
          </a:bodyPr>
          <a:lstStyle/>
          <a:p>
            <a:r>
              <a:rPr lang="es-MX" dirty="0"/>
              <a:t>Poder mejorar el sistema general del negocio basándose en una base de datos, desde una mejor gestión de turnos para servicio técnico, hasta análisis de ventas, promociones, descuentos, todo con el fin de aumentar el volumen de ventas y reconocimiento.</a:t>
            </a:r>
          </a:p>
          <a:p>
            <a:r>
              <a:rPr lang="es-MX" dirty="0"/>
              <a:t>Servicios mas utilizados por la clientela, así como también conocer al consumidor mediante las ventas y servicios prestados.</a:t>
            </a:r>
          </a:p>
          <a:p>
            <a:r>
              <a:rPr lang="es-MX" dirty="0"/>
              <a:t>A la base de datos también se le sumarian los datos de los empleados, días trabajados, sueldos, etc.</a:t>
            </a:r>
          </a:p>
          <a:p>
            <a:endParaRPr lang="es-MX" dirty="0"/>
          </a:p>
          <a:p>
            <a:pPr marL="0" indent="0">
              <a:buNone/>
            </a:pPr>
            <a:endParaRPr lang="es-MX" dirty="0"/>
          </a:p>
          <a:p>
            <a:endParaRPr lang="es-AR" dirty="0"/>
          </a:p>
        </p:txBody>
      </p:sp>
    </p:spTree>
    <p:extLst>
      <p:ext uri="{BB962C8B-B14F-4D97-AF65-F5344CB8AC3E}">
        <p14:creationId xmlns:p14="http://schemas.microsoft.com/office/powerpoint/2010/main" val="78126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06082-5C49-532E-41B1-699F748B4F4C}"/>
              </a:ext>
            </a:extLst>
          </p:cNvPr>
          <p:cNvSpPr>
            <a:spLocks noGrp="1"/>
          </p:cNvSpPr>
          <p:nvPr>
            <p:ph type="title"/>
          </p:nvPr>
        </p:nvSpPr>
        <p:spPr/>
        <p:txBody>
          <a:bodyPr/>
          <a:lstStyle/>
          <a:p>
            <a:r>
              <a:rPr lang="es-MX" dirty="0"/>
              <a:t>Aspectos a incluir en la base de datos</a:t>
            </a:r>
            <a:br>
              <a:rPr lang="es-MX" dirty="0"/>
            </a:br>
            <a:r>
              <a:rPr lang="es-MX" dirty="0"/>
              <a:t>	</a:t>
            </a:r>
            <a:endParaRPr lang="es-AR" dirty="0"/>
          </a:p>
        </p:txBody>
      </p:sp>
      <p:sp>
        <p:nvSpPr>
          <p:cNvPr id="3" name="Marcador de contenido 2">
            <a:extLst>
              <a:ext uri="{FF2B5EF4-FFF2-40B4-BE49-F238E27FC236}">
                <a16:creationId xmlns:a16="http://schemas.microsoft.com/office/drawing/2014/main" id="{F505D74A-A5CD-3106-5C3B-7E9991AC9FF3}"/>
              </a:ext>
            </a:extLst>
          </p:cNvPr>
          <p:cNvSpPr>
            <a:spLocks noGrp="1"/>
          </p:cNvSpPr>
          <p:nvPr>
            <p:ph idx="1"/>
          </p:nvPr>
        </p:nvSpPr>
        <p:spPr/>
        <p:txBody>
          <a:bodyPr>
            <a:normAutofit/>
          </a:bodyPr>
          <a:lstStyle/>
          <a:p>
            <a:r>
              <a:rPr lang="es-MX" dirty="0"/>
              <a:t>Clientes: CLIENTES FRECUENTES, NOMBRE-APELLIDO-DNI</a:t>
            </a:r>
          </a:p>
          <a:p>
            <a:r>
              <a:rPr lang="es-MX" dirty="0"/>
              <a:t>Empleados: REMUNERACION, NOMBRE-APELLIDO, DIAS</a:t>
            </a:r>
          </a:p>
          <a:p>
            <a:r>
              <a:rPr lang="es-MX" dirty="0"/>
              <a:t>Proveedores: CATEGORIA, COSTOS, MARCA</a:t>
            </a:r>
          </a:p>
          <a:p>
            <a:r>
              <a:rPr lang="es-MX" dirty="0"/>
              <a:t>Servicios: TURNOS, COSTOS, CLIENTES</a:t>
            </a:r>
          </a:p>
          <a:p>
            <a:r>
              <a:rPr lang="es-MX" dirty="0" err="1"/>
              <a:t>Mercaderia</a:t>
            </a:r>
            <a:r>
              <a:rPr lang="es-MX" dirty="0"/>
              <a:t>: CATEGORIA, MARCA, PROVEEDOR, STOCK</a:t>
            </a:r>
          </a:p>
          <a:p>
            <a:r>
              <a:rPr lang="es-MX" dirty="0"/>
              <a:t>Ventas: CATEGORIA, ARTICULO,MONTO</a:t>
            </a:r>
          </a:p>
        </p:txBody>
      </p:sp>
    </p:spTree>
    <p:extLst>
      <p:ext uri="{BB962C8B-B14F-4D97-AF65-F5344CB8AC3E}">
        <p14:creationId xmlns:p14="http://schemas.microsoft.com/office/powerpoint/2010/main" val="3731374771"/>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TM10001114[[fn=Galería]]</Template>
  <TotalTime>16</TotalTime>
  <Words>244</Words>
  <Application>Microsoft Office PowerPoint</Application>
  <PresentationFormat>Panorámica</PresentationFormat>
  <Paragraphs>19</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Rockwell</vt:lpstr>
      <vt:lpstr>Galería</vt:lpstr>
      <vt:lpstr>Temática proyecto final</vt:lpstr>
      <vt:lpstr>Tienda de insumos informáticos hardware servicio técnico pc</vt:lpstr>
      <vt:lpstr>Objetivos  </vt:lpstr>
      <vt:lpstr>Aspectos a incluir en la base de datos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Temática proyecto final</dc:title>
  <dc:creator>Augusto Menazzi</dc:creator>
  <cp:lastModifiedBy>Augusto Menazzi</cp:lastModifiedBy>
  <cp:revision>1</cp:revision>
  <dcterms:created xsi:type="dcterms:W3CDTF">2023-10-26T22:50:17Z</dcterms:created>
  <dcterms:modified xsi:type="dcterms:W3CDTF">2023-10-26T23:06:25Z</dcterms:modified>
</cp:coreProperties>
</file>