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6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80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94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3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1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78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78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42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28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FE79-7F6B-4D7C-974B-3D3765573021}" type="datetimeFigureOut">
              <a:rPr lang="pt-BR" smtClean="0"/>
              <a:t>08/05/2019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0FD47-FBFC-4C90-BA8F-66ACA0EC13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6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Padrões de Projeto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Memento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09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 </a:t>
            </a:r>
            <a:r>
              <a:rPr lang="pt-BR" dirty="0"/>
              <a:t>Memento é um padrão de projeto de software documentado no Catálogo Gang </a:t>
            </a:r>
            <a:r>
              <a:rPr lang="pt-BR" dirty="0" err="1"/>
              <a:t>of</a:t>
            </a:r>
            <a:r>
              <a:rPr lang="pt-BR" dirty="0"/>
              <a:t> Four, sendo considerado como um padrão </a:t>
            </a:r>
            <a:r>
              <a:rPr lang="pt-BR" i="1" dirty="0"/>
              <a:t>comportamental</a:t>
            </a:r>
            <a:r>
              <a:rPr lang="pt-BR" dirty="0"/>
              <a:t>. Ele permite armazenar o estado interno de um objeto em um determinando momento, para que seja possível retorná-lo a este estado, sem que isso cause problemas com o encapsulamento.</a:t>
            </a:r>
          </a:p>
          <a:p>
            <a:r>
              <a:rPr lang="pt-BR" dirty="0"/>
              <a:t>        Ele funciona de maneira que uma classe é responsável por salvar o estado do objeto desejado enquanto que outra classe fica responsável por armazenar todas essas copias (mementos).</a:t>
            </a:r>
          </a:p>
          <a:p>
            <a:r>
              <a:rPr lang="pt-BR" dirty="0"/>
              <a:t>        O padrão Memento é implementado utilizando-se de três elementos: Originador, Armazenador e o Memento</a:t>
            </a:r>
          </a:p>
        </p:txBody>
      </p:sp>
    </p:spTree>
    <p:extLst>
      <p:ext uri="{BB962C8B-B14F-4D97-AF65-F5344CB8AC3E}">
        <p14:creationId xmlns:p14="http://schemas.microsoft.com/office/powerpoint/2010/main" val="115637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</a:t>
            </a:r>
            <a:endParaRPr lang="pt-BR" dirty="0"/>
          </a:p>
        </p:txBody>
      </p:sp>
      <p:pic>
        <p:nvPicPr>
          <p:cNvPr id="4" name="Espaço Reservado para Conteúdo 3" descr="C:\Users\asanchez\AppData\Local\Microsoft\Windows\INetCache\Content.Word\memento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23" y="1322697"/>
            <a:ext cx="9691397" cy="48996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51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b="1" i="1" dirty="0"/>
              <a:t>Originador ou Originator</a:t>
            </a:r>
            <a:endParaRPr lang="pt-BR" sz="2400" dirty="0"/>
          </a:p>
          <a:p>
            <a:pPr lvl="1"/>
            <a:r>
              <a:rPr lang="pt-BR" dirty="0"/>
              <a:t>É o objeto cujo estado se deseja capturar.</a:t>
            </a:r>
            <a:endParaRPr lang="pt-BR" sz="2000" dirty="0"/>
          </a:p>
          <a:p>
            <a:pPr lvl="0"/>
            <a:r>
              <a:rPr lang="pt-BR" b="1" i="1" dirty="0"/>
              <a:t>Memento</a:t>
            </a:r>
            <a:endParaRPr lang="pt-BR" sz="2400" dirty="0"/>
          </a:p>
          <a:p>
            <a:pPr lvl="1"/>
            <a:r>
              <a:rPr lang="pt-BR" dirty="0"/>
              <a:t>Responsável por armazenar o estado interno do objeto </a:t>
            </a:r>
            <a:r>
              <a:rPr lang="pt-BR" i="1" dirty="0"/>
              <a:t>Originador.</a:t>
            </a:r>
            <a:endParaRPr lang="pt-BR" sz="2000" dirty="0"/>
          </a:p>
          <a:p>
            <a:pPr lvl="0"/>
            <a:r>
              <a:rPr lang="pt-BR" b="1" i="1" dirty="0"/>
              <a:t>Armazenador ou </a:t>
            </a:r>
            <a:r>
              <a:rPr lang="pt-BR" b="1" i="1" dirty="0" err="1"/>
              <a:t>Caretaker</a:t>
            </a:r>
            <a:endParaRPr lang="pt-BR" sz="2400" dirty="0"/>
          </a:p>
          <a:p>
            <a:pPr lvl="1"/>
            <a:r>
              <a:rPr lang="pt-BR" dirty="0"/>
              <a:t>É o objeto que acessará o originador, e deseja desfazer qualquer mudança efetuada, caso necessário.</a:t>
            </a:r>
            <a:endParaRPr lang="pt-BR" sz="2000" dirty="0"/>
          </a:p>
          <a:p>
            <a:pPr lvl="1"/>
            <a:r>
              <a:rPr lang="pt-BR" dirty="0"/>
              <a:t>Ele é responsável por armazenar todos os Mementos</a:t>
            </a:r>
            <a:r>
              <a:rPr lang="pt-BR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90048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Padrões de Projeto  </vt:lpstr>
      <vt:lpstr>Introdução</vt:lpstr>
      <vt:lpstr>Diagrama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Padrões de Projeto  </dc:title>
  <dc:creator>lab2</dc:creator>
  <cp:lastModifiedBy>lab2</cp:lastModifiedBy>
  <cp:revision>4</cp:revision>
  <dcterms:created xsi:type="dcterms:W3CDTF">2019-05-08T13:48:42Z</dcterms:created>
  <dcterms:modified xsi:type="dcterms:W3CDTF">2019-05-08T14:18:23Z</dcterms:modified>
</cp:coreProperties>
</file>