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52"/>
  </p:notesMasterIdLst>
  <p:sldIdLst>
    <p:sldId id="356" r:id="rId4"/>
    <p:sldId id="348" r:id="rId5"/>
    <p:sldId id="347" r:id="rId6"/>
    <p:sldId id="259" r:id="rId7"/>
    <p:sldId id="260" r:id="rId8"/>
    <p:sldId id="307" r:id="rId9"/>
    <p:sldId id="298" r:id="rId10"/>
    <p:sldId id="354" r:id="rId11"/>
    <p:sldId id="309" r:id="rId12"/>
    <p:sldId id="331" r:id="rId13"/>
    <p:sldId id="311" r:id="rId14"/>
    <p:sldId id="310" r:id="rId15"/>
    <p:sldId id="313" r:id="rId16"/>
    <p:sldId id="314" r:id="rId17"/>
    <p:sldId id="312" r:id="rId18"/>
    <p:sldId id="322" r:id="rId19"/>
    <p:sldId id="317" r:id="rId20"/>
    <p:sldId id="315" r:id="rId21"/>
    <p:sldId id="319" r:id="rId22"/>
    <p:sldId id="344" r:id="rId23"/>
    <p:sldId id="316" r:id="rId24"/>
    <p:sldId id="321" r:id="rId25"/>
    <p:sldId id="323" r:id="rId26"/>
    <p:sldId id="324" r:id="rId27"/>
    <p:sldId id="325" r:id="rId28"/>
    <p:sldId id="327" r:id="rId29"/>
    <p:sldId id="343" r:id="rId30"/>
    <p:sldId id="339" r:id="rId31"/>
    <p:sldId id="329" r:id="rId32"/>
    <p:sldId id="328" r:id="rId33"/>
    <p:sldId id="330" r:id="rId34"/>
    <p:sldId id="332" r:id="rId35"/>
    <p:sldId id="318" r:id="rId36"/>
    <p:sldId id="334" r:id="rId37"/>
    <p:sldId id="335" r:id="rId38"/>
    <p:sldId id="336" r:id="rId39"/>
    <p:sldId id="337" r:id="rId40"/>
    <p:sldId id="278" r:id="rId41"/>
    <p:sldId id="340" r:id="rId42"/>
    <p:sldId id="333" r:id="rId43"/>
    <p:sldId id="300" r:id="rId44"/>
    <p:sldId id="299" r:id="rId45"/>
    <p:sldId id="346" r:id="rId46"/>
    <p:sldId id="302" r:id="rId47"/>
    <p:sldId id="303" r:id="rId48"/>
    <p:sldId id="304" r:id="rId49"/>
    <p:sldId id="305" r:id="rId50"/>
    <p:sldId id="306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7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744" y="62"/>
      </p:cViewPr>
      <p:guideLst>
        <p:guide orient="horz" pos="254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4"/>
              </a:solidFill>
            </c:spPr>
            <c:extLst>
              <c:ext xmlns:c16="http://schemas.microsoft.com/office/drawing/2014/chart" uri="{C3380CC4-5D6E-409C-BE32-E72D297353CC}">
                <c16:uniqueId val="{00000001-622A-43D7-8499-CE46DBC61C3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</c:spPr>
            <c:extLst>
              <c:ext xmlns:c16="http://schemas.microsoft.com/office/drawing/2014/chart" uri="{C3380CC4-5D6E-409C-BE32-E72D297353CC}">
                <c16:uniqueId val="{00000003-622A-43D7-8499-CE46DBC61C36}"/>
              </c:ext>
            </c:extLst>
          </c:dPt>
          <c:dPt>
            <c:idx val="2"/>
            <c:bubble3D val="0"/>
            <c:spPr>
              <a:solidFill>
                <a:schemeClr val="accent2"/>
              </a:solidFill>
            </c:spPr>
            <c:extLst>
              <c:ext xmlns:c16="http://schemas.microsoft.com/office/drawing/2014/chart" uri="{C3380CC4-5D6E-409C-BE32-E72D297353CC}">
                <c16:uniqueId val="{00000005-622A-43D7-8499-CE46DBC61C36}"/>
              </c:ext>
            </c:extLst>
          </c:dPt>
          <c:dPt>
            <c:idx val="3"/>
            <c:bubble3D val="0"/>
            <c:spPr>
              <a:solidFill>
                <a:schemeClr val="accent1"/>
              </a:solidFill>
            </c:spPr>
            <c:extLst>
              <c:ext xmlns:c16="http://schemas.microsoft.com/office/drawing/2014/chart" uri="{C3380CC4-5D6E-409C-BE32-E72D297353CC}">
                <c16:uniqueId val="{00000007-622A-43D7-8499-CE46DBC61C36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22A-43D7-8499-CE46DBC61C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solidFill>
          <a:schemeClr val="bg1"/>
        </a:solidFill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19050">
              <a:solidFill>
                <a:schemeClr val="accent2"/>
              </a:solidFill>
            </a:ln>
          </c:spPr>
          <c:marker>
            <c:symbol val="circle"/>
            <c:size val="5"/>
            <c:spPr>
              <a:solidFill>
                <a:schemeClr val="accent2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4300</c:v>
                </c:pt>
                <c:pt idx="1">
                  <c:v>3700</c:v>
                </c:pt>
                <c:pt idx="2">
                  <c:v>5050</c:v>
                </c:pt>
                <c:pt idx="3">
                  <c:v>3500</c:v>
                </c:pt>
                <c:pt idx="4">
                  <c:v>4500</c:v>
                </c:pt>
                <c:pt idx="5">
                  <c:v>6700</c:v>
                </c:pt>
                <c:pt idx="6">
                  <c:v>3600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54A-4B30-9876-32E218DE97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19050">
              <a:solidFill>
                <a:schemeClr val="accent1"/>
              </a:solidFill>
            </a:ln>
          </c:spPr>
          <c:marker>
            <c:symbol val="circle"/>
            <c:size val="5"/>
            <c:spPr>
              <a:solidFill>
                <a:schemeClr val="accent1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2400</c:v>
                </c:pt>
                <c:pt idx="1">
                  <c:v>4400</c:v>
                </c:pt>
                <c:pt idx="2">
                  <c:v>1800</c:v>
                </c:pt>
                <c:pt idx="3">
                  <c:v>2800</c:v>
                </c:pt>
                <c:pt idx="4">
                  <c:v>6700</c:v>
                </c:pt>
                <c:pt idx="5">
                  <c:v>5900</c:v>
                </c:pt>
                <c:pt idx="6">
                  <c:v>7700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54A-4B30-9876-32E218DE97E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19050">
              <a:solidFill>
                <a:schemeClr val="accent3"/>
              </a:solidFill>
            </a:ln>
          </c:spPr>
          <c:marker>
            <c:symbol val="circle"/>
            <c:size val="5"/>
            <c:spPr>
              <a:solidFill>
                <a:schemeClr val="accent3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2300</c:v>
                </c:pt>
                <c:pt idx="1">
                  <c:v>3500</c:v>
                </c:pt>
                <c:pt idx="2">
                  <c:v>3007</c:v>
                </c:pt>
                <c:pt idx="3">
                  <c:v>5200</c:v>
                </c:pt>
                <c:pt idx="4">
                  <c:v>3400</c:v>
                </c:pt>
                <c:pt idx="5">
                  <c:v>3500</c:v>
                </c:pt>
                <c:pt idx="6">
                  <c:v>6400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54A-4B30-9876-32E218DE97E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19050">
              <a:solidFill>
                <a:schemeClr val="accent4"/>
              </a:solidFill>
            </a:ln>
          </c:spPr>
          <c:marker>
            <c:symbol val="circle"/>
            <c:size val="5"/>
            <c:spPr>
              <a:solidFill>
                <a:schemeClr val="accent4"/>
              </a:solidFill>
              <a:ln>
                <a:noFill/>
              </a:ln>
            </c:spPr>
          </c:marker>
          <c:cat>
            <c:strRef>
              <c:f>Sheet1!$A$2:$A$8</c:f>
              <c:strCache>
                <c:ptCount val="7"/>
                <c:pt idx="0">
                  <c:v>Item 1</c:v>
                </c:pt>
                <c:pt idx="1">
                  <c:v>Item 2</c:v>
                </c:pt>
                <c:pt idx="2">
                  <c:v>Item 3</c:v>
                </c:pt>
                <c:pt idx="3">
                  <c:v>Item 4</c:v>
                </c:pt>
                <c:pt idx="4">
                  <c:v>Item 5</c:v>
                </c:pt>
                <c:pt idx="5">
                  <c:v>Item 6</c:v>
                </c:pt>
                <c:pt idx="6">
                  <c:v>Item 7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5500</c:v>
                </c:pt>
                <c:pt idx="1">
                  <c:v>8200</c:v>
                </c:pt>
                <c:pt idx="2">
                  <c:v>6700</c:v>
                </c:pt>
                <c:pt idx="3">
                  <c:v>7800</c:v>
                </c:pt>
                <c:pt idx="4">
                  <c:v>5500</c:v>
                </c:pt>
                <c:pt idx="5">
                  <c:v>9000</c:v>
                </c:pt>
                <c:pt idx="6">
                  <c:v>9500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54A-4B30-9876-32E218DE9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0931840"/>
        <c:axId val="552397824"/>
      </c:lineChart>
      <c:catAx>
        <c:axId val="55093184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vi-VN"/>
          </a:p>
        </c:txPr>
        <c:crossAx val="552397824"/>
        <c:crosses val="autoZero"/>
        <c:auto val="1"/>
        <c:lblAlgn val="ctr"/>
        <c:lblOffset val="100"/>
        <c:noMultiLvlLbl val="0"/>
      </c:catAx>
      <c:valAx>
        <c:axId val="552397824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  <a:prstDash val="dash"/>
            </a:ln>
          </c:spPr>
        </c:majorGridlines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vi-VN"/>
          </a:p>
        </c:txPr>
        <c:crossAx val="550931840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tx1">
                <a:lumMod val="75000"/>
                <a:lumOff val="25000"/>
              </a:schemeClr>
            </a:solidFill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1-9A61-4973-B704-BB6E2D6CCE72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3-9A61-4973-B704-BB6E2D6CCE72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5-9A61-4973-B704-BB6E2D6CCE72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effectLst/>
            </c:spPr>
            <c:extLst>
              <c:ext xmlns:c16="http://schemas.microsoft.com/office/drawing/2014/chart" uri="{C3380CC4-5D6E-409C-BE32-E72D297353CC}">
                <c16:uniqueId val="{00000007-9A61-4973-B704-BB6E2D6CCE72}"/>
              </c:ext>
            </c:extLst>
          </c:dPt>
          <c:cat>
            <c:strRef>
              <c:f>Sheet1!$A$2:$A$5</c:f>
              <c:strCache>
                <c:ptCount val="4"/>
                <c:pt idx="0">
                  <c:v>Text 1</c:v>
                </c:pt>
                <c:pt idx="1">
                  <c:v>Text 2</c:v>
                </c:pt>
                <c:pt idx="2">
                  <c:v>Text 3</c:v>
                </c:pt>
                <c:pt idx="3">
                  <c:v>Text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30</c:v>
                </c:pt>
                <c:pt idx="2">
                  <c:v>70</c:v>
                </c:pt>
                <c:pt idx="3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A61-4973-B704-BB6E2D6CCE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overlap val="100"/>
        <c:axId val="510981248"/>
        <c:axId val="510982784"/>
      </c:barChart>
      <c:catAx>
        <c:axId val="510981248"/>
        <c:scaling>
          <c:orientation val="minMax"/>
        </c:scaling>
        <c:delete val="1"/>
        <c:axPos val="l"/>
        <c:numFmt formatCode="General" sourceLinked="0"/>
        <c:majorTickMark val="out"/>
        <c:minorTickMark val="none"/>
        <c:tickLblPos val="nextTo"/>
        <c:crossAx val="510982784"/>
        <c:crosses val="autoZero"/>
        <c:auto val="1"/>
        <c:lblAlgn val="ctr"/>
        <c:lblOffset val="100"/>
        <c:noMultiLvlLbl val="0"/>
      </c:catAx>
      <c:valAx>
        <c:axId val="51098278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10981248"/>
        <c:crosses val="autoZero"/>
        <c:crossBetween val="between"/>
      </c:valAx>
      <c:spPr>
        <a:noFill/>
        <a:ln>
          <a:noFill/>
        </a:ln>
      </c:spPr>
    </c:plotArea>
    <c:plotVisOnly val="1"/>
    <c:dispBlanksAs val="gap"/>
    <c:showDLblsOverMax val="0"/>
  </c:chart>
  <c:spPr>
    <a:effectLst/>
  </c:spPr>
  <c:txPr>
    <a:bodyPr/>
    <a:lstStyle/>
    <a:p>
      <a:pPr>
        <a:defRPr sz="1200"/>
      </a:pPr>
      <a:endParaRPr lang="vi-V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31750">
              <a:solidFill>
                <a:schemeClr val="accent2"/>
              </a:solidFill>
              <a:headEnd w="med" len="med"/>
            </a:ln>
          </c:spPr>
          <c:marker>
            <c:symbol val="x"/>
            <c:size val="6"/>
            <c:spPr>
              <a:solidFill>
                <a:schemeClr val="accent2"/>
              </a:solidFill>
              <a:ln w="44450">
                <a:noFill/>
              </a:ln>
            </c:spPr>
          </c:marker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1.3</c:v>
                </c:pt>
                <c:pt idx="1">
                  <c:v>0.6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0.9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41-40D7-9491-DE2DF727244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31750">
              <a:solidFill>
                <a:schemeClr val="accent1"/>
              </a:solidFill>
            </a:ln>
          </c:spPr>
          <c:marker>
            <c:symbol val="square"/>
            <c:size val="8"/>
            <c:spPr>
              <a:solidFill>
                <a:schemeClr val="accent1"/>
              </a:solidFill>
              <a:ln w="44450" cap="rnd">
                <a:noFill/>
                <a:headEnd type="none"/>
                <a:tailEnd type="none"/>
              </a:ln>
            </c:spPr>
          </c:marker>
          <c:dPt>
            <c:idx val="1"/>
            <c:bubble3D val="0"/>
            <c:extLst>
              <c:ext xmlns:c16="http://schemas.microsoft.com/office/drawing/2014/chart" uri="{C3380CC4-5D6E-409C-BE32-E72D297353CC}">
                <c16:uniqueId val="{00000001-1941-40D7-9491-DE2DF7272441}"/>
              </c:ext>
            </c:extLst>
          </c:dPt>
          <c:dPt>
            <c:idx val="2"/>
            <c:bubble3D val="0"/>
            <c:extLst>
              <c:ext xmlns:c16="http://schemas.microsoft.com/office/drawing/2014/chart" uri="{C3380CC4-5D6E-409C-BE32-E72D297353CC}">
                <c16:uniqueId val="{00000002-1941-40D7-9491-DE2DF7272441}"/>
              </c:ext>
            </c:extLst>
          </c:dPt>
          <c:dPt>
            <c:idx val="3"/>
            <c:bubble3D val="0"/>
            <c:extLst>
              <c:ext xmlns:c16="http://schemas.microsoft.com/office/drawing/2014/chart" uri="{C3380CC4-5D6E-409C-BE32-E72D297353CC}">
                <c16:uniqueId val="{00000003-1941-40D7-9491-DE2DF7272441}"/>
              </c:ext>
            </c:extLst>
          </c:dPt>
          <c:cat>
            <c:numRef>
              <c:f>Sheet1!$A$2:$A$7</c:f>
              <c:numCache>
                <c:formatCode>General</c:formatCode>
                <c:ptCount val="6"/>
                <c:pt idx="0">
                  <c:v>1000</c:v>
                </c:pt>
                <c:pt idx="1">
                  <c:v>2000</c:v>
                </c:pt>
                <c:pt idx="2">
                  <c:v>3000</c:v>
                </c:pt>
                <c:pt idx="3">
                  <c:v>4000</c:v>
                </c:pt>
                <c:pt idx="4">
                  <c:v>5000</c:v>
                </c:pt>
                <c:pt idx="5">
                  <c:v>6000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0.4</c:v>
                </c:pt>
                <c:pt idx="1">
                  <c:v>1.4</c:v>
                </c:pt>
                <c:pt idx="2">
                  <c:v>1.8</c:v>
                </c:pt>
                <c:pt idx="3">
                  <c:v>0.8</c:v>
                </c:pt>
                <c:pt idx="4">
                  <c:v>1.1000000000000001</c:v>
                </c:pt>
                <c:pt idx="5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941-40D7-9491-DE2DF7272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576832"/>
        <c:axId val="53578368"/>
      </c:lineChart>
      <c:catAx>
        <c:axId val="5357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pPr>
            <a:endParaRPr lang="vi-VN"/>
          </a:p>
        </c:txPr>
        <c:crossAx val="53578368"/>
        <c:crosses val="autoZero"/>
        <c:auto val="1"/>
        <c:lblAlgn val="ctr"/>
        <c:lblOffset val="100"/>
        <c:noMultiLvlLbl val="0"/>
      </c:catAx>
      <c:valAx>
        <c:axId val="53578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</a:defRPr>
            </a:pPr>
            <a:endParaRPr lang="vi-VN"/>
          </a:p>
        </c:txPr>
        <c:crossAx val="5357683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vi-V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667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B47474-984A-4090-AC20-98242EB09510}"/>
              </a:ext>
            </a:extLst>
          </p:cNvPr>
          <p:cNvSpPr/>
          <p:nvPr userDrawn="1"/>
        </p:nvSpPr>
        <p:spPr>
          <a:xfrm>
            <a:off x="0" y="1988840"/>
            <a:ext cx="12192000" cy="288032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930F240-0CAF-4377-8C66-C79A9700127F}"/>
              </a:ext>
            </a:extLst>
          </p:cNvPr>
          <p:cNvSpPr/>
          <p:nvPr userDrawn="1"/>
        </p:nvSpPr>
        <p:spPr>
          <a:xfrm>
            <a:off x="6925208" y="5035013"/>
            <a:ext cx="4431324" cy="448874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aphic 14">
            <a:extLst>
              <a:ext uri="{FF2B5EF4-FFF2-40B4-BE49-F238E27FC236}">
                <a16:creationId xmlns:a16="http://schemas.microsoft.com/office/drawing/2014/main" id="{09D52290-FED8-432E-A9AF-895F42C29BF1}"/>
              </a:ext>
            </a:extLst>
          </p:cNvPr>
          <p:cNvGrpSpPr/>
          <p:nvPr userDrawn="1"/>
        </p:nvGrpSpPr>
        <p:grpSpPr>
          <a:xfrm>
            <a:off x="6859251" y="1585382"/>
            <a:ext cx="4568370" cy="3687236"/>
            <a:chOff x="2444748" y="555045"/>
            <a:chExt cx="7282048" cy="5727454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6DF2C3D3-4FC4-450E-A75F-6CA28E9A260C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155DD87-3668-41CD-B8FE-F7680E231E68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1B24015-CBFE-4CE0-8A31-5115F8BF1167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E3E8073-D26E-4946-A0FB-859AFD2C591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5CFD02F-04CF-4A4F-B2ED-42A6C2D5743E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5426560-F548-478A-8C28-622AA658C2FC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4F41FF2-11EF-4478-BD9D-633C60DB9873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13A2F72-37C9-40A6-AB61-B60154A9A232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9F356DA8-6399-4BA3-920F-87F949C1BAE2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7004813" y="1717989"/>
            <a:ext cx="4255842" cy="25889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870C11E2-F55D-4B43-8F26-02B3875E4F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66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9280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604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E85C5121-D524-4FA3-827E-5E1FC7C84CC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974830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6671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S LAYOUT_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 userDrawn="1"/>
        </p:nvSpPr>
        <p:spPr>
          <a:xfrm>
            <a:off x="-3" y="-1"/>
            <a:ext cx="12192003" cy="35550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그림 개체 틀 2"/>
          <p:cNvSpPr>
            <a:spLocks noGrp="1"/>
          </p:cNvSpPr>
          <p:nvPr>
            <p:ph type="pic" sz="quarter" idx="65" hasCustomPrompt="1"/>
          </p:nvPr>
        </p:nvSpPr>
        <p:spPr>
          <a:xfrm>
            <a:off x="5100846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3" name="그림 개체 틀 2"/>
          <p:cNvSpPr>
            <a:spLocks noGrp="1"/>
          </p:cNvSpPr>
          <p:nvPr>
            <p:ph type="pic" sz="quarter" idx="66" hasCustomPrompt="1"/>
          </p:nvPr>
        </p:nvSpPr>
        <p:spPr>
          <a:xfrm>
            <a:off x="8480425" y="1934706"/>
            <a:ext cx="2997472" cy="410718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51F16FC-ECF9-4C12-8D72-49B470CFAA3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67833" y="328764"/>
            <a:ext cx="10037135" cy="724247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4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24002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mage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그림 개체 틀 14">
            <a:extLst>
              <a:ext uri="{FF2B5EF4-FFF2-40B4-BE49-F238E27FC236}">
                <a16:creationId xmlns:a16="http://schemas.microsoft.com/office/drawing/2014/main" id="{A769A459-AF04-45A7-80CE-4E8DC5AC49C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074943" y="448887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그림 개체 틀 15">
            <a:extLst>
              <a:ext uri="{FF2B5EF4-FFF2-40B4-BE49-F238E27FC236}">
                <a16:creationId xmlns:a16="http://schemas.microsoft.com/office/drawing/2014/main" id="{DFE4068D-B3EC-469A-9F6F-A76002F6DBF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5653743" y="2009396"/>
            <a:ext cx="2825140" cy="2825140"/>
          </a:xfrm>
          <a:custGeom>
            <a:avLst/>
            <a:gdLst>
              <a:gd name="connsiteX0" fmla="*/ 1412571 w 2825140"/>
              <a:gd name="connsiteY0" fmla="*/ 0 h 2825140"/>
              <a:gd name="connsiteX1" fmla="*/ 2825140 w 2825140"/>
              <a:gd name="connsiteY1" fmla="*/ 1412570 h 2825140"/>
              <a:gd name="connsiteX2" fmla="*/ 1412571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1" y="0"/>
                </a:moveTo>
                <a:lnTo>
                  <a:pt x="2825140" y="1412570"/>
                </a:lnTo>
                <a:lnTo>
                  <a:pt x="1412571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그림 개체 틀 16">
            <a:extLst>
              <a:ext uri="{FF2B5EF4-FFF2-40B4-BE49-F238E27FC236}">
                <a16:creationId xmlns:a16="http://schemas.microsoft.com/office/drawing/2014/main" id="{5C5441D4-AB74-4B7F-B4AC-DD976BF7783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232543" y="44888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그림 개체 틀 17">
            <a:extLst>
              <a:ext uri="{FF2B5EF4-FFF2-40B4-BE49-F238E27FC236}">
                <a16:creationId xmlns:a16="http://schemas.microsoft.com/office/drawing/2014/main" id="{9EB123B0-D633-4FA6-9EA7-8A395458C60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06298" y="3569906"/>
            <a:ext cx="2825140" cy="2825140"/>
          </a:xfrm>
          <a:custGeom>
            <a:avLst/>
            <a:gdLst>
              <a:gd name="connsiteX0" fmla="*/ 1412570 w 2825140"/>
              <a:gd name="connsiteY0" fmla="*/ 0 h 2825140"/>
              <a:gd name="connsiteX1" fmla="*/ 2825140 w 2825140"/>
              <a:gd name="connsiteY1" fmla="*/ 1412570 h 2825140"/>
              <a:gd name="connsiteX2" fmla="*/ 1412570 w 2825140"/>
              <a:gd name="connsiteY2" fmla="*/ 2825140 h 2825140"/>
              <a:gd name="connsiteX3" fmla="*/ 0 w 2825140"/>
              <a:gd name="connsiteY3" fmla="*/ 1412570 h 2825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25140" h="2825140">
                <a:moveTo>
                  <a:pt x="1412570" y="0"/>
                </a:moveTo>
                <a:lnTo>
                  <a:pt x="2825140" y="1412570"/>
                </a:lnTo>
                <a:lnTo>
                  <a:pt x="1412570" y="2825140"/>
                </a:lnTo>
                <a:lnTo>
                  <a:pt x="0" y="141257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DE9F876-6862-4E0C-A11E-9C7D17FE104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770034" y="14068"/>
            <a:ext cx="3421966" cy="6843932"/>
          </a:xfrm>
          <a:custGeom>
            <a:avLst/>
            <a:gdLst>
              <a:gd name="connsiteX0" fmla="*/ 3421966 w 3421966"/>
              <a:gd name="connsiteY0" fmla="*/ 0 h 6843932"/>
              <a:gd name="connsiteX1" fmla="*/ 3421966 w 3421966"/>
              <a:gd name="connsiteY1" fmla="*/ 6843932 h 6843932"/>
              <a:gd name="connsiteX2" fmla="*/ 0 w 3421966"/>
              <a:gd name="connsiteY2" fmla="*/ 3421966 h 6843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1966" h="6843932">
                <a:moveTo>
                  <a:pt x="3421966" y="0"/>
                </a:moveTo>
                <a:lnTo>
                  <a:pt x="3421966" y="6843932"/>
                </a:lnTo>
                <a:lnTo>
                  <a:pt x="0" y="342196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wrap="square"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447355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0_Images &amp;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BA6D116-08C4-4B82-9CED-6CAA135A4C41}"/>
              </a:ext>
            </a:extLst>
          </p:cNvPr>
          <p:cNvSpPr/>
          <p:nvPr userDrawn="1"/>
        </p:nvSpPr>
        <p:spPr>
          <a:xfrm>
            <a:off x="647699" y="619125"/>
            <a:ext cx="10906125" cy="561975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그림 개체 틀 5">
            <a:extLst>
              <a:ext uri="{FF2B5EF4-FFF2-40B4-BE49-F238E27FC236}">
                <a16:creationId xmlns:a16="http://schemas.microsoft.com/office/drawing/2014/main" id="{94D1C30F-C049-4A2E-AA78-FB452C660A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33600" y="0"/>
            <a:ext cx="3960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/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2717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84720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23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그림 개체 틀 2">
            <a:extLst>
              <a:ext uri="{FF2B5EF4-FFF2-40B4-BE49-F238E27FC236}">
                <a16:creationId xmlns:a16="http://schemas.microsoft.com/office/drawing/2014/main" id="{CBB24084-5D13-40D7-B877-E47BE1E73BB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02288" y="2064492"/>
            <a:ext cx="2955610" cy="375325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gradFill>
              <a:gsLst>
                <a:gs pos="0">
                  <a:schemeClr val="bg1">
                    <a:alpha val="59000"/>
                  </a:schemeClr>
                </a:gs>
                <a:gs pos="100000">
                  <a:schemeClr val="bg1">
                    <a:alpha val="17000"/>
                  </a:schemeClr>
                </a:gs>
              </a:gsLst>
              <a:lin ang="78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>
              <a:buNone/>
              <a:def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/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716E264-12EC-48FB-82AF-7EC44CB3A6FD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106341" y="126846"/>
            <a:ext cx="6248402" cy="6731154"/>
          </a:xfrm>
          <a:custGeom>
            <a:avLst/>
            <a:gdLst>
              <a:gd name="connsiteX0" fmla="*/ 1180828 w 6248402"/>
              <a:gd name="connsiteY0" fmla="*/ 6542589 h 6731154"/>
              <a:gd name="connsiteX1" fmla="*/ 1369393 w 6248402"/>
              <a:gd name="connsiteY1" fmla="*/ 6731154 h 6731154"/>
              <a:gd name="connsiteX2" fmla="*/ 992263 w 6248402"/>
              <a:gd name="connsiteY2" fmla="*/ 6731154 h 6731154"/>
              <a:gd name="connsiteX3" fmla="*/ 2482760 w 6248402"/>
              <a:gd name="connsiteY3" fmla="*/ 5218886 h 6731154"/>
              <a:gd name="connsiteX4" fmla="*/ 3654063 w 6248402"/>
              <a:gd name="connsiteY4" fmla="*/ 6390189 h 6731154"/>
              <a:gd name="connsiteX5" fmla="*/ 3313098 w 6248402"/>
              <a:gd name="connsiteY5" fmla="*/ 6731154 h 6731154"/>
              <a:gd name="connsiteX6" fmla="*/ 1652422 w 6248402"/>
              <a:gd name="connsiteY6" fmla="*/ 6731154 h 6731154"/>
              <a:gd name="connsiteX7" fmla="*/ 1311457 w 6248402"/>
              <a:gd name="connsiteY7" fmla="*/ 6390189 h 6731154"/>
              <a:gd name="connsiteX8" fmla="*/ 3775167 w 6248402"/>
              <a:gd name="connsiteY8" fmla="*/ 3918858 h 6731154"/>
              <a:gd name="connsiteX9" fmla="*/ 4946470 w 6248402"/>
              <a:gd name="connsiteY9" fmla="*/ 5090161 h 6731154"/>
              <a:gd name="connsiteX10" fmla="*/ 3775167 w 6248402"/>
              <a:gd name="connsiteY10" fmla="*/ 6261464 h 6731154"/>
              <a:gd name="connsiteX11" fmla="*/ 2603864 w 6248402"/>
              <a:gd name="connsiteY11" fmla="*/ 5090161 h 6731154"/>
              <a:gd name="connsiteX12" fmla="*/ 1171303 w 6248402"/>
              <a:gd name="connsiteY12" fmla="*/ 3918858 h 6731154"/>
              <a:gd name="connsiteX13" fmla="*/ 2342606 w 6248402"/>
              <a:gd name="connsiteY13" fmla="*/ 5090161 h 6731154"/>
              <a:gd name="connsiteX14" fmla="*/ 1171303 w 6248402"/>
              <a:gd name="connsiteY14" fmla="*/ 6261464 h 6731154"/>
              <a:gd name="connsiteX15" fmla="*/ 0 w 6248402"/>
              <a:gd name="connsiteY15" fmla="*/ 5090161 h 6731154"/>
              <a:gd name="connsiteX16" fmla="*/ 5077099 w 6248402"/>
              <a:gd name="connsiteY16" fmla="*/ 2595155 h 6731154"/>
              <a:gd name="connsiteX17" fmla="*/ 6248402 w 6248402"/>
              <a:gd name="connsiteY17" fmla="*/ 3766458 h 6731154"/>
              <a:gd name="connsiteX18" fmla="*/ 5077099 w 6248402"/>
              <a:gd name="connsiteY18" fmla="*/ 4937761 h 6731154"/>
              <a:gd name="connsiteX19" fmla="*/ 3905796 w 6248402"/>
              <a:gd name="connsiteY19" fmla="*/ 3766458 h 6731154"/>
              <a:gd name="connsiteX20" fmla="*/ 2473235 w 6248402"/>
              <a:gd name="connsiteY20" fmla="*/ 2595155 h 6731154"/>
              <a:gd name="connsiteX21" fmla="*/ 3644538 w 6248402"/>
              <a:gd name="connsiteY21" fmla="*/ 3766458 h 6731154"/>
              <a:gd name="connsiteX22" fmla="*/ 2473235 w 6248402"/>
              <a:gd name="connsiteY22" fmla="*/ 4937761 h 6731154"/>
              <a:gd name="connsiteX23" fmla="*/ 1301932 w 6248402"/>
              <a:gd name="connsiteY23" fmla="*/ 3766458 h 6731154"/>
              <a:gd name="connsiteX24" fmla="*/ 3775167 w 6248402"/>
              <a:gd name="connsiteY24" fmla="*/ 1323703 h 6731154"/>
              <a:gd name="connsiteX25" fmla="*/ 4946470 w 6248402"/>
              <a:gd name="connsiteY25" fmla="*/ 2495007 h 6731154"/>
              <a:gd name="connsiteX26" fmla="*/ 3775167 w 6248402"/>
              <a:gd name="connsiteY26" fmla="*/ 3666309 h 6731154"/>
              <a:gd name="connsiteX27" fmla="*/ 2603864 w 6248402"/>
              <a:gd name="connsiteY27" fmla="*/ 2495007 h 6731154"/>
              <a:gd name="connsiteX28" fmla="*/ 1171303 w 6248402"/>
              <a:gd name="connsiteY28" fmla="*/ 1323703 h 6731154"/>
              <a:gd name="connsiteX29" fmla="*/ 2342606 w 6248402"/>
              <a:gd name="connsiteY29" fmla="*/ 2495007 h 6731154"/>
              <a:gd name="connsiteX30" fmla="*/ 1171303 w 6248402"/>
              <a:gd name="connsiteY30" fmla="*/ 3666309 h 6731154"/>
              <a:gd name="connsiteX31" fmla="*/ 0 w 6248402"/>
              <a:gd name="connsiteY31" fmla="*/ 2495007 h 6731154"/>
              <a:gd name="connsiteX32" fmla="*/ 5077099 w 6248402"/>
              <a:gd name="connsiteY32" fmla="*/ 0 h 6731154"/>
              <a:gd name="connsiteX33" fmla="*/ 6248402 w 6248402"/>
              <a:gd name="connsiteY33" fmla="*/ 1171303 h 6731154"/>
              <a:gd name="connsiteX34" fmla="*/ 5077099 w 6248402"/>
              <a:gd name="connsiteY34" fmla="*/ 2342606 h 6731154"/>
              <a:gd name="connsiteX35" fmla="*/ 3905796 w 6248402"/>
              <a:gd name="connsiteY35" fmla="*/ 1171303 h 6731154"/>
              <a:gd name="connsiteX36" fmla="*/ 2473235 w 6248402"/>
              <a:gd name="connsiteY36" fmla="*/ 0 h 6731154"/>
              <a:gd name="connsiteX37" fmla="*/ 3644538 w 6248402"/>
              <a:gd name="connsiteY37" fmla="*/ 1171303 h 6731154"/>
              <a:gd name="connsiteX38" fmla="*/ 2473235 w 6248402"/>
              <a:gd name="connsiteY38" fmla="*/ 2342606 h 6731154"/>
              <a:gd name="connsiteX39" fmla="*/ 1301932 w 6248402"/>
              <a:gd name="connsiteY39" fmla="*/ 1171303 h 673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248402" h="6731154">
                <a:moveTo>
                  <a:pt x="1180828" y="6542589"/>
                </a:moveTo>
                <a:lnTo>
                  <a:pt x="1369393" y="6731154"/>
                </a:lnTo>
                <a:lnTo>
                  <a:pt x="992263" y="6731154"/>
                </a:lnTo>
                <a:close/>
                <a:moveTo>
                  <a:pt x="2482760" y="5218886"/>
                </a:moveTo>
                <a:lnTo>
                  <a:pt x="3654063" y="6390189"/>
                </a:lnTo>
                <a:lnTo>
                  <a:pt x="3313098" y="6731154"/>
                </a:lnTo>
                <a:lnTo>
                  <a:pt x="1652422" y="6731154"/>
                </a:lnTo>
                <a:lnTo>
                  <a:pt x="1311457" y="6390189"/>
                </a:lnTo>
                <a:close/>
                <a:moveTo>
                  <a:pt x="3775167" y="3918858"/>
                </a:moveTo>
                <a:lnTo>
                  <a:pt x="4946470" y="5090161"/>
                </a:lnTo>
                <a:lnTo>
                  <a:pt x="3775167" y="6261464"/>
                </a:lnTo>
                <a:lnTo>
                  <a:pt x="2603864" y="5090161"/>
                </a:lnTo>
                <a:close/>
                <a:moveTo>
                  <a:pt x="1171303" y="3918858"/>
                </a:moveTo>
                <a:lnTo>
                  <a:pt x="2342606" y="5090161"/>
                </a:lnTo>
                <a:lnTo>
                  <a:pt x="1171303" y="6261464"/>
                </a:lnTo>
                <a:lnTo>
                  <a:pt x="0" y="5090161"/>
                </a:lnTo>
                <a:close/>
                <a:moveTo>
                  <a:pt x="5077099" y="2595155"/>
                </a:moveTo>
                <a:lnTo>
                  <a:pt x="6248402" y="3766458"/>
                </a:lnTo>
                <a:lnTo>
                  <a:pt x="5077099" y="4937761"/>
                </a:lnTo>
                <a:lnTo>
                  <a:pt x="3905796" y="3766458"/>
                </a:lnTo>
                <a:close/>
                <a:moveTo>
                  <a:pt x="2473235" y="2595155"/>
                </a:moveTo>
                <a:lnTo>
                  <a:pt x="3644538" y="3766458"/>
                </a:lnTo>
                <a:lnTo>
                  <a:pt x="2473235" y="4937761"/>
                </a:lnTo>
                <a:lnTo>
                  <a:pt x="1301932" y="3766458"/>
                </a:lnTo>
                <a:close/>
                <a:moveTo>
                  <a:pt x="3775167" y="1323703"/>
                </a:moveTo>
                <a:lnTo>
                  <a:pt x="4946470" y="2495007"/>
                </a:lnTo>
                <a:lnTo>
                  <a:pt x="3775167" y="3666309"/>
                </a:lnTo>
                <a:lnTo>
                  <a:pt x="2603864" y="2495007"/>
                </a:lnTo>
                <a:close/>
                <a:moveTo>
                  <a:pt x="1171303" y="1323703"/>
                </a:moveTo>
                <a:lnTo>
                  <a:pt x="2342606" y="2495007"/>
                </a:lnTo>
                <a:lnTo>
                  <a:pt x="1171303" y="3666309"/>
                </a:lnTo>
                <a:lnTo>
                  <a:pt x="0" y="2495007"/>
                </a:lnTo>
                <a:close/>
                <a:moveTo>
                  <a:pt x="5077099" y="0"/>
                </a:moveTo>
                <a:lnTo>
                  <a:pt x="6248402" y="1171303"/>
                </a:lnTo>
                <a:lnTo>
                  <a:pt x="5077099" y="2342606"/>
                </a:lnTo>
                <a:lnTo>
                  <a:pt x="3905796" y="1171303"/>
                </a:lnTo>
                <a:close/>
                <a:moveTo>
                  <a:pt x="2473235" y="0"/>
                </a:moveTo>
                <a:lnTo>
                  <a:pt x="3644538" y="1171303"/>
                </a:lnTo>
                <a:lnTo>
                  <a:pt x="2473235" y="2342606"/>
                </a:lnTo>
                <a:lnTo>
                  <a:pt x="1301932" y="117130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618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0445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3">
            <a:extLst>
              <a:ext uri="{FF2B5EF4-FFF2-40B4-BE49-F238E27FC236}">
                <a16:creationId xmlns:a16="http://schemas.microsoft.com/office/drawing/2014/main" id="{54A41B6F-0B5A-4314-8E6A-AA3960BCF10F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703E15B8-6CE8-4239-8540-4DB466536A91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39CA128A-BAAF-43EE-A61E-48F072F23C4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9AFF85CE-C02B-4B53-AFD3-06E942BAC819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9" name="Oval 7">
                <a:extLst>
                  <a:ext uri="{FF2B5EF4-FFF2-40B4-BE49-F238E27FC236}">
                    <a16:creationId xmlns:a16="http://schemas.microsoft.com/office/drawing/2014/main" id="{F77DADA6-39EA-4F49-BF69-B54981F43A93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10" name="Rounded Rectangle 8">
                <a:extLst>
                  <a:ext uri="{FF2B5EF4-FFF2-40B4-BE49-F238E27FC236}">
                    <a16:creationId xmlns:a16="http://schemas.microsoft.com/office/drawing/2014/main" id="{414D168B-29C2-4210-B545-06CBEEFEF1C5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6E6B1B6C-6A71-4B3B-A6B5-56A8DB4074E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7656" y="2102271"/>
            <a:ext cx="2152765" cy="35621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7AACC8C0-0D02-450C-A4FB-05C1A86E40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90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9" r:id="rId15"/>
    <p:sldLayoutId id="2147483688" r:id="rId16"/>
    <p:sldLayoutId id="2147483687" r:id="rId17"/>
    <p:sldLayoutId id="2147483671" r:id="rId18"/>
    <p:sldLayoutId id="2147483672" r:id="rId19"/>
    <p:sldLayoutId id="2147483691" r:id="rId20"/>
    <p:sldLayoutId id="2147483692" r:id="rId21"/>
    <p:sldLayoutId id="2147483693" r:id="rId2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4" Type="http://schemas.openxmlformats.org/officeDocument/2006/relationships/chart" Target="../charts/char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" y="1007636"/>
            <a:ext cx="12191999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5400" b="1">
                <a:solidFill>
                  <a:schemeClr val="bg1"/>
                </a:solidFill>
                <a:latin typeface="+mj-lt"/>
              </a:rPr>
              <a:t>FISHDOM DEFI</a:t>
            </a:r>
            <a:endParaRPr lang="ko-KR" altLang="en-US" sz="5400" b="1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6167FF-AD5E-41E4-8385-3024DC936CF2}"/>
              </a:ext>
            </a:extLst>
          </p:cNvPr>
          <p:cNvSpPr txBox="1"/>
          <p:nvPr/>
        </p:nvSpPr>
        <p:spPr>
          <a:xfrm>
            <a:off x="0" y="5009043"/>
            <a:ext cx="12192000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>
                <a:solidFill>
                  <a:schemeClr val="bg1"/>
                </a:solidFill>
                <a:cs typeface="Arial" pitchFamily="34" charset="0"/>
              </a:rPr>
              <a:t>GIAI ĐOẠN MỚI CỦA PHÁT TRIỂN WEB APPLICATION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CFD403-E0F9-4F3D-A35A-1D2520BF1B60}"/>
              </a:ext>
            </a:extLst>
          </p:cNvPr>
          <p:cNvSpPr txBox="1"/>
          <p:nvPr/>
        </p:nvSpPr>
        <p:spPr>
          <a:xfrm>
            <a:off x="9287435" y="6044143"/>
            <a:ext cx="268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/>
                </a:solidFill>
                <a:cs typeface="Arial" pitchFamily="34" charset="0"/>
              </a:rPr>
              <a:t>Bùi</a:t>
            </a:r>
            <a:r>
              <a:rPr lang="en-US"/>
              <a:t> </a:t>
            </a:r>
            <a:r>
              <a:rPr lang="en-US">
                <a:solidFill>
                  <a:schemeClr val="bg1"/>
                </a:solidFill>
                <a:cs typeface="Arial" pitchFamily="34" charset="0"/>
              </a:rPr>
              <a:t>Huy Tùng </a:t>
            </a:r>
            <a:endParaRPr lang="vi-VN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474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F78D2CF-06FB-4076-879C-6E09E8418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96261" y="425512"/>
            <a:ext cx="1311073" cy="6210674"/>
          </a:xfrm>
          <a:prstGeom prst="rect">
            <a:avLst/>
          </a:prstGeom>
        </p:spPr>
      </p:pic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9ABB41-7B6D-4288-A8EA-31C5641CFE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8147334"/>
              </p:ext>
            </p:extLst>
          </p:nvPr>
        </p:nvGraphicFramePr>
        <p:xfrm>
          <a:off x="878185" y="1636832"/>
          <a:ext cx="8048531" cy="23042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EFF686-B726-4D43-98FE-99CEE80158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20" name="Table Placeholder 5">
            <a:extLst>
              <a:ext uri="{FF2B5EF4-FFF2-40B4-BE49-F238E27FC236}">
                <a16:creationId xmlns:a16="http://schemas.microsoft.com/office/drawing/2014/main" id="{B5F1AF7D-CDB7-4645-A4FC-1DA5CF4DEA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009176"/>
              </p:ext>
            </p:extLst>
          </p:nvPr>
        </p:nvGraphicFramePr>
        <p:xfrm>
          <a:off x="878185" y="4514165"/>
          <a:ext cx="5058383" cy="1703138"/>
        </p:xfrm>
        <a:graphic>
          <a:graphicData uri="http://schemas.openxmlformats.org/drawingml/2006/table">
            <a:tbl>
              <a:tblPr firstRow="1" lastCol="1" bandRow="1" bandCol="1">
                <a:tableStyleId>{5C22544A-7EE6-4342-B048-85BDC9FD1C3A}</a:tableStyleId>
              </a:tblPr>
              <a:tblGrid>
                <a:gridCol w="1376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3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43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43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160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A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B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C TITLE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043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 Here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sz="12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51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 Here</a:t>
                      </a:r>
                      <a:endParaRPr lang="en-JM" altLang="ko-KR" sz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Text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Content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alpha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516">
                <a:tc gridSpan="4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Replaced with your own text. </a:t>
                      </a:r>
                      <a:endParaRPr lang="en-JM" altLang="ko-KR" sz="12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62AB11DF-5DB8-49A8-989A-CC11E11376B8}"/>
              </a:ext>
            </a:extLst>
          </p:cNvPr>
          <p:cNvSpPr/>
          <p:nvPr/>
        </p:nvSpPr>
        <p:spPr>
          <a:xfrm>
            <a:off x="6128283" y="4345431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4" name="직사각형 5">
            <a:extLst>
              <a:ext uri="{FF2B5EF4-FFF2-40B4-BE49-F238E27FC236}">
                <a16:creationId xmlns:a16="http://schemas.microsoft.com/office/drawing/2014/main" id="{80DD2194-A18E-4B82-9AF8-029F603B3F21}"/>
              </a:ext>
            </a:extLst>
          </p:cNvPr>
          <p:cNvSpPr/>
          <p:nvPr/>
        </p:nvSpPr>
        <p:spPr>
          <a:xfrm>
            <a:off x="6128283" y="5032826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8D67012-9865-4DEC-8A3F-3B94F311A0FC}"/>
              </a:ext>
            </a:extLst>
          </p:cNvPr>
          <p:cNvSpPr/>
          <p:nvPr/>
        </p:nvSpPr>
        <p:spPr>
          <a:xfrm>
            <a:off x="6128283" y="5720222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2021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2237534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440AA95-192B-4628-9FF5-BF250F10FCD4}"/>
              </a:ext>
            </a:extLst>
          </p:cNvPr>
          <p:cNvSpPr/>
          <p:nvPr/>
        </p:nvSpPr>
        <p:spPr>
          <a:xfrm>
            <a:off x="325925" y="208230"/>
            <a:ext cx="11525061" cy="645512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B289E3-43D3-45D8-B4A8-4E12D548D7A8}"/>
              </a:ext>
            </a:extLst>
          </p:cNvPr>
          <p:cNvSpPr txBox="1"/>
          <p:nvPr/>
        </p:nvSpPr>
        <p:spPr>
          <a:xfrm>
            <a:off x="816131" y="561971"/>
            <a:ext cx="2095630" cy="23083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ALLPPT Layout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Clean Text Slide </a:t>
            </a:r>
          </a:p>
          <a:p>
            <a:r>
              <a:rPr lang="en-GB" altLang="ko-KR" sz="24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24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8AD106-E69A-491F-A2CE-057703378C49}"/>
              </a:ext>
            </a:extLst>
          </p:cNvPr>
          <p:cNvSpPr txBox="1"/>
          <p:nvPr/>
        </p:nvSpPr>
        <p:spPr>
          <a:xfrm>
            <a:off x="3008475" y="623526"/>
            <a:ext cx="272759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</a:t>
            </a:r>
          </a:p>
          <a:p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E1DF9-8BCE-453A-92EA-338C6C57A5E0}"/>
              </a:ext>
            </a:extLst>
          </p:cNvPr>
          <p:cNvSpPr txBox="1"/>
          <p:nvPr/>
        </p:nvSpPr>
        <p:spPr>
          <a:xfrm>
            <a:off x="7964223" y="4907287"/>
            <a:ext cx="356844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AWESOME</a:t>
            </a:r>
          </a:p>
          <a:p>
            <a:pPr algn="r"/>
            <a:r>
              <a:rPr lang="en-GB" altLang="ko-KR" sz="4800" b="1" dirty="0">
                <a:solidFill>
                  <a:schemeClr val="bg1"/>
                </a:solidFill>
                <a:cs typeface="Arial" pitchFamily="34" charset="0"/>
              </a:rPr>
              <a:t>S</a:t>
            </a:r>
            <a:r>
              <a:rPr lang="en-US" altLang="ko-KR" sz="4800" b="1" dirty="0">
                <a:solidFill>
                  <a:schemeClr val="bg1"/>
                </a:solidFill>
                <a:cs typeface="Arial" pitchFamily="34" charset="0"/>
              </a:rPr>
              <a:t>LIDE</a:t>
            </a:r>
            <a:endParaRPr lang="ko-KR" altLang="en-US" sz="48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8161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35B784E-C559-4584-A087-AE1C72CCD11B}"/>
              </a:ext>
            </a:extLst>
          </p:cNvPr>
          <p:cNvGrpSpPr/>
          <p:nvPr/>
        </p:nvGrpSpPr>
        <p:grpSpPr>
          <a:xfrm rot="19800000">
            <a:off x="4524856" y="2348857"/>
            <a:ext cx="3142284" cy="3367890"/>
            <a:chOff x="4524856" y="2348857"/>
            <a:chExt cx="3142284" cy="3367890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CAEBA7EE-DA1D-4681-9035-43FC09F365E7}"/>
                </a:ext>
              </a:extLst>
            </p:cNvPr>
            <p:cNvSpPr/>
            <p:nvPr/>
          </p:nvSpPr>
          <p:spPr>
            <a:xfrm>
              <a:off x="5119310" y="4032802"/>
              <a:ext cx="1953376" cy="1683945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07A729A-D78A-41AE-86AB-1822A8DD6F33}"/>
                </a:ext>
              </a:extLst>
            </p:cNvPr>
            <p:cNvSpPr/>
            <p:nvPr/>
          </p:nvSpPr>
          <p:spPr>
            <a:xfrm rot="10800000">
              <a:off x="5119311" y="2348857"/>
              <a:ext cx="1953376" cy="1683945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E8195801-0FDE-48FC-B8A1-21A6D10C808A}"/>
                </a:ext>
              </a:extLst>
            </p:cNvPr>
            <p:cNvSpPr/>
            <p:nvPr/>
          </p:nvSpPr>
          <p:spPr>
            <a:xfrm rot="18000000">
              <a:off x="5848480" y="3611816"/>
              <a:ext cx="1953376" cy="1683945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Isosceles Triangle 7">
              <a:extLst>
                <a:ext uri="{FF2B5EF4-FFF2-40B4-BE49-F238E27FC236}">
                  <a16:creationId xmlns:a16="http://schemas.microsoft.com/office/drawing/2014/main" id="{476FDA6F-8FDA-4EAC-B9EB-BE3BE9D81DA9}"/>
                </a:ext>
              </a:extLst>
            </p:cNvPr>
            <p:cNvSpPr/>
            <p:nvPr/>
          </p:nvSpPr>
          <p:spPr>
            <a:xfrm rot="7200000">
              <a:off x="4390141" y="2769843"/>
              <a:ext cx="1953376" cy="1683945"/>
            </a:xfrm>
            <a:prstGeom prst="triangl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CA2FF84-7D68-4708-97FF-4BAEE7949856}"/>
                </a:ext>
              </a:extLst>
            </p:cNvPr>
            <p:cNvSpPr/>
            <p:nvPr/>
          </p:nvSpPr>
          <p:spPr>
            <a:xfrm rot="3600000">
              <a:off x="4390141" y="3611815"/>
              <a:ext cx="1953376" cy="1683945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Isosceles Triangle 10">
              <a:extLst>
                <a:ext uri="{FF2B5EF4-FFF2-40B4-BE49-F238E27FC236}">
                  <a16:creationId xmlns:a16="http://schemas.microsoft.com/office/drawing/2014/main" id="{987325C2-9582-46BA-9E6B-47E0209A0532}"/>
                </a:ext>
              </a:extLst>
            </p:cNvPr>
            <p:cNvSpPr/>
            <p:nvPr/>
          </p:nvSpPr>
          <p:spPr>
            <a:xfrm rot="14400000">
              <a:off x="5848480" y="2769844"/>
              <a:ext cx="1953376" cy="1683945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08ADF0C-F1BC-4735-9964-19C7BA523A83}"/>
              </a:ext>
            </a:extLst>
          </p:cNvPr>
          <p:cNvSpPr/>
          <p:nvPr/>
        </p:nvSpPr>
        <p:spPr>
          <a:xfrm>
            <a:off x="5841943" y="3492569"/>
            <a:ext cx="536368" cy="53636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scene3d>
            <a:camera prst="isometricTopUp"/>
            <a:lightRig rig="balanced" dir="t"/>
          </a:scene3d>
          <a:sp3d extrusionH="558800" contourW="12700" prstMaterial="matte">
            <a:extrusionClr>
              <a:schemeClr val="bg1">
                <a:lumMod val="95000"/>
              </a:schemeClr>
            </a:extrusionClr>
            <a:contourClr>
              <a:schemeClr val="bg1">
                <a:lumMod val="65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DF07911-067A-43F5-852F-A888B281D124}"/>
              </a:ext>
            </a:extLst>
          </p:cNvPr>
          <p:cNvSpPr>
            <a:spLocks noChangeAspect="1"/>
          </p:cNvSpPr>
          <p:nvPr/>
        </p:nvSpPr>
        <p:spPr>
          <a:xfrm>
            <a:off x="5342770" y="2871230"/>
            <a:ext cx="354261" cy="361524"/>
          </a:xfrm>
          <a:custGeom>
            <a:avLst/>
            <a:gdLst/>
            <a:ahLst/>
            <a:cxnLst/>
            <a:rect l="l" t="t" r="r" b="b"/>
            <a:pathLst>
              <a:path w="3860876" h="3940019">
                <a:moveTo>
                  <a:pt x="3248876" y="1942264"/>
                </a:moveTo>
                <a:lnTo>
                  <a:pt x="3860876" y="1942264"/>
                </a:lnTo>
                <a:lnTo>
                  <a:pt x="3860876" y="2090815"/>
                </a:lnTo>
                <a:lnTo>
                  <a:pt x="3859023" y="2090815"/>
                </a:lnTo>
                <a:cubicBezTo>
                  <a:pt x="3817225" y="2949620"/>
                  <a:pt x="3215273" y="3679864"/>
                  <a:pt x="2378197" y="3884304"/>
                </a:cubicBezTo>
                <a:cubicBezTo>
                  <a:pt x="2219818" y="3922985"/>
                  <a:pt x="2060231" y="3941082"/>
                  <a:pt x="1902626" y="3939971"/>
                </a:cubicBezTo>
                <a:cubicBezTo>
                  <a:pt x="1286982" y="3935631"/>
                  <a:pt x="701577" y="3638194"/>
                  <a:pt x="337583" y="3128887"/>
                </a:cubicBezTo>
                <a:lnTo>
                  <a:pt x="30667" y="3435803"/>
                </a:lnTo>
                <a:lnTo>
                  <a:pt x="30667" y="2342045"/>
                </a:lnTo>
                <a:lnTo>
                  <a:pt x="1124425" y="2342045"/>
                </a:lnTo>
                <a:lnTo>
                  <a:pt x="781340" y="2685130"/>
                </a:lnTo>
                <a:cubicBezTo>
                  <a:pt x="1079782" y="3180935"/>
                  <a:pt x="1667379" y="3425841"/>
                  <a:pt x="2232517" y="3287817"/>
                </a:cubicBezTo>
                <a:cubicBezTo>
                  <a:pt x="2810639" y="3146622"/>
                  <a:pt x="3224897" y="2638979"/>
                  <a:pt x="3247291" y="2044286"/>
                </a:cubicBezTo>
                <a:lnTo>
                  <a:pt x="3248876" y="2044345"/>
                </a:lnTo>
                <a:close/>
                <a:moveTo>
                  <a:pt x="1958249" y="48"/>
                </a:moveTo>
                <a:cubicBezTo>
                  <a:pt x="2573893" y="4388"/>
                  <a:pt x="3159298" y="301825"/>
                  <a:pt x="3523293" y="811132"/>
                </a:cubicBezTo>
                <a:lnTo>
                  <a:pt x="3830209" y="504216"/>
                </a:lnTo>
                <a:lnTo>
                  <a:pt x="3830209" y="1597974"/>
                </a:lnTo>
                <a:lnTo>
                  <a:pt x="2736450" y="1597974"/>
                </a:lnTo>
                <a:lnTo>
                  <a:pt x="3079535" y="1254889"/>
                </a:lnTo>
                <a:cubicBezTo>
                  <a:pt x="2781093" y="759084"/>
                  <a:pt x="2193496" y="514178"/>
                  <a:pt x="1628358" y="652202"/>
                </a:cubicBezTo>
                <a:cubicBezTo>
                  <a:pt x="1050236" y="793397"/>
                  <a:pt x="635978" y="1301040"/>
                  <a:pt x="613584" y="1895733"/>
                </a:cubicBezTo>
                <a:lnTo>
                  <a:pt x="612000" y="1895674"/>
                </a:lnTo>
                <a:lnTo>
                  <a:pt x="612000" y="1985958"/>
                </a:lnTo>
                <a:lnTo>
                  <a:pt x="0" y="1985958"/>
                </a:lnTo>
                <a:lnTo>
                  <a:pt x="0" y="1837407"/>
                </a:lnTo>
                <a:lnTo>
                  <a:pt x="2787" y="1837407"/>
                </a:lnTo>
                <a:cubicBezTo>
                  <a:pt x="49183" y="983705"/>
                  <a:pt x="649445" y="259216"/>
                  <a:pt x="1482678" y="55715"/>
                </a:cubicBezTo>
                <a:cubicBezTo>
                  <a:pt x="1641057" y="17034"/>
                  <a:pt x="1800644" y="-1063"/>
                  <a:pt x="1958249" y="4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Frame 1">
            <a:extLst>
              <a:ext uri="{FF2B5EF4-FFF2-40B4-BE49-F238E27FC236}">
                <a16:creationId xmlns:a16="http://schemas.microsoft.com/office/drawing/2014/main" id="{837FAC88-5092-4BB3-A6A7-30806F66F57A}"/>
              </a:ext>
            </a:extLst>
          </p:cNvPr>
          <p:cNvSpPr>
            <a:spLocks noChangeAspect="1"/>
          </p:cNvSpPr>
          <p:nvPr/>
        </p:nvSpPr>
        <p:spPr>
          <a:xfrm>
            <a:off x="6503514" y="2864851"/>
            <a:ext cx="354261" cy="354261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Down Arrow 1">
            <a:extLst>
              <a:ext uri="{FF2B5EF4-FFF2-40B4-BE49-F238E27FC236}">
                <a16:creationId xmlns:a16="http://schemas.microsoft.com/office/drawing/2014/main" id="{DADA5B5D-021A-4F04-B499-FAC6B8E200DE}"/>
              </a:ext>
            </a:extLst>
          </p:cNvPr>
          <p:cNvSpPr>
            <a:spLocks noChangeAspect="1"/>
          </p:cNvSpPr>
          <p:nvPr/>
        </p:nvSpPr>
        <p:spPr>
          <a:xfrm>
            <a:off x="4816131" y="3799408"/>
            <a:ext cx="241222" cy="354261"/>
          </a:xfrm>
          <a:custGeom>
            <a:avLst/>
            <a:gdLst/>
            <a:ahLst/>
            <a:cxnLst/>
            <a:rect l="l" t="t" r="r" b="b"/>
            <a:pathLst>
              <a:path w="2745756" h="4032448">
                <a:moveTo>
                  <a:pt x="1622229" y="1008112"/>
                </a:moveTo>
                <a:lnTo>
                  <a:pt x="2371247" y="1008112"/>
                </a:lnTo>
                <a:lnTo>
                  <a:pt x="2371247" y="3081405"/>
                </a:lnTo>
                <a:lnTo>
                  <a:pt x="2745756" y="3081405"/>
                </a:lnTo>
                <a:lnTo>
                  <a:pt x="1996738" y="4032448"/>
                </a:lnTo>
                <a:lnTo>
                  <a:pt x="1247720" y="3081405"/>
                </a:lnTo>
                <a:lnTo>
                  <a:pt x="1622229" y="3081405"/>
                </a:lnTo>
                <a:close/>
                <a:moveTo>
                  <a:pt x="749018" y="0"/>
                </a:moveTo>
                <a:lnTo>
                  <a:pt x="1498036" y="951043"/>
                </a:lnTo>
                <a:lnTo>
                  <a:pt x="1123527" y="951043"/>
                </a:lnTo>
                <a:lnTo>
                  <a:pt x="1123527" y="3024336"/>
                </a:lnTo>
                <a:lnTo>
                  <a:pt x="374509" y="3024336"/>
                </a:lnTo>
                <a:lnTo>
                  <a:pt x="374509" y="951043"/>
                </a:lnTo>
                <a:lnTo>
                  <a:pt x="0" y="95104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Freeform 14">
            <a:extLst>
              <a:ext uri="{FF2B5EF4-FFF2-40B4-BE49-F238E27FC236}">
                <a16:creationId xmlns:a16="http://schemas.microsoft.com/office/drawing/2014/main" id="{76F44027-14A3-4DC2-9923-F9B52883625F}"/>
              </a:ext>
            </a:extLst>
          </p:cNvPr>
          <p:cNvSpPr>
            <a:spLocks noChangeAspect="1"/>
          </p:cNvSpPr>
          <p:nvPr/>
        </p:nvSpPr>
        <p:spPr>
          <a:xfrm>
            <a:off x="5451008" y="4846491"/>
            <a:ext cx="381600" cy="434742"/>
          </a:xfrm>
          <a:custGeom>
            <a:avLst/>
            <a:gdLst/>
            <a:ahLst/>
            <a:cxnLst/>
            <a:rect l="l" t="t" r="r" b="b"/>
            <a:pathLst>
              <a:path w="3456727" h="3938119">
                <a:moveTo>
                  <a:pt x="1728364" y="1961325"/>
                </a:moveTo>
                <a:cubicBezTo>
                  <a:pt x="1726089" y="2407152"/>
                  <a:pt x="1737463" y="2812034"/>
                  <a:pt x="1735188" y="3257861"/>
                </a:cubicBezTo>
                <a:cubicBezTo>
                  <a:pt x="2394830" y="3057694"/>
                  <a:pt x="2610919" y="2352560"/>
                  <a:pt x="2765594" y="1981796"/>
                </a:cubicBezTo>
                <a:close/>
                <a:moveTo>
                  <a:pt x="1728362" y="682044"/>
                </a:moveTo>
                <a:cubicBezTo>
                  <a:pt x="1355324" y="868563"/>
                  <a:pt x="1166530" y="952725"/>
                  <a:pt x="609247" y="1002767"/>
                </a:cubicBezTo>
                <a:cubicBezTo>
                  <a:pt x="606972" y="1330312"/>
                  <a:pt x="631992" y="1623739"/>
                  <a:pt x="704780" y="1964933"/>
                </a:cubicBezTo>
                <a:lnTo>
                  <a:pt x="1728363" y="1971757"/>
                </a:lnTo>
                <a:cubicBezTo>
                  <a:pt x="1728363" y="1541853"/>
                  <a:pt x="1728362" y="1111948"/>
                  <a:pt x="1728362" y="682044"/>
                </a:cubicBezTo>
                <a:close/>
                <a:moveTo>
                  <a:pt x="1723409" y="487996"/>
                </a:moveTo>
                <a:cubicBezTo>
                  <a:pt x="1725062" y="488690"/>
                  <a:pt x="1726712" y="489384"/>
                  <a:pt x="1728363" y="490064"/>
                </a:cubicBezTo>
                <a:cubicBezTo>
                  <a:pt x="1730015" y="489384"/>
                  <a:pt x="1731666" y="488690"/>
                  <a:pt x="1733319" y="487996"/>
                </a:cubicBezTo>
                <a:lnTo>
                  <a:pt x="1733319" y="492131"/>
                </a:lnTo>
                <a:cubicBezTo>
                  <a:pt x="2179467" y="679460"/>
                  <a:pt x="2405896" y="769409"/>
                  <a:pt x="2817789" y="813808"/>
                </a:cubicBezTo>
                <a:cubicBezTo>
                  <a:pt x="2971516" y="823489"/>
                  <a:pt x="3036247" y="875307"/>
                  <a:pt x="3033236" y="1061333"/>
                </a:cubicBezTo>
                <a:cubicBezTo>
                  <a:pt x="3015439" y="2441328"/>
                  <a:pt x="2363638" y="3359629"/>
                  <a:pt x="1733319" y="3448048"/>
                </a:cubicBezTo>
                <a:lnTo>
                  <a:pt x="1733319" y="3450123"/>
                </a:lnTo>
                <a:lnTo>
                  <a:pt x="1728363" y="3449086"/>
                </a:lnTo>
                <a:lnTo>
                  <a:pt x="1723409" y="3450123"/>
                </a:lnTo>
                <a:lnTo>
                  <a:pt x="1723409" y="3448048"/>
                </a:lnTo>
                <a:cubicBezTo>
                  <a:pt x="1093089" y="3359629"/>
                  <a:pt x="441289" y="2441328"/>
                  <a:pt x="423491" y="1061333"/>
                </a:cubicBezTo>
                <a:cubicBezTo>
                  <a:pt x="420479" y="875307"/>
                  <a:pt x="485211" y="823489"/>
                  <a:pt x="638937" y="813808"/>
                </a:cubicBezTo>
                <a:cubicBezTo>
                  <a:pt x="1050832" y="769409"/>
                  <a:pt x="1277261" y="679460"/>
                  <a:pt x="1723409" y="492131"/>
                </a:cubicBezTo>
                <a:close/>
                <a:moveTo>
                  <a:pt x="1722802" y="306889"/>
                </a:moveTo>
                <a:lnTo>
                  <a:pt x="1722802" y="311530"/>
                </a:lnTo>
                <a:cubicBezTo>
                  <a:pt x="1222099" y="521767"/>
                  <a:pt x="967982" y="622713"/>
                  <a:pt x="505720" y="672542"/>
                </a:cubicBezTo>
                <a:cubicBezTo>
                  <a:pt x="333196" y="683408"/>
                  <a:pt x="260550" y="741561"/>
                  <a:pt x="263929" y="950334"/>
                </a:cubicBezTo>
                <a:cubicBezTo>
                  <a:pt x="283902" y="2499079"/>
                  <a:pt x="1015407" y="3529669"/>
                  <a:pt x="1722802" y="3628902"/>
                </a:cubicBezTo>
                <a:lnTo>
                  <a:pt x="1722802" y="3631230"/>
                </a:lnTo>
                <a:lnTo>
                  <a:pt x="1728365" y="3630065"/>
                </a:lnTo>
                <a:lnTo>
                  <a:pt x="1733925" y="3631230"/>
                </a:lnTo>
                <a:lnTo>
                  <a:pt x="1733925" y="3628902"/>
                </a:lnTo>
                <a:cubicBezTo>
                  <a:pt x="2441322" y="3529669"/>
                  <a:pt x="3172826" y="2499079"/>
                  <a:pt x="3192800" y="950334"/>
                </a:cubicBezTo>
                <a:cubicBezTo>
                  <a:pt x="3196179" y="741561"/>
                  <a:pt x="3123532" y="683408"/>
                  <a:pt x="2951007" y="672542"/>
                </a:cubicBezTo>
                <a:cubicBezTo>
                  <a:pt x="2488747" y="622713"/>
                  <a:pt x="2234630" y="521767"/>
                  <a:pt x="1733925" y="311530"/>
                </a:cubicBezTo>
                <a:lnTo>
                  <a:pt x="1733925" y="306889"/>
                </a:lnTo>
                <a:cubicBezTo>
                  <a:pt x="1732071" y="307669"/>
                  <a:pt x="1730218" y="308445"/>
                  <a:pt x="1728365" y="309209"/>
                </a:cubicBezTo>
                <a:cubicBezTo>
                  <a:pt x="1726510" y="308445"/>
                  <a:pt x="1724659" y="307669"/>
                  <a:pt x="1722802" y="306889"/>
                </a:cubicBezTo>
                <a:close/>
                <a:moveTo>
                  <a:pt x="1721800" y="0"/>
                </a:moveTo>
                <a:cubicBezTo>
                  <a:pt x="1723991" y="923"/>
                  <a:pt x="1726176" y="1844"/>
                  <a:pt x="1728363" y="2749"/>
                </a:cubicBezTo>
                <a:cubicBezTo>
                  <a:pt x="1730551" y="1844"/>
                  <a:pt x="1732737" y="923"/>
                  <a:pt x="1734926" y="0"/>
                </a:cubicBezTo>
                <a:lnTo>
                  <a:pt x="1734926" y="5497"/>
                </a:lnTo>
                <a:cubicBezTo>
                  <a:pt x="2325825" y="254550"/>
                  <a:pt x="2625718" y="374136"/>
                  <a:pt x="3171248" y="433164"/>
                </a:cubicBezTo>
                <a:cubicBezTo>
                  <a:pt x="3374850" y="446035"/>
                  <a:pt x="3460584" y="514926"/>
                  <a:pt x="3456595" y="762245"/>
                </a:cubicBezTo>
                <a:cubicBezTo>
                  <a:pt x="3433024" y="2596936"/>
                  <a:pt x="2569749" y="3817807"/>
                  <a:pt x="1734926" y="3935360"/>
                </a:cubicBezTo>
                <a:lnTo>
                  <a:pt x="1734926" y="3938119"/>
                </a:lnTo>
                <a:lnTo>
                  <a:pt x="1728363" y="3936740"/>
                </a:lnTo>
                <a:lnTo>
                  <a:pt x="1721800" y="3938119"/>
                </a:lnTo>
                <a:lnTo>
                  <a:pt x="1721800" y="3935360"/>
                </a:lnTo>
                <a:cubicBezTo>
                  <a:pt x="886977" y="3817807"/>
                  <a:pt x="23703" y="2596936"/>
                  <a:pt x="132" y="762245"/>
                </a:cubicBezTo>
                <a:cubicBezTo>
                  <a:pt x="-3858" y="514926"/>
                  <a:pt x="81876" y="446035"/>
                  <a:pt x="285478" y="433164"/>
                </a:cubicBezTo>
                <a:cubicBezTo>
                  <a:pt x="831010" y="374136"/>
                  <a:pt x="1130903" y="254550"/>
                  <a:pt x="1721800" y="54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Rounded Rectangle 7">
            <a:extLst>
              <a:ext uri="{FF2B5EF4-FFF2-40B4-BE49-F238E27FC236}">
                <a16:creationId xmlns:a16="http://schemas.microsoft.com/office/drawing/2014/main" id="{79DD32C2-3A31-4CB8-B394-BEF9FF1EFA44}"/>
              </a:ext>
            </a:extLst>
          </p:cNvPr>
          <p:cNvSpPr>
            <a:spLocks noChangeAspect="1"/>
          </p:cNvSpPr>
          <p:nvPr/>
        </p:nvSpPr>
        <p:spPr>
          <a:xfrm>
            <a:off x="7093069" y="3827813"/>
            <a:ext cx="354261" cy="354222"/>
          </a:xfrm>
          <a:custGeom>
            <a:avLst/>
            <a:gdLst/>
            <a:ahLst/>
            <a:cxnLst/>
            <a:rect l="l" t="t" r="r" b="b"/>
            <a:pathLst>
              <a:path w="3960440" h="3960000">
                <a:moveTo>
                  <a:pt x="2764687" y="782779"/>
                </a:moveTo>
                <a:cubicBezTo>
                  <a:pt x="2512183" y="782779"/>
                  <a:pt x="2307488" y="987475"/>
                  <a:pt x="2307487" y="1239980"/>
                </a:cubicBezTo>
                <a:cubicBezTo>
                  <a:pt x="2307487" y="1241985"/>
                  <a:pt x="2307500" y="1243987"/>
                  <a:pt x="2308092" y="1245978"/>
                </a:cubicBezTo>
                <a:lnTo>
                  <a:pt x="1570677" y="1632536"/>
                </a:lnTo>
                <a:cubicBezTo>
                  <a:pt x="1488749" y="1552118"/>
                  <a:pt x="1376387" y="1502860"/>
                  <a:pt x="1252520" y="1502859"/>
                </a:cubicBezTo>
                <a:cubicBezTo>
                  <a:pt x="1000014" y="1502859"/>
                  <a:pt x="795319" y="1707555"/>
                  <a:pt x="795319" y="1960060"/>
                </a:cubicBezTo>
                <a:cubicBezTo>
                  <a:pt x="795319" y="2212565"/>
                  <a:pt x="1000014" y="2417260"/>
                  <a:pt x="1252520" y="2417260"/>
                </a:cubicBezTo>
                <a:cubicBezTo>
                  <a:pt x="1361432" y="2417260"/>
                  <a:pt x="1461449" y="2379178"/>
                  <a:pt x="1538674" y="2313987"/>
                </a:cubicBezTo>
                <a:lnTo>
                  <a:pt x="2308734" y="2717656"/>
                </a:lnTo>
                <a:cubicBezTo>
                  <a:pt x="2314220" y="2964461"/>
                  <a:pt x="2516327" y="3162492"/>
                  <a:pt x="2764688" y="3162492"/>
                </a:cubicBezTo>
                <a:cubicBezTo>
                  <a:pt x="3017192" y="3162492"/>
                  <a:pt x="3221888" y="2957797"/>
                  <a:pt x="3221887" y="2705292"/>
                </a:cubicBezTo>
                <a:cubicBezTo>
                  <a:pt x="3221887" y="2452786"/>
                  <a:pt x="3017192" y="2248092"/>
                  <a:pt x="2764688" y="2248092"/>
                </a:cubicBezTo>
                <a:cubicBezTo>
                  <a:pt x="2638870" y="2248092"/>
                  <a:pt x="2524924" y="2298913"/>
                  <a:pt x="2442337" y="2381228"/>
                </a:cubicBezTo>
                <a:lnTo>
                  <a:pt x="1706164" y="1995322"/>
                </a:lnTo>
                <a:lnTo>
                  <a:pt x="1709074" y="1966451"/>
                </a:lnTo>
                <a:lnTo>
                  <a:pt x="2455698" y="1575067"/>
                </a:lnTo>
                <a:cubicBezTo>
                  <a:pt x="2536225" y="1651261"/>
                  <a:pt x="2645094" y="1697180"/>
                  <a:pt x="2764687" y="1697179"/>
                </a:cubicBezTo>
                <a:cubicBezTo>
                  <a:pt x="3017193" y="1697180"/>
                  <a:pt x="3221887" y="1492485"/>
                  <a:pt x="3221888" y="1239980"/>
                </a:cubicBezTo>
                <a:cubicBezTo>
                  <a:pt x="3221887" y="987475"/>
                  <a:pt x="3017193" y="782779"/>
                  <a:pt x="2764687" y="782779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Rounded Rectangle 1">
            <a:extLst>
              <a:ext uri="{FF2B5EF4-FFF2-40B4-BE49-F238E27FC236}">
                <a16:creationId xmlns:a16="http://schemas.microsoft.com/office/drawing/2014/main" id="{DF1A540A-7E58-4183-B088-794B96DF38CE}"/>
              </a:ext>
            </a:extLst>
          </p:cNvPr>
          <p:cNvSpPr>
            <a:spLocks noChangeAspect="1"/>
          </p:cNvSpPr>
          <p:nvPr/>
        </p:nvSpPr>
        <p:spPr>
          <a:xfrm rot="2648398">
            <a:off x="6529429" y="4733082"/>
            <a:ext cx="167203" cy="427626"/>
          </a:xfrm>
          <a:custGeom>
            <a:avLst/>
            <a:gdLst/>
            <a:ahLst/>
            <a:cxnLst/>
            <a:rect l="l" t="t" r="r" b="b"/>
            <a:pathLst>
              <a:path w="1862952" h="4764557">
                <a:moveTo>
                  <a:pt x="289679" y="2004751"/>
                </a:moveTo>
                <a:cubicBezTo>
                  <a:pt x="458860" y="1838972"/>
                  <a:pt x="691283" y="1737733"/>
                  <a:pt x="946849" y="1740329"/>
                </a:cubicBezTo>
                <a:cubicBezTo>
                  <a:pt x="982916" y="1740695"/>
                  <a:pt x="1018481" y="1743119"/>
                  <a:pt x="1053366" y="1748014"/>
                </a:cubicBezTo>
                <a:cubicBezTo>
                  <a:pt x="1317748" y="1888655"/>
                  <a:pt x="1203170" y="2165630"/>
                  <a:pt x="978473" y="2204473"/>
                </a:cubicBezTo>
                <a:cubicBezTo>
                  <a:pt x="966642" y="2201190"/>
                  <a:pt x="954470" y="2200566"/>
                  <a:pt x="942176" y="2200441"/>
                </a:cubicBezTo>
                <a:cubicBezTo>
                  <a:pt x="697403" y="2197955"/>
                  <a:pt x="496962" y="2394367"/>
                  <a:pt x="494475" y="2639137"/>
                </a:cubicBezTo>
                <a:lnTo>
                  <a:pt x="482110" y="3856696"/>
                </a:lnTo>
                <a:cubicBezTo>
                  <a:pt x="479624" y="4101467"/>
                  <a:pt x="676035" y="4301910"/>
                  <a:pt x="920807" y="4304396"/>
                </a:cubicBezTo>
                <a:cubicBezTo>
                  <a:pt x="1043193" y="4305639"/>
                  <a:pt x="1154496" y="4257158"/>
                  <a:pt x="1235513" y="4177768"/>
                </a:cubicBezTo>
                <a:cubicBezTo>
                  <a:pt x="1316531" y="4098380"/>
                  <a:pt x="1367262" y="3988084"/>
                  <a:pt x="1368506" y="3865699"/>
                </a:cubicBezTo>
                <a:lnTo>
                  <a:pt x="1375662" y="3161156"/>
                </a:lnTo>
                <a:cubicBezTo>
                  <a:pt x="1504082" y="3167548"/>
                  <a:pt x="1792622" y="2981572"/>
                  <a:pt x="1861834" y="2783546"/>
                </a:cubicBezTo>
                <a:lnTo>
                  <a:pt x="1851019" y="3848423"/>
                </a:lnTo>
                <a:cubicBezTo>
                  <a:pt x="1848423" y="4103989"/>
                  <a:pt x="1742485" y="4334308"/>
                  <a:pt x="1573304" y="4500088"/>
                </a:cubicBezTo>
                <a:cubicBezTo>
                  <a:pt x="1404123" y="4665866"/>
                  <a:pt x="1171700" y="4767105"/>
                  <a:pt x="916134" y="4764509"/>
                </a:cubicBezTo>
                <a:cubicBezTo>
                  <a:pt x="405002" y="4759318"/>
                  <a:pt x="-5143" y="4340756"/>
                  <a:pt x="48" y="3829624"/>
                </a:cubicBezTo>
                <a:lnTo>
                  <a:pt x="11964" y="2656415"/>
                </a:lnTo>
                <a:cubicBezTo>
                  <a:pt x="14559" y="2400849"/>
                  <a:pt x="120498" y="2170529"/>
                  <a:pt x="289679" y="2004751"/>
                </a:cubicBezTo>
                <a:close/>
                <a:moveTo>
                  <a:pt x="282968" y="271082"/>
                </a:moveTo>
                <a:cubicBezTo>
                  <a:pt x="450457" y="103594"/>
                  <a:pt x="681840" y="0"/>
                  <a:pt x="937419" y="0"/>
                </a:cubicBezTo>
                <a:cubicBezTo>
                  <a:pt x="1448577" y="0"/>
                  <a:pt x="1862952" y="414375"/>
                  <a:pt x="1862952" y="925533"/>
                </a:cubicBezTo>
                <a:lnTo>
                  <a:pt x="1862952" y="2098803"/>
                </a:lnTo>
                <a:cubicBezTo>
                  <a:pt x="1862952" y="2609961"/>
                  <a:pt x="1448577" y="3024336"/>
                  <a:pt x="937419" y="3024336"/>
                </a:cubicBezTo>
                <a:cubicBezTo>
                  <a:pt x="901350" y="3024336"/>
                  <a:pt x="865762" y="3022273"/>
                  <a:pt x="830829" y="3017733"/>
                </a:cubicBezTo>
                <a:cubicBezTo>
                  <a:pt x="565032" y="2879784"/>
                  <a:pt x="676792" y="2601660"/>
                  <a:pt x="901083" y="2560538"/>
                </a:cubicBezTo>
                <a:cubicBezTo>
                  <a:pt x="912947" y="2563700"/>
                  <a:pt x="925124" y="2564200"/>
                  <a:pt x="937419" y="2564200"/>
                </a:cubicBezTo>
                <a:cubicBezTo>
                  <a:pt x="1182204" y="2564200"/>
                  <a:pt x="1380640" y="2365763"/>
                  <a:pt x="1380641" y="2120980"/>
                </a:cubicBezTo>
                <a:lnTo>
                  <a:pt x="1380640" y="903358"/>
                </a:lnTo>
                <a:cubicBezTo>
                  <a:pt x="1380640" y="658574"/>
                  <a:pt x="1182204" y="460137"/>
                  <a:pt x="937419" y="460137"/>
                </a:cubicBezTo>
                <a:cubicBezTo>
                  <a:pt x="815027" y="460137"/>
                  <a:pt x="704222" y="509746"/>
                  <a:pt x="624015" y="589954"/>
                </a:cubicBezTo>
                <a:cubicBezTo>
                  <a:pt x="543808" y="670161"/>
                  <a:pt x="494199" y="780966"/>
                  <a:pt x="494199" y="903358"/>
                </a:cubicBezTo>
                <a:lnTo>
                  <a:pt x="494198" y="1607937"/>
                </a:lnTo>
                <a:cubicBezTo>
                  <a:pt x="365720" y="1602850"/>
                  <a:pt x="79084" y="1791747"/>
                  <a:pt x="11886" y="1990465"/>
                </a:cubicBezTo>
                <a:lnTo>
                  <a:pt x="11886" y="925533"/>
                </a:lnTo>
                <a:cubicBezTo>
                  <a:pt x="11886" y="669954"/>
                  <a:pt x="115480" y="438571"/>
                  <a:pt x="282968" y="271082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B288E0-D686-4CE3-A33F-1D9E33DC33BA}"/>
              </a:ext>
            </a:extLst>
          </p:cNvPr>
          <p:cNvGrpSpPr/>
          <p:nvPr/>
        </p:nvGrpSpPr>
        <p:grpSpPr>
          <a:xfrm>
            <a:off x="8416723" y="3601109"/>
            <a:ext cx="2876043" cy="893947"/>
            <a:chOff x="1199735" y="1275606"/>
            <a:chExt cx="1962585" cy="89394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F1D331E-C7EF-4B93-AEA2-E927CBFE7EF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D0A236C-DE59-4F82-B484-3E2F563C2E83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157E936-AE8C-4C3F-AB0C-7FD559BB77FD}"/>
              </a:ext>
            </a:extLst>
          </p:cNvPr>
          <p:cNvGrpSpPr/>
          <p:nvPr/>
        </p:nvGrpSpPr>
        <p:grpSpPr>
          <a:xfrm>
            <a:off x="899235" y="3601109"/>
            <a:ext cx="2876043" cy="893947"/>
            <a:chOff x="1199735" y="1275606"/>
            <a:chExt cx="1962585" cy="893947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9674E5A-EEF6-496F-BA61-195C9714AC4F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327225-5182-4D18-950E-6F98B7674E9F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0E63F0C-2600-4570-9ACA-763EBDD6E71A}"/>
              </a:ext>
            </a:extLst>
          </p:cNvPr>
          <p:cNvGrpSpPr/>
          <p:nvPr/>
        </p:nvGrpSpPr>
        <p:grpSpPr>
          <a:xfrm>
            <a:off x="7396103" y="1817714"/>
            <a:ext cx="2876043" cy="893947"/>
            <a:chOff x="1199735" y="1275606"/>
            <a:chExt cx="1962585" cy="89394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F94B195-76EB-4D35-93B2-FC88B9517F9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B18B18-0CB4-4611-BB2B-D7CA6E1983D8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3E9848F-FAEF-467F-9107-EFD3A9D89744}"/>
              </a:ext>
            </a:extLst>
          </p:cNvPr>
          <p:cNvGrpSpPr/>
          <p:nvPr/>
        </p:nvGrpSpPr>
        <p:grpSpPr>
          <a:xfrm>
            <a:off x="7396103" y="5384504"/>
            <a:ext cx="2876043" cy="893947"/>
            <a:chOff x="1199735" y="1275606"/>
            <a:chExt cx="1962585" cy="89394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A6D34D3-86DB-4805-B446-4FE4C4AAE36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9B9BF34-42B9-46E7-9FDF-328CC25C6E7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6A644A0-E44A-4833-8C04-7CF21735EA04}"/>
              </a:ext>
            </a:extLst>
          </p:cNvPr>
          <p:cNvGrpSpPr/>
          <p:nvPr/>
        </p:nvGrpSpPr>
        <p:grpSpPr>
          <a:xfrm>
            <a:off x="1919854" y="1817714"/>
            <a:ext cx="2876043" cy="893947"/>
            <a:chOff x="1199735" y="1275606"/>
            <a:chExt cx="1962585" cy="893947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939702C-3365-4B65-B5FC-F96B2A05DD5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C2BE5A-DAF3-4255-8FF0-3927FF6601C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3722C8D-EC5D-4E17-BA32-AC6BD18C1ACF}"/>
              </a:ext>
            </a:extLst>
          </p:cNvPr>
          <p:cNvGrpSpPr/>
          <p:nvPr/>
        </p:nvGrpSpPr>
        <p:grpSpPr>
          <a:xfrm>
            <a:off x="1919854" y="5384504"/>
            <a:ext cx="2876043" cy="893947"/>
            <a:chOff x="1199735" y="1275606"/>
            <a:chExt cx="1962585" cy="89394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798A40A-A623-40A6-9A80-352225AC4F89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B7804EB-A0E5-4DFF-926D-274A96DE69D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40" name="Hexagon 39">
            <a:extLst>
              <a:ext uri="{FF2B5EF4-FFF2-40B4-BE49-F238E27FC236}">
                <a16:creationId xmlns:a16="http://schemas.microsoft.com/office/drawing/2014/main" id="{AFC8638A-720C-4C76-BE4F-EF230D866107}"/>
              </a:ext>
            </a:extLst>
          </p:cNvPr>
          <p:cNvSpPr/>
          <p:nvPr/>
        </p:nvSpPr>
        <p:spPr>
          <a:xfrm rot="19747125">
            <a:off x="5937870" y="1950579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Hexagon 40">
            <a:extLst>
              <a:ext uri="{FF2B5EF4-FFF2-40B4-BE49-F238E27FC236}">
                <a16:creationId xmlns:a16="http://schemas.microsoft.com/office/drawing/2014/main" id="{39092F61-2620-48D7-8894-5C6F16A22409}"/>
              </a:ext>
            </a:extLst>
          </p:cNvPr>
          <p:cNvSpPr/>
          <p:nvPr/>
        </p:nvSpPr>
        <p:spPr>
          <a:xfrm rot="19747125">
            <a:off x="7617327" y="291691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2" name="Hexagon 41">
            <a:extLst>
              <a:ext uri="{FF2B5EF4-FFF2-40B4-BE49-F238E27FC236}">
                <a16:creationId xmlns:a16="http://schemas.microsoft.com/office/drawing/2014/main" id="{9DA61520-9746-44B3-ABE3-9C7E69A4F08E}"/>
              </a:ext>
            </a:extLst>
          </p:cNvPr>
          <p:cNvSpPr/>
          <p:nvPr/>
        </p:nvSpPr>
        <p:spPr>
          <a:xfrm rot="19747125">
            <a:off x="7622069" y="4870606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6F7AC350-4E2C-435F-83A7-13EDC11787A0}"/>
              </a:ext>
            </a:extLst>
          </p:cNvPr>
          <p:cNvSpPr/>
          <p:nvPr/>
        </p:nvSpPr>
        <p:spPr>
          <a:xfrm rot="19747125">
            <a:off x="5937870" y="5819748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8A35E88A-02E9-48A2-AD81-E357EB419EB9}"/>
              </a:ext>
            </a:extLst>
          </p:cNvPr>
          <p:cNvSpPr/>
          <p:nvPr/>
        </p:nvSpPr>
        <p:spPr>
          <a:xfrm rot="19747125">
            <a:off x="4260498" y="4894277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D19EACC3-6D3C-4FA7-9ACF-72C5408EBCC7}"/>
              </a:ext>
            </a:extLst>
          </p:cNvPr>
          <p:cNvSpPr/>
          <p:nvPr/>
        </p:nvSpPr>
        <p:spPr>
          <a:xfrm rot="19747125">
            <a:off x="4278242" y="2956103"/>
            <a:ext cx="316254" cy="271075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0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19A0E4C-B612-47BC-8918-396C7C69C6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70184" y="651850"/>
            <a:ext cx="4554466" cy="5887883"/>
          </a:xfrm>
          <a:prstGeom prst="rect">
            <a:avLst/>
          </a:prstGeom>
        </p:spPr>
      </p:pic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70AAF87C-B6EB-4582-BA27-329892904F55}"/>
              </a:ext>
            </a:extLst>
          </p:cNvPr>
          <p:cNvSpPr/>
          <p:nvPr/>
        </p:nvSpPr>
        <p:spPr>
          <a:xfrm>
            <a:off x="4771186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563ECC56-2AD6-4070-A7AE-BD6014E83B5A}"/>
              </a:ext>
            </a:extLst>
          </p:cNvPr>
          <p:cNvSpPr/>
          <p:nvPr/>
        </p:nvSpPr>
        <p:spPr>
          <a:xfrm>
            <a:off x="4771186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891882D5-DBDA-4BF0-96EE-059D06BFFBF3}"/>
              </a:ext>
            </a:extLst>
          </p:cNvPr>
          <p:cNvSpPr/>
          <p:nvPr/>
        </p:nvSpPr>
        <p:spPr>
          <a:xfrm>
            <a:off x="2925090" y="2463757"/>
            <a:ext cx="1440000" cy="1368000"/>
          </a:xfrm>
          <a:prstGeom prst="roundRect">
            <a:avLst>
              <a:gd name="adj" fmla="val 8843"/>
            </a:avLst>
          </a:prstGeom>
          <a:solidFill>
            <a:schemeClr val="accent2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2754113B-36D1-4E8E-AA9E-5B7FBF798781}"/>
              </a:ext>
            </a:extLst>
          </p:cNvPr>
          <p:cNvSpPr/>
          <p:nvPr/>
        </p:nvSpPr>
        <p:spPr>
          <a:xfrm>
            <a:off x="2925090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EE92DF3D-AB16-4926-B95A-27A2C50BE9C5}"/>
              </a:ext>
            </a:extLst>
          </p:cNvPr>
          <p:cNvSpPr/>
          <p:nvPr/>
        </p:nvSpPr>
        <p:spPr>
          <a:xfrm>
            <a:off x="1078995" y="2463757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9" name="Rounded Rectangle 9">
            <a:extLst>
              <a:ext uri="{FF2B5EF4-FFF2-40B4-BE49-F238E27FC236}">
                <a16:creationId xmlns:a16="http://schemas.microsoft.com/office/drawing/2014/main" id="{73E1963A-5CFA-4272-8F66-750BD68CAB7D}"/>
              </a:ext>
            </a:extLst>
          </p:cNvPr>
          <p:cNvSpPr/>
          <p:nvPr/>
        </p:nvSpPr>
        <p:spPr>
          <a:xfrm>
            <a:off x="1078995" y="4081888"/>
            <a:ext cx="1440000" cy="1368000"/>
          </a:xfrm>
          <a:prstGeom prst="roundRect">
            <a:avLst>
              <a:gd name="adj" fmla="val 8843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A187E1-BAE7-412A-A59F-35EB220811E3}"/>
              </a:ext>
            </a:extLst>
          </p:cNvPr>
          <p:cNvSpPr txBox="1"/>
          <p:nvPr/>
        </p:nvSpPr>
        <p:spPr>
          <a:xfrm>
            <a:off x="1218681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C921CC-7EA7-4029-97E2-4E8B2477B8B1}"/>
              </a:ext>
            </a:extLst>
          </p:cNvPr>
          <p:cNvSpPr txBox="1"/>
          <p:nvPr/>
        </p:nvSpPr>
        <p:spPr>
          <a:xfrm>
            <a:off x="3064777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646E4D-B892-45E6-9EA3-E360468F4496}"/>
              </a:ext>
            </a:extLst>
          </p:cNvPr>
          <p:cNvSpPr txBox="1"/>
          <p:nvPr/>
        </p:nvSpPr>
        <p:spPr>
          <a:xfrm>
            <a:off x="1218681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DEF8009-6FA6-4392-867A-8F6FDFB8F1EF}"/>
              </a:ext>
            </a:extLst>
          </p:cNvPr>
          <p:cNvSpPr txBox="1"/>
          <p:nvPr/>
        </p:nvSpPr>
        <p:spPr>
          <a:xfrm>
            <a:off x="3064777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5F9AA-691B-4E50-82FD-15EEDAFF7BB5}"/>
              </a:ext>
            </a:extLst>
          </p:cNvPr>
          <p:cNvSpPr txBox="1"/>
          <p:nvPr/>
        </p:nvSpPr>
        <p:spPr>
          <a:xfrm>
            <a:off x="4910872" y="4811606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7AE8959-798A-4E19-BB99-F84C015E9095}"/>
              </a:ext>
            </a:extLst>
          </p:cNvPr>
          <p:cNvSpPr txBox="1"/>
          <p:nvPr/>
        </p:nvSpPr>
        <p:spPr>
          <a:xfrm>
            <a:off x="4910872" y="3217795"/>
            <a:ext cx="11606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PowerPoint  Presentation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E34527-AD7A-460F-92C1-03A579863711}"/>
              </a:ext>
            </a:extLst>
          </p:cNvPr>
          <p:cNvSpPr txBox="1"/>
          <p:nvPr/>
        </p:nvSpPr>
        <p:spPr>
          <a:xfrm>
            <a:off x="690553" y="1477238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3D84E-0D87-49A3-9FCB-873DAE90157D}"/>
              </a:ext>
            </a:extLst>
          </p:cNvPr>
          <p:cNvSpPr txBox="1"/>
          <p:nvPr/>
        </p:nvSpPr>
        <p:spPr>
          <a:xfrm>
            <a:off x="690553" y="5580786"/>
            <a:ext cx="5910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8" name="Oval 21">
            <a:extLst>
              <a:ext uri="{FF2B5EF4-FFF2-40B4-BE49-F238E27FC236}">
                <a16:creationId xmlns:a16="http://schemas.microsoft.com/office/drawing/2014/main" id="{C1219F38-06D6-4D6D-9429-221B5322D80C}"/>
              </a:ext>
            </a:extLst>
          </p:cNvPr>
          <p:cNvSpPr/>
          <p:nvPr/>
        </p:nvSpPr>
        <p:spPr>
          <a:xfrm rot="20700000">
            <a:off x="3427609" y="4302208"/>
            <a:ext cx="434971" cy="381221"/>
          </a:xfrm>
          <a:custGeom>
            <a:avLst/>
            <a:gdLst/>
            <a:ahLst/>
            <a:cxnLst/>
            <a:rect l="l" t="t" r="r" b="b"/>
            <a:pathLst>
              <a:path w="4088377" h="3321003">
                <a:moveTo>
                  <a:pt x="1365628" y="1622218"/>
                </a:moveTo>
                <a:cubicBezTo>
                  <a:pt x="1121373" y="1556771"/>
                  <a:pt x="870309" y="1701722"/>
                  <a:pt x="804861" y="1945977"/>
                </a:cubicBezTo>
                <a:cubicBezTo>
                  <a:pt x="739413" y="2190232"/>
                  <a:pt x="884365" y="2441296"/>
                  <a:pt x="1128620" y="2506744"/>
                </a:cubicBezTo>
                <a:cubicBezTo>
                  <a:pt x="1372875" y="2572191"/>
                  <a:pt x="1623939" y="2427240"/>
                  <a:pt x="1689387" y="2182985"/>
                </a:cubicBezTo>
                <a:cubicBezTo>
                  <a:pt x="1754835" y="1938730"/>
                  <a:pt x="1609883" y="1687666"/>
                  <a:pt x="1365628" y="1622218"/>
                </a:cubicBezTo>
                <a:close/>
                <a:moveTo>
                  <a:pt x="1447099" y="1318163"/>
                </a:moveTo>
                <a:cubicBezTo>
                  <a:pt x="1859279" y="1428606"/>
                  <a:pt x="2103885" y="1852277"/>
                  <a:pt x="1993442" y="2264456"/>
                </a:cubicBezTo>
                <a:cubicBezTo>
                  <a:pt x="1882999" y="2676636"/>
                  <a:pt x="1459328" y="2921242"/>
                  <a:pt x="1047149" y="2810799"/>
                </a:cubicBezTo>
                <a:cubicBezTo>
                  <a:pt x="634969" y="2700356"/>
                  <a:pt x="390363" y="2276685"/>
                  <a:pt x="500806" y="1864505"/>
                </a:cubicBezTo>
                <a:cubicBezTo>
                  <a:pt x="611249" y="1452326"/>
                  <a:pt x="1034920" y="1207720"/>
                  <a:pt x="1447099" y="1318163"/>
                </a:cubicBezTo>
                <a:close/>
                <a:moveTo>
                  <a:pt x="1476725" y="1207597"/>
                </a:moveTo>
                <a:cubicBezTo>
                  <a:pt x="1003481" y="1080792"/>
                  <a:pt x="517045" y="1361635"/>
                  <a:pt x="390240" y="1834879"/>
                </a:cubicBezTo>
                <a:cubicBezTo>
                  <a:pt x="263435" y="2308124"/>
                  <a:pt x="544279" y="2794559"/>
                  <a:pt x="1017523" y="2921365"/>
                </a:cubicBezTo>
                <a:cubicBezTo>
                  <a:pt x="1490767" y="3048170"/>
                  <a:pt x="1977202" y="2767326"/>
                  <a:pt x="2104008" y="2294082"/>
                </a:cubicBezTo>
                <a:cubicBezTo>
                  <a:pt x="2230813" y="1820838"/>
                  <a:pt x="1949969" y="1334403"/>
                  <a:pt x="1476725" y="1207597"/>
                </a:cubicBezTo>
                <a:close/>
                <a:moveTo>
                  <a:pt x="3290290" y="1590224"/>
                </a:moveTo>
                <a:cubicBezTo>
                  <a:pt x="3269727" y="1586016"/>
                  <a:pt x="3248437" y="1583806"/>
                  <a:pt x="3226630" y="1583806"/>
                </a:cubicBezTo>
                <a:cubicBezTo>
                  <a:pt x="3052179" y="1583806"/>
                  <a:pt x="2910758" y="1725227"/>
                  <a:pt x="2910758" y="1899678"/>
                </a:cubicBezTo>
                <a:cubicBezTo>
                  <a:pt x="2910758" y="2074130"/>
                  <a:pt x="3052179" y="2215551"/>
                  <a:pt x="3226630" y="2215550"/>
                </a:cubicBezTo>
                <a:cubicBezTo>
                  <a:pt x="3401082" y="2215551"/>
                  <a:pt x="3542503" y="2074130"/>
                  <a:pt x="3542502" y="1899678"/>
                </a:cubicBezTo>
                <a:cubicBezTo>
                  <a:pt x="3542503" y="1747033"/>
                  <a:pt x="3434228" y="1619677"/>
                  <a:pt x="3290290" y="1590224"/>
                </a:cubicBezTo>
                <a:close/>
                <a:moveTo>
                  <a:pt x="3334055" y="1377473"/>
                </a:moveTo>
                <a:cubicBezTo>
                  <a:pt x="3576950" y="1427177"/>
                  <a:pt x="3759665" y="1642090"/>
                  <a:pt x="3759665" y="1899678"/>
                </a:cubicBezTo>
                <a:cubicBezTo>
                  <a:pt x="3759665" y="2194064"/>
                  <a:pt x="3521017" y="2432713"/>
                  <a:pt x="3226630" y="2432713"/>
                </a:cubicBezTo>
                <a:cubicBezTo>
                  <a:pt x="2932244" y="2432712"/>
                  <a:pt x="2693596" y="2194065"/>
                  <a:pt x="2693596" y="1899678"/>
                </a:cubicBezTo>
                <a:cubicBezTo>
                  <a:pt x="2693596" y="1605292"/>
                  <a:pt x="2932244" y="1366644"/>
                  <a:pt x="3226630" y="1366644"/>
                </a:cubicBezTo>
                <a:cubicBezTo>
                  <a:pt x="3263429" y="1366644"/>
                  <a:pt x="3299356" y="1370373"/>
                  <a:pt x="3334055" y="1377473"/>
                </a:cubicBezTo>
                <a:close/>
                <a:moveTo>
                  <a:pt x="1391137" y="789478"/>
                </a:moveTo>
                <a:lnTo>
                  <a:pt x="1759910" y="888290"/>
                </a:lnTo>
                <a:lnTo>
                  <a:pt x="1754625" y="1202375"/>
                </a:lnTo>
                <a:lnTo>
                  <a:pt x="1744979" y="1199790"/>
                </a:lnTo>
                <a:cubicBezTo>
                  <a:pt x="1823578" y="1244024"/>
                  <a:pt x="1894617" y="1298265"/>
                  <a:pt x="1954704" y="1362586"/>
                </a:cubicBezTo>
                <a:lnTo>
                  <a:pt x="2234317" y="1293059"/>
                </a:lnTo>
                <a:lnTo>
                  <a:pt x="2413554" y="1630152"/>
                </a:lnTo>
                <a:lnTo>
                  <a:pt x="2214321" y="1809770"/>
                </a:lnTo>
                <a:cubicBezTo>
                  <a:pt x="2239296" y="1900740"/>
                  <a:pt x="2251067" y="1995997"/>
                  <a:pt x="2246841" y="2092825"/>
                </a:cubicBezTo>
                <a:lnTo>
                  <a:pt x="2495698" y="2230974"/>
                </a:lnTo>
                <a:lnTo>
                  <a:pt x="2396885" y="2599747"/>
                </a:lnTo>
                <a:lnTo>
                  <a:pt x="2094912" y="2594668"/>
                </a:lnTo>
                <a:cubicBezTo>
                  <a:pt x="2056732" y="2658461"/>
                  <a:pt x="2010475" y="2715996"/>
                  <a:pt x="1958644" y="2767359"/>
                </a:cubicBezTo>
                <a:lnTo>
                  <a:pt x="2057814" y="3026193"/>
                </a:lnTo>
                <a:lnTo>
                  <a:pt x="1745078" y="3245174"/>
                </a:lnTo>
                <a:lnTo>
                  <a:pt x="1507869" y="3039237"/>
                </a:lnTo>
                <a:lnTo>
                  <a:pt x="1536736" y="3019025"/>
                </a:lnTo>
                <a:cubicBezTo>
                  <a:pt x="1445878" y="3048429"/>
                  <a:pt x="1349798" y="3062567"/>
                  <a:pt x="1251837" y="3062021"/>
                </a:cubicBezTo>
                <a:lnTo>
                  <a:pt x="1108065" y="3321003"/>
                </a:lnTo>
                <a:lnTo>
                  <a:pt x="739291" y="3222191"/>
                </a:lnTo>
                <a:lnTo>
                  <a:pt x="744274" y="2926021"/>
                </a:lnTo>
                <a:cubicBezTo>
                  <a:pt x="666128" y="2881484"/>
                  <a:pt x="595548" y="2827017"/>
                  <a:pt x="535891" y="2762576"/>
                </a:cubicBezTo>
                <a:lnTo>
                  <a:pt x="540671" y="2772825"/>
                </a:lnTo>
                <a:lnTo>
                  <a:pt x="232276" y="2832568"/>
                </a:lnTo>
                <a:lnTo>
                  <a:pt x="70927" y="2486556"/>
                </a:lnTo>
                <a:lnTo>
                  <a:pt x="279495" y="2317444"/>
                </a:lnTo>
                <a:cubicBezTo>
                  <a:pt x="257233" y="2235849"/>
                  <a:pt x="245603" y="2150814"/>
                  <a:pt x="245586" y="2064274"/>
                </a:cubicBezTo>
                <a:lnTo>
                  <a:pt x="0" y="1927940"/>
                </a:lnTo>
                <a:lnTo>
                  <a:pt x="98812" y="1559167"/>
                </a:lnTo>
                <a:lnTo>
                  <a:pt x="380240" y="1563901"/>
                </a:lnTo>
                <a:cubicBezTo>
                  <a:pt x="418421" y="1496524"/>
                  <a:pt x="464524" y="1435092"/>
                  <a:pt x="516679" y="1380105"/>
                </a:cubicBezTo>
                <a:lnTo>
                  <a:pt x="422419" y="1089378"/>
                </a:lnTo>
                <a:lnTo>
                  <a:pt x="746189" y="887063"/>
                </a:lnTo>
                <a:lnTo>
                  <a:pt x="972292" y="1105134"/>
                </a:lnTo>
                <a:lnTo>
                  <a:pt x="970019" y="1106554"/>
                </a:lnTo>
                <a:cubicBezTo>
                  <a:pt x="1058903" y="1078586"/>
                  <a:pt x="1152743" y="1065659"/>
                  <a:pt x="1248316" y="1066709"/>
                </a:cubicBezTo>
                <a:lnTo>
                  <a:pt x="1238669" y="1064125"/>
                </a:lnTo>
                <a:close/>
                <a:moveTo>
                  <a:pt x="3349970" y="1300109"/>
                </a:moveTo>
                <a:cubicBezTo>
                  <a:pt x="3310130" y="1291957"/>
                  <a:pt x="3268880" y="1287676"/>
                  <a:pt x="3226630" y="1287676"/>
                </a:cubicBezTo>
                <a:cubicBezTo>
                  <a:pt x="2888631" y="1287676"/>
                  <a:pt x="2614628" y="1561679"/>
                  <a:pt x="2614628" y="1899678"/>
                </a:cubicBezTo>
                <a:cubicBezTo>
                  <a:pt x="2614628" y="2237678"/>
                  <a:pt x="2888630" y="2511680"/>
                  <a:pt x="3226630" y="2511681"/>
                </a:cubicBezTo>
                <a:cubicBezTo>
                  <a:pt x="3564630" y="2511681"/>
                  <a:pt x="3838633" y="2237678"/>
                  <a:pt x="3838633" y="1899678"/>
                </a:cubicBezTo>
                <a:cubicBezTo>
                  <a:pt x="3838632" y="1603928"/>
                  <a:pt x="3628849" y="1357176"/>
                  <a:pt x="3349970" y="1300109"/>
                </a:cubicBezTo>
                <a:close/>
                <a:moveTo>
                  <a:pt x="3358324" y="1024334"/>
                </a:moveTo>
                <a:lnTo>
                  <a:pt x="3410883" y="1234575"/>
                </a:lnTo>
                <a:lnTo>
                  <a:pt x="3403994" y="1234575"/>
                </a:lnTo>
                <a:cubicBezTo>
                  <a:pt x="3464268" y="1250018"/>
                  <a:pt x="3521292" y="1273478"/>
                  <a:pt x="3572818" y="1305612"/>
                </a:cubicBezTo>
                <a:lnTo>
                  <a:pt x="3746730" y="1209354"/>
                </a:lnTo>
                <a:lnTo>
                  <a:pt x="3926358" y="1401981"/>
                </a:lnTo>
                <a:lnTo>
                  <a:pt x="3825667" y="1557247"/>
                </a:lnTo>
                <a:cubicBezTo>
                  <a:pt x="3858552" y="1613408"/>
                  <a:pt x="3883404" y="1674784"/>
                  <a:pt x="3897877" y="1740062"/>
                </a:cubicBezTo>
                <a:lnTo>
                  <a:pt x="4088377" y="1787686"/>
                </a:lnTo>
                <a:lnTo>
                  <a:pt x="4088377" y="2051071"/>
                </a:lnTo>
                <a:lnTo>
                  <a:pt x="3886243" y="2101605"/>
                </a:lnTo>
                <a:cubicBezTo>
                  <a:pt x="3872191" y="2150933"/>
                  <a:pt x="3851639" y="2197531"/>
                  <a:pt x="3826272" y="2241013"/>
                </a:cubicBezTo>
                <a:lnTo>
                  <a:pt x="3938572" y="2395786"/>
                </a:lnTo>
                <a:lnTo>
                  <a:pt x="3769272" y="2597551"/>
                </a:lnTo>
                <a:lnTo>
                  <a:pt x="3574432" y="2502674"/>
                </a:lnTo>
                <a:lnTo>
                  <a:pt x="3590059" y="2484050"/>
                </a:lnTo>
                <a:cubicBezTo>
                  <a:pt x="3534764" y="2519868"/>
                  <a:pt x="3473263" y="2546445"/>
                  <a:pt x="3407886" y="2563572"/>
                </a:cubicBezTo>
                <a:lnTo>
                  <a:pt x="3358323" y="2761823"/>
                </a:lnTo>
                <a:lnTo>
                  <a:pt x="3094938" y="2761823"/>
                </a:lnTo>
                <a:lnTo>
                  <a:pt x="3045375" y="2563574"/>
                </a:lnTo>
                <a:cubicBezTo>
                  <a:pt x="2985349" y="2547848"/>
                  <a:pt x="2928591" y="2524155"/>
                  <a:pt x="2877330" y="2491865"/>
                </a:cubicBezTo>
                <a:lnTo>
                  <a:pt x="2882346" y="2497841"/>
                </a:lnTo>
                <a:lnTo>
                  <a:pt x="2687507" y="2592718"/>
                </a:lnTo>
                <a:lnTo>
                  <a:pt x="2518206" y="2390954"/>
                </a:lnTo>
                <a:lnTo>
                  <a:pt x="2626994" y="2241021"/>
                </a:lnTo>
                <a:cubicBezTo>
                  <a:pt x="2597591" y="2190623"/>
                  <a:pt x="2574657" y="2136035"/>
                  <a:pt x="2559194" y="2078370"/>
                </a:cubicBezTo>
                <a:lnTo>
                  <a:pt x="2371198" y="2031371"/>
                </a:lnTo>
                <a:lnTo>
                  <a:pt x="2371198" y="1767986"/>
                </a:lnTo>
                <a:lnTo>
                  <a:pt x="2559579" y="1720890"/>
                </a:lnTo>
                <a:cubicBezTo>
                  <a:pt x="2572992" y="1669175"/>
                  <a:pt x="2592745" y="1620006"/>
                  <a:pt x="2617681" y="1574051"/>
                </a:cubicBezTo>
                <a:lnTo>
                  <a:pt x="2502958" y="1397149"/>
                </a:lnTo>
                <a:lnTo>
                  <a:pt x="2682587" y="1204520"/>
                </a:lnTo>
                <a:lnTo>
                  <a:pt x="2872193" y="1309466"/>
                </a:lnTo>
                <a:lnTo>
                  <a:pt x="2870932" y="1310818"/>
                </a:lnTo>
                <a:cubicBezTo>
                  <a:pt x="2925169" y="1276310"/>
                  <a:pt x="2985393" y="1250941"/>
                  <a:pt x="3049268" y="1234575"/>
                </a:cubicBezTo>
                <a:lnTo>
                  <a:pt x="3042378" y="1234576"/>
                </a:lnTo>
                <a:lnTo>
                  <a:pt x="3094939" y="1024334"/>
                </a:lnTo>
                <a:close/>
                <a:moveTo>
                  <a:pt x="2786480" y="402820"/>
                </a:moveTo>
                <a:cubicBezTo>
                  <a:pt x="2745900" y="389943"/>
                  <a:pt x="2701172" y="388627"/>
                  <a:pt x="2657264" y="401580"/>
                </a:cubicBezTo>
                <a:cubicBezTo>
                  <a:pt x="2540176" y="436121"/>
                  <a:pt x="2473258" y="559041"/>
                  <a:pt x="2507800" y="676128"/>
                </a:cubicBezTo>
                <a:cubicBezTo>
                  <a:pt x="2542340" y="793216"/>
                  <a:pt x="2665260" y="860133"/>
                  <a:pt x="2782348" y="825592"/>
                </a:cubicBezTo>
                <a:cubicBezTo>
                  <a:pt x="2899435" y="791051"/>
                  <a:pt x="2966353" y="668132"/>
                  <a:pt x="2931812" y="551045"/>
                </a:cubicBezTo>
                <a:cubicBezTo>
                  <a:pt x="2910223" y="477864"/>
                  <a:pt x="2854113" y="424282"/>
                  <a:pt x="2786480" y="402820"/>
                </a:cubicBezTo>
                <a:close/>
                <a:moveTo>
                  <a:pt x="2932202" y="47278"/>
                </a:moveTo>
                <a:lnTo>
                  <a:pt x="3090904" y="140999"/>
                </a:lnTo>
                <a:lnTo>
                  <a:pt x="3054065" y="265147"/>
                </a:lnTo>
                <a:cubicBezTo>
                  <a:pt x="3087256" y="296329"/>
                  <a:pt x="3116089" y="332603"/>
                  <a:pt x="3138727" y="373550"/>
                </a:cubicBezTo>
                <a:lnTo>
                  <a:pt x="3276016" y="367796"/>
                </a:lnTo>
                <a:lnTo>
                  <a:pt x="3328165" y="544574"/>
                </a:lnTo>
                <a:lnTo>
                  <a:pt x="3202503" y="618514"/>
                </a:lnTo>
                <a:cubicBezTo>
                  <a:pt x="3202838" y="654403"/>
                  <a:pt x="3198271" y="689748"/>
                  <a:pt x="3189855" y="723955"/>
                </a:cubicBezTo>
                <a:lnTo>
                  <a:pt x="3295873" y="805599"/>
                </a:lnTo>
                <a:lnTo>
                  <a:pt x="3222192" y="974540"/>
                </a:lnTo>
                <a:lnTo>
                  <a:pt x="3072634" y="949439"/>
                </a:lnTo>
                <a:lnTo>
                  <a:pt x="3079435" y="933845"/>
                </a:lnTo>
                <a:cubicBezTo>
                  <a:pt x="3049413" y="968833"/>
                  <a:pt x="3013398" y="998848"/>
                  <a:pt x="2972910" y="1023288"/>
                </a:cubicBezTo>
                <a:lnTo>
                  <a:pt x="2978897" y="1166163"/>
                </a:lnTo>
                <a:lnTo>
                  <a:pt x="2802119" y="1218312"/>
                </a:lnTo>
                <a:lnTo>
                  <a:pt x="2729602" y="1095065"/>
                </a:lnTo>
                <a:cubicBezTo>
                  <a:pt x="2686199" y="1096396"/>
                  <a:pt x="2643414" y="1091732"/>
                  <a:pt x="2602615" y="1080209"/>
                </a:cubicBezTo>
                <a:lnTo>
                  <a:pt x="2607165" y="1083226"/>
                </a:lnTo>
                <a:lnTo>
                  <a:pt x="2495179" y="1185484"/>
                </a:lnTo>
                <a:lnTo>
                  <a:pt x="2341599" y="1083585"/>
                </a:lnTo>
                <a:lnTo>
                  <a:pt x="2384929" y="961414"/>
                </a:lnTo>
                <a:cubicBezTo>
                  <a:pt x="2355215" y="933409"/>
                  <a:pt x="2329015" y="901312"/>
                  <a:pt x="2307218" y="865670"/>
                </a:cubicBezTo>
                <a:lnTo>
                  <a:pt x="2171734" y="871348"/>
                </a:lnTo>
                <a:lnTo>
                  <a:pt x="2119584" y="694571"/>
                </a:lnTo>
                <a:lnTo>
                  <a:pt x="2236697" y="625662"/>
                </a:lnTo>
                <a:cubicBezTo>
                  <a:pt x="2235459" y="588297"/>
                  <a:pt x="2238982" y="551385"/>
                  <a:pt x="2246620" y="515603"/>
                </a:cubicBezTo>
                <a:lnTo>
                  <a:pt x="2134594" y="419585"/>
                </a:lnTo>
                <a:lnTo>
                  <a:pt x="2217016" y="254732"/>
                </a:lnTo>
                <a:lnTo>
                  <a:pt x="2365055" y="287627"/>
                </a:lnTo>
                <a:lnTo>
                  <a:pt x="2364476" y="288784"/>
                </a:lnTo>
                <a:cubicBezTo>
                  <a:pt x="2394046" y="254885"/>
                  <a:pt x="2429444" y="225933"/>
                  <a:pt x="2469075" y="202302"/>
                </a:cubicBezTo>
                <a:lnTo>
                  <a:pt x="2464452" y="203666"/>
                </a:lnTo>
                <a:lnTo>
                  <a:pt x="2458102" y="52150"/>
                </a:lnTo>
                <a:lnTo>
                  <a:pt x="2634880" y="0"/>
                </a:lnTo>
                <a:lnTo>
                  <a:pt x="2711784" y="130703"/>
                </a:lnTo>
                <a:lnTo>
                  <a:pt x="2707159" y="132067"/>
                </a:lnTo>
                <a:cubicBezTo>
                  <a:pt x="2750672" y="130497"/>
                  <a:pt x="2793590" y="134953"/>
                  <a:pt x="2834535" y="146319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19" name="Trapezoid 3">
            <a:extLst>
              <a:ext uri="{FF2B5EF4-FFF2-40B4-BE49-F238E27FC236}">
                <a16:creationId xmlns:a16="http://schemas.microsoft.com/office/drawing/2014/main" id="{C17D322A-C938-41AD-BAD9-9937408D743C}"/>
              </a:ext>
            </a:extLst>
          </p:cNvPr>
          <p:cNvSpPr/>
          <p:nvPr/>
        </p:nvSpPr>
        <p:spPr>
          <a:xfrm>
            <a:off x="3486921" y="2771347"/>
            <a:ext cx="316346" cy="322413"/>
          </a:xfrm>
          <a:custGeom>
            <a:avLst/>
            <a:gdLst/>
            <a:ahLst/>
            <a:cxnLst/>
            <a:rect l="l" t="t" r="r" b="b"/>
            <a:pathLst>
              <a:path w="3890855" h="3965475">
                <a:moveTo>
                  <a:pt x="513635" y="2426125"/>
                </a:moveTo>
                <a:lnTo>
                  <a:pt x="1518439" y="2426125"/>
                </a:lnTo>
                <a:cubicBezTo>
                  <a:pt x="1550976" y="2510415"/>
                  <a:pt x="1581900" y="2596962"/>
                  <a:pt x="1610725" y="2683637"/>
                </a:cubicBezTo>
                <a:lnTo>
                  <a:pt x="901668" y="2683637"/>
                </a:lnTo>
                <a:lnTo>
                  <a:pt x="559881" y="3707964"/>
                </a:lnTo>
                <a:lnTo>
                  <a:pt x="1917114" y="3707964"/>
                </a:lnTo>
                <a:cubicBezTo>
                  <a:pt x="1925031" y="3729959"/>
                  <a:pt x="1931702" y="3744180"/>
                  <a:pt x="1936944" y="3749452"/>
                </a:cubicBezTo>
                <a:cubicBezTo>
                  <a:pt x="1940579" y="3743065"/>
                  <a:pt x="1945876" y="3728913"/>
                  <a:pt x="1952632" y="3707964"/>
                </a:cubicBezTo>
                <a:lnTo>
                  <a:pt x="3330974" y="3707964"/>
                </a:lnTo>
                <a:lnTo>
                  <a:pt x="2989187" y="2683637"/>
                </a:lnTo>
                <a:lnTo>
                  <a:pt x="2271337" y="2683637"/>
                </a:lnTo>
                <a:cubicBezTo>
                  <a:pt x="2301469" y="2597098"/>
                  <a:pt x="2333531" y="2510572"/>
                  <a:pt x="2366939" y="2426125"/>
                </a:cubicBezTo>
                <a:lnTo>
                  <a:pt x="3377220" y="2426125"/>
                </a:lnTo>
                <a:lnTo>
                  <a:pt x="3890855" y="3965475"/>
                </a:lnTo>
                <a:lnTo>
                  <a:pt x="0" y="3965475"/>
                </a:lnTo>
                <a:close/>
                <a:moveTo>
                  <a:pt x="1936944" y="620869"/>
                </a:moveTo>
                <a:cubicBezTo>
                  <a:pt x="1782578" y="620869"/>
                  <a:pt x="1657440" y="746006"/>
                  <a:pt x="1657440" y="900372"/>
                </a:cubicBezTo>
                <a:cubicBezTo>
                  <a:pt x="1657440" y="1054738"/>
                  <a:pt x="1782578" y="1179876"/>
                  <a:pt x="1936944" y="1179876"/>
                </a:cubicBezTo>
                <a:cubicBezTo>
                  <a:pt x="2091310" y="1179876"/>
                  <a:pt x="2216447" y="1054738"/>
                  <a:pt x="2216447" y="900372"/>
                </a:cubicBezTo>
                <a:cubicBezTo>
                  <a:pt x="2216447" y="746006"/>
                  <a:pt x="2091310" y="620869"/>
                  <a:pt x="1936944" y="620869"/>
                </a:cubicBezTo>
                <a:close/>
                <a:moveTo>
                  <a:pt x="1936944" y="0"/>
                </a:moveTo>
                <a:cubicBezTo>
                  <a:pt x="2169175" y="0"/>
                  <a:pt x="2401406" y="88593"/>
                  <a:pt x="2578592" y="265779"/>
                </a:cubicBezTo>
                <a:lnTo>
                  <a:pt x="2578592" y="265780"/>
                </a:lnTo>
                <a:cubicBezTo>
                  <a:pt x="2932964" y="620153"/>
                  <a:pt x="2888999" y="1155622"/>
                  <a:pt x="2578592" y="1549077"/>
                </a:cubicBezTo>
                <a:cubicBezTo>
                  <a:pt x="2248849" y="1967039"/>
                  <a:pt x="1976153" y="3125749"/>
                  <a:pt x="1936944" y="3194660"/>
                </a:cubicBezTo>
                <a:cubicBezTo>
                  <a:pt x="1883033" y="3140450"/>
                  <a:pt x="1647095" y="1944983"/>
                  <a:pt x="1295295" y="1549076"/>
                </a:cubicBezTo>
                <a:cubicBezTo>
                  <a:pt x="962406" y="1174450"/>
                  <a:pt x="940923" y="620152"/>
                  <a:pt x="1295295" y="265779"/>
                </a:cubicBezTo>
                <a:cubicBezTo>
                  <a:pt x="1472481" y="88593"/>
                  <a:pt x="1704713" y="0"/>
                  <a:pt x="193694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0" name="Down Arrow 1">
            <a:extLst>
              <a:ext uri="{FF2B5EF4-FFF2-40B4-BE49-F238E27FC236}">
                <a16:creationId xmlns:a16="http://schemas.microsoft.com/office/drawing/2014/main" id="{6CCDAE06-DAE6-4BA8-AF9D-134CE2CBA6CF}"/>
              </a:ext>
            </a:extLst>
          </p:cNvPr>
          <p:cNvSpPr/>
          <p:nvPr/>
        </p:nvSpPr>
        <p:spPr>
          <a:xfrm rot="10800000" flipH="1">
            <a:off x="1617924" y="4285387"/>
            <a:ext cx="362146" cy="406688"/>
          </a:xfrm>
          <a:custGeom>
            <a:avLst/>
            <a:gdLst/>
            <a:ahLst/>
            <a:cxnLst/>
            <a:rect l="l" t="t" r="r" b="b"/>
            <a:pathLst>
              <a:path w="3496146" h="3926159">
                <a:moveTo>
                  <a:pt x="1476067" y="1782198"/>
                </a:moveTo>
                <a:lnTo>
                  <a:pt x="2085005" y="1782198"/>
                </a:lnTo>
                <a:lnTo>
                  <a:pt x="2085005" y="560436"/>
                </a:lnTo>
                <a:lnTo>
                  <a:pt x="2389473" y="560436"/>
                </a:lnTo>
                <a:lnTo>
                  <a:pt x="1780536" y="0"/>
                </a:lnTo>
                <a:lnTo>
                  <a:pt x="1171598" y="560436"/>
                </a:lnTo>
                <a:lnTo>
                  <a:pt x="1476067" y="560436"/>
                </a:lnTo>
                <a:close/>
                <a:moveTo>
                  <a:pt x="2794909" y="2376264"/>
                </a:moveTo>
                <a:lnTo>
                  <a:pt x="3403846" y="1815828"/>
                </a:lnTo>
                <a:lnTo>
                  <a:pt x="3099377" y="1815828"/>
                </a:lnTo>
                <a:lnTo>
                  <a:pt x="3099377" y="594066"/>
                </a:lnTo>
                <a:lnTo>
                  <a:pt x="2490440" y="594066"/>
                </a:lnTo>
                <a:lnTo>
                  <a:pt x="2490440" y="1815828"/>
                </a:lnTo>
                <a:lnTo>
                  <a:pt x="2185971" y="1815828"/>
                </a:lnTo>
                <a:close/>
                <a:moveTo>
                  <a:pt x="1738539" y="2704452"/>
                </a:moveTo>
                <a:cubicBezTo>
                  <a:pt x="2025742" y="2708651"/>
                  <a:pt x="2249289" y="2617027"/>
                  <a:pt x="2474392" y="2519294"/>
                </a:cubicBezTo>
                <a:cubicBezTo>
                  <a:pt x="2631335" y="2431624"/>
                  <a:pt x="2641220" y="2356014"/>
                  <a:pt x="2614641" y="2282563"/>
                </a:cubicBezTo>
                <a:cubicBezTo>
                  <a:pt x="2582745" y="2203226"/>
                  <a:pt x="2511446" y="2141129"/>
                  <a:pt x="2374721" y="2203680"/>
                </a:cubicBezTo>
                <a:cubicBezTo>
                  <a:pt x="2195292" y="2350932"/>
                  <a:pt x="1621166" y="2470817"/>
                  <a:pt x="1266317" y="2262320"/>
                </a:cubicBezTo>
                <a:cubicBezTo>
                  <a:pt x="1169173" y="2191011"/>
                  <a:pt x="970584" y="2135007"/>
                  <a:pt x="918755" y="2260582"/>
                </a:cubicBezTo>
                <a:cubicBezTo>
                  <a:pt x="905798" y="2301917"/>
                  <a:pt x="901034" y="2336556"/>
                  <a:pt x="904186" y="2366667"/>
                </a:cubicBezTo>
                <a:cubicBezTo>
                  <a:pt x="913642" y="2457000"/>
                  <a:pt x="994333" y="2506589"/>
                  <a:pt x="1138739" y="2574025"/>
                </a:cubicBezTo>
                <a:cubicBezTo>
                  <a:pt x="1370979" y="2664916"/>
                  <a:pt x="1566218" y="2701932"/>
                  <a:pt x="1738539" y="2704452"/>
                </a:cubicBezTo>
                <a:close/>
                <a:moveTo>
                  <a:pt x="1709810" y="3318171"/>
                </a:moveTo>
                <a:cubicBezTo>
                  <a:pt x="2287461" y="3321186"/>
                  <a:pt x="2747532" y="3089987"/>
                  <a:pt x="2907033" y="2982480"/>
                </a:cubicBezTo>
                <a:cubicBezTo>
                  <a:pt x="3019837" y="2919930"/>
                  <a:pt x="3127019" y="2830470"/>
                  <a:pt x="3047283" y="2692494"/>
                </a:cubicBezTo>
                <a:cubicBezTo>
                  <a:pt x="2931427" y="2583612"/>
                  <a:pt x="2859428" y="2623285"/>
                  <a:pt x="2747560" y="2705958"/>
                </a:cubicBezTo>
                <a:cubicBezTo>
                  <a:pt x="2476410" y="2811508"/>
                  <a:pt x="1878339" y="3347087"/>
                  <a:pt x="714142" y="2686413"/>
                </a:cubicBezTo>
                <a:cubicBezTo>
                  <a:pt x="581403" y="2592588"/>
                  <a:pt x="478211" y="2639047"/>
                  <a:pt x="434354" y="2730111"/>
                </a:cubicBezTo>
                <a:cubicBezTo>
                  <a:pt x="423118" y="2754726"/>
                  <a:pt x="419107" y="2778362"/>
                  <a:pt x="421326" y="2801084"/>
                </a:cubicBezTo>
                <a:cubicBezTo>
                  <a:pt x="427982" y="2869247"/>
                  <a:pt x="490703" y="2929162"/>
                  <a:pt x="582577" y="2982481"/>
                </a:cubicBezTo>
                <a:cubicBezTo>
                  <a:pt x="974299" y="3230234"/>
                  <a:pt x="1363219" y="3316361"/>
                  <a:pt x="1709810" y="3318171"/>
                </a:cubicBezTo>
                <a:close/>
                <a:moveTo>
                  <a:pt x="1650124" y="3925606"/>
                </a:moveTo>
                <a:cubicBezTo>
                  <a:pt x="2273556" y="3938577"/>
                  <a:pt x="2858828" y="3722251"/>
                  <a:pt x="3329308" y="3414392"/>
                </a:cubicBezTo>
                <a:cubicBezTo>
                  <a:pt x="3434138" y="3367480"/>
                  <a:pt x="3549293" y="3215474"/>
                  <a:pt x="3469556" y="3100952"/>
                </a:cubicBezTo>
                <a:cubicBezTo>
                  <a:pt x="3361675" y="3005103"/>
                  <a:pt x="3225886" y="3077348"/>
                  <a:pt x="3149901" y="3145689"/>
                </a:cubicBezTo>
                <a:cubicBezTo>
                  <a:pt x="2987266" y="3247333"/>
                  <a:pt x="1796029" y="4146474"/>
                  <a:pt x="297808" y="3098777"/>
                </a:cubicBezTo>
                <a:cubicBezTo>
                  <a:pt x="177029" y="2997135"/>
                  <a:pt x="65861" y="3063139"/>
                  <a:pt x="18020" y="3134657"/>
                </a:cubicBezTo>
                <a:cubicBezTo>
                  <a:pt x="4124" y="3161552"/>
                  <a:pt x="-1298" y="3188690"/>
                  <a:pt x="257" y="3215218"/>
                </a:cubicBezTo>
                <a:cubicBezTo>
                  <a:pt x="4919" y="3294803"/>
                  <a:pt x="72375" y="3368892"/>
                  <a:pt x="162256" y="3414392"/>
                </a:cubicBezTo>
                <a:cubicBezTo>
                  <a:pt x="657258" y="3766720"/>
                  <a:pt x="1165233" y="3915518"/>
                  <a:pt x="1650124" y="39256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1" name="Rectangle 15">
            <a:extLst>
              <a:ext uri="{FF2B5EF4-FFF2-40B4-BE49-F238E27FC236}">
                <a16:creationId xmlns:a16="http://schemas.microsoft.com/office/drawing/2014/main" id="{53C54A67-8D60-4D7B-AB05-487B34CEF31E}"/>
              </a:ext>
            </a:extLst>
          </p:cNvPr>
          <p:cNvSpPr/>
          <p:nvPr/>
        </p:nvSpPr>
        <p:spPr>
          <a:xfrm rot="14270044">
            <a:off x="1618483" y="2732177"/>
            <a:ext cx="361027" cy="376077"/>
          </a:xfrm>
          <a:custGeom>
            <a:avLst/>
            <a:gdLst/>
            <a:ahLst/>
            <a:cxnLst/>
            <a:rect l="l" t="t" r="r" b="b"/>
            <a:pathLst>
              <a:path w="4088964" h="4259405">
                <a:moveTo>
                  <a:pt x="1480605" y="2231940"/>
                </a:moveTo>
                <a:lnTo>
                  <a:pt x="1199818" y="2044620"/>
                </a:lnTo>
                <a:lnTo>
                  <a:pt x="761621" y="2687221"/>
                </a:lnTo>
                <a:cubicBezTo>
                  <a:pt x="501536" y="2652619"/>
                  <a:pt x="265323" y="2467912"/>
                  <a:pt x="39127" y="2272940"/>
                </a:cubicBezTo>
                <a:cubicBezTo>
                  <a:pt x="-80639" y="2070133"/>
                  <a:pt x="269496" y="1743507"/>
                  <a:pt x="374515" y="1494038"/>
                </a:cubicBezTo>
                <a:lnTo>
                  <a:pt x="93728" y="1306717"/>
                </a:lnTo>
                <a:lnTo>
                  <a:pt x="1091841" y="1312633"/>
                </a:lnTo>
                <a:close/>
                <a:moveTo>
                  <a:pt x="2759566" y="226796"/>
                </a:moveTo>
                <a:cubicBezTo>
                  <a:pt x="2331051" y="377379"/>
                  <a:pt x="2150002" y="492309"/>
                  <a:pt x="1991062" y="643648"/>
                </a:cubicBezTo>
                <a:lnTo>
                  <a:pt x="1463599" y="1446568"/>
                </a:lnTo>
                <a:lnTo>
                  <a:pt x="610317" y="909936"/>
                </a:lnTo>
                <a:cubicBezTo>
                  <a:pt x="810411" y="627556"/>
                  <a:pt x="1020899" y="239191"/>
                  <a:pt x="1244930" y="61882"/>
                </a:cubicBezTo>
                <a:cubicBezTo>
                  <a:pt x="1491876" y="-75367"/>
                  <a:pt x="1697752" y="31605"/>
                  <a:pt x="2759566" y="226796"/>
                </a:cubicBezTo>
                <a:close/>
                <a:moveTo>
                  <a:pt x="1722488" y="3820535"/>
                </a:moveTo>
                <a:cubicBezTo>
                  <a:pt x="1376925" y="3801485"/>
                  <a:pt x="936112" y="3830060"/>
                  <a:pt x="666750" y="3734810"/>
                </a:cubicBezTo>
                <a:cubicBezTo>
                  <a:pt x="419100" y="3598835"/>
                  <a:pt x="400050" y="3367610"/>
                  <a:pt x="0" y="2364860"/>
                </a:cubicBezTo>
                <a:cubicBezTo>
                  <a:pt x="355600" y="2647435"/>
                  <a:pt x="549276" y="2739510"/>
                  <a:pt x="762000" y="2793485"/>
                </a:cubicBezTo>
                <a:lnTo>
                  <a:pt x="1722487" y="2812535"/>
                </a:lnTo>
                <a:close/>
                <a:moveTo>
                  <a:pt x="3605396" y="869465"/>
                </a:moveTo>
                <a:lnTo>
                  <a:pt x="3069019" y="1711228"/>
                </a:lnTo>
                <a:lnTo>
                  <a:pt x="2083849" y="1550906"/>
                </a:lnTo>
                <a:lnTo>
                  <a:pt x="2391902" y="1412941"/>
                </a:lnTo>
                <a:lnTo>
                  <a:pt x="2081217" y="699900"/>
                </a:lnTo>
                <a:cubicBezTo>
                  <a:pt x="2248971" y="498156"/>
                  <a:pt x="2531081" y="396532"/>
                  <a:pt x="2816547" y="308854"/>
                </a:cubicBezTo>
                <a:cubicBezTo>
                  <a:pt x="3051986" y="315439"/>
                  <a:pt x="3142075" y="785719"/>
                  <a:pt x="3297344" y="1007430"/>
                </a:cubicBezTo>
                <a:close/>
                <a:moveTo>
                  <a:pt x="3222215" y="3788662"/>
                </a:moveTo>
                <a:cubicBezTo>
                  <a:pt x="3089072" y="3954283"/>
                  <a:pt x="2662122" y="3869088"/>
                  <a:pt x="2413930" y="3921936"/>
                </a:cubicBezTo>
                <a:lnTo>
                  <a:pt x="2420658" y="4259405"/>
                </a:lnTo>
                <a:lnTo>
                  <a:pt x="1855155" y="3436926"/>
                </a:lnTo>
                <a:lnTo>
                  <a:pt x="2387428" y="2592563"/>
                </a:lnTo>
                <a:lnTo>
                  <a:pt x="2394156" y="2930032"/>
                </a:lnTo>
                <a:lnTo>
                  <a:pt x="3171906" y="2922431"/>
                </a:lnTo>
                <a:cubicBezTo>
                  <a:pt x="3292132" y="3155642"/>
                  <a:pt x="3275533" y="3455038"/>
                  <a:pt x="3244786" y="3752078"/>
                </a:cubicBezTo>
                <a:cubicBezTo>
                  <a:pt x="3238662" y="3765464"/>
                  <a:pt x="3231091" y="3777620"/>
                  <a:pt x="3222215" y="3788662"/>
                </a:cubicBezTo>
                <a:close/>
                <a:moveTo>
                  <a:pt x="3948285" y="2834020"/>
                </a:moveTo>
                <a:cubicBezTo>
                  <a:pt x="3833022" y="3018741"/>
                  <a:pt x="3639730" y="3281008"/>
                  <a:pt x="3342579" y="3731662"/>
                </a:cubicBezTo>
                <a:cubicBezTo>
                  <a:pt x="3371271" y="3278367"/>
                  <a:pt x="3336159" y="3066813"/>
                  <a:pt x="3258895" y="2861397"/>
                </a:cubicBezTo>
                <a:lnTo>
                  <a:pt x="2725671" y="2062291"/>
                </a:lnTo>
                <a:lnTo>
                  <a:pt x="3552883" y="1486284"/>
                </a:lnTo>
                <a:cubicBezTo>
                  <a:pt x="3734716" y="1780754"/>
                  <a:pt x="4010062" y="2126176"/>
                  <a:pt x="4085819" y="2401657"/>
                </a:cubicBezTo>
                <a:cubicBezTo>
                  <a:pt x="4100783" y="2542124"/>
                  <a:pt x="4063549" y="2649298"/>
                  <a:pt x="3948285" y="283402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/>
          </a:p>
        </p:txBody>
      </p:sp>
      <p:sp>
        <p:nvSpPr>
          <p:cNvPr id="22" name="Frame 1">
            <a:extLst>
              <a:ext uri="{FF2B5EF4-FFF2-40B4-BE49-F238E27FC236}">
                <a16:creationId xmlns:a16="http://schemas.microsoft.com/office/drawing/2014/main" id="{543DA98F-5FD9-4A67-90ED-6F358D04AA2A}"/>
              </a:ext>
            </a:extLst>
          </p:cNvPr>
          <p:cNvSpPr/>
          <p:nvPr/>
        </p:nvSpPr>
        <p:spPr>
          <a:xfrm>
            <a:off x="5297260" y="4285387"/>
            <a:ext cx="387853" cy="387853"/>
          </a:xfrm>
          <a:custGeom>
            <a:avLst/>
            <a:gdLst/>
            <a:ahLst/>
            <a:cxnLst/>
            <a:rect l="l" t="t" r="r" b="b"/>
            <a:pathLst>
              <a:path w="3960000" h="3960000">
                <a:moveTo>
                  <a:pt x="0" y="2700080"/>
                </a:moveTo>
                <a:lnTo>
                  <a:pt x="569408" y="2700080"/>
                </a:lnTo>
                <a:lnTo>
                  <a:pt x="569408" y="3390592"/>
                </a:lnTo>
                <a:lnTo>
                  <a:pt x="3390592" y="3390592"/>
                </a:lnTo>
                <a:lnTo>
                  <a:pt x="3390592" y="2700080"/>
                </a:lnTo>
                <a:lnTo>
                  <a:pt x="3960000" y="2700080"/>
                </a:lnTo>
                <a:lnTo>
                  <a:pt x="3960000" y="3960000"/>
                </a:lnTo>
                <a:lnTo>
                  <a:pt x="0" y="3960000"/>
                </a:lnTo>
                <a:close/>
                <a:moveTo>
                  <a:pt x="1530791" y="0"/>
                </a:moveTo>
                <a:lnTo>
                  <a:pt x="2429209" y="0"/>
                </a:lnTo>
                <a:lnTo>
                  <a:pt x="2429209" y="2108456"/>
                </a:lnTo>
                <a:lnTo>
                  <a:pt x="2772088" y="2108456"/>
                </a:lnTo>
                <a:lnTo>
                  <a:pt x="1980000" y="3198242"/>
                </a:lnTo>
                <a:lnTo>
                  <a:pt x="1187912" y="2108456"/>
                </a:lnTo>
                <a:lnTo>
                  <a:pt x="1530791" y="2108456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3" name="Donut 15">
            <a:extLst>
              <a:ext uri="{FF2B5EF4-FFF2-40B4-BE49-F238E27FC236}">
                <a16:creationId xmlns:a16="http://schemas.microsoft.com/office/drawing/2014/main" id="{6EADA535-EE89-488C-BCC9-6CA8A62F4AF3}"/>
              </a:ext>
            </a:extLst>
          </p:cNvPr>
          <p:cNvSpPr/>
          <p:nvPr/>
        </p:nvSpPr>
        <p:spPr>
          <a:xfrm>
            <a:off x="5324267" y="2729361"/>
            <a:ext cx="333838" cy="335242"/>
          </a:xfrm>
          <a:custGeom>
            <a:avLst/>
            <a:gdLst/>
            <a:ahLst/>
            <a:cxnLst/>
            <a:rect l="l" t="t" r="r" b="b"/>
            <a:pathLst>
              <a:path w="3821708" h="3795110">
                <a:moveTo>
                  <a:pt x="1910854" y="903842"/>
                </a:moveTo>
                <a:lnTo>
                  <a:pt x="1793831" y="1129420"/>
                </a:lnTo>
                <a:lnTo>
                  <a:pt x="1791613" y="1129420"/>
                </a:lnTo>
                <a:lnTo>
                  <a:pt x="1791892" y="1133157"/>
                </a:lnTo>
                <a:lnTo>
                  <a:pt x="1791613" y="1133695"/>
                </a:lnTo>
                <a:lnTo>
                  <a:pt x="1791933" y="1133695"/>
                </a:lnTo>
                <a:lnTo>
                  <a:pt x="1833002" y="1683464"/>
                </a:lnTo>
                <a:cubicBezTo>
                  <a:pt x="1744939" y="1714584"/>
                  <a:pt x="1682254" y="1798749"/>
                  <a:pt x="1682254" y="1897555"/>
                </a:cubicBezTo>
                <a:cubicBezTo>
                  <a:pt x="1682254" y="2023808"/>
                  <a:pt x="1784602" y="2126156"/>
                  <a:pt x="1910855" y="2126156"/>
                </a:cubicBezTo>
                <a:cubicBezTo>
                  <a:pt x="1975561" y="2126156"/>
                  <a:pt x="2033988" y="2099273"/>
                  <a:pt x="2075304" y="2055803"/>
                </a:cubicBezTo>
                <a:lnTo>
                  <a:pt x="2443125" y="2288080"/>
                </a:lnTo>
                <a:lnTo>
                  <a:pt x="2443003" y="2288309"/>
                </a:lnTo>
                <a:lnTo>
                  <a:pt x="2443494" y="2288314"/>
                </a:lnTo>
                <a:lnTo>
                  <a:pt x="2446061" y="2289935"/>
                </a:lnTo>
                <a:lnTo>
                  <a:pt x="2446904" y="2288348"/>
                </a:lnTo>
                <a:lnTo>
                  <a:pt x="2652725" y="2290436"/>
                </a:lnTo>
                <a:lnTo>
                  <a:pt x="2535900" y="2120971"/>
                </a:lnTo>
                <a:lnTo>
                  <a:pt x="2536744" y="2119385"/>
                </a:lnTo>
                <a:lnTo>
                  <a:pt x="2533964" y="2118163"/>
                </a:lnTo>
                <a:lnTo>
                  <a:pt x="2533686" y="2117759"/>
                </a:lnTo>
                <a:lnTo>
                  <a:pt x="2533565" y="2117988"/>
                </a:lnTo>
                <a:lnTo>
                  <a:pt x="2134900" y="1942755"/>
                </a:lnTo>
                <a:cubicBezTo>
                  <a:pt x="2137918" y="1928156"/>
                  <a:pt x="2139456" y="1913035"/>
                  <a:pt x="2139456" y="1897555"/>
                </a:cubicBezTo>
                <a:cubicBezTo>
                  <a:pt x="2139456" y="1798748"/>
                  <a:pt x="2076770" y="1714583"/>
                  <a:pt x="1988706" y="1683463"/>
                </a:cubicBezTo>
                <a:lnTo>
                  <a:pt x="2029775" y="1133695"/>
                </a:lnTo>
                <a:lnTo>
                  <a:pt x="2030094" y="1133695"/>
                </a:lnTo>
                <a:lnTo>
                  <a:pt x="2029815" y="1133157"/>
                </a:lnTo>
                <a:lnTo>
                  <a:pt x="2030094" y="1129420"/>
                </a:lnTo>
                <a:lnTo>
                  <a:pt x="2027877" y="1129420"/>
                </a:lnTo>
                <a:close/>
                <a:moveTo>
                  <a:pt x="1910854" y="565406"/>
                </a:moveTo>
                <a:cubicBezTo>
                  <a:pt x="2646579" y="565406"/>
                  <a:pt x="3243002" y="1161829"/>
                  <a:pt x="3243002" y="1897554"/>
                </a:cubicBezTo>
                <a:cubicBezTo>
                  <a:pt x="3243002" y="2633279"/>
                  <a:pt x="2646579" y="3229702"/>
                  <a:pt x="1910854" y="3229702"/>
                </a:cubicBezTo>
                <a:cubicBezTo>
                  <a:pt x="1175129" y="3229702"/>
                  <a:pt x="578706" y="2633279"/>
                  <a:pt x="578706" y="1897554"/>
                </a:cubicBezTo>
                <a:cubicBezTo>
                  <a:pt x="578706" y="1161829"/>
                  <a:pt x="1175129" y="565406"/>
                  <a:pt x="1910854" y="565406"/>
                </a:cubicBezTo>
                <a:close/>
                <a:moveTo>
                  <a:pt x="1766837" y="367010"/>
                </a:moveTo>
                <a:cubicBezTo>
                  <a:pt x="1050362" y="432397"/>
                  <a:pt x="475174" y="981146"/>
                  <a:pt x="377476" y="1681610"/>
                </a:cubicBezTo>
                <a:lnTo>
                  <a:pt x="426306" y="1681610"/>
                </a:lnTo>
                <a:cubicBezTo>
                  <a:pt x="510474" y="1681610"/>
                  <a:pt x="578706" y="1746088"/>
                  <a:pt x="578706" y="1825626"/>
                </a:cubicBezTo>
                <a:cubicBezTo>
                  <a:pt x="578706" y="1905164"/>
                  <a:pt x="510474" y="1969642"/>
                  <a:pt x="426306" y="1969642"/>
                </a:cubicBezTo>
                <a:lnTo>
                  <a:pt x="364094" y="1969642"/>
                </a:lnTo>
                <a:cubicBezTo>
                  <a:pt x="398055" y="2738400"/>
                  <a:pt x="1003246" y="3359660"/>
                  <a:pt x="1769417" y="3427809"/>
                </a:cubicBezTo>
                <a:lnTo>
                  <a:pt x="1769417" y="3382101"/>
                </a:lnTo>
                <a:cubicBezTo>
                  <a:pt x="1769417" y="3297933"/>
                  <a:pt x="1833895" y="3229701"/>
                  <a:pt x="1913433" y="3229701"/>
                </a:cubicBezTo>
                <a:cubicBezTo>
                  <a:pt x="1992971" y="3229701"/>
                  <a:pt x="2057449" y="3297933"/>
                  <a:pt x="2057449" y="3382101"/>
                </a:cubicBezTo>
                <a:lnTo>
                  <a:pt x="2057449" y="3427707"/>
                </a:lnTo>
                <a:cubicBezTo>
                  <a:pt x="2804164" y="3358467"/>
                  <a:pt x="3396856" y="2764020"/>
                  <a:pt x="3455018" y="2020616"/>
                </a:cubicBezTo>
                <a:lnTo>
                  <a:pt x="3395402" y="2020616"/>
                </a:lnTo>
                <a:cubicBezTo>
                  <a:pt x="3311234" y="2020616"/>
                  <a:pt x="3243002" y="1956138"/>
                  <a:pt x="3243002" y="1876600"/>
                </a:cubicBezTo>
                <a:cubicBezTo>
                  <a:pt x="3243002" y="1797062"/>
                  <a:pt x="3311234" y="1732584"/>
                  <a:pt x="3395402" y="1732584"/>
                </a:cubicBezTo>
                <a:lnTo>
                  <a:pt x="3451747" y="1732584"/>
                </a:lnTo>
                <a:cubicBezTo>
                  <a:pt x="3374444" y="1008025"/>
                  <a:pt x="2788738" y="434055"/>
                  <a:pt x="2054869" y="367632"/>
                </a:cubicBezTo>
                <a:lnTo>
                  <a:pt x="2054869" y="407296"/>
                </a:lnTo>
                <a:cubicBezTo>
                  <a:pt x="2054869" y="491464"/>
                  <a:pt x="1990391" y="559696"/>
                  <a:pt x="1910853" y="559696"/>
                </a:cubicBezTo>
                <a:cubicBezTo>
                  <a:pt x="1831315" y="559696"/>
                  <a:pt x="1766837" y="491464"/>
                  <a:pt x="1766837" y="407296"/>
                </a:cubicBezTo>
                <a:close/>
                <a:moveTo>
                  <a:pt x="1910854" y="0"/>
                </a:moveTo>
                <a:cubicBezTo>
                  <a:pt x="2966190" y="0"/>
                  <a:pt x="3821708" y="849564"/>
                  <a:pt x="3821708" y="1897555"/>
                </a:cubicBezTo>
                <a:cubicBezTo>
                  <a:pt x="3821708" y="2945546"/>
                  <a:pt x="2966190" y="3795110"/>
                  <a:pt x="1910854" y="3795110"/>
                </a:cubicBezTo>
                <a:cubicBezTo>
                  <a:pt x="855518" y="3795110"/>
                  <a:pt x="0" y="2945546"/>
                  <a:pt x="0" y="1897555"/>
                </a:cubicBezTo>
                <a:cubicBezTo>
                  <a:pt x="0" y="849564"/>
                  <a:pt x="855518" y="0"/>
                  <a:pt x="1910854" y="0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1">
              <a:solidFill>
                <a:schemeClr val="tx1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3537F01-32B9-4405-B0D7-5136EF7A3396}"/>
              </a:ext>
            </a:extLst>
          </p:cNvPr>
          <p:cNvSpPr txBox="1">
            <a:spLocks/>
          </p:cNvSpPr>
          <p:nvPr/>
        </p:nvSpPr>
        <p:spPr>
          <a:xfrm>
            <a:off x="796700" y="463597"/>
            <a:ext cx="6185125" cy="882746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800" dirty="0">
                <a:solidFill>
                  <a:schemeClr val="accent1"/>
                </a:solidFill>
              </a:rPr>
              <a:t>Infographic</a:t>
            </a:r>
            <a:r>
              <a:rPr lang="en-US" altLang="ko-KR" dirty="0"/>
              <a:t> </a:t>
            </a:r>
            <a:r>
              <a:rPr lang="en-US" altLang="ko-KR" dirty="0">
                <a:solidFill>
                  <a:schemeClr val="accent2"/>
                </a:solidFill>
              </a:rPr>
              <a:t>Style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2960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FC42289-597D-4F0B-BCDE-0BCA74804C7E}"/>
              </a:ext>
            </a:extLst>
          </p:cNvPr>
          <p:cNvGrpSpPr/>
          <p:nvPr/>
        </p:nvGrpSpPr>
        <p:grpSpPr>
          <a:xfrm flipH="1">
            <a:off x="3561328" y="1867960"/>
            <a:ext cx="3048478" cy="475870"/>
            <a:chOff x="2153502" y="2017026"/>
            <a:chExt cx="2286358" cy="376921"/>
          </a:xfrm>
        </p:grpSpPr>
        <p:sp>
          <p:nvSpPr>
            <p:cNvPr id="3" name="Rectangle 9">
              <a:extLst>
                <a:ext uri="{FF2B5EF4-FFF2-40B4-BE49-F238E27FC236}">
                  <a16:creationId xmlns:a16="http://schemas.microsoft.com/office/drawing/2014/main" id="{A14A2BD6-7A2E-4131-A476-E28D544D6217}"/>
                </a:ext>
              </a:extLst>
            </p:cNvPr>
            <p:cNvSpPr/>
            <p:nvPr/>
          </p:nvSpPr>
          <p:spPr>
            <a:xfrm>
              <a:off x="4319543" y="2027138"/>
              <a:ext cx="115353" cy="366809"/>
            </a:xfrm>
            <a:custGeom>
              <a:avLst/>
              <a:gdLst>
                <a:gd name="connsiteX0" fmla="*/ 0 w 914400"/>
                <a:gd name="connsiteY0" fmla="*/ 0 h 914400"/>
                <a:gd name="connsiteX1" fmla="*/ 914400 w 914400"/>
                <a:gd name="connsiteY1" fmla="*/ 0 h 914400"/>
                <a:gd name="connsiteX2" fmla="*/ 914400 w 914400"/>
                <a:gd name="connsiteY2" fmla="*/ 914400 h 914400"/>
                <a:gd name="connsiteX3" fmla="*/ 0 w 914400"/>
                <a:gd name="connsiteY3" fmla="*/ 914400 h 914400"/>
                <a:gd name="connsiteX4" fmla="*/ 0 w 914400"/>
                <a:gd name="connsiteY4" fmla="*/ 0 h 914400"/>
                <a:gd name="connsiteX0" fmla="*/ 0 w 914400"/>
                <a:gd name="connsiteY0" fmla="*/ 292963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0 w 914400"/>
                <a:gd name="connsiteY4" fmla="*/ 292963 h 1207363"/>
                <a:gd name="connsiteX0" fmla="*/ 612559 w 914400"/>
                <a:gd name="connsiteY0" fmla="*/ 8877 h 1207363"/>
                <a:gd name="connsiteX1" fmla="*/ 914400 w 914400"/>
                <a:gd name="connsiteY1" fmla="*/ 0 h 1207363"/>
                <a:gd name="connsiteX2" fmla="*/ 914400 w 914400"/>
                <a:gd name="connsiteY2" fmla="*/ 1207363 h 1207363"/>
                <a:gd name="connsiteX3" fmla="*/ 0 w 914400"/>
                <a:gd name="connsiteY3" fmla="*/ 1207363 h 1207363"/>
                <a:gd name="connsiteX4" fmla="*/ 612559 w 914400"/>
                <a:gd name="connsiteY4" fmla="*/ 8877 h 1207363"/>
                <a:gd name="connsiteX0" fmla="*/ 0 w 301841"/>
                <a:gd name="connsiteY0" fmla="*/ 8877 h 1207363"/>
                <a:gd name="connsiteX1" fmla="*/ 301841 w 301841"/>
                <a:gd name="connsiteY1" fmla="*/ 0 h 1207363"/>
                <a:gd name="connsiteX2" fmla="*/ 301841 w 301841"/>
                <a:gd name="connsiteY2" fmla="*/ 1207363 h 1207363"/>
                <a:gd name="connsiteX3" fmla="*/ 186432 w 301841"/>
                <a:gd name="connsiteY3" fmla="*/ 408372 h 1207363"/>
                <a:gd name="connsiteX4" fmla="*/ 0 w 301841"/>
                <a:gd name="connsiteY4" fmla="*/ 8877 h 1207363"/>
                <a:gd name="connsiteX0" fmla="*/ 0 w 133166"/>
                <a:gd name="connsiteY0" fmla="*/ 0 h 1207364"/>
                <a:gd name="connsiteX1" fmla="*/ 133166 w 133166"/>
                <a:gd name="connsiteY1" fmla="*/ 1 h 1207364"/>
                <a:gd name="connsiteX2" fmla="*/ 133166 w 133166"/>
                <a:gd name="connsiteY2" fmla="*/ 1207364 h 1207364"/>
                <a:gd name="connsiteX3" fmla="*/ 17757 w 133166"/>
                <a:gd name="connsiteY3" fmla="*/ 408373 h 1207364"/>
                <a:gd name="connsiteX4" fmla="*/ 0 w 133166"/>
                <a:gd name="connsiteY4" fmla="*/ 0 h 1207364"/>
                <a:gd name="connsiteX0" fmla="*/ 0 w 142044"/>
                <a:gd name="connsiteY0" fmla="*/ 0 h 408373"/>
                <a:gd name="connsiteX1" fmla="*/ 133166 w 142044"/>
                <a:gd name="connsiteY1" fmla="*/ 1 h 408373"/>
                <a:gd name="connsiteX2" fmla="*/ 142044 w 142044"/>
                <a:gd name="connsiteY2" fmla="*/ 301842 h 408373"/>
                <a:gd name="connsiteX3" fmla="*/ 17757 w 142044"/>
                <a:gd name="connsiteY3" fmla="*/ 408373 h 408373"/>
                <a:gd name="connsiteX4" fmla="*/ 0 w 142044"/>
                <a:gd name="connsiteY4" fmla="*/ 0 h 408373"/>
                <a:gd name="connsiteX0" fmla="*/ 0 w 133166"/>
                <a:gd name="connsiteY0" fmla="*/ 0 h 408373"/>
                <a:gd name="connsiteX1" fmla="*/ 133166 w 133166"/>
                <a:gd name="connsiteY1" fmla="*/ 1 h 408373"/>
                <a:gd name="connsiteX2" fmla="*/ 118293 w 133166"/>
                <a:gd name="connsiteY2" fmla="*/ 313717 h 408373"/>
                <a:gd name="connsiteX3" fmla="*/ 17757 w 133166"/>
                <a:gd name="connsiteY3" fmla="*/ 408373 h 408373"/>
                <a:gd name="connsiteX4" fmla="*/ 0 w 133166"/>
                <a:gd name="connsiteY4" fmla="*/ 0 h 408373"/>
                <a:gd name="connsiteX0" fmla="*/ 0 w 118293"/>
                <a:gd name="connsiteY0" fmla="*/ 5937 h 414310"/>
                <a:gd name="connsiteX1" fmla="*/ 115353 w 118293"/>
                <a:gd name="connsiteY1" fmla="*/ 0 h 414310"/>
                <a:gd name="connsiteX2" fmla="*/ 118293 w 118293"/>
                <a:gd name="connsiteY2" fmla="*/ 319654 h 414310"/>
                <a:gd name="connsiteX3" fmla="*/ 17757 w 118293"/>
                <a:gd name="connsiteY3" fmla="*/ 414310 h 414310"/>
                <a:gd name="connsiteX4" fmla="*/ 0 w 118293"/>
                <a:gd name="connsiteY4" fmla="*/ 5937 h 414310"/>
                <a:gd name="connsiteX0" fmla="*/ 0 w 118293"/>
                <a:gd name="connsiteY0" fmla="*/ 5937 h 366809"/>
                <a:gd name="connsiteX1" fmla="*/ 115353 w 118293"/>
                <a:gd name="connsiteY1" fmla="*/ 0 h 366809"/>
                <a:gd name="connsiteX2" fmla="*/ 118293 w 118293"/>
                <a:gd name="connsiteY2" fmla="*/ 319654 h 366809"/>
                <a:gd name="connsiteX3" fmla="*/ 5882 w 118293"/>
                <a:gd name="connsiteY3" fmla="*/ 366809 h 366809"/>
                <a:gd name="connsiteX4" fmla="*/ 0 w 118293"/>
                <a:gd name="connsiteY4" fmla="*/ 5937 h 366809"/>
                <a:gd name="connsiteX0" fmla="*/ 0 w 115353"/>
                <a:gd name="connsiteY0" fmla="*/ 5937 h 366809"/>
                <a:gd name="connsiteX1" fmla="*/ 115353 w 115353"/>
                <a:gd name="connsiteY1" fmla="*/ 0 h 366809"/>
                <a:gd name="connsiteX2" fmla="*/ 112356 w 115353"/>
                <a:gd name="connsiteY2" fmla="*/ 278091 h 366809"/>
                <a:gd name="connsiteX3" fmla="*/ 5882 w 115353"/>
                <a:gd name="connsiteY3" fmla="*/ 366809 h 366809"/>
                <a:gd name="connsiteX4" fmla="*/ 0 w 115353"/>
                <a:gd name="connsiteY4" fmla="*/ 5937 h 366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353" h="366809">
                  <a:moveTo>
                    <a:pt x="0" y="5937"/>
                  </a:moveTo>
                  <a:lnTo>
                    <a:pt x="115353" y="0"/>
                  </a:lnTo>
                  <a:lnTo>
                    <a:pt x="112356" y="278091"/>
                  </a:lnTo>
                  <a:lnTo>
                    <a:pt x="5882" y="366809"/>
                  </a:lnTo>
                  <a:cubicBezTo>
                    <a:pt x="3921" y="246518"/>
                    <a:pt x="1961" y="126228"/>
                    <a:pt x="0" y="5937"/>
                  </a:cubicBezTo>
                  <a:close/>
                </a:path>
              </a:pathLst>
            </a:custGeom>
            <a:gradFill>
              <a:gsLst>
                <a:gs pos="0">
                  <a:schemeClr val="accent1">
                    <a:lumMod val="60000"/>
                  </a:schemeClr>
                </a:gs>
                <a:gs pos="100000">
                  <a:schemeClr val="accent1">
                    <a:lumMod val="6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4" name="Rectangle 6">
              <a:extLst>
                <a:ext uri="{FF2B5EF4-FFF2-40B4-BE49-F238E27FC236}">
                  <a16:creationId xmlns:a16="http://schemas.microsoft.com/office/drawing/2014/main" id="{C8C0DB0D-8FEE-4DC8-AF84-198CFE503B9C}"/>
                </a:ext>
              </a:extLst>
            </p:cNvPr>
            <p:cNvSpPr/>
            <p:nvPr/>
          </p:nvSpPr>
          <p:spPr>
            <a:xfrm flipH="1">
              <a:off x="2153502" y="2017026"/>
              <a:ext cx="2286358" cy="288032"/>
            </a:xfrm>
            <a:custGeom>
              <a:avLst/>
              <a:gdLst>
                <a:gd name="connsiteX0" fmla="*/ 0 w 5285462"/>
                <a:gd name="connsiteY0" fmla="*/ 0 h 576064"/>
                <a:gd name="connsiteX1" fmla="*/ 4724629 w 5285462"/>
                <a:gd name="connsiteY1" fmla="*/ 0 h 576064"/>
                <a:gd name="connsiteX2" fmla="*/ 5285462 w 5285462"/>
                <a:gd name="connsiteY2" fmla="*/ 576064 h 576064"/>
                <a:gd name="connsiteX3" fmla="*/ 0 w 5285462"/>
                <a:gd name="connsiteY3" fmla="*/ 576064 h 576064"/>
                <a:gd name="connsiteX4" fmla="*/ 0 w 5285462"/>
                <a:gd name="connsiteY4" fmla="*/ 0 h 5760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85462" h="576064">
                  <a:moveTo>
                    <a:pt x="0" y="0"/>
                  </a:moveTo>
                  <a:lnTo>
                    <a:pt x="4724629" y="0"/>
                  </a:lnTo>
                  <a:lnTo>
                    <a:pt x="5285462" y="576064"/>
                  </a:lnTo>
                  <a:lnTo>
                    <a:pt x="0" y="5760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DE6333-98FD-4F19-B1BE-9A2673B088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8F70B2-0E54-4AD4-89F0-7C93700CFA18}"/>
              </a:ext>
            </a:extLst>
          </p:cNvPr>
          <p:cNvSpPr/>
          <p:nvPr/>
        </p:nvSpPr>
        <p:spPr>
          <a:xfrm>
            <a:off x="3925838" y="3903781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876FCF-90A7-4300-8B03-0F359436F981}"/>
              </a:ext>
            </a:extLst>
          </p:cNvPr>
          <p:cNvSpPr/>
          <p:nvPr/>
        </p:nvSpPr>
        <p:spPr>
          <a:xfrm>
            <a:off x="3925838" y="4414187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D0653-1853-4E62-91D8-7F2A235FE3A6}"/>
              </a:ext>
            </a:extLst>
          </p:cNvPr>
          <p:cNvSpPr/>
          <p:nvPr/>
        </p:nvSpPr>
        <p:spPr>
          <a:xfrm>
            <a:off x="3925838" y="4924593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57F3F-8E7F-4C4D-B5EA-4F97A48BC9B8}"/>
              </a:ext>
            </a:extLst>
          </p:cNvPr>
          <p:cNvSpPr/>
          <p:nvPr/>
        </p:nvSpPr>
        <p:spPr>
          <a:xfrm>
            <a:off x="3925838" y="5434999"/>
            <a:ext cx="7513687" cy="3600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aphicFrame>
        <p:nvGraphicFramePr>
          <p:cNvPr id="11" name="Chart 61">
            <a:extLst>
              <a:ext uri="{FF2B5EF4-FFF2-40B4-BE49-F238E27FC236}">
                <a16:creationId xmlns:a16="http://schemas.microsoft.com/office/drawing/2014/main" id="{25881D28-3B42-4BF9-B898-9445148689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946186"/>
              </p:ext>
            </p:extLst>
          </p:nvPr>
        </p:nvGraphicFramePr>
        <p:xfrm>
          <a:off x="3789912" y="3696208"/>
          <a:ext cx="7887738" cy="23071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D86AF2-1B59-4D65-AB67-EF21DBF4CF18}"/>
              </a:ext>
            </a:extLst>
          </p:cNvPr>
          <p:cNvSpPr txBox="1"/>
          <p:nvPr/>
        </p:nvSpPr>
        <p:spPr>
          <a:xfrm>
            <a:off x="3963965" y="39453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A - 40%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A37CE90-777D-4A11-8DDE-A76DAED72AD0}"/>
              </a:ext>
            </a:extLst>
          </p:cNvPr>
          <p:cNvSpPr txBox="1"/>
          <p:nvPr/>
        </p:nvSpPr>
        <p:spPr>
          <a:xfrm>
            <a:off x="3978823" y="4451803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B - 70%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36D04E7-2637-427A-9BEC-74A42459CBF9}"/>
              </a:ext>
            </a:extLst>
          </p:cNvPr>
          <p:cNvSpPr txBox="1"/>
          <p:nvPr/>
        </p:nvSpPr>
        <p:spPr>
          <a:xfrm>
            <a:off x="3973465" y="49527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C - 30%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26426-DE1F-4279-92D0-8E05C1413B31}"/>
              </a:ext>
            </a:extLst>
          </p:cNvPr>
          <p:cNvSpPr txBox="1"/>
          <p:nvPr/>
        </p:nvSpPr>
        <p:spPr>
          <a:xfrm>
            <a:off x="3988323" y="5459220"/>
            <a:ext cx="1565101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200" b="1" dirty="0">
                <a:solidFill>
                  <a:schemeClr val="bg1"/>
                </a:solidFill>
              </a:rPr>
              <a:t>Content  D - 90%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6" name="Text Placeholder 35">
            <a:extLst>
              <a:ext uri="{FF2B5EF4-FFF2-40B4-BE49-F238E27FC236}">
                <a16:creationId xmlns:a16="http://schemas.microsoft.com/office/drawing/2014/main" id="{83327C67-8935-4FD7-870B-4A26EBDCE2DC}"/>
              </a:ext>
            </a:extLst>
          </p:cNvPr>
          <p:cNvSpPr txBox="1">
            <a:spLocks/>
          </p:cNvSpPr>
          <p:nvPr/>
        </p:nvSpPr>
        <p:spPr>
          <a:xfrm>
            <a:off x="3788085" y="1863211"/>
            <a:ext cx="2307915" cy="372056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Contents Here</a:t>
            </a:r>
            <a:endParaRPr lang="en-US" dirty="0"/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CB401903-4F2F-4F21-BF3E-67674130E3F7}"/>
              </a:ext>
            </a:extLst>
          </p:cNvPr>
          <p:cNvSpPr txBox="1">
            <a:spLocks/>
          </p:cNvSpPr>
          <p:nvPr/>
        </p:nvSpPr>
        <p:spPr>
          <a:xfrm>
            <a:off x="3913051" y="3491819"/>
            <a:ext cx="1750504" cy="288032"/>
          </a:xfrm>
          <a:prstGeom prst="rect">
            <a:avLst/>
          </a:prstGeom>
          <a:noFill/>
          <a:ln w="12700">
            <a:noFill/>
          </a:ln>
          <a:effectLst>
            <a:innerShdw blurRad="114300">
              <a:schemeClr val="bg1"/>
            </a:innerShdw>
          </a:effectLst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Tx/>
              <a:buNone/>
              <a:defRPr lang="ko-KR" altLang="en-US" sz="1400" b="1" kern="1200" dirty="0">
                <a:solidFill>
                  <a:srgbClr val="EF4A4A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accent1"/>
                </a:solidFill>
              </a:rPr>
              <a:t>Contents Here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7C2772-3BF4-4EF8-B2E4-61037B9B55A2}"/>
              </a:ext>
            </a:extLst>
          </p:cNvPr>
          <p:cNvSpPr txBox="1"/>
          <p:nvPr/>
        </p:nvSpPr>
        <p:spPr>
          <a:xfrm>
            <a:off x="3788084" y="2368228"/>
            <a:ext cx="7813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I hope and I believe that this Template will your Time, Money and Reputation. 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E75FBE8-2B7F-480A-8250-A18A6C6316A7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668670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AEE3848-6E4C-404F-83FB-AB21634A5EFA}"/>
              </a:ext>
            </a:extLst>
          </p:cNvPr>
          <p:cNvGrpSpPr/>
          <p:nvPr/>
        </p:nvGrpSpPr>
        <p:grpSpPr>
          <a:xfrm>
            <a:off x="3498732" y="3761070"/>
            <a:ext cx="2339153" cy="2312993"/>
            <a:chOff x="1080045" y="1858541"/>
            <a:chExt cx="2339153" cy="231299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0337EC-A9D7-47C5-9458-45CC30B60FF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02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99239C8-0F49-486E-BB56-ACAC8F57FC88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66329A-9051-4C62-B5C3-7A053217E762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0B822E6-38D5-4B59-A63D-C02B0A1E8757}"/>
              </a:ext>
            </a:extLst>
          </p:cNvPr>
          <p:cNvGrpSpPr/>
          <p:nvPr/>
        </p:nvGrpSpPr>
        <p:grpSpPr>
          <a:xfrm>
            <a:off x="6245230" y="3761070"/>
            <a:ext cx="2339153" cy="2312993"/>
            <a:chOff x="1080045" y="1858541"/>
            <a:chExt cx="2339153" cy="231299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584A91-24A7-4CC3-899B-4880B67DA4F9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3"/>
                  </a:solidFill>
                </a:rPr>
                <a:t>03</a:t>
              </a:r>
              <a:endParaRPr lang="ko-KR" altLang="en-US" sz="3600" b="1" dirty="0">
                <a:solidFill>
                  <a:schemeClr val="accent3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9EAE5BC-EF51-4B46-9EAC-C74F8F457F46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A39AC5E-5C8F-46BC-A14C-F8DD44932770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6027F9B-E2C7-4CAE-879B-18A97CDEAE75}"/>
              </a:ext>
            </a:extLst>
          </p:cNvPr>
          <p:cNvGrpSpPr/>
          <p:nvPr/>
        </p:nvGrpSpPr>
        <p:grpSpPr>
          <a:xfrm>
            <a:off x="8991728" y="3761070"/>
            <a:ext cx="2339153" cy="2312993"/>
            <a:chOff x="1080045" y="1858541"/>
            <a:chExt cx="2339153" cy="2312993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A09D82-0195-4594-BC14-85FCA030B56C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4"/>
                  </a:solidFill>
                </a:rPr>
                <a:t>04</a:t>
              </a:r>
              <a:endParaRPr lang="ko-KR" altLang="en-US" sz="3600" b="1" dirty="0">
                <a:solidFill>
                  <a:schemeClr val="accent4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D2BDC25-BB13-4BE0-90E0-21650055165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6237FB5-4F09-42D7-92A5-DB8CCFE6C40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5C3902-6CEC-4EB8-B9E2-4DE492E5303D}"/>
              </a:ext>
            </a:extLst>
          </p:cNvPr>
          <p:cNvSpPr/>
          <p:nvPr/>
        </p:nvSpPr>
        <p:spPr>
          <a:xfrm>
            <a:off x="4372049" y="1939207"/>
            <a:ext cx="603968" cy="6039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D69428-60AF-416D-B52B-B86C5B84E176}"/>
              </a:ext>
            </a:extLst>
          </p:cNvPr>
          <p:cNvSpPr/>
          <p:nvPr/>
        </p:nvSpPr>
        <p:spPr>
          <a:xfrm>
            <a:off x="7181876" y="1939207"/>
            <a:ext cx="603968" cy="6039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CBE4A22-F231-49EC-BEBF-408DB01CD3F0}"/>
              </a:ext>
            </a:extLst>
          </p:cNvPr>
          <p:cNvSpPr/>
          <p:nvPr/>
        </p:nvSpPr>
        <p:spPr>
          <a:xfrm>
            <a:off x="10000584" y="1939207"/>
            <a:ext cx="603968" cy="60396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89A3E7-BB87-4F94-8FD2-56D0BEC2FD6F}"/>
              </a:ext>
            </a:extLst>
          </p:cNvPr>
          <p:cNvCxnSpPr>
            <a:cxnSpLocks/>
          </p:cNvCxnSpPr>
          <p:nvPr/>
        </p:nvCxnSpPr>
        <p:spPr>
          <a:xfrm>
            <a:off x="5107766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50011D-6034-4D77-BE0A-8CE8815F77F9}"/>
              </a:ext>
            </a:extLst>
          </p:cNvPr>
          <p:cNvCxnSpPr/>
          <p:nvPr/>
        </p:nvCxnSpPr>
        <p:spPr>
          <a:xfrm>
            <a:off x="7917591" y="2241191"/>
            <a:ext cx="1951244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8DFCCA-7948-4BA7-896E-1E2E7718BD82}"/>
              </a:ext>
            </a:extLst>
          </p:cNvPr>
          <p:cNvCxnSpPr>
            <a:cxnSpLocks/>
          </p:cNvCxnSpPr>
          <p:nvPr/>
        </p:nvCxnSpPr>
        <p:spPr>
          <a:xfrm>
            <a:off x="10736300" y="2247569"/>
            <a:ext cx="1455701" cy="6376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22B07C3-4C43-432A-AE1B-63E83F740B56}"/>
              </a:ext>
            </a:extLst>
          </p:cNvPr>
          <p:cNvGrpSpPr/>
          <p:nvPr/>
        </p:nvGrpSpPr>
        <p:grpSpPr>
          <a:xfrm>
            <a:off x="9294836" y="2940753"/>
            <a:ext cx="1793922" cy="600808"/>
            <a:chOff x="698919" y="3231434"/>
            <a:chExt cx="2170041" cy="726774"/>
          </a:xfrm>
        </p:grpSpPr>
        <p:sp>
          <p:nvSpPr>
            <p:cNvPr id="22" name="Rounded Rectangle 19">
              <a:extLst>
                <a:ext uri="{FF2B5EF4-FFF2-40B4-BE49-F238E27FC236}">
                  <a16:creationId xmlns:a16="http://schemas.microsoft.com/office/drawing/2014/main" id="{66E71AB3-5D74-4814-8DAF-D3A5BCEA56C6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4">
                      <a:lumMod val="72000"/>
                      <a:lumOff val="28000"/>
                    </a:schemeClr>
                  </a:gs>
                  <a:gs pos="48000">
                    <a:schemeClr val="accent4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26810D4-3796-448F-9C05-3A42DEB89438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4" name="Rounded Rectangle 4">
            <a:extLst>
              <a:ext uri="{FF2B5EF4-FFF2-40B4-BE49-F238E27FC236}">
                <a16:creationId xmlns:a16="http://schemas.microsoft.com/office/drawing/2014/main" id="{E7A9C9CC-9A04-4806-A599-E825A52136B3}"/>
              </a:ext>
            </a:extLst>
          </p:cNvPr>
          <p:cNvSpPr/>
          <p:nvPr/>
        </p:nvSpPr>
        <p:spPr>
          <a:xfrm rot="5400000">
            <a:off x="4396081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2">
                    <a:lumMod val="73000"/>
                    <a:lumOff val="27000"/>
                  </a:schemeClr>
                </a:gs>
                <a:gs pos="48000">
                  <a:schemeClr val="accent2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70ED947-7F8F-4B08-BE18-5FD8C20CB0AE}"/>
              </a:ext>
            </a:extLst>
          </p:cNvPr>
          <p:cNvSpPr/>
          <p:nvPr/>
        </p:nvSpPr>
        <p:spPr>
          <a:xfrm rot="19002224">
            <a:off x="3694444" y="2944238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DF2F5B-938D-4BCD-AAEC-92C99BF08EE1}"/>
              </a:ext>
            </a:extLst>
          </p:cNvPr>
          <p:cNvGrpSpPr/>
          <p:nvPr/>
        </p:nvGrpSpPr>
        <p:grpSpPr>
          <a:xfrm>
            <a:off x="6518924" y="2944237"/>
            <a:ext cx="1793922" cy="600808"/>
            <a:chOff x="698919" y="3231434"/>
            <a:chExt cx="2170041" cy="726774"/>
          </a:xfrm>
        </p:grpSpPr>
        <p:sp>
          <p:nvSpPr>
            <p:cNvPr id="27" name="Rounded Rectangle 9">
              <a:extLst>
                <a:ext uri="{FF2B5EF4-FFF2-40B4-BE49-F238E27FC236}">
                  <a16:creationId xmlns:a16="http://schemas.microsoft.com/office/drawing/2014/main" id="{6DE812A9-CB69-49D4-8BC0-D851E50205FF}"/>
                </a:ext>
              </a:extLst>
            </p:cNvPr>
            <p:cNvSpPr/>
            <p:nvPr/>
          </p:nvSpPr>
          <p:spPr>
            <a:xfrm rot="5400000">
              <a:off x="1547664" y="2636912"/>
              <a:ext cx="698376" cy="1944216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3">
                      <a:lumMod val="73000"/>
                      <a:lumOff val="27000"/>
                    </a:schemeClr>
                  </a:gs>
                  <a:gs pos="48000">
                    <a:schemeClr val="accent3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6EECC62-A568-4F0B-8CD4-EAB3126CDBE9}"/>
                </a:ext>
              </a:extLst>
            </p:cNvPr>
            <p:cNvSpPr/>
            <p:nvPr/>
          </p:nvSpPr>
          <p:spPr>
            <a:xfrm rot="19002224">
              <a:off x="698919" y="3231434"/>
              <a:ext cx="648072" cy="190872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29" name="Rounded Rectangle 11">
            <a:extLst>
              <a:ext uri="{FF2B5EF4-FFF2-40B4-BE49-F238E27FC236}">
                <a16:creationId xmlns:a16="http://schemas.microsoft.com/office/drawing/2014/main" id="{B0E78FD3-2E5A-4EE9-BC8A-46CEBC4AD023}"/>
              </a:ext>
            </a:extLst>
          </p:cNvPr>
          <p:cNvSpPr/>
          <p:nvPr/>
        </p:nvSpPr>
        <p:spPr>
          <a:xfrm rot="5400000">
            <a:off x="5983632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8FC2DA8-0A91-4B72-9785-3F3AAEC5D47D}"/>
              </a:ext>
            </a:extLst>
          </p:cNvPr>
          <p:cNvSpPr/>
          <p:nvPr/>
        </p:nvSpPr>
        <p:spPr>
          <a:xfrm rot="17406435">
            <a:off x="5084962" y="3165266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047C8DA-8402-4753-A7BE-9C046C9F8183}"/>
              </a:ext>
            </a:extLst>
          </p:cNvPr>
          <p:cNvGrpSpPr/>
          <p:nvPr/>
        </p:nvGrpSpPr>
        <p:grpSpPr>
          <a:xfrm>
            <a:off x="7963328" y="3104226"/>
            <a:ext cx="1861406" cy="289614"/>
            <a:chOff x="2464343" y="3366786"/>
            <a:chExt cx="2251673" cy="350335"/>
          </a:xfrm>
        </p:grpSpPr>
        <p:sp>
          <p:nvSpPr>
            <p:cNvPr id="32" name="Rounded Rectangle 15">
              <a:extLst>
                <a:ext uri="{FF2B5EF4-FFF2-40B4-BE49-F238E27FC236}">
                  <a16:creationId xmlns:a16="http://schemas.microsoft.com/office/drawing/2014/main" id="{2358D446-E8A6-4030-B614-6EE3BC5D7B5D}"/>
                </a:ext>
              </a:extLst>
            </p:cNvPr>
            <p:cNvSpPr/>
            <p:nvPr/>
          </p:nvSpPr>
          <p:spPr>
            <a:xfrm rot="5400000">
              <a:off x="3468067" y="2454407"/>
              <a:ext cx="263650" cy="2232248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5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349657F-7272-4D5C-86AE-6577C01A8197}"/>
                </a:ext>
              </a:extLst>
            </p:cNvPr>
            <p:cNvSpPr/>
            <p:nvPr/>
          </p:nvSpPr>
          <p:spPr>
            <a:xfrm rot="17406435">
              <a:off x="2380979" y="3450150"/>
              <a:ext cx="350335" cy="183608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72000">
                  <a:srgbClr val="73B2D1">
                    <a:lumMod val="0"/>
                    <a:lumOff val="100000"/>
                    <a:alpha val="0"/>
                  </a:srgbClr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  <p:sp>
        <p:nvSpPr>
          <p:cNvPr id="34" name="Oval 34">
            <a:extLst>
              <a:ext uri="{FF2B5EF4-FFF2-40B4-BE49-F238E27FC236}">
                <a16:creationId xmlns:a16="http://schemas.microsoft.com/office/drawing/2014/main" id="{3BDC78B5-6755-44E2-8E5C-BC93BEF8C7FC}"/>
              </a:ext>
            </a:extLst>
          </p:cNvPr>
          <p:cNvSpPr/>
          <p:nvPr/>
        </p:nvSpPr>
        <p:spPr>
          <a:xfrm>
            <a:off x="1581624" y="1939207"/>
            <a:ext cx="603968" cy="6039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 dirty="0"/>
          </a:p>
        </p:txBody>
      </p:sp>
      <p:cxnSp>
        <p:nvCxnSpPr>
          <p:cNvPr id="35" name="Straight Connector 38">
            <a:extLst>
              <a:ext uri="{FF2B5EF4-FFF2-40B4-BE49-F238E27FC236}">
                <a16:creationId xmlns:a16="http://schemas.microsoft.com/office/drawing/2014/main" id="{BD73A433-C37E-4158-852A-E4D7DDCD3B88}"/>
              </a:ext>
            </a:extLst>
          </p:cNvPr>
          <p:cNvCxnSpPr>
            <a:cxnSpLocks/>
          </p:cNvCxnSpPr>
          <p:nvPr/>
        </p:nvCxnSpPr>
        <p:spPr>
          <a:xfrm>
            <a:off x="2259475" y="2241191"/>
            <a:ext cx="1942363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4">
            <a:extLst>
              <a:ext uri="{FF2B5EF4-FFF2-40B4-BE49-F238E27FC236}">
                <a16:creationId xmlns:a16="http://schemas.microsoft.com/office/drawing/2014/main" id="{4E3071B4-1619-47B8-89CD-472474F2300C}"/>
              </a:ext>
            </a:extLst>
          </p:cNvPr>
          <p:cNvSpPr/>
          <p:nvPr/>
        </p:nvSpPr>
        <p:spPr>
          <a:xfrm rot="5400000">
            <a:off x="1594943" y="2452760"/>
            <a:ext cx="577331" cy="1607238"/>
          </a:xfrm>
          <a:prstGeom prst="roundRect">
            <a:avLst>
              <a:gd name="adj" fmla="val 50000"/>
            </a:avLst>
          </a:prstGeom>
          <a:noFill/>
          <a:ln w="241300">
            <a:gradFill flip="none" rotWithShape="1">
              <a:gsLst>
                <a:gs pos="0">
                  <a:schemeClr val="accent1">
                    <a:lumMod val="73000"/>
                    <a:lumOff val="27000"/>
                  </a:schemeClr>
                </a:gs>
                <a:gs pos="48000">
                  <a:schemeClr val="accent1"/>
                </a:gs>
              </a:gsLst>
              <a:lin ang="19200000" scaled="0"/>
              <a:tileRect/>
            </a:gradFill>
          </a:ln>
          <a:scene3d>
            <a:camera prst="orthographicFront"/>
            <a:lightRig rig="threePt" dir="t"/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7" name="Rounded Rectangle 11">
            <a:extLst>
              <a:ext uri="{FF2B5EF4-FFF2-40B4-BE49-F238E27FC236}">
                <a16:creationId xmlns:a16="http://schemas.microsoft.com/office/drawing/2014/main" id="{F161E37E-FE2C-457D-872C-94DE86C1C337}"/>
              </a:ext>
            </a:extLst>
          </p:cNvPr>
          <p:cNvSpPr/>
          <p:nvPr/>
        </p:nvSpPr>
        <p:spPr>
          <a:xfrm rot="5400000">
            <a:off x="3182496" y="2342110"/>
            <a:ext cx="217954" cy="1845347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88000"/>
                </a:schemeClr>
              </a:gs>
              <a:gs pos="48000">
                <a:schemeClr val="bg1">
                  <a:lumMod val="75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8" name="Oval 12">
            <a:extLst>
              <a:ext uri="{FF2B5EF4-FFF2-40B4-BE49-F238E27FC236}">
                <a16:creationId xmlns:a16="http://schemas.microsoft.com/office/drawing/2014/main" id="{E91CF9FA-0B2D-4495-A236-38605D15F579}"/>
              </a:ext>
            </a:extLst>
          </p:cNvPr>
          <p:cNvSpPr/>
          <p:nvPr/>
        </p:nvSpPr>
        <p:spPr>
          <a:xfrm rot="17406435">
            <a:off x="2300988" y="3154663"/>
            <a:ext cx="289614" cy="151784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A987B5CA-56FF-4B12-8F59-77450273495E}"/>
              </a:ext>
            </a:extLst>
          </p:cNvPr>
          <p:cNvSpPr/>
          <p:nvPr/>
        </p:nvSpPr>
        <p:spPr>
          <a:xfrm rot="19002224">
            <a:off x="901902" y="2920509"/>
            <a:ext cx="535746" cy="157789"/>
          </a:xfrm>
          <a:prstGeom prst="ellipse">
            <a:avLst/>
          </a:prstGeom>
          <a:gradFill>
            <a:gsLst>
              <a:gs pos="0">
                <a:schemeClr val="bg1"/>
              </a:gs>
              <a:gs pos="72000">
                <a:srgbClr val="73B2D1">
                  <a:lumMod val="0"/>
                  <a:lumOff val="100000"/>
                  <a:alpha val="0"/>
                </a:srgb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40" name="Group 22">
            <a:extLst>
              <a:ext uri="{FF2B5EF4-FFF2-40B4-BE49-F238E27FC236}">
                <a16:creationId xmlns:a16="http://schemas.microsoft.com/office/drawing/2014/main" id="{7A1A011B-DD34-46F1-AE3A-846FCD96ECF3}"/>
              </a:ext>
            </a:extLst>
          </p:cNvPr>
          <p:cNvGrpSpPr/>
          <p:nvPr/>
        </p:nvGrpSpPr>
        <p:grpSpPr>
          <a:xfrm>
            <a:off x="752234" y="3761070"/>
            <a:ext cx="2339153" cy="2312993"/>
            <a:chOff x="1080045" y="1858541"/>
            <a:chExt cx="2339153" cy="2312993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4092DE9-A063-45DB-B58C-84FC5969C9E8}"/>
                </a:ext>
              </a:extLst>
            </p:cNvPr>
            <p:cNvSpPr txBox="1"/>
            <p:nvPr/>
          </p:nvSpPr>
          <p:spPr>
            <a:xfrm>
              <a:off x="1080045" y="1858541"/>
              <a:ext cx="7287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solidFill>
                    <a:schemeClr val="accent2"/>
                  </a:solidFill>
                </a:rPr>
                <a:t>01</a:t>
              </a:r>
              <a:endParaRPr lang="ko-KR" altLang="en-US" sz="3600" b="1" dirty="0">
                <a:solidFill>
                  <a:schemeClr val="accent2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8F0AC16-08D0-45FB-8F56-6BFF47DBA72E}"/>
                </a:ext>
              </a:extLst>
            </p:cNvPr>
            <p:cNvSpPr txBox="1"/>
            <p:nvPr/>
          </p:nvSpPr>
          <p:spPr>
            <a:xfrm>
              <a:off x="1729345" y="2232542"/>
              <a:ext cx="1689853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Get a modern PowerPoint  Presentation that is beautifully designed. I hope and I believe that this Template will your Time, Money and Reputation. Easy to change colors, photos and Text.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5B07F42-D5E7-4B74-AB2F-4079B3BBC614}"/>
                </a:ext>
              </a:extLst>
            </p:cNvPr>
            <p:cNvSpPr txBox="1"/>
            <p:nvPr/>
          </p:nvSpPr>
          <p:spPr>
            <a:xfrm>
              <a:off x="1719821" y="1986321"/>
              <a:ext cx="1654955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Contents Title</a:t>
              </a:r>
              <a:endParaRPr lang="ko-KR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F604B481-0557-4E5C-838E-5A40607CD12F}"/>
              </a:ext>
            </a:extLst>
          </p:cNvPr>
          <p:cNvSpPr/>
          <p:nvPr/>
        </p:nvSpPr>
        <p:spPr>
          <a:xfrm flipH="1">
            <a:off x="1678130" y="2096270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5" name="Round Same Side Corner Rectangle 11">
            <a:extLst>
              <a:ext uri="{FF2B5EF4-FFF2-40B4-BE49-F238E27FC236}">
                <a16:creationId xmlns:a16="http://schemas.microsoft.com/office/drawing/2014/main" id="{743D8FA6-33D2-4653-A96C-CD7305260BC1}"/>
              </a:ext>
            </a:extLst>
          </p:cNvPr>
          <p:cNvSpPr>
            <a:spLocks noChangeAspect="1"/>
          </p:cNvSpPr>
          <p:nvPr/>
        </p:nvSpPr>
        <p:spPr>
          <a:xfrm rot="9900000">
            <a:off x="4511140" y="2073028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6" name="Rectangle 36">
            <a:extLst>
              <a:ext uri="{FF2B5EF4-FFF2-40B4-BE49-F238E27FC236}">
                <a16:creationId xmlns:a16="http://schemas.microsoft.com/office/drawing/2014/main" id="{11D6BE9C-BF4A-4E54-B85F-DBAB5E7E4213}"/>
              </a:ext>
            </a:extLst>
          </p:cNvPr>
          <p:cNvSpPr/>
          <p:nvPr/>
        </p:nvSpPr>
        <p:spPr>
          <a:xfrm>
            <a:off x="7294766" y="2076824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7" name="Oval 21">
            <a:extLst>
              <a:ext uri="{FF2B5EF4-FFF2-40B4-BE49-F238E27FC236}">
                <a16:creationId xmlns:a16="http://schemas.microsoft.com/office/drawing/2014/main" id="{150F49DA-C619-48C6-B6A1-154961CB8308}"/>
              </a:ext>
            </a:extLst>
          </p:cNvPr>
          <p:cNvSpPr>
            <a:spLocks noChangeAspect="1"/>
          </p:cNvSpPr>
          <p:nvPr/>
        </p:nvSpPr>
        <p:spPr>
          <a:xfrm>
            <a:off x="10125230" y="20768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9224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1">
            <a:extLst>
              <a:ext uri="{FF2B5EF4-FFF2-40B4-BE49-F238E27FC236}">
                <a16:creationId xmlns:a16="http://schemas.microsoft.com/office/drawing/2014/main" id="{E058CBE4-FD27-4CBA-B573-C582371D8623}"/>
              </a:ext>
            </a:extLst>
          </p:cNvPr>
          <p:cNvSpPr/>
          <p:nvPr/>
        </p:nvSpPr>
        <p:spPr>
          <a:xfrm>
            <a:off x="1" y="0"/>
            <a:ext cx="3788228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4CF7126-969E-4563-A9D5-AC1E87A0A503}"/>
              </a:ext>
            </a:extLst>
          </p:cNvPr>
          <p:cNvGrpSpPr/>
          <p:nvPr/>
        </p:nvGrpSpPr>
        <p:grpSpPr>
          <a:xfrm>
            <a:off x="7378213" y="1017902"/>
            <a:ext cx="1261872" cy="4822196"/>
            <a:chOff x="5287114" y="1124744"/>
            <a:chExt cx="1613972" cy="4392488"/>
          </a:xfrm>
        </p:grpSpPr>
        <p:sp>
          <p:nvSpPr>
            <p:cNvPr id="4" name="Frame 3">
              <a:extLst>
                <a:ext uri="{FF2B5EF4-FFF2-40B4-BE49-F238E27FC236}">
                  <a16:creationId xmlns:a16="http://schemas.microsoft.com/office/drawing/2014/main" id="{646B947A-4318-4C5B-9C4F-75166846BE60}"/>
                </a:ext>
              </a:extLst>
            </p:cNvPr>
            <p:cNvSpPr/>
            <p:nvPr/>
          </p:nvSpPr>
          <p:spPr>
            <a:xfrm>
              <a:off x="5287114" y="436510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5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5"/>
              </a:extrusionClr>
              <a:contourClr>
                <a:schemeClr val="accent5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5" name="Frame 4">
              <a:extLst>
                <a:ext uri="{FF2B5EF4-FFF2-40B4-BE49-F238E27FC236}">
                  <a16:creationId xmlns:a16="http://schemas.microsoft.com/office/drawing/2014/main" id="{3F010BFD-FB9B-4793-A730-0EADC210A5F1}"/>
                </a:ext>
              </a:extLst>
            </p:cNvPr>
            <p:cNvSpPr/>
            <p:nvPr/>
          </p:nvSpPr>
          <p:spPr>
            <a:xfrm>
              <a:off x="5292080" y="3717032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6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6"/>
              </a:extrusionClr>
              <a:contourClr>
                <a:schemeClr val="accent6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6" name="Frame 5">
              <a:extLst>
                <a:ext uri="{FF2B5EF4-FFF2-40B4-BE49-F238E27FC236}">
                  <a16:creationId xmlns:a16="http://schemas.microsoft.com/office/drawing/2014/main" id="{69E25D4D-B5D0-49D1-9735-0A818758B94D}"/>
                </a:ext>
              </a:extLst>
            </p:cNvPr>
            <p:cNvSpPr/>
            <p:nvPr/>
          </p:nvSpPr>
          <p:spPr>
            <a:xfrm>
              <a:off x="5297046" y="3068960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1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1"/>
              </a:extrusionClr>
              <a:contourClr>
                <a:schemeClr val="accent1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7" name="Frame 6">
              <a:extLst>
                <a:ext uri="{FF2B5EF4-FFF2-40B4-BE49-F238E27FC236}">
                  <a16:creationId xmlns:a16="http://schemas.microsoft.com/office/drawing/2014/main" id="{7C55B586-90BA-4C0F-AE83-5DBA363BE86F}"/>
                </a:ext>
              </a:extLst>
            </p:cNvPr>
            <p:cNvSpPr/>
            <p:nvPr/>
          </p:nvSpPr>
          <p:spPr>
            <a:xfrm>
              <a:off x="5302012" y="2420888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2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2"/>
              </a:extrusionClr>
              <a:contourClr>
                <a:schemeClr val="accent2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>
                <a:solidFill>
                  <a:schemeClr val="tx1"/>
                </a:solidFill>
              </a:endParaRPr>
            </a:p>
          </p:txBody>
        </p:sp>
        <p:sp>
          <p:nvSpPr>
            <p:cNvPr id="8" name="Frame 7">
              <a:extLst>
                <a:ext uri="{FF2B5EF4-FFF2-40B4-BE49-F238E27FC236}">
                  <a16:creationId xmlns:a16="http://schemas.microsoft.com/office/drawing/2014/main" id="{BF7F6680-14AF-4DC3-8EEB-5CDB999C6012}"/>
                </a:ext>
              </a:extLst>
            </p:cNvPr>
            <p:cNvSpPr/>
            <p:nvPr/>
          </p:nvSpPr>
          <p:spPr>
            <a:xfrm>
              <a:off x="5306978" y="1772816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3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3"/>
              </a:extrusionClr>
              <a:contourClr>
                <a:schemeClr val="accent3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  <p:sp>
          <p:nvSpPr>
            <p:cNvPr id="9" name="Frame 8">
              <a:extLst>
                <a:ext uri="{FF2B5EF4-FFF2-40B4-BE49-F238E27FC236}">
                  <a16:creationId xmlns:a16="http://schemas.microsoft.com/office/drawing/2014/main" id="{3AEA330B-9ED9-4D81-8742-6C91F14B35DA}"/>
                </a:ext>
              </a:extLst>
            </p:cNvPr>
            <p:cNvSpPr/>
            <p:nvPr/>
          </p:nvSpPr>
          <p:spPr>
            <a:xfrm>
              <a:off x="5311944" y="1124744"/>
              <a:ext cx="1589142" cy="1152128"/>
            </a:xfrm>
            <a:prstGeom prst="frame">
              <a:avLst>
                <a:gd name="adj1" fmla="val 9763"/>
              </a:avLst>
            </a:prstGeom>
            <a:solidFill>
              <a:schemeClr val="accent4"/>
            </a:solidFill>
            <a:ln>
              <a:noFill/>
            </a:ln>
            <a:scene3d>
              <a:camera prst="isometricOffAxis2Top">
                <a:rot lat="18448671" lon="2370244" rev="18834421"/>
              </a:camera>
              <a:lightRig rig="sunrise" dir="t"/>
            </a:scene3d>
            <a:sp3d extrusionH="476250" contourW="12700">
              <a:extrusionClr>
                <a:schemeClr val="accent4"/>
              </a:extrusionClr>
              <a:contourClr>
                <a:schemeClr val="accent4"/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C8B8A15-1408-4F57-B2A5-5AFEBE7B284D}"/>
              </a:ext>
            </a:extLst>
          </p:cNvPr>
          <p:cNvSpPr txBox="1"/>
          <p:nvPr/>
        </p:nvSpPr>
        <p:spPr>
          <a:xfrm>
            <a:off x="7214393" y="2027612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CD7B9B-CF4D-4370-BA47-59AA42BF1EDE}"/>
              </a:ext>
            </a:extLst>
          </p:cNvPr>
          <p:cNvSpPr txBox="1"/>
          <p:nvPr/>
        </p:nvSpPr>
        <p:spPr>
          <a:xfrm>
            <a:off x="7214393" y="2737484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DB5D55-3B1B-4AD7-9B51-35198FABE520}"/>
              </a:ext>
            </a:extLst>
          </p:cNvPr>
          <p:cNvSpPr txBox="1"/>
          <p:nvPr/>
        </p:nvSpPr>
        <p:spPr>
          <a:xfrm>
            <a:off x="7214393" y="3447356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0EBAB2-F6F8-428A-ADD1-BF8652773CD4}"/>
              </a:ext>
            </a:extLst>
          </p:cNvPr>
          <p:cNvSpPr txBox="1"/>
          <p:nvPr/>
        </p:nvSpPr>
        <p:spPr>
          <a:xfrm>
            <a:off x="7214393" y="4157228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5C372A-E30E-49DC-BEBD-339A5F780B23}"/>
              </a:ext>
            </a:extLst>
          </p:cNvPr>
          <p:cNvSpPr txBox="1"/>
          <p:nvPr/>
        </p:nvSpPr>
        <p:spPr>
          <a:xfrm>
            <a:off x="7214393" y="4867100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D863B1-6C90-4064-897E-6EFFD49E48A3}"/>
              </a:ext>
            </a:extLst>
          </p:cNvPr>
          <p:cNvSpPr txBox="1"/>
          <p:nvPr/>
        </p:nvSpPr>
        <p:spPr>
          <a:xfrm>
            <a:off x="7214393" y="5576973"/>
            <a:ext cx="929482" cy="246221"/>
          </a:xfrm>
          <a:prstGeom prst="rect">
            <a:avLst/>
          </a:prstGeom>
          <a:noFill/>
          <a:scene3d>
            <a:camera prst="orthographicFront">
              <a:rot lat="3000000" lon="1200000" rev="0"/>
            </a:camera>
            <a:lightRig rig="threePt" dir="t"/>
          </a:scene3d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06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BB8688-4A50-41AD-91DA-FB0EA94D11F1}"/>
              </a:ext>
            </a:extLst>
          </p:cNvPr>
          <p:cNvGrpSpPr/>
          <p:nvPr/>
        </p:nvGrpSpPr>
        <p:grpSpPr>
          <a:xfrm>
            <a:off x="4191000" y="1504172"/>
            <a:ext cx="2614191" cy="708591"/>
            <a:chOff x="5210294" y="837292"/>
            <a:chExt cx="1750034" cy="51056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5EEE85-917C-43AA-ADB8-F3D3DFFC2FAF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8B745FC-F08D-40A0-A2B3-6B507FF2E28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D4C098-0F98-40D0-B48B-FB288137A8D2}"/>
              </a:ext>
            </a:extLst>
          </p:cNvPr>
          <p:cNvGrpSpPr/>
          <p:nvPr/>
        </p:nvGrpSpPr>
        <p:grpSpPr>
          <a:xfrm>
            <a:off x="4191000" y="2868322"/>
            <a:ext cx="2614191" cy="708591"/>
            <a:chOff x="5210294" y="837292"/>
            <a:chExt cx="1750034" cy="510567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D75EC06-E82C-4311-BA14-7959B5A85545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E913BFB-ACD3-4501-9111-FCD25815E466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0022FB-A5C3-4989-B3EE-19BC4485CA6B}"/>
              </a:ext>
            </a:extLst>
          </p:cNvPr>
          <p:cNvGrpSpPr/>
          <p:nvPr/>
        </p:nvGrpSpPr>
        <p:grpSpPr>
          <a:xfrm>
            <a:off x="4191000" y="4232472"/>
            <a:ext cx="2614191" cy="708591"/>
            <a:chOff x="5210294" y="837292"/>
            <a:chExt cx="1750034" cy="510567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F2D1A1A-C80B-4B23-9551-A8A4159420D8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BB8A510-BD72-41F1-984E-7619BAA232D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08C69BF-83BD-4E95-8D0F-22578FA45B6E}"/>
              </a:ext>
            </a:extLst>
          </p:cNvPr>
          <p:cNvGrpSpPr/>
          <p:nvPr/>
        </p:nvGrpSpPr>
        <p:grpSpPr>
          <a:xfrm>
            <a:off x="9230046" y="2186248"/>
            <a:ext cx="2440277" cy="708590"/>
            <a:chOff x="5210294" y="837292"/>
            <a:chExt cx="1750034" cy="510566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3137D9-AA1A-4668-AF09-1F35ECBCBB53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29AAB1B-24DE-456F-B0BB-F7DF692929B3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BF9A79C-2F11-4969-B757-C7EC27FE8C44}"/>
              </a:ext>
            </a:extLst>
          </p:cNvPr>
          <p:cNvGrpSpPr/>
          <p:nvPr/>
        </p:nvGrpSpPr>
        <p:grpSpPr>
          <a:xfrm>
            <a:off x="9230046" y="3550398"/>
            <a:ext cx="2440277" cy="708590"/>
            <a:chOff x="5210294" y="837292"/>
            <a:chExt cx="1750034" cy="510566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C7E24C9-2BD2-47C2-AD85-8C0AB246D3E0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8EBF26-62F7-462E-9359-86F0461217FE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25F28D3-2AC4-4580-B8F2-9A66FA7D691A}"/>
              </a:ext>
            </a:extLst>
          </p:cNvPr>
          <p:cNvGrpSpPr/>
          <p:nvPr/>
        </p:nvGrpSpPr>
        <p:grpSpPr>
          <a:xfrm>
            <a:off x="9230046" y="4914548"/>
            <a:ext cx="2440277" cy="708590"/>
            <a:chOff x="5210294" y="837292"/>
            <a:chExt cx="1750034" cy="510566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B7339D5-F8CF-4510-92C1-BCC16D5B2BFB}"/>
                </a:ext>
              </a:extLst>
            </p:cNvPr>
            <p:cNvSpPr txBox="1"/>
            <p:nvPr/>
          </p:nvSpPr>
          <p:spPr>
            <a:xfrm>
              <a:off x="5210294" y="981947"/>
              <a:ext cx="1750034" cy="36591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1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en-US" altLang="ko-KR" sz="11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B238DB6-EFDB-4B83-A915-DBCFE1F633CA}"/>
                </a:ext>
              </a:extLst>
            </p:cNvPr>
            <p:cNvSpPr txBox="1"/>
            <p:nvPr/>
          </p:nvSpPr>
          <p:spPr>
            <a:xfrm>
              <a:off x="5218242" y="837292"/>
              <a:ext cx="1742086" cy="15523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VALUE</a:t>
              </a:r>
            </a:p>
          </p:txBody>
        </p:sp>
      </p:grpSp>
      <p:sp>
        <p:nvSpPr>
          <p:cNvPr id="34" name="Title 5">
            <a:extLst>
              <a:ext uri="{FF2B5EF4-FFF2-40B4-BE49-F238E27FC236}">
                <a16:creationId xmlns:a16="http://schemas.microsoft.com/office/drawing/2014/main" id="{2CCD5AA6-98A3-463B-A2EE-32AA0516F9A8}"/>
              </a:ext>
            </a:extLst>
          </p:cNvPr>
          <p:cNvSpPr txBox="1">
            <a:spLocks/>
          </p:cNvSpPr>
          <p:nvPr/>
        </p:nvSpPr>
        <p:spPr>
          <a:xfrm>
            <a:off x="685279" y="512900"/>
            <a:ext cx="2601913" cy="1441450"/>
          </a:xfrm>
          <a:prstGeom prst="rect">
            <a:avLst/>
          </a:prstGeom>
        </p:spPr>
        <p:txBody>
          <a:bodyPr vert="horz" wrap="square" lIns="0" tIns="252000" rIns="0" bIns="10800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INFO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Graphic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1455A29-6028-4319-A78E-C42834E30FE7}"/>
              </a:ext>
            </a:extLst>
          </p:cNvPr>
          <p:cNvSpPr txBox="1"/>
          <p:nvPr/>
        </p:nvSpPr>
        <p:spPr>
          <a:xfrm>
            <a:off x="685280" y="2377275"/>
            <a:ext cx="2567874" cy="923330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000" dirty="0">
                <a:solidFill>
                  <a:schemeClr val="accent4"/>
                </a:solidFill>
              </a:rPr>
              <a:t>We Create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Quality Professional </a:t>
            </a:r>
          </a:p>
          <a:p>
            <a:r>
              <a:rPr lang="en-US" altLang="ko-KR" sz="2000" dirty="0">
                <a:solidFill>
                  <a:schemeClr val="accent4"/>
                </a:solidFill>
              </a:rPr>
              <a:t>PPT Presentation</a:t>
            </a:r>
            <a:endParaRPr lang="ko-KR" altLang="en-US" sz="2000" dirty="0">
              <a:solidFill>
                <a:schemeClr val="accent4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07C93F3-A3C6-49BA-9089-9087D4F2E5E7}"/>
              </a:ext>
            </a:extLst>
          </p:cNvPr>
          <p:cNvSpPr txBox="1"/>
          <p:nvPr/>
        </p:nvSpPr>
        <p:spPr>
          <a:xfrm>
            <a:off x="685279" y="3458993"/>
            <a:ext cx="2457971" cy="129266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</a:rPr>
              <a:t>Example Text : Get a modern PowerPoint  Presentation that is beautifully designed. I hope and I believe that this Template will your Time, Money and Reputation. </a:t>
            </a:r>
          </a:p>
        </p:txBody>
      </p:sp>
    </p:spTree>
    <p:extLst>
      <p:ext uri="{BB962C8B-B14F-4D97-AF65-F5344CB8AC3E}">
        <p14:creationId xmlns:p14="http://schemas.microsoft.com/office/powerpoint/2010/main" val="184736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ABE91E-AB9C-4955-ADB2-F7A6327CC5BB}"/>
              </a:ext>
            </a:extLst>
          </p:cNvPr>
          <p:cNvSpPr/>
          <p:nvPr/>
        </p:nvSpPr>
        <p:spPr>
          <a:xfrm>
            <a:off x="0" y="-1"/>
            <a:ext cx="12192000" cy="22452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94DF7ED-AD36-4FB9-8844-F0BB82E67226}"/>
              </a:ext>
            </a:extLst>
          </p:cNvPr>
          <p:cNvSpPr/>
          <p:nvPr/>
        </p:nvSpPr>
        <p:spPr>
          <a:xfrm>
            <a:off x="0" y="4612741"/>
            <a:ext cx="12192000" cy="2245259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AA5A89-EE1E-484C-A06A-A2638B577CD0}"/>
              </a:ext>
            </a:extLst>
          </p:cNvPr>
          <p:cNvSpPr txBox="1"/>
          <p:nvPr/>
        </p:nvSpPr>
        <p:spPr>
          <a:xfrm>
            <a:off x="-51304" y="584019"/>
            <a:ext cx="12243303" cy="107721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ALLPPT Layout Clean Text Slide </a:t>
            </a:r>
          </a:p>
          <a:p>
            <a:pPr algn="ctr"/>
            <a:r>
              <a:rPr lang="en-GB" altLang="ko-KR" sz="3200" dirty="0">
                <a:solidFill>
                  <a:schemeClr val="bg1"/>
                </a:solidFill>
                <a:cs typeface="Arial" pitchFamily="34" charset="0"/>
              </a:rPr>
              <a:t>for your Presentation</a:t>
            </a:r>
            <a:endParaRPr lang="ko-KR" altLang="en-US" sz="3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2C9197-3C3A-463F-AE6E-AE1D555C8C0C}"/>
              </a:ext>
            </a:extLst>
          </p:cNvPr>
          <p:cNvSpPr txBox="1"/>
          <p:nvPr/>
        </p:nvSpPr>
        <p:spPr>
          <a:xfrm>
            <a:off x="1099916" y="5150595"/>
            <a:ext cx="99921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pPr algn="ctr"/>
            <a:endParaRPr lang="en-US" altLang="ko-KR" sz="1400" dirty="0">
              <a:solidFill>
                <a:schemeClr val="bg1"/>
              </a:solidFill>
              <a:cs typeface="Arial" pitchFamily="34" charset="0"/>
            </a:endParaRPr>
          </a:p>
          <a:p>
            <a:pPr algn="ctr"/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</p:spTree>
    <p:extLst>
      <p:ext uri="{BB962C8B-B14F-4D97-AF65-F5344CB8AC3E}">
        <p14:creationId xmlns:p14="http://schemas.microsoft.com/office/powerpoint/2010/main" val="1404339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75F731-8EC2-45F5-AB53-9C43A54ACEFD}"/>
              </a:ext>
            </a:extLst>
          </p:cNvPr>
          <p:cNvGrpSpPr/>
          <p:nvPr/>
        </p:nvGrpSpPr>
        <p:grpSpPr>
          <a:xfrm>
            <a:off x="4506280" y="1724025"/>
            <a:ext cx="3179442" cy="4526856"/>
            <a:chOff x="348360" y="1332374"/>
            <a:chExt cx="2545698" cy="3690873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55DDA86-7877-4844-ACF4-638691F40972}"/>
                </a:ext>
              </a:extLst>
            </p:cNvPr>
            <p:cNvGrpSpPr/>
            <p:nvPr/>
          </p:nvGrpSpPr>
          <p:grpSpPr>
            <a:xfrm>
              <a:off x="348360" y="4335070"/>
              <a:ext cx="2545698" cy="688177"/>
              <a:chOff x="348360" y="4335070"/>
              <a:chExt cx="2545698" cy="688177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0F34FC23-4635-40C8-AFC5-94EF0158CBCD}"/>
                  </a:ext>
                </a:extLst>
              </p:cNvPr>
              <p:cNvSpPr/>
              <p:nvPr/>
            </p:nvSpPr>
            <p:spPr>
              <a:xfrm rot="358729">
                <a:off x="348360" y="4422214"/>
                <a:ext cx="2379133" cy="601033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tangle 7">
                <a:extLst>
                  <a:ext uri="{FF2B5EF4-FFF2-40B4-BE49-F238E27FC236}">
                    <a16:creationId xmlns:a16="http://schemas.microsoft.com/office/drawing/2014/main" id="{3ECCAD27-99CA-4072-8D2B-8C43FA3B4B47}"/>
                  </a:ext>
                </a:extLst>
              </p:cNvPr>
              <p:cNvSpPr/>
              <p:nvPr/>
            </p:nvSpPr>
            <p:spPr>
              <a:xfrm rot="358729">
                <a:off x="809437" y="4335070"/>
                <a:ext cx="2084621" cy="526631"/>
              </a:xfrm>
              <a:custGeom>
                <a:avLst/>
                <a:gdLst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546076 w 1546076"/>
                  <a:gd name="connsiteY2" fmla="*/ 547777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0 w 1546076"/>
                  <a:gd name="connsiteY0" fmla="*/ 0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0 w 1546076"/>
                  <a:gd name="connsiteY4" fmla="*/ 0 h 547777"/>
                  <a:gd name="connsiteX0" fmla="*/ 311437 w 1546076"/>
                  <a:gd name="connsiteY0" fmla="*/ 120616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311437 w 1546076"/>
                  <a:gd name="connsiteY4" fmla="*/ 120616 h 547777"/>
                  <a:gd name="connsiteX0" fmla="*/ 454636 w 1546076"/>
                  <a:gd name="connsiteY0" fmla="*/ 97957 h 547777"/>
                  <a:gd name="connsiteX1" fmla="*/ 1546076 w 1546076"/>
                  <a:gd name="connsiteY1" fmla="*/ 0 h 547777"/>
                  <a:gd name="connsiteX2" fmla="*/ 1300823 w 1546076"/>
                  <a:gd name="connsiteY2" fmla="*/ 473861 h 547777"/>
                  <a:gd name="connsiteX3" fmla="*/ 0 w 1546076"/>
                  <a:gd name="connsiteY3" fmla="*/ 547777 h 547777"/>
                  <a:gd name="connsiteX4" fmla="*/ 454636 w 1546076"/>
                  <a:gd name="connsiteY4" fmla="*/ 97957 h 547777"/>
                  <a:gd name="connsiteX0" fmla="*/ 454636 w 1714392"/>
                  <a:gd name="connsiteY0" fmla="*/ 100262 h 550082"/>
                  <a:gd name="connsiteX1" fmla="*/ 1714392 w 1714392"/>
                  <a:gd name="connsiteY1" fmla="*/ 0 h 550082"/>
                  <a:gd name="connsiteX2" fmla="*/ 1300823 w 1714392"/>
                  <a:gd name="connsiteY2" fmla="*/ 476166 h 550082"/>
                  <a:gd name="connsiteX3" fmla="*/ 0 w 1714392"/>
                  <a:gd name="connsiteY3" fmla="*/ 550082 h 550082"/>
                  <a:gd name="connsiteX4" fmla="*/ 454636 w 1714392"/>
                  <a:gd name="connsiteY4" fmla="*/ 100262 h 550082"/>
                  <a:gd name="connsiteX0" fmla="*/ 454636 w 1908260"/>
                  <a:gd name="connsiteY0" fmla="*/ 15121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454636 w 1908260"/>
                  <a:gd name="connsiteY4" fmla="*/ 151213 h 601033"/>
                  <a:gd name="connsiteX0" fmla="*/ 675642 w 1908260"/>
                  <a:gd name="connsiteY0" fmla="*/ 66773 h 601033"/>
                  <a:gd name="connsiteX1" fmla="*/ 1908260 w 1908260"/>
                  <a:gd name="connsiteY1" fmla="*/ 0 h 601033"/>
                  <a:gd name="connsiteX2" fmla="*/ 1300823 w 1908260"/>
                  <a:gd name="connsiteY2" fmla="*/ 527117 h 601033"/>
                  <a:gd name="connsiteX3" fmla="*/ 0 w 1908260"/>
                  <a:gd name="connsiteY3" fmla="*/ 601033 h 601033"/>
                  <a:gd name="connsiteX4" fmla="*/ 675642 w 1908260"/>
                  <a:gd name="connsiteY4" fmla="*/ 66773 h 601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8260" h="601033">
                    <a:moveTo>
                      <a:pt x="675642" y="66773"/>
                    </a:moveTo>
                    <a:lnTo>
                      <a:pt x="1908260" y="0"/>
                    </a:lnTo>
                    <a:lnTo>
                      <a:pt x="1300823" y="527117"/>
                    </a:lnTo>
                    <a:lnTo>
                      <a:pt x="0" y="601033"/>
                    </a:lnTo>
                    <a:lnTo>
                      <a:pt x="675642" y="66773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>
                <a:softEdge rad="152400"/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86C6F74-8E05-40C1-A142-F8EFE2C379A2}"/>
                </a:ext>
              </a:extLst>
            </p:cNvPr>
            <p:cNvGrpSpPr/>
            <p:nvPr/>
          </p:nvGrpSpPr>
          <p:grpSpPr>
            <a:xfrm>
              <a:off x="933500" y="1332374"/>
              <a:ext cx="1262236" cy="3479244"/>
              <a:chOff x="1619672" y="1332374"/>
              <a:chExt cx="1262236" cy="347924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2492343-A84D-4502-8C0A-C2D199B17873}"/>
                  </a:ext>
                </a:extLst>
              </p:cNvPr>
              <p:cNvSpPr/>
              <p:nvPr/>
            </p:nvSpPr>
            <p:spPr>
              <a:xfrm>
                <a:off x="1691680" y="3947522"/>
                <a:ext cx="864096" cy="864096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scene3d>
                <a:camera prst="perspectiveRight">
                  <a:rot lat="598412" lon="1237643" rev="0"/>
                </a:camera>
                <a:lightRig rig="threePt" dir="t"/>
              </a:scene3d>
              <a:sp3d extrusionH="819150" prstMaterial="flat">
                <a:bevelT w="44450" h="25400"/>
                <a:extrusionClr>
                  <a:schemeClr val="accent1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D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6452E81-FFB4-43B9-B01E-C89340506D8C}"/>
                  </a:ext>
                </a:extLst>
              </p:cNvPr>
              <p:cNvSpPr/>
              <p:nvPr/>
            </p:nvSpPr>
            <p:spPr>
              <a:xfrm>
                <a:off x="2017812" y="3077696"/>
                <a:ext cx="864096" cy="86409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scene3d>
                <a:camera prst="perspectiveRight">
                  <a:rot lat="300000" lon="20699968" rev="0"/>
                </a:camera>
                <a:lightRig rig="threePt" dir="t"/>
              </a:scene3d>
              <a:sp3d extrusionH="819150" prstMaterial="flat">
                <a:bevelT w="44450" h="44450"/>
                <a:extrusionClr>
                  <a:schemeClr val="accent2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C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18D9906-A1BC-4EF6-8ED4-26637D9E951F}"/>
                  </a:ext>
                </a:extLst>
              </p:cNvPr>
              <p:cNvSpPr/>
              <p:nvPr/>
            </p:nvSpPr>
            <p:spPr>
              <a:xfrm>
                <a:off x="1979712" y="1332374"/>
                <a:ext cx="864096" cy="864096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scene3d>
                <a:camera prst="perspectiveRight">
                  <a:rot lat="21299999" lon="20699968" rev="0"/>
                </a:camera>
                <a:lightRig rig="threePt" dir="t"/>
              </a:scene3d>
              <a:sp3d extrusionH="819150" prstMaterial="flat">
                <a:bevelT w="63500" h="31750"/>
                <a:extrusionClr>
                  <a:schemeClr val="accent4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A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A6F91F4-0009-43F9-B027-5230B3513B02}"/>
                  </a:ext>
                </a:extLst>
              </p:cNvPr>
              <p:cNvSpPr/>
              <p:nvPr/>
            </p:nvSpPr>
            <p:spPr>
              <a:xfrm>
                <a:off x="1619672" y="2211710"/>
                <a:ext cx="864096" cy="864096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scene3d>
                <a:camera prst="perspectiveRight">
                  <a:rot lat="0" lon="1499958" rev="0"/>
                </a:camera>
                <a:lightRig rig="threePt" dir="t"/>
              </a:scene3d>
              <a:sp3d extrusionH="819150" prstMaterial="flat">
                <a:bevelT w="38100" h="44450"/>
                <a:extrusionClr>
                  <a:schemeClr val="accent3"/>
                </a:extrusion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5400" b="1" spc="50" dirty="0">
                    <a:ln w="13500">
                      <a:solidFill>
                        <a:schemeClr val="accent1">
                          <a:shade val="2500"/>
                          <a:alpha val="6500"/>
                        </a:schemeClr>
                      </a:solidFill>
                      <a:prstDash val="solid"/>
                    </a:ln>
                    <a:solidFill>
                      <a:schemeClr val="bg1"/>
                    </a:solidFill>
                    <a:effectLst>
                      <a:innerShdw blurRad="50900" dist="38500" dir="13500000">
                        <a:srgbClr val="000000">
                          <a:alpha val="60000"/>
                        </a:srgbClr>
                      </a:innerShdw>
                    </a:effectLst>
                    <a:cs typeface="Arial" pitchFamily="34" charset="0"/>
                  </a:rPr>
                  <a:t>B</a:t>
                </a:r>
                <a:endParaRPr lang="ko-KR" altLang="en-US" sz="5400" b="1" spc="50" dirty="0">
                  <a:ln w="13500">
                    <a:solidFill>
                      <a:schemeClr val="accent1">
                        <a:shade val="2500"/>
                        <a:alpha val="6500"/>
                      </a:schemeClr>
                    </a:solidFill>
                    <a:prstDash val="solid"/>
                  </a:ln>
                  <a:solidFill>
                    <a:schemeClr val="bg1"/>
                  </a:solidFill>
                  <a:effectLst>
                    <a:innerShdw blurRad="50900" dist="38500" dir="13500000">
                      <a:srgbClr val="000000">
                        <a:alpha val="60000"/>
                      </a:srgbClr>
                    </a:innerShdw>
                  </a:effectLst>
                  <a:cs typeface="Arial" pitchFamily="34" charset="0"/>
                </a:endParaRP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7BE7FB-5F42-4423-AB3F-DB94DCC93A54}"/>
              </a:ext>
            </a:extLst>
          </p:cNvPr>
          <p:cNvGrpSpPr/>
          <p:nvPr/>
        </p:nvGrpSpPr>
        <p:grpSpPr>
          <a:xfrm>
            <a:off x="7796196" y="1770693"/>
            <a:ext cx="3614754" cy="988712"/>
            <a:chOff x="6211235" y="1628800"/>
            <a:chExt cx="2609237" cy="98871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0501CE-F59B-4B74-8716-64FB0830D4F1}"/>
                </a:ext>
              </a:extLst>
            </p:cNvPr>
            <p:cNvSpPr txBox="1"/>
            <p:nvPr/>
          </p:nvSpPr>
          <p:spPr>
            <a:xfrm>
              <a:off x="6214186" y="1628800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4484BC5-1D9B-45D7-8E5B-0B08222B5C8F}"/>
                </a:ext>
              </a:extLst>
            </p:cNvPr>
            <p:cNvSpPr txBox="1"/>
            <p:nvPr/>
          </p:nvSpPr>
          <p:spPr>
            <a:xfrm>
              <a:off x="6211235" y="1971181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5" name="그룹 11">
            <a:extLst>
              <a:ext uri="{FF2B5EF4-FFF2-40B4-BE49-F238E27FC236}">
                <a16:creationId xmlns:a16="http://schemas.microsoft.com/office/drawing/2014/main" id="{F1519891-3B28-4F49-891E-2DCCE19CCF53}"/>
              </a:ext>
            </a:extLst>
          </p:cNvPr>
          <p:cNvGrpSpPr/>
          <p:nvPr/>
        </p:nvGrpSpPr>
        <p:grpSpPr>
          <a:xfrm>
            <a:off x="7796196" y="3909266"/>
            <a:ext cx="3614754" cy="988712"/>
            <a:chOff x="7719995" y="3745651"/>
            <a:chExt cx="3614754" cy="98871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16F450-743D-4E8F-BA13-DB9FA12BE214}"/>
                </a:ext>
              </a:extLst>
            </p:cNvPr>
            <p:cNvSpPr txBox="1"/>
            <p:nvPr/>
          </p:nvSpPr>
          <p:spPr>
            <a:xfrm>
              <a:off x="7719995" y="3745651"/>
              <a:ext cx="361475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6642972-61A5-40B8-B6F7-F0F85ACE90E7}"/>
                </a:ext>
              </a:extLst>
            </p:cNvPr>
            <p:cNvSpPr txBox="1"/>
            <p:nvPr/>
          </p:nvSpPr>
          <p:spPr>
            <a:xfrm>
              <a:off x="7719995" y="4088032"/>
              <a:ext cx="36147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0EC35D-6A62-4D98-A9EE-9958AB285C3B}"/>
              </a:ext>
            </a:extLst>
          </p:cNvPr>
          <p:cNvGrpSpPr/>
          <p:nvPr/>
        </p:nvGrpSpPr>
        <p:grpSpPr>
          <a:xfrm>
            <a:off x="684338" y="2839979"/>
            <a:ext cx="3614754" cy="988712"/>
            <a:chOff x="194751" y="2772288"/>
            <a:chExt cx="2609237" cy="9887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EC88349-21CC-459E-8BE7-83093731EF76}"/>
                </a:ext>
              </a:extLst>
            </p:cNvPr>
            <p:cNvSpPr txBox="1"/>
            <p:nvPr/>
          </p:nvSpPr>
          <p:spPr>
            <a:xfrm>
              <a:off x="197702" y="2772288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6032319-31F0-4EDE-AD5D-317491DAAF3B}"/>
                </a:ext>
              </a:extLst>
            </p:cNvPr>
            <p:cNvSpPr txBox="1"/>
            <p:nvPr/>
          </p:nvSpPr>
          <p:spPr>
            <a:xfrm>
              <a:off x="194751" y="3114669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BEF96E-02F1-4080-8F32-6CCA493E11C0}"/>
              </a:ext>
            </a:extLst>
          </p:cNvPr>
          <p:cNvGrpSpPr/>
          <p:nvPr/>
        </p:nvGrpSpPr>
        <p:grpSpPr>
          <a:xfrm>
            <a:off x="684338" y="4978554"/>
            <a:ext cx="3614754" cy="988712"/>
            <a:chOff x="179512" y="5029814"/>
            <a:chExt cx="2609237" cy="98871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A7A0039-1297-465D-9F9C-6B9947EDBB6C}"/>
                </a:ext>
              </a:extLst>
            </p:cNvPr>
            <p:cNvSpPr txBox="1"/>
            <p:nvPr/>
          </p:nvSpPr>
          <p:spPr>
            <a:xfrm>
              <a:off x="182463" y="5029814"/>
              <a:ext cx="260628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890E220-12EA-4884-9DCD-D3B6B958C71A}"/>
                </a:ext>
              </a:extLst>
            </p:cNvPr>
            <p:cNvSpPr txBox="1"/>
            <p:nvPr/>
          </p:nvSpPr>
          <p:spPr>
            <a:xfrm>
              <a:off x="179512" y="5372195"/>
              <a:ext cx="26092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Get a modern PowerPoint  Presentation that is beautifully designed. I hope and I believe that this Template will your Time, Money and Reputation.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B9A98-F939-4039-91DF-5A469919B51F}"/>
              </a:ext>
            </a:extLst>
          </p:cNvPr>
          <p:cNvSpPr/>
          <p:nvPr/>
        </p:nvSpPr>
        <p:spPr>
          <a:xfrm>
            <a:off x="7556208" y="1726831"/>
            <a:ext cx="122258" cy="107643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FD7377-94C0-48B4-8695-905A77ABFCE8}"/>
              </a:ext>
            </a:extLst>
          </p:cNvPr>
          <p:cNvSpPr/>
          <p:nvPr/>
        </p:nvSpPr>
        <p:spPr>
          <a:xfrm>
            <a:off x="7556208" y="3865405"/>
            <a:ext cx="122258" cy="10764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56133ED-80A7-47F3-B757-3994D5B9B382}"/>
              </a:ext>
            </a:extLst>
          </p:cNvPr>
          <p:cNvSpPr/>
          <p:nvPr/>
        </p:nvSpPr>
        <p:spPr>
          <a:xfrm>
            <a:off x="4389566" y="2796118"/>
            <a:ext cx="122258" cy="107643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2B5F08-D52E-4C06-8C3A-36C165F6F562}"/>
              </a:ext>
            </a:extLst>
          </p:cNvPr>
          <p:cNvSpPr/>
          <p:nvPr/>
        </p:nvSpPr>
        <p:spPr>
          <a:xfrm>
            <a:off x="4389566" y="4934693"/>
            <a:ext cx="122258" cy="107643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Chevron 13">
            <a:extLst>
              <a:ext uri="{FF2B5EF4-FFF2-40B4-BE49-F238E27FC236}">
                <a16:creationId xmlns:a16="http://schemas.microsoft.com/office/drawing/2014/main" id="{FF3CC57E-7A14-4F0D-98C9-96410547EB2D}"/>
              </a:ext>
            </a:extLst>
          </p:cNvPr>
          <p:cNvSpPr/>
          <p:nvPr/>
        </p:nvSpPr>
        <p:spPr>
          <a:xfrm>
            <a:off x="7051313" y="2069993"/>
            <a:ext cx="292585" cy="390113"/>
          </a:xfrm>
          <a:prstGeom prst="chevr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Chevron 78">
            <a:extLst>
              <a:ext uri="{FF2B5EF4-FFF2-40B4-BE49-F238E27FC236}">
                <a16:creationId xmlns:a16="http://schemas.microsoft.com/office/drawing/2014/main" id="{4C143442-8524-4A37-8712-0E5B4587462A}"/>
              </a:ext>
            </a:extLst>
          </p:cNvPr>
          <p:cNvSpPr/>
          <p:nvPr/>
        </p:nvSpPr>
        <p:spPr>
          <a:xfrm>
            <a:off x="7051313" y="4208567"/>
            <a:ext cx="292585" cy="390113"/>
          </a:xfrm>
          <a:prstGeom prst="chevr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Chevron 79">
            <a:extLst>
              <a:ext uri="{FF2B5EF4-FFF2-40B4-BE49-F238E27FC236}">
                <a16:creationId xmlns:a16="http://schemas.microsoft.com/office/drawing/2014/main" id="{05F8E9DA-8BB5-4F8C-8845-96B38E7C2273}"/>
              </a:ext>
            </a:extLst>
          </p:cNvPr>
          <p:cNvSpPr/>
          <p:nvPr/>
        </p:nvSpPr>
        <p:spPr>
          <a:xfrm rot="10800000">
            <a:off x="4743250" y="3139280"/>
            <a:ext cx="292585" cy="390113"/>
          </a:xfrm>
          <a:prstGeom prst="chevr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hevron 80">
            <a:extLst>
              <a:ext uri="{FF2B5EF4-FFF2-40B4-BE49-F238E27FC236}">
                <a16:creationId xmlns:a16="http://schemas.microsoft.com/office/drawing/2014/main" id="{9D6D445C-66BC-41D3-944B-B3E3E6F30150}"/>
              </a:ext>
            </a:extLst>
          </p:cNvPr>
          <p:cNvSpPr/>
          <p:nvPr/>
        </p:nvSpPr>
        <p:spPr>
          <a:xfrm rot="10800000">
            <a:off x="4743251" y="5277854"/>
            <a:ext cx="292585" cy="390113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533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20">
            <a:extLst>
              <a:ext uri="{FF2B5EF4-FFF2-40B4-BE49-F238E27FC236}">
                <a16:creationId xmlns:a16="http://schemas.microsoft.com/office/drawing/2014/main" id="{8455F71B-2E0A-4909-999E-8222BB9CC441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36" name="Rounded Rectangle 21">
              <a:extLst>
                <a:ext uri="{FF2B5EF4-FFF2-40B4-BE49-F238E27FC236}">
                  <a16:creationId xmlns:a16="http://schemas.microsoft.com/office/drawing/2014/main" id="{8C0358E2-5A8E-4C8B-8E80-5AD2F2ACB979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Rectangle 22">
              <a:extLst>
                <a:ext uri="{FF2B5EF4-FFF2-40B4-BE49-F238E27FC236}">
                  <a16:creationId xmlns:a16="http://schemas.microsoft.com/office/drawing/2014/main" id="{C6233278-5B23-4605-BC76-D0C32D31FD37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38" name="Group 23">
              <a:extLst>
                <a:ext uri="{FF2B5EF4-FFF2-40B4-BE49-F238E27FC236}">
                  <a16:creationId xmlns:a16="http://schemas.microsoft.com/office/drawing/2014/main" id="{C180C2F6-112B-44E0-82E6-8B960A0C680D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39" name="Oval 24">
                <a:extLst>
                  <a:ext uri="{FF2B5EF4-FFF2-40B4-BE49-F238E27FC236}">
                    <a16:creationId xmlns:a16="http://schemas.microsoft.com/office/drawing/2014/main" id="{0DB06920-53BC-4AD6-BC96-40A6577599D8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40" name="Rounded Rectangle 25">
                <a:extLst>
                  <a:ext uri="{FF2B5EF4-FFF2-40B4-BE49-F238E27FC236}">
                    <a16:creationId xmlns:a16="http://schemas.microsoft.com/office/drawing/2014/main" id="{1DBFE262-2875-40C6-B9AF-81BACD047FB2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Pentagon 40">
            <a:extLst>
              <a:ext uri="{FF2B5EF4-FFF2-40B4-BE49-F238E27FC236}">
                <a16:creationId xmlns:a16="http://schemas.microsoft.com/office/drawing/2014/main" id="{462CED69-EF7D-4F2F-B2E7-61D8E7A432D5}"/>
              </a:ext>
            </a:extLst>
          </p:cNvPr>
          <p:cNvSpPr/>
          <p:nvPr/>
        </p:nvSpPr>
        <p:spPr>
          <a:xfrm>
            <a:off x="3053052" y="2489093"/>
            <a:ext cx="7383035" cy="709200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Pentagon 41">
            <a:extLst>
              <a:ext uri="{FF2B5EF4-FFF2-40B4-BE49-F238E27FC236}">
                <a16:creationId xmlns:a16="http://schemas.microsoft.com/office/drawing/2014/main" id="{0BB46186-81D4-4CF3-A0AF-B3146AF9D7A9}"/>
              </a:ext>
            </a:extLst>
          </p:cNvPr>
          <p:cNvSpPr/>
          <p:nvPr/>
        </p:nvSpPr>
        <p:spPr>
          <a:xfrm>
            <a:off x="3053052" y="3197886"/>
            <a:ext cx="4806979" cy="709200"/>
          </a:xfrm>
          <a:prstGeom prst="homePlat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Pentagon 42">
            <a:extLst>
              <a:ext uri="{FF2B5EF4-FFF2-40B4-BE49-F238E27FC236}">
                <a16:creationId xmlns:a16="http://schemas.microsoft.com/office/drawing/2014/main" id="{4B61E729-75F7-48E3-99CE-1DCC774D0D09}"/>
              </a:ext>
            </a:extLst>
          </p:cNvPr>
          <p:cNvSpPr/>
          <p:nvPr/>
        </p:nvSpPr>
        <p:spPr>
          <a:xfrm>
            <a:off x="3053052" y="3906679"/>
            <a:ext cx="6409001" cy="709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Pentagon 43">
            <a:extLst>
              <a:ext uri="{FF2B5EF4-FFF2-40B4-BE49-F238E27FC236}">
                <a16:creationId xmlns:a16="http://schemas.microsoft.com/office/drawing/2014/main" id="{67AF0A58-55B1-4B95-8639-4AA93743F22A}"/>
              </a:ext>
            </a:extLst>
          </p:cNvPr>
          <p:cNvSpPr/>
          <p:nvPr/>
        </p:nvSpPr>
        <p:spPr>
          <a:xfrm>
            <a:off x="3053052" y="4615471"/>
            <a:ext cx="8376948" cy="709200"/>
          </a:xfrm>
          <a:prstGeom prst="homePlat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14EC47F-5172-4DE8-9A8A-AD495D96E27A}"/>
              </a:ext>
            </a:extLst>
          </p:cNvPr>
          <p:cNvSpPr/>
          <p:nvPr/>
        </p:nvSpPr>
        <p:spPr>
          <a:xfrm>
            <a:off x="9744083" y="2555693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" name="Diamond 7">
            <a:extLst>
              <a:ext uri="{FF2B5EF4-FFF2-40B4-BE49-F238E27FC236}">
                <a16:creationId xmlns:a16="http://schemas.microsoft.com/office/drawing/2014/main" id="{741DDE2F-55D1-4657-A710-6EC3973E4DD1}"/>
              </a:ext>
            </a:extLst>
          </p:cNvPr>
          <p:cNvSpPr/>
          <p:nvPr/>
        </p:nvSpPr>
        <p:spPr>
          <a:xfrm>
            <a:off x="8759024" y="3973279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24AF3D68-F54F-4568-BB4A-B58A42D84489}"/>
              </a:ext>
            </a:extLst>
          </p:cNvPr>
          <p:cNvSpPr/>
          <p:nvPr/>
        </p:nvSpPr>
        <p:spPr>
          <a:xfrm>
            <a:off x="7156480" y="3264486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AC3E2A13-ADBE-49B9-A3E2-1F056274724A}"/>
              </a:ext>
            </a:extLst>
          </p:cNvPr>
          <p:cNvSpPr/>
          <p:nvPr/>
        </p:nvSpPr>
        <p:spPr>
          <a:xfrm>
            <a:off x="10742832" y="4682071"/>
            <a:ext cx="576000" cy="576000"/>
          </a:xfrm>
          <a:prstGeom prst="diamond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8118C-B7C2-4958-A08B-84E7BF5E791A}"/>
              </a:ext>
            </a:extLst>
          </p:cNvPr>
          <p:cNvSpPr/>
          <p:nvPr/>
        </p:nvSpPr>
        <p:spPr>
          <a:xfrm>
            <a:off x="1032095" y="2488161"/>
            <a:ext cx="1880932" cy="7101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F37E25-79A1-4CFD-AAB9-8519CA300BC0}"/>
              </a:ext>
            </a:extLst>
          </p:cNvPr>
          <p:cNvSpPr/>
          <p:nvPr/>
        </p:nvSpPr>
        <p:spPr>
          <a:xfrm>
            <a:off x="1032095" y="3198293"/>
            <a:ext cx="1880932" cy="7101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015390-A304-4D0C-8A50-128CA269F343}"/>
              </a:ext>
            </a:extLst>
          </p:cNvPr>
          <p:cNvSpPr/>
          <p:nvPr/>
        </p:nvSpPr>
        <p:spPr>
          <a:xfrm>
            <a:off x="1032095" y="3908277"/>
            <a:ext cx="1880932" cy="71013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B4F2F12-BD93-4CD9-9406-5DA7E3A11508}"/>
              </a:ext>
            </a:extLst>
          </p:cNvPr>
          <p:cNvSpPr/>
          <p:nvPr/>
        </p:nvSpPr>
        <p:spPr>
          <a:xfrm>
            <a:off x="1032095" y="4614539"/>
            <a:ext cx="1880932" cy="7101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663B87-F2B9-459D-B51B-DB84033DE699}"/>
              </a:ext>
            </a:extLst>
          </p:cNvPr>
          <p:cNvSpPr txBox="1"/>
          <p:nvPr/>
        </p:nvSpPr>
        <p:spPr>
          <a:xfrm>
            <a:off x="1357478" y="2659055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A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16C9C3-5A90-4DB7-ABF8-4C8ADC3885C3}"/>
              </a:ext>
            </a:extLst>
          </p:cNvPr>
          <p:cNvSpPr txBox="1"/>
          <p:nvPr/>
        </p:nvSpPr>
        <p:spPr>
          <a:xfrm>
            <a:off x="1357478" y="4785433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D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9933A8-B209-4E23-9124-6B9C23B16288}"/>
              </a:ext>
            </a:extLst>
          </p:cNvPr>
          <p:cNvSpPr txBox="1"/>
          <p:nvPr/>
        </p:nvSpPr>
        <p:spPr>
          <a:xfrm>
            <a:off x="1357478" y="3369187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B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01A415-BB61-4A1B-BF03-72FA18A40F01}"/>
              </a:ext>
            </a:extLst>
          </p:cNvPr>
          <p:cNvSpPr txBox="1"/>
          <p:nvPr/>
        </p:nvSpPr>
        <p:spPr>
          <a:xfrm>
            <a:off x="1357478" y="4079171"/>
            <a:ext cx="11799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Option C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2E76A2A3-13F2-41A1-861E-5BA1317EBCB7}"/>
              </a:ext>
            </a:extLst>
          </p:cNvPr>
          <p:cNvGrpSpPr/>
          <p:nvPr/>
        </p:nvGrpSpPr>
        <p:grpSpPr>
          <a:xfrm>
            <a:off x="3210437" y="2497738"/>
            <a:ext cx="5767248" cy="691505"/>
            <a:chOff x="2551705" y="4319146"/>
            <a:chExt cx="3683695" cy="69150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876BA8F-E15F-47B0-998D-E9F22E56CEF6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8CCB32F-09EE-463B-9651-95662A457D73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2" name="Group 19">
            <a:extLst>
              <a:ext uri="{FF2B5EF4-FFF2-40B4-BE49-F238E27FC236}">
                <a16:creationId xmlns:a16="http://schemas.microsoft.com/office/drawing/2014/main" id="{DAE86651-BC88-4290-AE37-759DA939B156}"/>
              </a:ext>
            </a:extLst>
          </p:cNvPr>
          <p:cNvGrpSpPr/>
          <p:nvPr/>
        </p:nvGrpSpPr>
        <p:grpSpPr>
          <a:xfrm>
            <a:off x="3210437" y="4605922"/>
            <a:ext cx="7225649" cy="691505"/>
            <a:chOff x="2551705" y="4319146"/>
            <a:chExt cx="3683695" cy="69150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BE7951-F5F3-4211-9111-7374EFD97547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CF08911-CFB8-456C-B528-242DD1DD910D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5" name="Group 19">
            <a:extLst>
              <a:ext uri="{FF2B5EF4-FFF2-40B4-BE49-F238E27FC236}">
                <a16:creationId xmlns:a16="http://schemas.microsoft.com/office/drawing/2014/main" id="{14DC47FE-43E9-447B-94D2-A2BC788C3642}"/>
              </a:ext>
            </a:extLst>
          </p:cNvPr>
          <p:cNvGrpSpPr/>
          <p:nvPr/>
        </p:nvGrpSpPr>
        <p:grpSpPr>
          <a:xfrm>
            <a:off x="3210438" y="3903196"/>
            <a:ext cx="4640057" cy="691505"/>
            <a:chOff x="2551705" y="4319146"/>
            <a:chExt cx="3683695" cy="69150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BAFB6B-2A87-468E-8C6D-7136296500C3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973B380-BF69-4D47-B29C-24CB230102B6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28" name="Group 19">
            <a:extLst>
              <a:ext uri="{FF2B5EF4-FFF2-40B4-BE49-F238E27FC236}">
                <a16:creationId xmlns:a16="http://schemas.microsoft.com/office/drawing/2014/main" id="{F282D9FB-5C0E-44BC-950B-E048238AA187}"/>
              </a:ext>
            </a:extLst>
          </p:cNvPr>
          <p:cNvGrpSpPr/>
          <p:nvPr/>
        </p:nvGrpSpPr>
        <p:grpSpPr>
          <a:xfrm>
            <a:off x="3210438" y="3200469"/>
            <a:ext cx="3498476" cy="691505"/>
            <a:chOff x="2551705" y="4319146"/>
            <a:chExt cx="3683695" cy="69150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C6EDD68-707A-4C48-890B-561F9FA18D14}"/>
                </a:ext>
              </a:extLst>
            </p:cNvPr>
            <p:cNvSpPr txBox="1"/>
            <p:nvPr/>
          </p:nvSpPr>
          <p:spPr>
            <a:xfrm>
              <a:off x="2551705" y="4548986"/>
              <a:ext cx="368369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2213436-1EA3-4921-8734-1667E5AE9A7B}"/>
                </a:ext>
              </a:extLst>
            </p:cNvPr>
            <p:cNvSpPr txBox="1"/>
            <p:nvPr/>
          </p:nvSpPr>
          <p:spPr>
            <a:xfrm>
              <a:off x="2551705" y="4319146"/>
              <a:ext cx="36836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31" name="Donut 39">
            <a:extLst>
              <a:ext uri="{FF2B5EF4-FFF2-40B4-BE49-F238E27FC236}">
                <a16:creationId xmlns:a16="http://schemas.microsoft.com/office/drawing/2014/main" id="{D143B3B1-3F88-4F13-9AF3-771DE7BE0CD6}"/>
              </a:ext>
            </a:extLst>
          </p:cNvPr>
          <p:cNvSpPr/>
          <p:nvPr/>
        </p:nvSpPr>
        <p:spPr>
          <a:xfrm>
            <a:off x="9913076" y="2703270"/>
            <a:ext cx="280154" cy="28015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5285F7C0-1CFD-40D3-906F-394173EF6219}"/>
              </a:ext>
            </a:extLst>
          </p:cNvPr>
          <p:cNvSpPr/>
          <p:nvPr/>
        </p:nvSpPr>
        <p:spPr>
          <a:xfrm>
            <a:off x="7313225" y="3426268"/>
            <a:ext cx="277985" cy="23237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3" name="Rectangle 16">
            <a:extLst>
              <a:ext uri="{FF2B5EF4-FFF2-40B4-BE49-F238E27FC236}">
                <a16:creationId xmlns:a16="http://schemas.microsoft.com/office/drawing/2014/main" id="{9490D154-7F35-4315-9D71-7B833F1152B8}"/>
              </a:ext>
            </a:extLst>
          </p:cNvPr>
          <p:cNvSpPr/>
          <p:nvPr/>
        </p:nvSpPr>
        <p:spPr>
          <a:xfrm>
            <a:off x="8902811" y="4149134"/>
            <a:ext cx="303241" cy="199294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BB9D4502-D3FA-4338-A78D-F3B0B0FF7CAF}"/>
              </a:ext>
            </a:extLst>
          </p:cNvPr>
          <p:cNvSpPr>
            <a:spLocks noChangeAspect="1"/>
          </p:cNvSpPr>
          <p:nvPr/>
        </p:nvSpPr>
        <p:spPr>
          <a:xfrm>
            <a:off x="10900676" y="4816448"/>
            <a:ext cx="286855" cy="28925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693104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C455B2A-3D1B-4F98-ACA5-C72C064015F6}"/>
              </a:ext>
            </a:extLst>
          </p:cNvPr>
          <p:cNvGrpSpPr/>
          <p:nvPr/>
        </p:nvGrpSpPr>
        <p:grpSpPr>
          <a:xfrm>
            <a:off x="6804532" y="2857630"/>
            <a:ext cx="4797245" cy="1142740"/>
            <a:chOff x="6665542" y="2749602"/>
            <a:chExt cx="4797245" cy="114274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CF5BDA4-10C7-46A6-AC30-523A3FC438AC}"/>
                </a:ext>
              </a:extLst>
            </p:cNvPr>
            <p:cNvSpPr txBox="1"/>
            <p:nvPr/>
          </p:nvSpPr>
          <p:spPr>
            <a:xfrm>
              <a:off x="6665542" y="2749602"/>
              <a:ext cx="4777152" cy="83099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Section</a:t>
              </a:r>
              <a:r>
                <a:rPr lang="en-US" altLang="ko-KR" sz="4800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 </a:t>
              </a:r>
              <a:r>
                <a:rPr lang="en-US" altLang="ko-KR" sz="4800" b="1" dirty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Break</a:t>
              </a:r>
              <a:endParaRPr lang="ko-KR" altLang="en-US" sz="4800" b="1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062103B-F514-4BE9-B5B2-C13878D2FE7C}"/>
                </a:ext>
              </a:extLst>
            </p:cNvPr>
            <p:cNvSpPr txBox="1"/>
            <p:nvPr/>
          </p:nvSpPr>
          <p:spPr>
            <a:xfrm>
              <a:off x="6685691" y="3512686"/>
              <a:ext cx="4777096" cy="37965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867" dirty="0">
                  <a:solidFill>
                    <a:schemeClr val="bg1"/>
                  </a:solidFill>
                  <a:cs typeface="Arial" pitchFamily="34" charset="0"/>
                </a:rPr>
                <a:t>Insert the Subtitle of Your Presentation</a:t>
              </a:r>
              <a:endParaRPr lang="ko-KR" altLang="en-US" sz="1867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3764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338A48-0916-4198-ADDA-A06D1869CBC2}"/>
              </a:ext>
            </a:extLst>
          </p:cNvPr>
          <p:cNvSpPr txBox="1"/>
          <p:nvPr/>
        </p:nvSpPr>
        <p:spPr>
          <a:xfrm>
            <a:off x="712188" y="1868920"/>
            <a:ext cx="1773489" cy="470890"/>
          </a:xfrm>
          <a:prstGeom prst="rect">
            <a:avLst/>
          </a:prstGeom>
          <a:noFill/>
        </p:spPr>
        <p:txBody>
          <a:bodyPr lIns="0" anchor="ctr"/>
          <a:lstStyle>
            <a:lvl1pPr indent="0">
              <a:spcBef>
                <a:spcPct val="20000"/>
              </a:spcBef>
              <a:buFontTx/>
              <a:buNone/>
              <a:defRPr sz="2400" b="1" baseline="0">
                <a:solidFill>
                  <a:schemeClr val="bg1"/>
                </a:solidFill>
              </a:defRPr>
            </a:lvl1pPr>
            <a:lvl2pPr marL="742950" indent="-285750">
              <a:spcBef>
                <a:spcPct val="20000"/>
              </a:spcBef>
              <a:buFont typeface="Arial" pitchFamily="34" charset="0"/>
              <a:buChar char="–"/>
              <a:defRPr sz="2800"/>
            </a:lvl2pPr>
            <a:lvl3pPr marL="1143000" indent="-228600">
              <a:spcBef>
                <a:spcPct val="20000"/>
              </a:spcBef>
              <a:buFont typeface="Arial" pitchFamily="34" charset="0"/>
              <a:buChar char="•"/>
              <a:defRPr sz="2400"/>
            </a:lvl3pPr>
            <a:lvl4pPr marL="1600200" indent="-228600">
              <a:spcBef>
                <a:spcPct val="20000"/>
              </a:spcBef>
              <a:buFont typeface="Arial" pitchFamily="34" charset="0"/>
              <a:buChar char="–"/>
              <a:defRPr sz="2000"/>
            </a:lvl4pPr>
            <a:lvl5pPr marL="2057400" indent="-228600">
              <a:spcBef>
                <a:spcPct val="20000"/>
              </a:spcBef>
              <a:buFont typeface="Arial" pitchFamily="34" charset="0"/>
              <a:buChar char="»"/>
              <a:defRPr sz="2000"/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/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/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/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/>
            </a:lvl9pPr>
          </a:lstStyle>
          <a:p>
            <a:r>
              <a:rPr lang="en-US" altLang="ko-KR" sz="3200" dirty="0">
                <a:latin typeface="+mj-lt"/>
              </a:rPr>
              <a:t>SIMPLE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B773E5-75B1-4538-BD0F-2C1861579425}"/>
              </a:ext>
            </a:extLst>
          </p:cNvPr>
          <p:cNvSpPr/>
          <p:nvPr/>
        </p:nvSpPr>
        <p:spPr>
          <a:xfrm>
            <a:off x="712188" y="2349859"/>
            <a:ext cx="2590708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accent2"/>
                </a:solidFill>
                <a:latin typeface="+mj-lt"/>
              </a:rPr>
              <a:t>PORTFOLIO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ED252D9-46F1-4F8E-9277-8938F8563BDF}"/>
              </a:ext>
            </a:extLst>
          </p:cNvPr>
          <p:cNvSpPr/>
          <p:nvPr/>
        </p:nvSpPr>
        <p:spPr>
          <a:xfrm>
            <a:off x="712188" y="2830797"/>
            <a:ext cx="3244482" cy="470890"/>
          </a:xfrm>
          <a:prstGeom prst="rect">
            <a:avLst/>
          </a:prstGeom>
          <a:noFill/>
        </p:spPr>
        <p:txBody>
          <a:bodyPr lIns="0" anchor="ctr"/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</a:rPr>
              <a:t>PRESENTATION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2CD741-4E4F-407D-9EC5-60082ACF8B81}"/>
              </a:ext>
            </a:extLst>
          </p:cNvPr>
          <p:cNvSpPr txBox="1"/>
          <p:nvPr/>
        </p:nvSpPr>
        <p:spPr>
          <a:xfrm>
            <a:off x="712187" y="3867134"/>
            <a:ext cx="388838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 and Presentations with our Templates. You can simply impress your audience and add a unique zing and appeal to your Reports and Presentations with our Templates. You can simply impress your audience and add a unique zing and appeal to your Reports and Presentations with our Templates. </a:t>
            </a:r>
          </a:p>
          <a:p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C65A47-7E59-4FFD-8605-2F00E5380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7529" y="328764"/>
            <a:ext cx="9907439" cy="724247"/>
          </a:xfrm>
        </p:spPr>
        <p:txBody>
          <a:bodyPr/>
          <a:lstStyle/>
          <a:p>
            <a:r>
              <a:rPr lang="en-US" altLang="ko-KR" dirty="0"/>
              <a:t>Images &amp; Contents</a:t>
            </a:r>
            <a:endParaRPr lang="ko-KR" altLang="en-US" dirty="0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580563D-452F-43F3-85A8-EF05E4E778CF}"/>
              </a:ext>
            </a:extLst>
          </p:cNvPr>
          <p:cNvSpPr/>
          <p:nvPr/>
        </p:nvSpPr>
        <p:spPr>
          <a:xfrm>
            <a:off x="4867275" y="1665287"/>
            <a:ext cx="3456000" cy="1878013"/>
          </a:xfrm>
          <a:custGeom>
            <a:avLst/>
            <a:gdLst>
              <a:gd name="connsiteX0" fmla="*/ 0 w 3456000"/>
              <a:gd name="connsiteY0" fmla="*/ 0 h 1878013"/>
              <a:gd name="connsiteX1" fmla="*/ 3456000 w 3456000"/>
              <a:gd name="connsiteY1" fmla="*/ 0 h 1878013"/>
              <a:gd name="connsiteX2" fmla="*/ 3456000 w 3456000"/>
              <a:gd name="connsiteY2" fmla="*/ 1878013 h 1878013"/>
              <a:gd name="connsiteX3" fmla="*/ 3371363 w 3456000"/>
              <a:gd name="connsiteY3" fmla="*/ 1878013 h 1878013"/>
              <a:gd name="connsiteX4" fmla="*/ 3371363 w 3456000"/>
              <a:gd name="connsiteY4" fmla="*/ 84637 h 1878013"/>
              <a:gd name="connsiteX5" fmla="*/ 84637 w 3456000"/>
              <a:gd name="connsiteY5" fmla="*/ 84637 h 1878013"/>
              <a:gd name="connsiteX6" fmla="*/ 84637 w 3456000"/>
              <a:gd name="connsiteY6" fmla="*/ 1878013 h 1878013"/>
              <a:gd name="connsiteX7" fmla="*/ 0 w 3456000"/>
              <a:gd name="connsiteY7" fmla="*/ 1878013 h 187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1878013">
                <a:moveTo>
                  <a:pt x="0" y="0"/>
                </a:moveTo>
                <a:lnTo>
                  <a:pt x="3456000" y="0"/>
                </a:lnTo>
                <a:lnTo>
                  <a:pt x="3456000" y="1878013"/>
                </a:lnTo>
                <a:lnTo>
                  <a:pt x="3371363" y="1878013"/>
                </a:lnTo>
                <a:lnTo>
                  <a:pt x="3371363" y="84637"/>
                </a:lnTo>
                <a:lnTo>
                  <a:pt x="84637" y="84637"/>
                </a:lnTo>
                <a:lnTo>
                  <a:pt x="84637" y="1878013"/>
                </a:lnTo>
                <a:lnTo>
                  <a:pt x="0" y="187801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10C88536-F0E6-4FD1-A269-0588144C2E90}"/>
              </a:ext>
            </a:extLst>
          </p:cNvPr>
          <p:cNvSpPr/>
          <p:nvPr/>
        </p:nvSpPr>
        <p:spPr>
          <a:xfrm>
            <a:off x="8241636" y="3543300"/>
            <a:ext cx="3456000" cy="2722562"/>
          </a:xfrm>
          <a:custGeom>
            <a:avLst/>
            <a:gdLst>
              <a:gd name="connsiteX0" fmla="*/ 0 w 3456000"/>
              <a:gd name="connsiteY0" fmla="*/ 0 h 2722562"/>
              <a:gd name="connsiteX1" fmla="*/ 84637 w 3456000"/>
              <a:gd name="connsiteY1" fmla="*/ 0 h 2722562"/>
              <a:gd name="connsiteX2" fmla="*/ 84637 w 3456000"/>
              <a:gd name="connsiteY2" fmla="*/ 2637925 h 2722562"/>
              <a:gd name="connsiteX3" fmla="*/ 3371363 w 3456000"/>
              <a:gd name="connsiteY3" fmla="*/ 2637925 h 2722562"/>
              <a:gd name="connsiteX4" fmla="*/ 3371363 w 3456000"/>
              <a:gd name="connsiteY4" fmla="*/ 0 h 2722562"/>
              <a:gd name="connsiteX5" fmla="*/ 3456000 w 3456000"/>
              <a:gd name="connsiteY5" fmla="*/ 0 h 2722562"/>
              <a:gd name="connsiteX6" fmla="*/ 3456000 w 3456000"/>
              <a:gd name="connsiteY6" fmla="*/ 2722562 h 2722562"/>
              <a:gd name="connsiteX7" fmla="*/ 0 w 3456000"/>
              <a:gd name="connsiteY7" fmla="*/ 2722562 h 2722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56000" h="2722562">
                <a:moveTo>
                  <a:pt x="0" y="0"/>
                </a:moveTo>
                <a:lnTo>
                  <a:pt x="84637" y="0"/>
                </a:lnTo>
                <a:lnTo>
                  <a:pt x="84637" y="2637925"/>
                </a:lnTo>
                <a:lnTo>
                  <a:pt x="3371363" y="2637925"/>
                </a:lnTo>
                <a:lnTo>
                  <a:pt x="3371363" y="0"/>
                </a:lnTo>
                <a:lnTo>
                  <a:pt x="3456000" y="0"/>
                </a:lnTo>
                <a:lnTo>
                  <a:pt x="3456000" y="2722562"/>
                </a:lnTo>
                <a:lnTo>
                  <a:pt x="0" y="272256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361E201-2EDD-4401-B748-9E2692B48716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/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9E424BE-C4F3-4749-851F-DBB5EF2794CB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/>
      </p:sp>
    </p:spTree>
    <p:extLst>
      <p:ext uri="{BB962C8B-B14F-4D97-AF65-F5344CB8AC3E}">
        <p14:creationId xmlns:p14="http://schemas.microsoft.com/office/powerpoint/2010/main" val="2511330642"/>
      </p:ext>
    </p:extLst>
  </p:cSld>
  <p:clrMapOvr>
    <a:masterClrMapping/>
  </p:clrMapOvr>
  <p:transition spd="med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2" presetClass="entr" presetSubtype="2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2" presetClass="entr" presetSubtype="2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2" presetClass="entr" presetSubtype="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1" grpId="0"/>
      <p:bldP spid="21" grpId="0" animBg="1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BE15F8-3BF3-41F7-9C0B-01ACCBBC0327}"/>
              </a:ext>
            </a:extLst>
          </p:cNvPr>
          <p:cNvGrpSpPr/>
          <p:nvPr/>
        </p:nvGrpSpPr>
        <p:grpSpPr>
          <a:xfrm>
            <a:off x="985435" y="1706122"/>
            <a:ext cx="4536504" cy="4398990"/>
            <a:chOff x="683568" y="1767665"/>
            <a:chExt cx="4536504" cy="439899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4063718-E1C9-4E09-8A04-0D80A8ABC104}"/>
                </a:ext>
              </a:extLst>
            </p:cNvPr>
            <p:cNvGrpSpPr/>
            <p:nvPr/>
          </p:nvGrpSpPr>
          <p:grpSpPr>
            <a:xfrm>
              <a:off x="683568" y="1767665"/>
              <a:ext cx="1694196" cy="1406401"/>
              <a:chOff x="971600" y="1733231"/>
              <a:chExt cx="1620000" cy="1440000"/>
            </a:xfrm>
          </p:grpSpPr>
          <p:sp>
            <p:nvSpPr>
              <p:cNvPr id="20" name="Hexagon 19">
                <a:extLst>
                  <a:ext uri="{FF2B5EF4-FFF2-40B4-BE49-F238E27FC236}">
                    <a16:creationId xmlns:a16="http://schemas.microsoft.com/office/drawing/2014/main" id="{DAEA82B1-9E9C-4CD5-AF3F-1DB7C7481EFB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Hexagon 20">
                <a:extLst>
                  <a:ext uri="{FF2B5EF4-FFF2-40B4-BE49-F238E27FC236}">
                    <a16:creationId xmlns:a16="http://schemas.microsoft.com/office/drawing/2014/main" id="{B9B4B75F-B23B-4C91-B000-50F5DB9717A9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1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545F361-17B8-4734-972F-4581AE6CA55A}"/>
                </a:ext>
              </a:extLst>
            </p:cNvPr>
            <p:cNvGrpSpPr/>
            <p:nvPr/>
          </p:nvGrpSpPr>
          <p:grpSpPr>
            <a:xfrm>
              <a:off x="683568" y="3263960"/>
              <a:ext cx="1694196" cy="1406401"/>
              <a:chOff x="971600" y="1733231"/>
              <a:chExt cx="1620000" cy="1440000"/>
            </a:xfrm>
          </p:grpSpPr>
          <p:sp>
            <p:nvSpPr>
              <p:cNvPr id="18" name="Hexagon 17">
                <a:extLst>
                  <a:ext uri="{FF2B5EF4-FFF2-40B4-BE49-F238E27FC236}">
                    <a16:creationId xmlns:a16="http://schemas.microsoft.com/office/drawing/2014/main" id="{07A558D1-F007-4083-9BD6-399FAEDD279A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Hexagon 18">
                <a:extLst>
                  <a:ext uri="{FF2B5EF4-FFF2-40B4-BE49-F238E27FC236}">
                    <a16:creationId xmlns:a16="http://schemas.microsoft.com/office/drawing/2014/main" id="{79595459-F71A-4912-8EA4-C3236DBF8DDF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2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E7E55E6-BF90-469E-BEB1-FD501D86DB06}"/>
                </a:ext>
              </a:extLst>
            </p:cNvPr>
            <p:cNvGrpSpPr/>
            <p:nvPr/>
          </p:nvGrpSpPr>
          <p:grpSpPr>
            <a:xfrm>
              <a:off x="683568" y="4760254"/>
              <a:ext cx="1694196" cy="1406401"/>
              <a:chOff x="971600" y="1733231"/>
              <a:chExt cx="1620000" cy="1440000"/>
            </a:xfrm>
          </p:grpSpPr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913B3B86-4902-4E2B-87EB-AC0CCD7E9757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Hexagon 16">
                <a:extLst>
                  <a:ext uri="{FF2B5EF4-FFF2-40B4-BE49-F238E27FC236}">
                    <a16:creationId xmlns:a16="http://schemas.microsoft.com/office/drawing/2014/main" id="{76552A09-03BB-4365-97FE-210943A7F6B5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3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4328F96-5BCE-46C9-9057-5261816F3137}"/>
                </a:ext>
              </a:extLst>
            </p:cNvPr>
            <p:cNvGrpSpPr/>
            <p:nvPr/>
          </p:nvGrpSpPr>
          <p:grpSpPr>
            <a:xfrm>
              <a:off x="2104722" y="2533698"/>
              <a:ext cx="1694196" cy="1406401"/>
              <a:chOff x="971600" y="1733231"/>
              <a:chExt cx="1620000" cy="1440000"/>
            </a:xfrm>
          </p:grpSpPr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5F54BD27-C871-4746-A5D3-5392DEC438B5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D8801872-4A35-4A9A-9D9B-9871ADCB5A43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6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E88AE029-2C2A-4CB8-AEA2-9060713FF0BB}"/>
                </a:ext>
              </a:extLst>
            </p:cNvPr>
            <p:cNvGrpSpPr/>
            <p:nvPr/>
          </p:nvGrpSpPr>
          <p:grpSpPr>
            <a:xfrm>
              <a:off x="2104722" y="4029991"/>
              <a:ext cx="1694196" cy="1406401"/>
              <a:chOff x="971600" y="1733231"/>
              <a:chExt cx="1620000" cy="1440000"/>
            </a:xfrm>
          </p:grpSpPr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E8E8045A-4704-449A-A158-6BBF95CCF0E6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8F9E8758-7B34-44FD-B7F6-FC7A4306A46A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4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A3614B9-542D-4F30-A0A3-4E40F0894252}"/>
                </a:ext>
              </a:extLst>
            </p:cNvPr>
            <p:cNvGrpSpPr/>
            <p:nvPr/>
          </p:nvGrpSpPr>
          <p:grpSpPr>
            <a:xfrm>
              <a:off x="3525876" y="3274191"/>
              <a:ext cx="1694196" cy="1406401"/>
              <a:chOff x="971600" y="1733231"/>
              <a:chExt cx="1620000" cy="1440000"/>
            </a:xfrm>
          </p:grpSpPr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F2BE645-A0A2-4407-A84F-1B5F0BB99527}"/>
                  </a:ext>
                </a:extLst>
              </p:cNvPr>
              <p:cNvSpPr/>
              <p:nvPr/>
            </p:nvSpPr>
            <p:spPr>
              <a:xfrm>
                <a:off x="971600" y="1733231"/>
                <a:ext cx="1620000" cy="1440000"/>
              </a:xfrm>
              <a:prstGeom prst="hexagon">
                <a:avLst/>
              </a:prstGeom>
              <a:noFill/>
              <a:ln w="635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A30E1459-46CA-4E82-9ABB-98A2BA68E3AB}"/>
                  </a:ext>
                </a:extLst>
              </p:cNvPr>
              <p:cNvSpPr/>
              <p:nvPr/>
            </p:nvSpPr>
            <p:spPr>
              <a:xfrm>
                <a:off x="1061600" y="1805231"/>
                <a:ext cx="1440000" cy="1296000"/>
              </a:xfrm>
              <a:prstGeom prst="hexagon">
                <a:avLst/>
              </a:prstGeom>
              <a:solidFill>
                <a:schemeClr val="accent5"/>
              </a:solidFill>
              <a:ln w="635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270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E0D51D-8B71-4282-B4D3-1C1A56124A3B}"/>
              </a:ext>
            </a:extLst>
          </p:cNvPr>
          <p:cNvGrpSpPr/>
          <p:nvPr/>
        </p:nvGrpSpPr>
        <p:grpSpPr>
          <a:xfrm>
            <a:off x="3937529" y="3450365"/>
            <a:ext cx="1474624" cy="900376"/>
            <a:chOff x="3233964" y="1911289"/>
            <a:chExt cx="1410044" cy="921886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580BDE6-A663-4141-87E6-742CEB31490B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15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9906591-ACBF-45DE-A2C7-E86ED0639357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617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958533C-3ED2-416C-BF20-A296BBF4E540}"/>
              </a:ext>
            </a:extLst>
          </p:cNvPr>
          <p:cNvGrpSpPr/>
          <p:nvPr/>
        </p:nvGrpSpPr>
        <p:grpSpPr>
          <a:xfrm>
            <a:off x="2593345" y="2699734"/>
            <a:ext cx="1410044" cy="906445"/>
            <a:chOff x="3233964" y="1911289"/>
            <a:chExt cx="1410044" cy="9064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F1D22D-C5EC-4C03-9202-ADA5599330DE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DC28247-E130-4684-A203-FEA8D06AADCB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647DA0F-EF56-48F3-9A7A-8E0BF3B69876}"/>
              </a:ext>
            </a:extLst>
          </p:cNvPr>
          <p:cNvGrpSpPr/>
          <p:nvPr/>
        </p:nvGrpSpPr>
        <p:grpSpPr>
          <a:xfrm>
            <a:off x="2593345" y="4201000"/>
            <a:ext cx="1410044" cy="906445"/>
            <a:chOff x="3233964" y="1911289"/>
            <a:chExt cx="1410044" cy="906445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21FC3BF-4DC0-44C3-8504-756564D5B71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1082402-37F3-4817-87F9-3FFD35AD0CD4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05955F0-10D8-4366-99F2-6370436A5594}"/>
              </a:ext>
            </a:extLst>
          </p:cNvPr>
          <p:cNvGrpSpPr/>
          <p:nvPr/>
        </p:nvGrpSpPr>
        <p:grpSpPr>
          <a:xfrm>
            <a:off x="1129451" y="4951635"/>
            <a:ext cx="1410044" cy="906445"/>
            <a:chOff x="3233964" y="1911289"/>
            <a:chExt cx="1410044" cy="906445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04BF29-46C0-465B-8497-09A4303AC613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8ADB329-B615-4B02-A2E3-5F8D4878108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FC6AAF8-FAB4-4D47-8F68-D22D7B74037D}"/>
              </a:ext>
            </a:extLst>
          </p:cNvPr>
          <p:cNvGrpSpPr/>
          <p:nvPr/>
        </p:nvGrpSpPr>
        <p:grpSpPr>
          <a:xfrm>
            <a:off x="1129451" y="3450367"/>
            <a:ext cx="1410044" cy="906445"/>
            <a:chOff x="3233964" y="1911289"/>
            <a:chExt cx="1410044" cy="90644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F89CD7D-62BB-43B6-BA88-2F6F59A325F2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68AA54-FC40-43E6-9026-0F8C597CC912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2A541B1-654F-4D68-8D50-E078638E6426}"/>
              </a:ext>
            </a:extLst>
          </p:cNvPr>
          <p:cNvGrpSpPr/>
          <p:nvPr/>
        </p:nvGrpSpPr>
        <p:grpSpPr>
          <a:xfrm>
            <a:off x="1129451" y="1949101"/>
            <a:ext cx="1410044" cy="906445"/>
            <a:chOff x="3233964" y="1911289"/>
            <a:chExt cx="1410044" cy="90644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E547C16-491B-4255-92EF-7A4AA667EC8F}"/>
                </a:ext>
              </a:extLst>
            </p:cNvPr>
            <p:cNvSpPr txBox="1"/>
            <p:nvPr/>
          </p:nvSpPr>
          <p:spPr>
            <a:xfrm>
              <a:off x="3233964" y="191128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65C869-4826-4AF6-BEB0-63DEB1CCA621}"/>
                </a:ext>
              </a:extLst>
            </p:cNvPr>
            <p:cNvSpPr txBox="1"/>
            <p:nvPr/>
          </p:nvSpPr>
          <p:spPr>
            <a:xfrm>
              <a:off x="3243489" y="2171403"/>
              <a:ext cx="140051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Easy to change colors, photos and Text.</a:t>
              </a:r>
            </a:p>
          </p:txBody>
        </p:sp>
      </p:grpSp>
      <p:sp>
        <p:nvSpPr>
          <p:cNvPr id="40" name="Rounded Rectangle 40">
            <a:extLst>
              <a:ext uri="{FF2B5EF4-FFF2-40B4-BE49-F238E27FC236}">
                <a16:creationId xmlns:a16="http://schemas.microsoft.com/office/drawing/2014/main" id="{DDFD53B9-E451-4052-93E1-11CBFD8AC3E9}"/>
              </a:ext>
            </a:extLst>
          </p:cNvPr>
          <p:cNvSpPr/>
          <p:nvPr/>
        </p:nvSpPr>
        <p:spPr>
          <a:xfrm>
            <a:off x="6050337" y="1777156"/>
            <a:ext cx="5177440" cy="100944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Rounded Rectangle 41">
            <a:extLst>
              <a:ext uri="{FF2B5EF4-FFF2-40B4-BE49-F238E27FC236}">
                <a16:creationId xmlns:a16="http://schemas.microsoft.com/office/drawing/2014/main" id="{2601B0D0-A729-46F6-96F2-87F91B32579D}"/>
              </a:ext>
            </a:extLst>
          </p:cNvPr>
          <p:cNvSpPr/>
          <p:nvPr/>
        </p:nvSpPr>
        <p:spPr>
          <a:xfrm>
            <a:off x="6050337" y="2980642"/>
            <a:ext cx="5177440" cy="1313934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Rounded Rectangle 42">
            <a:extLst>
              <a:ext uri="{FF2B5EF4-FFF2-40B4-BE49-F238E27FC236}">
                <a16:creationId xmlns:a16="http://schemas.microsoft.com/office/drawing/2014/main" id="{8A25CB4F-94F5-4639-B2C8-5E4A09E4C6EA}"/>
              </a:ext>
            </a:extLst>
          </p:cNvPr>
          <p:cNvSpPr/>
          <p:nvPr/>
        </p:nvSpPr>
        <p:spPr>
          <a:xfrm>
            <a:off x="6050337" y="4488621"/>
            <a:ext cx="5177440" cy="1606931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64BA8A3-D921-470F-A6FC-1F71E5778BA8}"/>
              </a:ext>
            </a:extLst>
          </p:cNvPr>
          <p:cNvGrpSpPr/>
          <p:nvPr/>
        </p:nvGrpSpPr>
        <p:grpSpPr>
          <a:xfrm>
            <a:off x="6293074" y="1900992"/>
            <a:ext cx="4802819" cy="823328"/>
            <a:chOff x="3233964" y="1954419"/>
            <a:chExt cx="1400519" cy="823328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E6A9E1-FB7F-4E44-8069-052B50AB02D4}"/>
                </a:ext>
              </a:extLst>
            </p:cNvPr>
            <p:cNvSpPr txBox="1"/>
            <p:nvPr/>
          </p:nvSpPr>
          <p:spPr>
            <a:xfrm>
              <a:off x="3233964" y="1954419"/>
              <a:ext cx="140047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7C476BF-71A0-42CE-BF41-19915205D289}"/>
                </a:ext>
              </a:extLst>
            </p:cNvPr>
            <p:cNvSpPr txBox="1"/>
            <p:nvPr/>
          </p:nvSpPr>
          <p:spPr>
            <a:xfrm>
              <a:off x="3233964" y="2254527"/>
              <a:ext cx="1400519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D25D75E-3929-4152-B271-5C51055A9421}"/>
              </a:ext>
            </a:extLst>
          </p:cNvPr>
          <p:cNvGrpSpPr/>
          <p:nvPr/>
        </p:nvGrpSpPr>
        <p:grpSpPr>
          <a:xfrm>
            <a:off x="6293074" y="3160155"/>
            <a:ext cx="4802658" cy="954913"/>
            <a:chOff x="6533673" y="3357955"/>
            <a:chExt cx="2150471" cy="954913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FBA9D0-B1AD-43C9-AF68-BDA424D202FE}"/>
                </a:ext>
              </a:extLst>
            </p:cNvPr>
            <p:cNvSpPr txBox="1"/>
            <p:nvPr/>
          </p:nvSpPr>
          <p:spPr>
            <a:xfrm>
              <a:off x="6533673" y="3666537"/>
              <a:ext cx="21504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4D16649-704F-47AD-AE11-7C908DE3DDE2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76B526F1-172E-4E51-9853-27F4192FA5C6}"/>
              </a:ext>
            </a:extLst>
          </p:cNvPr>
          <p:cNvGrpSpPr/>
          <p:nvPr/>
        </p:nvGrpSpPr>
        <p:grpSpPr>
          <a:xfrm>
            <a:off x="6293074" y="4643819"/>
            <a:ext cx="4802658" cy="1296537"/>
            <a:chOff x="6533673" y="3357955"/>
            <a:chExt cx="2150471" cy="129653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F7ED505-E7F1-469A-80AF-D9AC77E27617}"/>
                </a:ext>
              </a:extLst>
            </p:cNvPr>
            <p:cNvSpPr txBox="1"/>
            <p:nvPr/>
          </p:nvSpPr>
          <p:spPr>
            <a:xfrm>
              <a:off x="6533673" y="3638829"/>
              <a:ext cx="215047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Easy to change colors, photos and Text.  I hope and I believe that this Template will your Time, Money and Reputation. 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49BB51F-74FF-4FC9-849E-CDCBECAD0715}"/>
                </a:ext>
              </a:extLst>
            </p:cNvPr>
            <p:cNvSpPr txBox="1"/>
            <p:nvPr/>
          </p:nvSpPr>
          <p:spPr>
            <a:xfrm>
              <a:off x="6533673" y="3357955"/>
              <a:ext cx="21504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60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exagon 34">
            <a:extLst>
              <a:ext uri="{FF2B5EF4-FFF2-40B4-BE49-F238E27FC236}">
                <a16:creationId xmlns:a16="http://schemas.microsoft.com/office/drawing/2014/main" id="{0E5130F7-D82B-44E7-8A0E-F3F76ABDDB61}"/>
              </a:ext>
            </a:extLst>
          </p:cNvPr>
          <p:cNvSpPr/>
          <p:nvPr/>
        </p:nvSpPr>
        <p:spPr>
          <a:xfrm rot="19623142">
            <a:off x="7743998" y="3228332"/>
            <a:ext cx="887834" cy="761001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Hexagon 35">
            <a:extLst>
              <a:ext uri="{FF2B5EF4-FFF2-40B4-BE49-F238E27FC236}">
                <a16:creationId xmlns:a16="http://schemas.microsoft.com/office/drawing/2014/main" id="{F41ECBB1-CBCA-4A22-8496-DE8B83B681AD}"/>
              </a:ext>
            </a:extLst>
          </p:cNvPr>
          <p:cNvSpPr/>
          <p:nvPr/>
        </p:nvSpPr>
        <p:spPr>
          <a:xfrm rot="19702009">
            <a:off x="9701640" y="2263783"/>
            <a:ext cx="1217402" cy="1043487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160157BB-EC8B-43AC-9FF0-BC5996C7B87B}"/>
              </a:ext>
            </a:extLst>
          </p:cNvPr>
          <p:cNvSpPr/>
          <p:nvPr/>
        </p:nvSpPr>
        <p:spPr>
          <a:xfrm rot="19747498">
            <a:off x="3324147" y="2613703"/>
            <a:ext cx="1218020" cy="1044937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Hexagon 33">
            <a:extLst>
              <a:ext uri="{FF2B5EF4-FFF2-40B4-BE49-F238E27FC236}">
                <a16:creationId xmlns:a16="http://schemas.microsoft.com/office/drawing/2014/main" id="{C4AEBEDD-D183-4321-B3C4-4D8B6666D42D}"/>
              </a:ext>
            </a:extLst>
          </p:cNvPr>
          <p:cNvSpPr/>
          <p:nvPr/>
        </p:nvSpPr>
        <p:spPr>
          <a:xfrm rot="19747125">
            <a:off x="1373909" y="3047587"/>
            <a:ext cx="849399" cy="728057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Hexagon 37">
            <a:extLst>
              <a:ext uri="{FF2B5EF4-FFF2-40B4-BE49-F238E27FC236}">
                <a16:creationId xmlns:a16="http://schemas.microsoft.com/office/drawing/2014/main" id="{38062A31-0F33-4194-BEA2-C2E153C17F7D}"/>
              </a:ext>
            </a:extLst>
          </p:cNvPr>
          <p:cNvSpPr/>
          <p:nvPr/>
        </p:nvSpPr>
        <p:spPr>
          <a:xfrm rot="19769696">
            <a:off x="5289606" y="1891411"/>
            <a:ext cx="1637978" cy="1381692"/>
          </a:xfrm>
          <a:prstGeom prst="hexagon">
            <a:avLst>
              <a:gd name="adj" fmla="val 30431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BA59972-C0EB-4965-B331-5EB18DE90452}"/>
              </a:ext>
            </a:extLst>
          </p:cNvPr>
          <p:cNvSpPr/>
          <p:nvPr/>
        </p:nvSpPr>
        <p:spPr>
          <a:xfrm>
            <a:off x="0" y="4378569"/>
            <a:ext cx="12192000" cy="24794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8F4CD5E-F117-48C5-A2E2-B1E318D8D603}"/>
              </a:ext>
            </a:extLst>
          </p:cNvPr>
          <p:cNvGrpSpPr/>
          <p:nvPr/>
        </p:nvGrpSpPr>
        <p:grpSpPr>
          <a:xfrm>
            <a:off x="3135171" y="4566271"/>
            <a:ext cx="1617740" cy="1836305"/>
            <a:chOff x="-475010" y="1114177"/>
            <a:chExt cx="3859356" cy="183630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FF61488-750A-4FA0-AA79-98B9C493AA8B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AFE8BE-F66C-4CFE-A77B-310DC6B36248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BDF1168-CCAD-476D-91B8-2271DFEA0391}"/>
              </a:ext>
            </a:extLst>
          </p:cNvPr>
          <p:cNvGrpSpPr/>
          <p:nvPr/>
        </p:nvGrpSpPr>
        <p:grpSpPr>
          <a:xfrm>
            <a:off x="1003259" y="4566271"/>
            <a:ext cx="1617740" cy="1836305"/>
            <a:chOff x="-475010" y="1114177"/>
            <a:chExt cx="3859356" cy="183630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9D2613-EBBF-45EB-A778-7EB178BC28B5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34A9AF-7E30-498A-A039-A6D3716D9E50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3F0659D-7F15-4E35-89BA-DD4392CC14E3}"/>
              </a:ext>
            </a:extLst>
          </p:cNvPr>
          <p:cNvGrpSpPr/>
          <p:nvPr/>
        </p:nvGrpSpPr>
        <p:grpSpPr>
          <a:xfrm>
            <a:off x="5267082" y="4566271"/>
            <a:ext cx="1617740" cy="1836305"/>
            <a:chOff x="-475010" y="1114177"/>
            <a:chExt cx="3859356" cy="183630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D5C3B4-575D-4CE7-8F51-8228F6E7927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28338D3-E857-427D-8264-2292783FDDF6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842162-D85F-4F27-96F9-566B705D53E7}"/>
              </a:ext>
            </a:extLst>
          </p:cNvPr>
          <p:cNvGrpSpPr/>
          <p:nvPr/>
        </p:nvGrpSpPr>
        <p:grpSpPr>
          <a:xfrm>
            <a:off x="7398994" y="4554721"/>
            <a:ext cx="1617740" cy="1836305"/>
            <a:chOff x="-475010" y="1114177"/>
            <a:chExt cx="3859356" cy="183630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81ED520-FCE4-48B1-8C4B-FCF534510EA6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EB7564-6935-4DE5-A878-B76EC3C0AA7D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6D1EE3-F26E-4304-9527-8E97B6EA761F}"/>
              </a:ext>
            </a:extLst>
          </p:cNvPr>
          <p:cNvGrpSpPr/>
          <p:nvPr/>
        </p:nvGrpSpPr>
        <p:grpSpPr>
          <a:xfrm>
            <a:off x="9530905" y="4566271"/>
            <a:ext cx="1617740" cy="1836305"/>
            <a:chOff x="-475010" y="1114177"/>
            <a:chExt cx="3859356" cy="183630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359F44C-AE95-4C48-AF76-A25B356155A3}"/>
                </a:ext>
              </a:extLst>
            </p:cNvPr>
            <p:cNvSpPr txBox="1"/>
            <p:nvPr/>
          </p:nvSpPr>
          <p:spPr>
            <a:xfrm>
              <a:off x="-475010" y="1114177"/>
              <a:ext cx="3859356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Text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0F5E5B1-576A-4A70-9480-E6D067008632}"/>
                </a:ext>
              </a:extLst>
            </p:cNvPr>
            <p:cNvSpPr txBox="1"/>
            <p:nvPr/>
          </p:nvSpPr>
          <p:spPr>
            <a:xfrm>
              <a:off x="-460973" y="1380822"/>
              <a:ext cx="3845319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F99676C-E2CD-42DB-9EA6-E69CD46D17D7}"/>
              </a:ext>
            </a:extLst>
          </p:cNvPr>
          <p:cNvCxnSpPr>
            <a:cxnSpLocks/>
          </p:cNvCxnSpPr>
          <p:nvPr/>
        </p:nvCxnSpPr>
        <p:spPr>
          <a:xfrm>
            <a:off x="3944042" y="3682491"/>
            <a:ext cx="0" cy="695001"/>
          </a:xfrm>
          <a:prstGeom prst="straightConnector1">
            <a:avLst/>
          </a:prstGeom>
          <a:ln w="31750">
            <a:solidFill>
              <a:schemeClr val="accent2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84180C4-5369-47CD-A40E-6CBEFC2E29B6}"/>
              </a:ext>
            </a:extLst>
          </p:cNvPr>
          <p:cNvCxnSpPr>
            <a:cxnSpLocks/>
          </p:cNvCxnSpPr>
          <p:nvPr/>
        </p:nvCxnSpPr>
        <p:spPr>
          <a:xfrm>
            <a:off x="1810926" y="3815981"/>
            <a:ext cx="2409" cy="549124"/>
          </a:xfrm>
          <a:prstGeom prst="straightConnector1">
            <a:avLst/>
          </a:prstGeom>
          <a:ln w="31750">
            <a:solidFill>
              <a:schemeClr val="accent5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30D2226-05D6-4E10-8654-2F00C5436A6E}"/>
              </a:ext>
            </a:extLst>
          </p:cNvPr>
          <p:cNvCxnSpPr>
            <a:cxnSpLocks/>
          </p:cNvCxnSpPr>
          <p:nvPr/>
        </p:nvCxnSpPr>
        <p:spPr>
          <a:xfrm>
            <a:off x="8207864" y="4024314"/>
            <a:ext cx="0" cy="363048"/>
          </a:xfrm>
          <a:prstGeom prst="straightConnector1">
            <a:avLst/>
          </a:prstGeom>
          <a:ln w="31750">
            <a:solidFill>
              <a:schemeClr val="accent6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17E869-82F5-45C3-92EB-F11424658A5B}"/>
              </a:ext>
            </a:extLst>
          </p:cNvPr>
          <p:cNvCxnSpPr>
            <a:cxnSpLocks/>
          </p:cNvCxnSpPr>
          <p:nvPr/>
        </p:nvCxnSpPr>
        <p:spPr>
          <a:xfrm>
            <a:off x="10313400" y="3368402"/>
            <a:ext cx="8770" cy="1018960"/>
          </a:xfrm>
          <a:prstGeom prst="straightConnector1">
            <a:avLst/>
          </a:prstGeom>
          <a:ln w="31750">
            <a:solidFill>
              <a:schemeClr val="accent3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962ED91-425A-4D54-9049-F2D2D192B957}"/>
              </a:ext>
            </a:extLst>
          </p:cNvPr>
          <p:cNvCxnSpPr>
            <a:cxnSpLocks/>
          </p:cNvCxnSpPr>
          <p:nvPr/>
        </p:nvCxnSpPr>
        <p:spPr>
          <a:xfrm flipH="1">
            <a:off x="6099130" y="3376378"/>
            <a:ext cx="6259" cy="1002190"/>
          </a:xfrm>
          <a:prstGeom prst="straightConnector1">
            <a:avLst/>
          </a:prstGeom>
          <a:ln w="31750">
            <a:solidFill>
              <a:schemeClr val="accent1"/>
            </a:solidFill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Parallelogram 30">
            <a:extLst>
              <a:ext uri="{FF2B5EF4-FFF2-40B4-BE49-F238E27FC236}">
                <a16:creationId xmlns:a16="http://schemas.microsoft.com/office/drawing/2014/main" id="{05675A7F-2A7A-4208-B47E-5C5124B31EB9}"/>
              </a:ext>
            </a:extLst>
          </p:cNvPr>
          <p:cNvSpPr/>
          <p:nvPr/>
        </p:nvSpPr>
        <p:spPr>
          <a:xfrm flipH="1">
            <a:off x="10134498" y="2609248"/>
            <a:ext cx="351685" cy="352555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Rectangle 130">
            <a:extLst>
              <a:ext uri="{FF2B5EF4-FFF2-40B4-BE49-F238E27FC236}">
                <a16:creationId xmlns:a16="http://schemas.microsoft.com/office/drawing/2014/main" id="{469991FC-2CF3-4DB8-AA07-05563822796B}"/>
              </a:ext>
            </a:extLst>
          </p:cNvPr>
          <p:cNvSpPr/>
          <p:nvPr/>
        </p:nvSpPr>
        <p:spPr>
          <a:xfrm>
            <a:off x="1612280" y="3268900"/>
            <a:ext cx="338397" cy="339933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5B3EEB65-4282-4186-BBB3-8A293B2EB8B9}"/>
              </a:ext>
            </a:extLst>
          </p:cNvPr>
          <p:cNvSpPr/>
          <p:nvPr/>
        </p:nvSpPr>
        <p:spPr>
          <a:xfrm>
            <a:off x="5842756" y="2307860"/>
            <a:ext cx="525265" cy="524412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Freeform 18">
            <a:extLst>
              <a:ext uri="{FF2B5EF4-FFF2-40B4-BE49-F238E27FC236}">
                <a16:creationId xmlns:a16="http://schemas.microsoft.com/office/drawing/2014/main" id="{1CB3B501-D2A1-4D1D-AA91-4BB64E9C8567}"/>
              </a:ext>
            </a:extLst>
          </p:cNvPr>
          <p:cNvSpPr/>
          <p:nvPr/>
        </p:nvSpPr>
        <p:spPr>
          <a:xfrm>
            <a:off x="7974196" y="3402354"/>
            <a:ext cx="427438" cy="344974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4E7A13E4-3141-4074-87C4-EF2CC70B88C0}"/>
              </a:ext>
            </a:extLst>
          </p:cNvPr>
          <p:cNvSpPr>
            <a:spLocks noChangeAspect="1"/>
          </p:cNvSpPr>
          <p:nvPr/>
        </p:nvSpPr>
        <p:spPr>
          <a:xfrm>
            <a:off x="3751382" y="303124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2126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9F16DE-2F21-4D71-A7A4-23DF680C3A4D}"/>
              </a:ext>
            </a:extLst>
          </p:cNvPr>
          <p:cNvSpPr txBox="1"/>
          <p:nvPr/>
        </p:nvSpPr>
        <p:spPr>
          <a:xfrm>
            <a:off x="1063870" y="1140001"/>
            <a:ext cx="10064260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Awesome </a:t>
            </a:r>
            <a:r>
              <a:rPr lang="en-GB" altLang="ko-KR" sz="6000" b="1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P</a:t>
            </a:r>
            <a:r>
              <a:rPr lang="en-US" altLang="ko-KR" sz="6000" b="1" dirty="0" err="1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resentation</a:t>
            </a:r>
            <a:endParaRPr lang="en-US" altLang="ko-KR" sz="6000" b="1" dirty="0">
              <a:solidFill>
                <a:schemeClr val="tx1">
                  <a:lumMod val="85000"/>
                  <a:lumOff val="15000"/>
                </a:schemeClr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2A600-DFA4-484E-9B38-0DE00BD189F4}"/>
              </a:ext>
            </a:extLst>
          </p:cNvPr>
          <p:cNvSpPr txBox="1"/>
          <p:nvPr/>
        </p:nvSpPr>
        <p:spPr>
          <a:xfrm>
            <a:off x="4193146" y="5839496"/>
            <a:ext cx="3805709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800" spc="-300" dirty="0">
                <a:solidFill>
                  <a:schemeClr val="tx1">
                    <a:lumMod val="85000"/>
                    <a:lumOff val="15000"/>
                  </a:schemeClr>
                </a:solidFill>
                <a:latin typeface="Brush Script Std" panose="03060802040607070404" pitchFamily="66" charset="0"/>
                <a:cs typeface="Arial" pitchFamily="34" charset="0"/>
              </a:rPr>
              <a:t>Infographic Style</a:t>
            </a:r>
            <a:endParaRPr lang="ko-KR" altLang="en-US" sz="4800" spc="-300" dirty="0">
              <a:solidFill>
                <a:schemeClr val="tx1">
                  <a:lumMod val="85000"/>
                  <a:lumOff val="15000"/>
                </a:schemeClr>
              </a:solidFill>
              <a:latin typeface="Brush Script Std" panose="03060802040607070404" pitchFamily="66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0FA3E8-71DC-40EB-ABD8-DAC2E52E48EA}"/>
              </a:ext>
            </a:extLst>
          </p:cNvPr>
          <p:cNvSpPr txBox="1"/>
          <p:nvPr/>
        </p:nvSpPr>
        <p:spPr>
          <a:xfrm>
            <a:off x="2286829" y="4820992"/>
            <a:ext cx="7618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 You can simply impress your audience and add a unique zing and appeal to your Presentations. You can simply impress your audience and add a unique zing and appeal to your Presentations. </a:t>
            </a:r>
          </a:p>
        </p:txBody>
      </p:sp>
    </p:spTree>
    <p:extLst>
      <p:ext uri="{BB962C8B-B14F-4D97-AF65-F5344CB8AC3E}">
        <p14:creationId xmlns:p14="http://schemas.microsoft.com/office/powerpoint/2010/main" val="277452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3344997-8566-478F-A326-0C0A7AFC924A}"/>
              </a:ext>
            </a:extLst>
          </p:cNvPr>
          <p:cNvSpPr/>
          <p:nvPr/>
        </p:nvSpPr>
        <p:spPr>
          <a:xfrm>
            <a:off x="7372347" y="4339023"/>
            <a:ext cx="598914" cy="5989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F1436-A470-49DA-9FB4-18D79A9C7CEB}"/>
              </a:ext>
            </a:extLst>
          </p:cNvPr>
          <p:cNvSpPr/>
          <p:nvPr/>
        </p:nvSpPr>
        <p:spPr>
          <a:xfrm>
            <a:off x="7372347" y="2804583"/>
            <a:ext cx="598914" cy="59891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2C8A8A-2804-4DB1-9859-C46FDE2BFFBA}"/>
              </a:ext>
            </a:extLst>
          </p:cNvPr>
          <p:cNvSpPr/>
          <p:nvPr/>
        </p:nvSpPr>
        <p:spPr>
          <a:xfrm>
            <a:off x="4165578" y="5106244"/>
            <a:ext cx="598914" cy="59891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E3BFC3-3610-437A-A53C-4A99E58FC731}"/>
              </a:ext>
            </a:extLst>
          </p:cNvPr>
          <p:cNvSpPr/>
          <p:nvPr/>
        </p:nvSpPr>
        <p:spPr>
          <a:xfrm>
            <a:off x="4165578" y="3571803"/>
            <a:ext cx="598914" cy="5989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689D9D-8782-440A-B38D-3B0E7331302A}"/>
              </a:ext>
            </a:extLst>
          </p:cNvPr>
          <p:cNvSpPr/>
          <p:nvPr/>
        </p:nvSpPr>
        <p:spPr>
          <a:xfrm>
            <a:off x="4165578" y="2037363"/>
            <a:ext cx="598914" cy="59891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AB3F2F-C5AD-4471-9393-021C29ACC973}"/>
              </a:ext>
            </a:extLst>
          </p:cNvPr>
          <p:cNvGrpSpPr/>
          <p:nvPr/>
        </p:nvGrpSpPr>
        <p:grpSpPr>
          <a:xfrm>
            <a:off x="828634" y="1887074"/>
            <a:ext cx="3143416" cy="899495"/>
            <a:chOff x="1772309" y="4307149"/>
            <a:chExt cx="3116362" cy="899495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B90E85D-9994-4B8E-8139-54C5CE834378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6453A2-D73A-4A74-9F49-6ABB34324C86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DD886B-4F6F-4A5F-919A-9CD50084C276}"/>
              </a:ext>
            </a:extLst>
          </p:cNvPr>
          <p:cNvGrpSpPr/>
          <p:nvPr/>
        </p:nvGrpSpPr>
        <p:grpSpPr>
          <a:xfrm>
            <a:off x="828634" y="4955955"/>
            <a:ext cx="3143416" cy="899495"/>
            <a:chOff x="1772309" y="4307149"/>
            <a:chExt cx="3116362" cy="89949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3A20F18-A4D9-480B-8C39-042AB7A3A02A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99BD5DF-D803-4E1B-86C0-E2A8405A1F81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D0D164C-7074-4DAB-9510-AE88165C0978}"/>
              </a:ext>
            </a:extLst>
          </p:cNvPr>
          <p:cNvGrpSpPr/>
          <p:nvPr/>
        </p:nvGrpSpPr>
        <p:grpSpPr>
          <a:xfrm>
            <a:off x="828634" y="3421514"/>
            <a:ext cx="3143416" cy="899495"/>
            <a:chOff x="1772309" y="4307149"/>
            <a:chExt cx="3116362" cy="8994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E42B55-A4A2-40AC-8435-1D38C023EC06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B3BCC7-51DE-4616-BB2C-862C64CF5C18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B03C540-274C-472F-9339-57309BF0EBD0}"/>
              </a:ext>
            </a:extLst>
          </p:cNvPr>
          <p:cNvGrpSpPr/>
          <p:nvPr/>
        </p:nvGrpSpPr>
        <p:grpSpPr>
          <a:xfrm>
            <a:off x="8162759" y="2654294"/>
            <a:ext cx="3143416" cy="899495"/>
            <a:chOff x="1772309" y="4307149"/>
            <a:chExt cx="3116362" cy="8994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AE91F3-A53B-4886-8697-ADC1029BF0EC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7F9D18-03BE-4C54-AFEA-1DCCED8899AF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3AA6AA1-7219-470C-B905-F327367F1C66}"/>
              </a:ext>
            </a:extLst>
          </p:cNvPr>
          <p:cNvGrpSpPr/>
          <p:nvPr/>
        </p:nvGrpSpPr>
        <p:grpSpPr>
          <a:xfrm>
            <a:off x="8158195" y="4188734"/>
            <a:ext cx="3143416" cy="899495"/>
            <a:chOff x="1772309" y="4307149"/>
            <a:chExt cx="3116362" cy="89949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A6F856-D2BF-4E1A-85E2-EFF9CC275CEC}"/>
                </a:ext>
              </a:extLst>
            </p:cNvPr>
            <p:cNvSpPr txBox="1"/>
            <p:nvPr/>
          </p:nvSpPr>
          <p:spPr>
            <a:xfrm>
              <a:off x="1794209" y="4560313"/>
              <a:ext cx="307157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74F9EE7-11FF-485A-96CE-E4EBD511ADEB}"/>
                </a:ext>
              </a:extLst>
            </p:cNvPr>
            <p:cNvSpPr txBox="1"/>
            <p:nvPr/>
          </p:nvSpPr>
          <p:spPr>
            <a:xfrm>
              <a:off x="1772309" y="4307149"/>
              <a:ext cx="3116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26" name="Rectangle 7">
            <a:extLst>
              <a:ext uri="{FF2B5EF4-FFF2-40B4-BE49-F238E27FC236}">
                <a16:creationId xmlns:a16="http://schemas.microsoft.com/office/drawing/2014/main" id="{66ED4E3E-2DB4-4187-939F-F87AA15774A2}"/>
              </a:ext>
            </a:extLst>
          </p:cNvPr>
          <p:cNvSpPr/>
          <p:nvPr/>
        </p:nvSpPr>
        <p:spPr>
          <a:xfrm>
            <a:off x="4304015" y="5232952"/>
            <a:ext cx="322040" cy="322040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7" name="Rounded Rectangle 10">
            <a:extLst>
              <a:ext uri="{FF2B5EF4-FFF2-40B4-BE49-F238E27FC236}">
                <a16:creationId xmlns:a16="http://schemas.microsoft.com/office/drawing/2014/main" id="{6ACDD563-D2DE-438F-AC46-E605755D3E9C}"/>
              </a:ext>
            </a:extLst>
          </p:cNvPr>
          <p:cNvSpPr/>
          <p:nvPr/>
        </p:nvSpPr>
        <p:spPr>
          <a:xfrm>
            <a:off x="7559840" y="4487134"/>
            <a:ext cx="254160" cy="336352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8" name="Rounded Rectangle 5">
            <a:extLst>
              <a:ext uri="{FF2B5EF4-FFF2-40B4-BE49-F238E27FC236}">
                <a16:creationId xmlns:a16="http://schemas.microsoft.com/office/drawing/2014/main" id="{D48B73C3-D505-4392-B6DA-F18D93C7830D}"/>
              </a:ext>
            </a:extLst>
          </p:cNvPr>
          <p:cNvSpPr/>
          <p:nvPr/>
        </p:nvSpPr>
        <p:spPr>
          <a:xfrm flipH="1">
            <a:off x="4256140" y="3720894"/>
            <a:ext cx="391682" cy="323114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29" name="Round Same Side Corner Rectangle 11">
            <a:extLst>
              <a:ext uri="{FF2B5EF4-FFF2-40B4-BE49-F238E27FC236}">
                <a16:creationId xmlns:a16="http://schemas.microsoft.com/office/drawing/2014/main" id="{5373CB74-2357-421F-B502-902E116C8DD8}"/>
              </a:ext>
            </a:extLst>
          </p:cNvPr>
          <p:cNvSpPr>
            <a:spLocks noChangeAspect="1"/>
          </p:cNvSpPr>
          <p:nvPr/>
        </p:nvSpPr>
        <p:spPr>
          <a:xfrm rot="9900000">
            <a:off x="7465694" y="2956054"/>
            <a:ext cx="396000" cy="336326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0" name="Block Arc 10">
            <a:extLst>
              <a:ext uri="{FF2B5EF4-FFF2-40B4-BE49-F238E27FC236}">
                <a16:creationId xmlns:a16="http://schemas.microsoft.com/office/drawing/2014/main" id="{37F72D89-7D50-499F-9A41-08F7E5DA0C2D}"/>
              </a:ext>
            </a:extLst>
          </p:cNvPr>
          <p:cNvSpPr/>
          <p:nvPr/>
        </p:nvSpPr>
        <p:spPr>
          <a:xfrm>
            <a:off x="4256141" y="2207037"/>
            <a:ext cx="431509" cy="292281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1" name="그룹 35">
            <a:extLst>
              <a:ext uri="{FF2B5EF4-FFF2-40B4-BE49-F238E27FC236}">
                <a16:creationId xmlns:a16="http://schemas.microsoft.com/office/drawing/2014/main" id="{E5CC0E7F-ACAD-4949-ADCF-09951043FF4D}"/>
              </a:ext>
            </a:extLst>
          </p:cNvPr>
          <p:cNvGrpSpPr/>
          <p:nvPr/>
        </p:nvGrpSpPr>
        <p:grpSpPr>
          <a:xfrm>
            <a:off x="5326209" y="1681696"/>
            <a:ext cx="1510540" cy="4514073"/>
            <a:chOff x="3802209" y="1681694"/>
            <a:chExt cx="1510540" cy="4514073"/>
          </a:xfrm>
        </p:grpSpPr>
        <p:sp>
          <p:nvSpPr>
            <p:cNvPr id="32" name="Rectangle 24">
              <a:extLst>
                <a:ext uri="{FF2B5EF4-FFF2-40B4-BE49-F238E27FC236}">
                  <a16:creationId xmlns:a16="http://schemas.microsoft.com/office/drawing/2014/main" id="{71006D78-19DD-4591-9D0E-41144DF6EC25}"/>
                </a:ext>
              </a:extLst>
            </p:cNvPr>
            <p:cNvSpPr/>
            <p:nvPr/>
          </p:nvSpPr>
          <p:spPr>
            <a:xfrm rot="3600000">
              <a:off x="3802210" y="2518620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B280D9-AF3A-4A27-944E-13887458AED9}"/>
                </a:ext>
              </a:extLst>
            </p:cNvPr>
            <p:cNvSpPr/>
            <p:nvPr/>
          </p:nvSpPr>
          <p:spPr>
            <a:xfrm rot="3600000">
              <a:off x="3775735" y="1734643"/>
              <a:ext cx="1589964" cy="148406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4" name="Rectangle 24">
              <a:extLst>
                <a:ext uri="{FF2B5EF4-FFF2-40B4-BE49-F238E27FC236}">
                  <a16:creationId xmlns:a16="http://schemas.microsoft.com/office/drawing/2014/main" id="{579F1B34-2183-4BED-9DEE-6144D049E8B0}"/>
                </a:ext>
              </a:extLst>
            </p:cNvPr>
            <p:cNvSpPr/>
            <p:nvPr/>
          </p:nvSpPr>
          <p:spPr>
            <a:xfrm rot="3600000">
              <a:off x="3802210" y="3249647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5" name="Rectangle 24">
              <a:extLst>
                <a:ext uri="{FF2B5EF4-FFF2-40B4-BE49-F238E27FC236}">
                  <a16:creationId xmlns:a16="http://schemas.microsoft.com/office/drawing/2014/main" id="{5FD927C7-B0E6-4445-A358-DA15942A391F}"/>
                </a:ext>
              </a:extLst>
            </p:cNvPr>
            <p:cNvSpPr/>
            <p:nvPr/>
          </p:nvSpPr>
          <p:spPr>
            <a:xfrm rot="3600000">
              <a:off x="3802210" y="3980674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6" name="Rectangle 24">
              <a:extLst>
                <a:ext uri="{FF2B5EF4-FFF2-40B4-BE49-F238E27FC236}">
                  <a16:creationId xmlns:a16="http://schemas.microsoft.com/office/drawing/2014/main" id="{423151DE-C14A-47EE-AFFE-C9D013BE6CD6}"/>
                </a:ext>
              </a:extLst>
            </p:cNvPr>
            <p:cNvSpPr/>
            <p:nvPr/>
          </p:nvSpPr>
          <p:spPr>
            <a:xfrm rot="3600000">
              <a:off x="3802210" y="4711702"/>
              <a:ext cx="1484064" cy="1484065"/>
            </a:xfrm>
            <a:custGeom>
              <a:avLst/>
              <a:gdLst/>
              <a:ahLst/>
              <a:cxnLst/>
              <a:rect l="l" t="t" r="r" b="b"/>
              <a:pathLst>
                <a:path w="1368152" h="1368152">
                  <a:moveTo>
                    <a:pt x="0" y="771505"/>
                  </a:moveTo>
                  <a:lnTo>
                    <a:pt x="771506" y="771505"/>
                  </a:lnTo>
                  <a:lnTo>
                    <a:pt x="771506" y="0"/>
                  </a:lnTo>
                  <a:lnTo>
                    <a:pt x="1368152" y="0"/>
                  </a:lnTo>
                  <a:lnTo>
                    <a:pt x="1368152" y="1368152"/>
                  </a:lnTo>
                  <a:lnTo>
                    <a:pt x="0" y="1368152"/>
                  </a:lnTo>
                  <a:close/>
                </a:path>
              </a:pathLst>
            </a:custGeom>
            <a:solidFill>
              <a:schemeClr val="accent6">
                <a:lumMod val="75000"/>
              </a:schemeClr>
            </a:solidFill>
            <a:ln>
              <a:noFill/>
            </a:ln>
            <a:scene3d>
              <a:camera prst="isometricTopUp">
                <a:rot lat="19697038" lon="2817926" rev="48691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E751CFC-7F54-4578-B597-6B85C73A7741}"/>
              </a:ext>
            </a:extLst>
          </p:cNvPr>
          <p:cNvGrpSpPr/>
          <p:nvPr/>
        </p:nvGrpSpPr>
        <p:grpSpPr>
          <a:xfrm>
            <a:off x="5485233" y="1915415"/>
            <a:ext cx="1429717" cy="1171091"/>
            <a:chOff x="3233964" y="1954419"/>
            <a:chExt cx="1410044" cy="1171091"/>
          </a:xfrm>
          <a:scene3d>
            <a:camera prst="isometricTopUp"/>
            <a:lightRig rig="threePt" dir="t"/>
          </a:scene3d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4D5CA50-BBE8-4B31-BC74-6332E0F30C5B}"/>
                </a:ext>
              </a:extLst>
            </p:cNvPr>
            <p:cNvSpPr txBox="1"/>
            <p:nvPr/>
          </p:nvSpPr>
          <p:spPr>
            <a:xfrm>
              <a:off x="3233964" y="1954419"/>
              <a:ext cx="14005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Text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D086DBD-44C4-41DE-87CE-5B5EA0BF6A89}"/>
                </a:ext>
              </a:extLst>
            </p:cNvPr>
            <p:cNvSpPr txBox="1"/>
            <p:nvPr/>
          </p:nvSpPr>
          <p:spPr>
            <a:xfrm>
              <a:off x="3243490" y="2171403"/>
              <a:ext cx="140051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Simple PowerPoint Presentation 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934031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1">
            <a:extLst>
              <a:ext uri="{FF2B5EF4-FFF2-40B4-BE49-F238E27FC236}">
                <a16:creationId xmlns:a16="http://schemas.microsoft.com/office/drawing/2014/main" id="{F6484118-76CD-423E-A877-D4A21C2401F2}"/>
              </a:ext>
            </a:extLst>
          </p:cNvPr>
          <p:cNvGrpSpPr/>
          <p:nvPr/>
        </p:nvGrpSpPr>
        <p:grpSpPr>
          <a:xfrm>
            <a:off x="180976" y="1371601"/>
            <a:ext cx="11830050" cy="5183821"/>
            <a:chOff x="123694" y="1196757"/>
            <a:chExt cx="11924807" cy="5183821"/>
          </a:xfrm>
        </p:grpSpPr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5A819C9-A25B-46B8-BBB2-33F98DC074C3}"/>
                </a:ext>
              </a:extLst>
            </p:cNvPr>
            <p:cNvSpPr/>
            <p:nvPr userDrawn="1"/>
          </p:nvSpPr>
          <p:spPr>
            <a:xfrm rot="10800000" flipH="1" flipV="1">
              <a:off x="123694" y="3786163"/>
              <a:ext cx="11924804" cy="2589409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E0CA5F41-4D8B-4B65-8D4D-4266445E1706}"/>
                </a:ext>
              </a:extLst>
            </p:cNvPr>
            <p:cNvSpPr/>
            <p:nvPr userDrawn="1"/>
          </p:nvSpPr>
          <p:spPr>
            <a:xfrm rot="10800000" flipH="1">
              <a:off x="123697" y="1206278"/>
              <a:ext cx="11924804" cy="2589409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A473E8B6-A7F2-44DD-B4BF-1AF8A81F9815}"/>
                </a:ext>
              </a:extLst>
            </p:cNvPr>
            <p:cNvSpPr/>
            <p:nvPr userDrawn="1"/>
          </p:nvSpPr>
          <p:spPr>
            <a:xfrm rot="5400000" flipH="1">
              <a:off x="524867" y="814838"/>
              <a:ext cx="5178816" cy="5952663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24C2344A-49CA-48E4-83DA-D7F3AD32961C}"/>
                </a:ext>
              </a:extLst>
            </p:cNvPr>
            <p:cNvSpPr/>
            <p:nvPr userDrawn="1"/>
          </p:nvSpPr>
          <p:spPr>
            <a:xfrm rot="16200000">
              <a:off x="6468245" y="809833"/>
              <a:ext cx="5178816" cy="5952663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</p:grp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02F4E1F-87DC-4BD8-9C1C-B4C1A97867EF}"/>
              </a:ext>
            </a:extLst>
          </p:cNvPr>
          <p:cNvGrpSpPr/>
          <p:nvPr/>
        </p:nvGrpSpPr>
        <p:grpSpPr>
          <a:xfrm>
            <a:off x="5423011" y="2861769"/>
            <a:ext cx="1317217" cy="2450200"/>
            <a:chOff x="3627676" y="2002249"/>
            <a:chExt cx="1890220" cy="3516064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983F5C-E410-46B9-8001-6DC6667895B9}"/>
                </a:ext>
              </a:extLst>
            </p:cNvPr>
            <p:cNvSpPr/>
            <p:nvPr/>
          </p:nvSpPr>
          <p:spPr>
            <a:xfrm>
              <a:off x="3779912" y="2348880"/>
              <a:ext cx="1584176" cy="2736304"/>
            </a:xfrm>
            <a:prstGeom prst="rect">
              <a:avLst/>
            </a:prstGeom>
            <a:solidFill>
              <a:schemeClr val="bg1">
                <a:alpha val="5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3C709AC-BA87-4155-BECE-9B2312E113B1}"/>
                </a:ext>
              </a:extLst>
            </p:cNvPr>
            <p:cNvGrpSpPr/>
            <p:nvPr/>
          </p:nvGrpSpPr>
          <p:grpSpPr>
            <a:xfrm>
              <a:off x="3627676" y="2002249"/>
              <a:ext cx="1890220" cy="3516064"/>
              <a:chOff x="701317" y="1844824"/>
              <a:chExt cx="2122487" cy="3948112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3E66701-1234-4871-857B-CAF4AA7F8B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1317" y="1844824"/>
                <a:ext cx="2122487" cy="3948112"/>
              </a:xfrm>
              <a:custGeom>
                <a:avLst/>
                <a:gdLst>
                  <a:gd name="T0" fmla="*/ 530 w 566"/>
                  <a:gd name="T1" fmla="*/ 0 h 1053"/>
                  <a:gd name="T2" fmla="*/ 36 w 566"/>
                  <a:gd name="T3" fmla="*/ 0 h 1053"/>
                  <a:gd name="T4" fmla="*/ 0 w 566"/>
                  <a:gd name="T5" fmla="*/ 36 h 1053"/>
                  <a:gd name="T6" fmla="*/ 0 w 566"/>
                  <a:gd name="T7" fmla="*/ 1017 h 1053"/>
                  <a:gd name="T8" fmla="*/ 36 w 566"/>
                  <a:gd name="T9" fmla="*/ 1053 h 1053"/>
                  <a:gd name="T10" fmla="*/ 530 w 566"/>
                  <a:gd name="T11" fmla="*/ 1053 h 1053"/>
                  <a:gd name="T12" fmla="*/ 566 w 566"/>
                  <a:gd name="T13" fmla="*/ 1017 h 1053"/>
                  <a:gd name="T14" fmla="*/ 566 w 566"/>
                  <a:gd name="T15" fmla="*/ 36 h 1053"/>
                  <a:gd name="T16" fmla="*/ 530 w 566"/>
                  <a:gd name="T17" fmla="*/ 0 h 1053"/>
                  <a:gd name="T18" fmla="*/ 520 w 566"/>
                  <a:gd name="T19" fmla="*/ 911 h 1053"/>
                  <a:gd name="T20" fmla="*/ 48 w 566"/>
                  <a:gd name="T21" fmla="*/ 911 h 1053"/>
                  <a:gd name="T22" fmla="*/ 48 w 566"/>
                  <a:gd name="T23" fmla="*/ 108 h 1053"/>
                  <a:gd name="T24" fmla="*/ 520 w 566"/>
                  <a:gd name="T25" fmla="*/ 108 h 1053"/>
                  <a:gd name="T26" fmla="*/ 520 w 566"/>
                  <a:gd name="T27" fmla="*/ 911 h 10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566" h="1053">
                    <a:moveTo>
                      <a:pt x="530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1017"/>
                      <a:pt x="0" y="1017"/>
                      <a:pt x="0" y="1017"/>
                    </a:cubicBezTo>
                    <a:cubicBezTo>
                      <a:pt x="0" y="1037"/>
                      <a:pt x="16" y="1053"/>
                      <a:pt x="36" y="1053"/>
                    </a:cubicBezTo>
                    <a:cubicBezTo>
                      <a:pt x="530" y="1053"/>
                      <a:pt x="530" y="1053"/>
                      <a:pt x="530" y="1053"/>
                    </a:cubicBezTo>
                    <a:cubicBezTo>
                      <a:pt x="550" y="1053"/>
                      <a:pt x="566" y="1037"/>
                      <a:pt x="566" y="1017"/>
                    </a:cubicBezTo>
                    <a:cubicBezTo>
                      <a:pt x="566" y="36"/>
                      <a:pt x="566" y="36"/>
                      <a:pt x="566" y="36"/>
                    </a:cubicBezTo>
                    <a:cubicBezTo>
                      <a:pt x="566" y="16"/>
                      <a:pt x="550" y="0"/>
                      <a:pt x="530" y="0"/>
                    </a:cubicBezTo>
                    <a:close/>
                    <a:moveTo>
                      <a:pt x="520" y="911"/>
                    </a:moveTo>
                    <a:cubicBezTo>
                      <a:pt x="48" y="911"/>
                      <a:pt x="48" y="911"/>
                      <a:pt x="48" y="911"/>
                    </a:cubicBezTo>
                    <a:cubicBezTo>
                      <a:pt x="48" y="108"/>
                      <a:pt x="48" y="108"/>
                      <a:pt x="48" y="108"/>
                    </a:cubicBezTo>
                    <a:cubicBezTo>
                      <a:pt x="520" y="108"/>
                      <a:pt x="520" y="108"/>
                      <a:pt x="520" y="108"/>
                    </a:cubicBezTo>
                    <a:lnTo>
                      <a:pt x="520" y="911"/>
                    </a:lnTo>
                    <a:close/>
                  </a:path>
                </a:pathLst>
              </a:custGeom>
              <a:grpFill/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00"/>
              </a:p>
            </p:txBody>
          </p:sp>
          <p:sp>
            <p:nvSpPr>
              <p:cNvPr id="7" name="Rounded Rectangle 31">
                <a:extLst>
                  <a:ext uri="{FF2B5EF4-FFF2-40B4-BE49-F238E27FC236}">
                    <a16:creationId xmlns:a16="http://schemas.microsoft.com/office/drawing/2014/main" id="{6F4356BA-9F45-4236-AAC4-B2A863AD9D9B}"/>
                  </a:ext>
                </a:extLst>
              </p:cNvPr>
              <p:cNvSpPr/>
              <p:nvPr/>
            </p:nvSpPr>
            <p:spPr>
              <a:xfrm>
                <a:off x="1582560" y="2042848"/>
                <a:ext cx="360000" cy="36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27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B2398F9-FB06-4B86-8A75-A8F2194CA97D}"/>
                  </a:ext>
                </a:extLst>
              </p:cNvPr>
              <p:cNvSpPr/>
              <p:nvPr/>
            </p:nvSpPr>
            <p:spPr>
              <a:xfrm>
                <a:off x="1591410" y="5362110"/>
                <a:ext cx="342299" cy="342299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100000">
                    <a:schemeClr val="tx1">
                      <a:lumMod val="50000"/>
                      <a:lumOff val="50000"/>
                    </a:schemeClr>
                  </a:gs>
                </a:gsLst>
                <a:lin ang="13500000" scaled="1"/>
                <a:tileRect/>
              </a:gradFill>
              <a:ln w="12700">
                <a:solidFill>
                  <a:schemeClr val="tx1">
                    <a:lumMod val="65000"/>
                    <a:lumOff val="3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2AFADCB-1738-4F46-8A2E-6DD4A2A02B48}"/>
              </a:ext>
            </a:extLst>
          </p:cNvPr>
          <p:cNvGrpSpPr/>
          <p:nvPr/>
        </p:nvGrpSpPr>
        <p:grpSpPr>
          <a:xfrm>
            <a:off x="4392377" y="4469497"/>
            <a:ext cx="3377387" cy="452041"/>
            <a:chOff x="2530378" y="4566395"/>
            <a:chExt cx="4057846" cy="543116"/>
          </a:xfrm>
        </p:grpSpPr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0C170926-4E47-4960-92E3-1E82A48FB429}"/>
                </a:ext>
              </a:extLst>
            </p:cNvPr>
            <p:cNvSpPr/>
            <p:nvPr/>
          </p:nvSpPr>
          <p:spPr>
            <a:xfrm>
              <a:off x="5436096" y="4566396"/>
              <a:ext cx="1152128" cy="384367"/>
            </a:xfrm>
            <a:custGeom>
              <a:avLst/>
              <a:gdLst/>
              <a:ahLst/>
              <a:cxnLst/>
              <a:rect l="l" t="t" r="r" b="b"/>
              <a:pathLst>
                <a:path w="1152128" h="384367">
                  <a:moveTo>
                    <a:pt x="0" y="0"/>
                  </a:moveTo>
                  <a:lnTo>
                    <a:pt x="1145869" y="0"/>
                  </a:lnTo>
                  <a:lnTo>
                    <a:pt x="890752" y="182433"/>
                  </a:lnTo>
                  <a:lnTo>
                    <a:pt x="1152128" y="369343"/>
                  </a:lnTo>
                  <a:lnTo>
                    <a:pt x="1152128" y="384367"/>
                  </a:lnTo>
                  <a:lnTo>
                    <a:pt x="0" y="3843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Parallelogram 11">
              <a:extLst>
                <a:ext uri="{FF2B5EF4-FFF2-40B4-BE49-F238E27FC236}">
                  <a16:creationId xmlns:a16="http://schemas.microsoft.com/office/drawing/2014/main" id="{6380465E-871D-4CE6-B56B-367A70D25BB2}"/>
                </a:ext>
              </a:extLst>
            </p:cNvPr>
            <p:cNvSpPr/>
            <p:nvPr/>
          </p:nvSpPr>
          <p:spPr>
            <a:xfrm flipH="1">
              <a:off x="5431718" y="4566395"/>
              <a:ext cx="170329" cy="531943"/>
            </a:xfrm>
            <a:custGeom>
              <a:avLst/>
              <a:gdLst>
                <a:gd name="connsiteX0" fmla="*/ 0 w 432048"/>
                <a:gd name="connsiteY0" fmla="*/ 374100 h 374100"/>
                <a:gd name="connsiteX1" fmla="*/ 93525 w 432048"/>
                <a:gd name="connsiteY1" fmla="*/ 0 h 374100"/>
                <a:gd name="connsiteX2" fmla="*/ 432048 w 432048"/>
                <a:gd name="connsiteY2" fmla="*/ 0 h 374100"/>
                <a:gd name="connsiteX3" fmla="*/ 338523 w 432048"/>
                <a:gd name="connsiteY3" fmla="*/ 374100 h 374100"/>
                <a:gd name="connsiteX4" fmla="*/ 0 w 432048"/>
                <a:gd name="connsiteY4" fmla="*/ 374100 h 374100"/>
                <a:gd name="connsiteX0" fmla="*/ 0 w 432048"/>
                <a:gd name="connsiteY0" fmla="*/ 374100 h 542829"/>
                <a:gd name="connsiteX1" fmla="*/ 93525 w 432048"/>
                <a:gd name="connsiteY1" fmla="*/ 0 h 542829"/>
                <a:gd name="connsiteX2" fmla="*/ 432048 w 432048"/>
                <a:gd name="connsiteY2" fmla="*/ 0 h 542829"/>
                <a:gd name="connsiteX3" fmla="*/ 267766 w 432048"/>
                <a:gd name="connsiteY3" fmla="*/ 542829 h 542829"/>
                <a:gd name="connsiteX4" fmla="*/ 0 w 432048"/>
                <a:gd name="connsiteY4" fmla="*/ 374100 h 542829"/>
                <a:gd name="connsiteX0" fmla="*/ 0 w 432048"/>
                <a:gd name="connsiteY0" fmla="*/ 374100 h 531943"/>
                <a:gd name="connsiteX1" fmla="*/ 93525 w 432048"/>
                <a:gd name="connsiteY1" fmla="*/ 0 h 531943"/>
                <a:gd name="connsiteX2" fmla="*/ 432048 w 432048"/>
                <a:gd name="connsiteY2" fmla="*/ 0 h 531943"/>
                <a:gd name="connsiteX3" fmla="*/ 267766 w 432048"/>
                <a:gd name="connsiteY3" fmla="*/ 531943 h 531943"/>
                <a:gd name="connsiteX4" fmla="*/ 0 w 432048"/>
                <a:gd name="connsiteY4" fmla="*/ 374100 h 531943"/>
                <a:gd name="connsiteX0" fmla="*/ 0 w 426606"/>
                <a:gd name="connsiteY0" fmla="*/ 374100 h 531943"/>
                <a:gd name="connsiteX1" fmla="*/ 93525 w 426606"/>
                <a:gd name="connsiteY1" fmla="*/ 0 h 531943"/>
                <a:gd name="connsiteX2" fmla="*/ 426606 w 426606"/>
                <a:gd name="connsiteY2" fmla="*/ 348343 h 531943"/>
                <a:gd name="connsiteX3" fmla="*/ 267766 w 426606"/>
                <a:gd name="connsiteY3" fmla="*/ 531943 h 531943"/>
                <a:gd name="connsiteX4" fmla="*/ 0 w 426606"/>
                <a:gd name="connsiteY4" fmla="*/ 374100 h 531943"/>
                <a:gd name="connsiteX0" fmla="*/ 0 w 436425"/>
                <a:gd name="connsiteY0" fmla="*/ 374100 h 531943"/>
                <a:gd name="connsiteX1" fmla="*/ 436425 w 436425"/>
                <a:gd name="connsiteY1" fmla="*/ 0 h 531943"/>
                <a:gd name="connsiteX2" fmla="*/ 426606 w 436425"/>
                <a:gd name="connsiteY2" fmla="*/ 348343 h 531943"/>
                <a:gd name="connsiteX3" fmla="*/ 267766 w 436425"/>
                <a:gd name="connsiteY3" fmla="*/ 531943 h 531943"/>
                <a:gd name="connsiteX4" fmla="*/ 0 w 436425"/>
                <a:gd name="connsiteY4" fmla="*/ 374100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48343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32014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0 w 170329"/>
                <a:gd name="connsiteY0" fmla="*/ 161829 h 531943"/>
                <a:gd name="connsiteX1" fmla="*/ 170329 w 170329"/>
                <a:gd name="connsiteY1" fmla="*/ 0 h 531943"/>
                <a:gd name="connsiteX2" fmla="*/ 160510 w 170329"/>
                <a:gd name="connsiteY2" fmla="*/ 332014 h 531943"/>
                <a:gd name="connsiteX3" fmla="*/ 1670 w 170329"/>
                <a:gd name="connsiteY3" fmla="*/ 531943 h 531943"/>
                <a:gd name="connsiteX4" fmla="*/ 0 w 170329"/>
                <a:gd name="connsiteY4" fmla="*/ 161829 h 5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29" h="531943">
                  <a:moveTo>
                    <a:pt x="0" y="161829"/>
                  </a:moveTo>
                  <a:lnTo>
                    <a:pt x="170329" y="0"/>
                  </a:lnTo>
                  <a:lnTo>
                    <a:pt x="160510" y="332014"/>
                  </a:lnTo>
                  <a:lnTo>
                    <a:pt x="1670" y="531943"/>
                  </a:lnTo>
                  <a:cubicBezTo>
                    <a:pt x="1113" y="408572"/>
                    <a:pt x="557" y="285200"/>
                    <a:pt x="0" y="1618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36">
              <a:extLst>
                <a:ext uri="{FF2B5EF4-FFF2-40B4-BE49-F238E27FC236}">
                  <a16:creationId xmlns:a16="http://schemas.microsoft.com/office/drawing/2014/main" id="{BB8051D9-D8DD-4CB5-88F0-A48BB3DFEC8B}"/>
                </a:ext>
              </a:extLst>
            </p:cNvPr>
            <p:cNvSpPr/>
            <p:nvPr/>
          </p:nvSpPr>
          <p:spPr>
            <a:xfrm flipH="1">
              <a:off x="2530378" y="4580597"/>
              <a:ext cx="1152128" cy="384367"/>
            </a:xfrm>
            <a:custGeom>
              <a:avLst/>
              <a:gdLst/>
              <a:ahLst/>
              <a:cxnLst/>
              <a:rect l="l" t="t" r="r" b="b"/>
              <a:pathLst>
                <a:path w="1152128" h="384367">
                  <a:moveTo>
                    <a:pt x="0" y="0"/>
                  </a:moveTo>
                  <a:lnTo>
                    <a:pt x="1145869" y="0"/>
                  </a:lnTo>
                  <a:lnTo>
                    <a:pt x="890752" y="182433"/>
                  </a:lnTo>
                  <a:lnTo>
                    <a:pt x="1152128" y="369343"/>
                  </a:lnTo>
                  <a:lnTo>
                    <a:pt x="1152128" y="384367"/>
                  </a:lnTo>
                  <a:lnTo>
                    <a:pt x="0" y="384367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Parallelogram 11">
              <a:extLst>
                <a:ext uri="{FF2B5EF4-FFF2-40B4-BE49-F238E27FC236}">
                  <a16:creationId xmlns:a16="http://schemas.microsoft.com/office/drawing/2014/main" id="{D9A00B96-63BB-4D98-BE76-B028D96AD980}"/>
                </a:ext>
              </a:extLst>
            </p:cNvPr>
            <p:cNvSpPr/>
            <p:nvPr/>
          </p:nvSpPr>
          <p:spPr>
            <a:xfrm>
              <a:off x="3518487" y="4577568"/>
              <a:ext cx="170329" cy="531943"/>
            </a:xfrm>
            <a:custGeom>
              <a:avLst/>
              <a:gdLst>
                <a:gd name="connsiteX0" fmla="*/ 0 w 432048"/>
                <a:gd name="connsiteY0" fmla="*/ 374100 h 374100"/>
                <a:gd name="connsiteX1" fmla="*/ 93525 w 432048"/>
                <a:gd name="connsiteY1" fmla="*/ 0 h 374100"/>
                <a:gd name="connsiteX2" fmla="*/ 432048 w 432048"/>
                <a:gd name="connsiteY2" fmla="*/ 0 h 374100"/>
                <a:gd name="connsiteX3" fmla="*/ 338523 w 432048"/>
                <a:gd name="connsiteY3" fmla="*/ 374100 h 374100"/>
                <a:gd name="connsiteX4" fmla="*/ 0 w 432048"/>
                <a:gd name="connsiteY4" fmla="*/ 374100 h 374100"/>
                <a:gd name="connsiteX0" fmla="*/ 0 w 432048"/>
                <a:gd name="connsiteY0" fmla="*/ 374100 h 542829"/>
                <a:gd name="connsiteX1" fmla="*/ 93525 w 432048"/>
                <a:gd name="connsiteY1" fmla="*/ 0 h 542829"/>
                <a:gd name="connsiteX2" fmla="*/ 432048 w 432048"/>
                <a:gd name="connsiteY2" fmla="*/ 0 h 542829"/>
                <a:gd name="connsiteX3" fmla="*/ 267766 w 432048"/>
                <a:gd name="connsiteY3" fmla="*/ 542829 h 542829"/>
                <a:gd name="connsiteX4" fmla="*/ 0 w 432048"/>
                <a:gd name="connsiteY4" fmla="*/ 374100 h 542829"/>
                <a:gd name="connsiteX0" fmla="*/ 0 w 432048"/>
                <a:gd name="connsiteY0" fmla="*/ 374100 h 531943"/>
                <a:gd name="connsiteX1" fmla="*/ 93525 w 432048"/>
                <a:gd name="connsiteY1" fmla="*/ 0 h 531943"/>
                <a:gd name="connsiteX2" fmla="*/ 432048 w 432048"/>
                <a:gd name="connsiteY2" fmla="*/ 0 h 531943"/>
                <a:gd name="connsiteX3" fmla="*/ 267766 w 432048"/>
                <a:gd name="connsiteY3" fmla="*/ 531943 h 531943"/>
                <a:gd name="connsiteX4" fmla="*/ 0 w 432048"/>
                <a:gd name="connsiteY4" fmla="*/ 374100 h 531943"/>
                <a:gd name="connsiteX0" fmla="*/ 0 w 426606"/>
                <a:gd name="connsiteY0" fmla="*/ 374100 h 531943"/>
                <a:gd name="connsiteX1" fmla="*/ 93525 w 426606"/>
                <a:gd name="connsiteY1" fmla="*/ 0 h 531943"/>
                <a:gd name="connsiteX2" fmla="*/ 426606 w 426606"/>
                <a:gd name="connsiteY2" fmla="*/ 348343 h 531943"/>
                <a:gd name="connsiteX3" fmla="*/ 267766 w 426606"/>
                <a:gd name="connsiteY3" fmla="*/ 531943 h 531943"/>
                <a:gd name="connsiteX4" fmla="*/ 0 w 426606"/>
                <a:gd name="connsiteY4" fmla="*/ 374100 h 531943"/>
                <a:gd name="connsiteX0" fmla="*/ 0 w 436425"/>
                <a:gd name="connsiteY0" fmla="*/ 374100 h 531943"/>
                <a:gd name="connsiteX1" fmla="*/ 436425 w 436425"/>
                <a:gd name="connsiteY1" fmla="*/ 0 h 531943"/>
                <a:gd name="connsiteX2" fmla="*/ 426606 w 436425"/>
                <a:gd name="connsiteY2" fmla="*/ 348343 h 531943"/>
                <a:gd name="connsiteX3" fmla="*/ 267766 w 436425"/>
                <a:gd name="connsiteY3" fmla="*/ 531943 h 531943"/>
                <a:gd name="connsiteX4" fmla="*/ 0 w 436425"/>
                <a:gd name="connsiteY4" fmla="*/ 374100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48343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15263 w 168659"/>
                <a:gd name="connsiteY0" fmla="*/ 161829 h 531943"/>
                <a:gd name="connsiteX1" fmla="*/ 168659 w 168659"/>
                <a:gd name="connsiteY1" fmla="*/ 0 h 531943"/>
                <a:gd name="connsiteX2" fmla="*/ 158840 w 168659"/>
                <a:gd name="connsiteY2" fmla="*/ 332014 h 531943"/>
                <a:gd name="connsiteX3" fmla="*/ 0 w 168659"/>
                <a:gd name="connsiteY3" fmla="*/ 531943 h 531943"/>
                <a:gd name="connsiteX4" fmla="*/ 15263 w 168659"/>
                <a:gd name="connsiteY4" fmla="*/ 161829 h 531943"/>
                <a:gd name="connsiteX0" fmla="*/ 0 w 170329"/>
                <a:gd name="connsiteY0" fmla="*/ 161829 h 531943"/>
                <a:gd name="connsiteX1" fmla="*/ 170329 w 170329"/>
                <a:gd name="connsiteY1" fmla="*/ 0 h 531943"/>
                <a:gd name="connsiteX2" fmla="*/ 160510 w 170329"/>
                <a:gd name="connsiteY2" fmla="*/ 332014 h 531943"/>
                <a:gd name="connsiteX3" fmla="*/ 1670 w 170329"/>
                <a:gd name="connsiteY3" fmla="*/ 531943 h 531943"/>
                <a:gd name="connsiteX4" fmla="*/ 0 w 170329"/>
                <a:gd name="connsiteY4" fmla="*/ 161829 h 531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0329" h="531943">
                  <a:moveTo>
                    <a:pt x="0" y="161829"/>
                  </a:moveTo>
                  <a:lnTo>
                    <a:pt x="170329" y="0"/>
                  </a:lnTo>
                  <a:lnTo>
                    <a:pt x="160510" y="332014"/>
                  </a:lnTo>
                  <a:lnTo>
                    <a:pt x="1670" y="531943"/>
                  </a:lnTo>
                  <a:cubicBezTo>
                    <a:pt x="1113" y="408572"/>
                    <a:pt x="557" y="285200"/>
                    <a:pt x="0" y="16182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5611141-5291-4356-95A4-5C5FADFEC687}"/>
                </a:ext>
              </a:extLst>
            </p:cNvPr>
            <p:cNvSpPr/>
            <p:nvPr/>
          </p:nvSpPr>
          <p:spPr>
            <a:xfrm>
              <a:off x="3518487" y="4725144"/>
              <a:ext cx="2088232" cy="384367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90EE213-B011-4F3D-A5F4-B9D24EABD3C2}"/>
              </a:ext>
            </a:extLst>
          </p:cNvPr>
          <p:cNvGrpSpPr/>
          <p:nvPr/>
        </p:nvGrpSpPr>
        <p:grpSpPr>
          <a:xfrm>
            <a:off x="9039226" y="3673122"/>
            <a:ext cx="2284327" cy="1253453"/>
            <a:chOff x="270024" y="1671303"/>
            <a:chExt cx="1773337" cy="126598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83F07C3-BBC6-4066-8547-256736ECBCE4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02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258FB10-F269-46DB-8DC9-5361D23E70A4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D3A076-1897-4242-A38D-596D8F8E4012}"/>
              </a:ext>
            </a:extLst>
          </p:cNvPr>
          <p:cNvGrpSpPr/>
          <p:nvPr/>
        </p:nvGrpSpPr>
        <p:grpSpPr>
          <a:xfrm>
            <a:off x="823815" y="3673122"/>
            <a:ext cx="2284327" cy="1253453"/>
            <a:chOff x="270024" y="1671303"/>
            <a:chExt cx="1773337" cy="126598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23A698-CCC5-47FE-B41C-C1CE4DD43E7C}"/>
                </a:ext>
              </a:extLst>
            </p:cNvPr>
            <p:cNvSpPr txBox="1"/>
            <p:nvPr/>
          </p:nvSpPr>
          <p:spPr>
            <a:xfrm>
              <a:off x="270025" y="1911471"/>
              <a:ext cx="1773336" cy="10258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97E9472-19C7-48B7-B4A6-6F0BD4491E78}"/>
                </a:ext>
              </a:extLst>
            </p:cNvPr>
            <p:cNvSpPr txBox="1"/>
            <p:nvPr/>
          </p:nvSpPr>
          <p:spPr>
            <a:xfrm>
              <a:off x="270024" y="1671303"/>
              <a:ext cx="1773336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8D4B834-D273-4F4C-96AE-B6702448D26F}"/>
              </a:ext>
            </a:extLst>
          </p:cNvPr>
          <p:cNvGrpSpPr/>
          <p:nvPr/>
        </p:nvGrpSpPr>
        <p:grpSpPr>
          <a:xfrm>
            <a:off x="4718589" y="5472521"/>
            <a:ext cx="3753677" cy="884121"/>
            <a:chOff x="270024" y="1671303"/>
            <a:chExt cx="4243985" cy="89296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92B5113-20DA-4541-B212-D5E4D70BA33E}"/>
                </a:ext>
              </a:extLst>
            </p:cNvPr>
            <p:cNvSpPr txBox="1"/>
            <p:nvPr/>
          </p:nvSpPr>
          <p:spPr>
            <a:xfrm>
              <a:off x="270025" y="1911471"/>
              <a:ext cx="424398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E3E6D56-2E53-4F3F-BEC0-48D2F8E2D0BB}"/>
                </a:ext>
              </a:extLst>
            </p:cNvPr>
            <p:cNvSpPr txBox="1"/>
            <p:nvPr/>
          </p:nvSpPr>
          <p:spPr>
            <a:xfrm>
              <a:off x="270024" y="1671303"/>
              <a:ext cx="424398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92AFE9B-1FCD-40DC-ADE8-1E9A2AFAACC7}"/>
              </a:ext>
            </a:extLst>
          </p:cNvPr>
          <p:cNvGrpSpPr/>
          <p:nvPr/>
        </p:nvGrpSpPr>
        <p:grpSpPr>
          <a:xfrm>
            <a:off x="4727850" y="1602479"/>
            <a:ext cx="3753677" cy="884121"/>
            <a:chOff x="270024" y="1671303"/>
            <a:chExt cx="4243985" cy="89296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DF7B6F-1BF9-4659-B517-2294D0B46264}"/>
                </a:ext>
              </a:extLst>
            </p:cNvPr>
            <p:cNvSpPr txBox="1"/>
            <p:nvPr/>
          </p:nvSpPr>
          <p:spPr>
            <a:xfrm>
              <a:off x="270025" y="1911471"/>
              <a:ext cx="4243984" cy="6527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F622240-0B02-44A6-8A0C-78EEDFF699CA}"/>
                </a:ext>
              </a:extLst>
            </p:cNvPr>
            <p:cNvSpPr txBox="1"/>
            <p:nvPr/>
          </p:nvSpPr>
          <p:spPr>
            <a:xfrm>
              <a:off x="270024" y="1671303"/>
              <a:ext cx="4243984" cy="279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Add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00AD271A-8201-47F0-A9D0-EFD8D65452D0}"/>
              </a:ext>
            </a:extLst>
          </p:cNvPr>
          <p:cNvSpPr txBox="1"/>
          <p:nvPr/>
        </p:nvSpPr>
        <p:spPr>
          <a:xfrm>
            <a:off x="5529098" y="3972051"/>
            <a:ext cx="11039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0AFB35-7298-48BF-9B9E-0EEF8212B0A9}"/>
              </a:ext>
            </a:extLst>
          </p:cNvPr>
          <p:cNvSpPr txBox="1"/>
          <p:nvPr/>
        </p:nvSpPr>
        <p:spPr>
          <a:xfrm>
            <a:off x="5214790" y="4578661"/>
            <a:ext cx="173416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Contents Title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Donut 24">
            <a:extLst>
              <a:ext uri="{FF2B5EF4-FFF2-40B4-BE49-F238E27FC236}">
                <a16:creationId xmlns:a16="http://schemas.microsoft.com/office/drawing/2014/main" id="{0A97872E-007B-4D0C-9F34-F46B604E8F69}"/>
              </a:ext>
            </a:extLst>
          </p:cNvPr>
          <p:cNvSpPr/>
          <p:nvPr/>
        </p:nvSpPr>
        <p:spPr>
          <a:xfrm>
            <a:off x="5864268" y="3323349"/>
            <a:ext cx="433604" cy="437134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0" name="Rectangle 36">
            <a:extLst>
              <a:ext uri="{FF2B5EF4-FFF2-40B4-BE49-F238E27FC236}">
                <a16:creationId xmlns:a16="http://schemas.microsoft.com/office/drawing/2014/main" id="{64179BAD-F995-4DF0-ACBB-4C8673262874}"/>
              </a:ext>
            </a:extLst>
          </p:cNvPr>
          <p:cNvSpPr/>
          <p:nvPr/>
        </p:nvSpPr>
        <p:spPr>
          <a:xfrm>
            <a:off x="1760190" y="3112581"/>
            <a:ext cx="411575" cy="344044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31" name="Rounded Rectangle 27">
            <a:extLst>
              <a:ext uri="{FF2B5EF4-FFF2-40B4-BE49-F238E27FC236}">
                <a16:creationId xmlns:a16="http://schemas.microsoft.com/office/drawing/2014/main" id="{F58DE707-A754-4ECA-9FB6-B66AF7BFBFB6}"/>
              </a:ext>
            </a:extLst>
          </p:cNvPr>
          <p:cNvSpPr/>
          <p:nvPr/>
        </p:nvSpPr>
        <p:spPr>
          <a:xfrm>
            <a:off x="3960026" y="1866713"/>
            <a:ext cx="425042" cy="32649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2" name="Rounded Rectangle 7">
            <a:extLst>
              <a:ext uri="{FF2B5EF4-FFF2-40B4-BE49-F238E27FC236}">
                <a16:creationId xmlns:a16="http://schemas.microsoft.com/office/drawing/2014/main" id="{B81928BB-89F1-44CB-BD1C-6FDC5D0B4A77}"/>
              </a:ext>
            </a:extLst>
          </p:cNvPr>
          <p:cNvSpPr/>
          <p:nvPr/>
        </p:nvSpPr>
        <p:spPr>
          <a:xfrm>
            <a:off x="9965321" y="3074553"/>
            <a:ext cx="432135" cy="37292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3" name="Oval 21">
            <a:extLst>
              <a:ext uri="{FF2B5EF4-FFF2-40B4-BE49-F238E27FC236}">
                <a16:creationId xmlns:a16="http://schemas.microsoft.com/office/drawing/2014/main" id="{473DBDDF-086C-413D-BAFD-77C1836179C9}"/>
              </a:ext>
            </a:extLst>
          </p:cNvPr>
          <p:cNvSpPr>
            <a:spLocks noChangeAspect="1"/>
          </p:cNvSpPr>
          <p:nvPr/>
        </p:nvSpPr>
        <p:spPr>
          <a:xfrm>
            <a:off x="4060080" y="5743852"/>
            <a:ext cx="425042" cy="42859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1983836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E3E3765-3E50-47B1-B14A-DCB946D912C1}"/>
              </a:ext>
            </a:extLst>
          </p:cNvPr>
          <p:cNvGrpSpPr/>
          <p:nvPr/>
        </p:nvGrpSpPr>
        <p:grpSpPr>
          <a:xfrm>
            <a:off x="4170615" y="5354680"/>
            <a:ext cx="3357511" cy="841262"/>
            <a:chOff x="2833739" y="5301208"/>
            <a:chExt cx="3357511" cy="841262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A146F23-34D2-4726-AD25-54C2E08C0A81}"/>
                </a:ext>
              </a:extLst>
            </p:cNvPr>
            <p:cNvSpPr/>
            <p:nvPr/>
          </p:nvSpPr>
          <p:spPr>
            <a:xfrm>
              <a:off x="2833739" y="5301208"/>
              <a:ext cx="3357511" cy="841262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353729B-0775-4112-A456-ED9E3D3966B0}"/>
                </a:ext>
              </a:extLst>
            </p:cNvPr>
            <p:cNvSpPr/>
            <p:nvPr/>
          </p:nvSpPr>
          <p:spPr>
            <a:xfrm>
              <a:off x="3481626" y="5487505"/>
              <a:ext cx="1728921" cy="433200"/>
            </a:xfrm>
            <a:prstGeom prst="ellipse">
              <a:avLst/>
            </a:prstGeom>
            <a:solidFill>
              <a:schemeClr val="tx1">
                <a:lumMod val="50000"/>
                <a:lumOff val="50000"/>
                <a:alpha val="5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ko-KR" altLang="en-US" sz="2700" dirty="0"/>
            </a:p>
          </p:txBody>
        </p:sp>
      </p:grpSp>
      <p:sp>
        <p:nvSpPr>
          <p:cNvPr id="6" name="Hexagon 5">
            <a:extLst>
              <a:ext uri="{FF2B5EF4-FFF2-40B4-BE49-F238E27FC236}">
                <a16:creationId xmlns:a16="http://schemas.microsoft.com/office/drawing/2014/main" id="{680E1409-2BDF-4030-8A5E-32D8CB36C26A}"/>
              </a:ext>
            </a:extLst>
          </p:cNvPr>
          <p:cNvSpPr/>
          <p:nvPr/>
        </p:nvSpPr>
        <p:spPr>
          <a:xfrm rot="19623142">
            <a:off x="7099855" y="2165412"/>
            <a:ext cx="448056" cy="384048"/>
          </a:xfrm>
          <a:prstGeom prst="hexagon">
            <a:avLst>
              <a:gd name="adj" fmla="val 30244"/>
              <a:gd name="vf" fmla="val 11547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93651-04A9-4D9E-96B7-C585100710C7}"/>
              </a:ext>
            </a:extLst>
          </p:cNvPr>
          <p:cNvSpPr txBox="1"/>
          <p:nvPr/>
        </p:nvSpPr>
        <p:spPr>
          <a:xfrm>
            <a:off x="7617675" y="2375263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76BEF7-54C3-4F4B-9FE0-5D41B6028763}"/>
              </a:ext>
            </a:extLst>
          </p:cNvPr>
          <p:cNvSpPr txBox="1"/>
          <p:nvPr/>
        </p:nvSpPr>
        <p:spPr>
          <a:xfrm>
            <a:off x="7607723" y="2119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7582E3-3E3C-4690-8614-A7A6FEB0B880}"/>
              </a:ext>
            </a:extLst>
          </p:cNvPr>
          <p:cNvCxnSpPr/>
          <p:nvPr/>
        </p:nvCxnSpPr>
        <p:spPr>
          <a:xfrm>
            <a:off x="7525494" y="2367657"/>
            <a:ext cx="3600000" cy="2612"/>
          </a:xfrm>
          <a:prstGeom prst="line">
            <a:avLst/>
          </a:prstGeom>
          <a:ln>
            <a:solidFill>
              <a:schemeClr val="accent5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Hexagon 9">
            <a:extLst>
              <a:ext uri="{FF2B5EF4-FFF2-40B4-BE49-F238E27FC236}">
                <a16:creationId xmlns:a16="http://schemas.microsoft.com/office/drawing/2014/main" id="{DB0F8FB2-A97D-47E0-9358-B30107B678B1}"/>
              </a:ext>
            </a:extLst>
          </p:cNvPr>
          <p:cNvSpPr/>
          <p:nvPr/>
        </p:nvSpPr>
        <p:spPr>
          <a:xfrm rot="19623142">
            <a:off x="4668870" y="2971981"/>
            <a:ext cx="448056" cy="384048"/>
          </a:xfrm>
          <a:prstGeom prst="hexagon">
            <a:avLst>
              <a:gd name="adj" fmla="val 31719"/>
              <a:gd name="vf" fmla="val 11547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3E35AA-2002-4044-AC88-B8421AC7D3BC}"/>
              </a:ext>
            </a:extLst>
          </p:cNvPr>
          <p:cNvSpPr txBox="1"/>
          <p:nvPr/>
        </p:nvSpPr>
        <p:spPr>
          <a:xfrm>
            <a:off x="1253047" y="3161284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733976-356E-4123-B06A-27DD1E74BD4D}"/>
              </a:ext>
            </a:extLst>
          </p:cNvPr>
          <p:cNvSpPr txBox="1"/>
          <p:nvPr/>
        </p:nvSpPr>
        <p:spPr>
          <a:xfrm>
            <a:off x="1253047" y="2884284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594E0F-8D16-4896-A8B3-D01A7DCC3500}"/>
              </a:ext>
            </a:extLst>
          </p:cNvPr>
          <p:cNvCxnSpPr>
            <a:cxnSpLocks/>
          </p:cNvCxnSpPr>
          <p:nvPr/>
        </p:nvCxnSpPr>
        <p:spPr>
          <a:xfrm>
            <a:off x="1109911" y="3161283"/>
            <a:ext cx="3600000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Hexagon 13">
            <a:extLst>
              <a:ext uri="{FF2B5EF4-FFF2-40B4-BE49-F238E27FC236}">
                <a16:creationId xmlns:a16="http://schemas.microsoft.com/office/drawing/2014/main" id="{29F4FC44-EA66-4FB3-9EF7-E4FEFDC7554F}"/>
              </a:ext>
            </a:extLst>
          </p:cNvPr>
          <p:cNvSpPr/>
          <p:nvPr/>
        </p:nvSpPr>
        <p:spPr>
          <a:xfrm rot="19702009">
            <a:off x="7102192" y="3752917"/>
            <a:ext cx="448056" cy="384048"/>
          </a:xfrm>
          <a:prstGeom prst="hexagon">
            <a:avLst>
              <a:gd name="adj" fmla="val 30960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540D0A-9FE9-4C87-BCE1-A21EEAF2A8CD}"/>
              </a:ext>
            </a:extLst>
          </p:cNvPr>
          <p:cNvSpPr txBox="1"/>
          <p:nvPr/>
        </p:nvSpPr>
        <p:spPr>
          <a:xfrm>
            <a:off x="7617675" y="3956790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E0471F-59FD-4441-9F70-D892B10A2690}"/>
              </a:ext>
            </a:extLst>
          </p:cNvPr>
          <p:cNvSpPr txBox="1"/>
          <p:nvPr/>
        </p:nvSpPr>
        <p:spPr>
          <a:xfrm>
            <a:off x="7607723" y="3700810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C8B10AA-48D8-4154-A0E8-015F54BF26C6}"/>
              </a:ext>
            </a:extLst>
          </p:cNvPr>
          <p:cNvCxnSpPr/>
          <p:nvPr/>
        </p:nvCxnSpPr>
        <p:spPr>
          <a:xfrm>
            <a:off x="7525494" y="3949184"/>
            <a:ext cx="3600000" cy="2612"/>
          </a:xfrm>
          <a:prstGeom prst="line">
            <a:avLst/>
          </a:prstGeom>
          <a:ln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Hexagon 17">
            <a:extLst>
              <a:ext uri="{FF2B5EF4-FFF2-40B4-BE49-F238E27FC236}">
                <a16:creationId xmlns:a16="http://schemas.microsoft.com/office/drawing/2014/main" id="{9196A22C-E5CC-415B-8EAB-183C4A585C00}"/>
              </a:ext>
            </a:extLst>
          </p:cNvPr>
          <p:cNvSpPr/>
          <p:nvPr/>
        </p:nvSpPr>
        <p:spPr>
          <a:xfrm rot="19747498">
            <a:off x="4682468" y="4441952"/>
            <a:ext cx="448284" cy="384582"/>
          </a:xfrm>
          <a:prstGeom prst="hexagon">
            <a:avLst>
              <a:gd name="adj" fmla="val 28809"/>
              <a:gd name="vf" fmla="val 11547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54835B-BC3E-4643-A870-E2BA4A67BA8A}"/>
              </a:ext>
            </a:extLst>
          </p:cNvPr>
          <p:cNvSpPr txBox="1"/>
          <p:nvPr/>
        </p:nvSpPr>
        <p:spPr>
          <a:xfrm>
            <a:off x="1253047" y="4634246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65F19CD-359C-47B4-BA6B-413203318A95}"/>
              </a:ext>
            </a:extLst>
          </p:cNvPr>
          <p:cNvSpPr txBox="1"/>
          <p:nvPr/>
        </p:nvSpPr>
        <p:spPr>
          <a:xfrm>
            <a:off x="1253047" y="4357246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5313E3F-4A52-4662-9021-F3B9753AFEAD}"/>
              </a:ext>
            </a:extLst>
          </p:cNvPr>
          <p:cNvCxnSpPr>
            <a:cxnSpLocks/>
          </p:cNvCxnSpPr>
          <p:nvPr/>
        </p:nvCxnSpPr>
        <p:spPr>
          <a:xfrm>
            <a:off x="1109911" y="4634245"/>
            <a:ext cx="3600000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A50E977-FA38-4AF2-B76C-BAD9D8260759}"/>
              </a:ext>
            </a:extLst>
          </p:cNvPr>
          <p:cNvGrpSpPr/>
          <p:nvPr/>
        </p:nvGrpSpPr>
        <p:grpSpPr>
          <a:xfrm>
            <a:off x="5356872" y="1993032"/>
            <a:ext cx="1402743" cy="3758132"/>
            <a:chOff x="2411760" y="1109886"/>
            <a:chExt cx="1752575" cy="4695378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78F434-7970-4BE9-A73C-819DFDC2A37A}"/>
                </a:ext>
              </a:extLst>
            </p:cNvPr>
            <p:cNvSpPr/>
            <p:nvPr/>
          </p:nvSpPr>
          <p:spPr>
            <a:xfrm>
              <a:off x="2411760" y="1109886"/>
              <a:ext cx="936104" cy="936104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527050" prstMaterial="matte">
              <a:extrusionClr>
                <a:schemeClr val="accent5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04B34B1-69BB-438A-8E42-C0E05D7547B8}"/>
                </a:ext>
              </a:extLst>
            </p:cNvPr>
            <p:cNvSpPr/>
            <p:nvPr/>
          </p:nvSpPr>
          <p:spPr>
            <a:xfrm>
              <a:off x="3228231" y="2036465"/>
              <a:ext cx="936104" cy="93610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scene3d>
              <a:camera prst="obliqueBottomRight">
                <a:rot lat="21299999" lon="0" rev="0"/>
              </a:camera>
              <a:lightRig rig="balanced" dir="t"/>
            </a:scene3d>
            <a:sp3d extrusionH="457200" prstMaterial="matte">
              <a:extrusionClr>
                <a:schemeClr val="accent4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B0A4FE-511F-40B0-990C-2D25F1CBC198}"/>
                </a:ext>
              </a:extLst>
            </p:cNvPr>
            <p:cNvSpPr/>
            <p:nvPr/>
          </p:nvSpPr>
          <p:spPr>
            <a:xfrm>
              <a:off x="2411760" y="2977902"/>
              <a:ext cx="936104" cy="936104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scene3d>
              <a:camera prst="obliqueBottomRight"/>
              <a:lightRig rig="balanced" dir="t"/>
            </a:scene3d>
            <a:sp3d extrusionH="508000" prstMaterial="matte">
              <a:extrusionClr>
                <a:schemeClr val="accent3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FE9BFF2-7ACF-4452-9DB5-CDBC6A995F4F}"/>
                </a:ext>
              </a:extLst>
            </p:cNvPr>
            <p:cNvSpPr/>
            <p:nvPr/>
          </p:nvSpPr>
          <p:spPr>
            <a:xfrm>
              <a:off x="2411760" y="4869160"/>
              <a:ext cx="936104" cy="93610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519012-E653-4F17-97E2-63C19A0AD8E7}"/>
                </a:ext>
              </a:extLst>
            </p:cNvPr>
            <p:cNvSpPr/>
            <p:nvPr/>
          </p:nvSpPr>
          <p:spPr>
            <a:xfrm>
              <a:off x="3228231" y="3933056"/>
              <a:ext cx="936104" cy="93610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scene3d>
              <a:camera prst="perspectiveLeft"/>
              <a:lightRig rig="balanced" dir="t"/>
            </a:scene3d>
            <a:sp3d extrusionH="508000" prstMaterial="matte">
              <a:extrusionClr>
                <a:schemeClr val="accent2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28" name="Hexagon 27">
            <a:extLst>
              <a:ext uri="{FF2B5EF4-FFF2-40B4-BE49-F238E27FC236}">
                <a16:creationId xmlns:a16="http://schemas.microsoft.com/office/drawing/2014/main" id="{D7D3C59E-2726-4DFC-B460-20AEB61ACB97}"/>
              </a:ext>
            </a:extLst>
          </p:cNvPr>
          <p:cNvSpPr/>
          <p:nvPr/>
        </p:nvSpPr>
        <p:spPr>
          <a:xfrm rot="19623142">
            <a:off x="7101512" y="5157798"/>
            <a:ext cx="448056" cy="377951"/>
          </a:xfrm>
          <a:prstGeom prst="hexagon">
            <a:avLst>
              <a:gd name="adj" fmla="val 31328"/>
              <a:gd name="vf" fmla="val 11547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623879-2468-41DA-921C-589A8B029A38}"/>
              </a:ext>
            </a:extLst>
          </p:cNvPr>
          <p:cNvSpPr txBox="1"/>
          <p:nvPr/>
        </p:nvSpPr>
        <p:spPr>
          <a:xfrm>
            <a:off x="7617675" y="5354658"/>
            <a:ext cx="338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7D5B3A-0A7D-45DD-AB6B-24CCA88BA834}"/>
              </a:ext>
            </a:extLst>
          </p:cNvPr>
          <p:cNvSpPr txBox="1"/>
          <p:nvPr/>
        </p:nvSpPr>
        <p:spPr>
          <a:xfrm>
            <a:off x="7607723" y="5098678"/>
            <a:ext cx="338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Contents _ Graph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2391A4C-F2AA-4726-8663-52E9630A7BB6}"/>
              </a:ext>
            </a:extLst>
          </p:cNvPr>
          <p:cNvCxnSpPr/>
          <p:nvPr/>
        </p:nvCxnSpPr>
        <p:spPr>
          <a:xfrm>
            <a:off x="7525494" y="5347052"/>
            <a:ext cx="3600000" cy="2612"/>
          </a:xfrm>
          <a:prstGeom prst="line">
            <a:avLst/>
          </a:prstGeom>
          <a:ln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16">
            <a:extLst>
              <a:ext uri="{FF2B5EF4-FFF2-40B4-BE49-F238E27FC236}">
                <a16:creationId xmlns:a16="http://schemas.microsoft.com/office/drawing/2014/main" id="{8A06FFB6-41D7-4690-B4D5-733491486FF3}"/>
              </a:ext>
            </a:extLst>
          </p:cNvPr>
          <p:cNvSpPr/>
          <p:nvPr/>
        </p:nvSpPr>
        <p:spPr>
          <a:xfrm rot="2700000">
            <a:off x="6243153" y="2866038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0FCD3CFE-FA69-4D7C-8BA8-44A1F1497FF4}"/>
              </a:ext>
            </a:extLst>
          </p:cNvPr>
          <p:cNvSpPr/>
          <p:nvPr/>
        </p:nvSpPr>
        <p:spPr>
          <a:xfrm>
            <a:off x="5583879" y="2212862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36">
            <a:extLst>
              <a:ext uri="{FF2B5EF4-FFF2-40B4-BE49-F238E27FC236}">
                <a16:creationId xmlns:a16="http://schemas.microsoft.com/office/drawing/2014/main" id="{AE6ABE9C-E53B-4AB9-BDF2-A8909F90C485}"/>
              </a:ext>
            </a:extLst>
          </p:cNvPr>
          <p:cNvSpPr/>
          <p:nvPr/>
        </p:nvSpPr>
        <p:spPr>
          <a:xfrm>
            <a:off x="5523972" y="3707556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5" name="Round Same Side Corner Rectangle 36">
            <a:extLst>
              <a:ext uri="{FF2B5EF4-FFF2-40B4-BE49-F238E27FC236}">
                <a16:creationId xmlns:a16="http://schemas.microsoft.com/office/drawing/2014/main" id="{9D4F3FFA-9AB1-4060-AA67-805DB6E25BA0}"/>
              </a:ext>
            </a:extLst>
          </p:cNvPr>
          <p:cNvSpPr>
            <a:spLocks noChangeAspect="1"/>
          </p:cNvSpPr>
          <p:nvPr/>
        </p:nvSpPr>
        <p:spPr>
          <a:xfrm>
            <a:off x="5551918" y="5211965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6" name="Oval 21">
            <a:extLst>
              <a:ext uri="{FF2B5EF4-FFF2-40B4-BE49-F238E27FC236}">
                <a16:creationId xmlns:a16="http://schemas.microsoft.com/office/drawing/2014/main" id="{A586F4BB-FBCD-49B2-AB31-54249ED29FDC}"/>
              </a:ext>
            </a:extLst>
          </p:cNvPr>
          <p:cNvSpPr>
            <a:spLocks noChangeAspect="1"/>
          </p:cNvSpPr>
          <p:nvPr/>
        </p:nvSpPr>
        <p:spPr>
          <a:xfrm>
            <a:off x="6221467" y="4449724"/>
            <a:ext cx="354676" cy="357638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7" name="Rectangle 16">
            <a:extLst>
              <a:ext uri="{FF2B5EF4-FFF2-40B4-BE49-F238E27FC236}">
                <a16:creationId xmlns:a16="http://schemas.microsoft.com/office/drawing/2014/main" id="{EB0D8674-1F46-4000-8701-146FE73B91BB}"/>
              </a:ext>
            </a:extLst>
          </p:cNvPr>
          <p:cNvSpPr/>
          <p:nvPr/>
        </p:nvSpPr>
        <p:spPr>
          <a:xfrm rot="2700000">
            <a:off x="4810604" y="3014225"/>
            <a:ext cx="167088" cy="299558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8" name="Rectangle 9">
            <a:extLst>
              <a:ext uri="{FF2B5EF4-FFF2-40B4-BE49-F238E27FC236}">
                <a16:creationId xmlns:a16="http://schemas.microsoft.com/office/drawing/2014/main" id="{DE1DF430-7193-4A64-ACF7-A0BBA342E806}"/>
              </a:ext>
            </a:extLst>
          </p:cNvPr>
          <p:cNvSpPr/>
          <p:nvPr/>
        </p:nvSpPr>
        <p:spPr>
          <a:xfrm>
            <a:off x="7232038" y="2248029"/>
            <a:ext cx="207014" cy="19378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7DE6F603-CA13-4631-B9C6-6BFB95423AF8}"/>
              </a:ext>
            </a:extLst>
          </p:cNvPr>
          <p:cNvSpPr/>
          <p:nvPr/>
        </p:nvSpPr>
        <p:spPr>
          <a:xfrm>
            <a:off x="7203892" y="3834087"/>
            <a:ext cx="244656" cy="20451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0" name="Round Same Side Corner Rectangle 36">
            <a:extLst>
              <a:ext uri="{FF2B5EF4-FFF2-40B4-BE49-F238E27FC236}">
                <a16:creationId xmlns:a16="http://schemas.microsoft.com/office/drawing/2014/main" id="{D92E192B-4B54-4059-823C-A3A5006815B5}"/>
              </a:ext>
            </a:extLst>
          </p:cNvPr>
          <p:cNvSpPr>
            <a:spLocks noChangeAspect="1"/>
          </p:cNvSpPr>
          <p:nvPr/>
        </p:nvSpPr>
        <p:spPr>
          <a:xfrm>
            <a:off x="7187122" y="5256296"/>
            <a:ext cx="248822" cy="196723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1" name="Oval 21">
            <a:extLst>
              <a:ext uri="{FF2B5EF4-FFF2-40B4-BE49-F238E27FC236}">
                <a16:creationId xmlns:a16="http://schemas.microsoft.com/office/drawing/2014/main" id="{FFF98BD7-136A-4A56-A862-12C672B48C8C}"/>
              </a:ext>
            </a:extLst>
          </p:cNvPr>
          <p:cNvSpPr>
            <a:spLocks noChangeAspect="1"/>
          </p:cNvSpPr>
          <p:nvPr/>
        </p:nvSpPr>
        <p:spPr>
          <a:xfrm>
            <a:off x="4795182" y="4521884"/>
            <a:ext cx="222856" cy="224717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886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20D9CF29-31EB-4A36-9412-352CAA96D519}"/>
              </a:ext>
            </a:extLst>
          </p:cNvPr>
          <p:cNvSpPr txBox="1"/>
          <p:nvPr/>
        </p:nvSpPr>
        <p:spPr>
          <a:xfrm>
            <a:off x="718223" y="5406277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13F9AF2-3F83-4E09-9C31-FBD48CAEC3F6}"/>
              </a:ext>
            </a:extLst>
          </p:cNvPr>
          <p:cNvSpPr txBox="1"/>
          <p:nvPr/>
        </p:nvSpPr>
        <p:spPr>
          <a:xfrm>
            <a:off x="718223" y="4473369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02FBD5-45D7-44B2-A938-A0369CB4E445}"/>
              </a:ext>
            </a:extLst>
          </p:cNvPr>
          <p:cNvSpPr txBox="1"/>
          <p:nvPr/>
        </p:nvSpPr>
        <p:spPr>
          <a:xfrm>
            <a:off x="539110" y="1713100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92694A0-0035-4A4E-B45C-F7323F5F5C8F}"/>
              </a:ext>
            </a:extLst>
          </p:cNvPr>
          <p:cNvSpPr txBox="1"/>
          <p:nvPr/>
        </p:nvSpPr>
        <p:spPr>
          <a:xfrm>
            <a:off x="539110" y="2371432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600" dirty="0">
                <a:cs typeface="Arial" pitchFamily="34" charset="0"/>
              </a:rPr>
              <a:t>PRESENTATION</a:t>
            </a:r>
            <a:endParaRPr lang="ko-KR" altLang="en-US" sz="3600" dirty="0">
              <a:cs typeface="Arial" pitchFamily="34" charset="0"/>
            </a:endParaRPr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BDEF75B-11FD-4DDB-8459-241DD6C69CB9}"/>
              </a:ext>
            </a:extLst>
          </p:cNvPr>
          <p:cNvSpPr/>
          <p:nvPr/>
        </p:nvSpPr>
        <p:spPr>
          <a:xfrm>
            <a:off x="2162767" y="-4270"/>
            <a:ext cx="3158515" cy="1717370"/>
          </a:xfrm>
          <a:custGeom>
            <a:avLst/>
            <a:gdLst>
              <a:gd name="connsiteX0" fmla="*/ 300530 w 2825140"/>
              <a:gd name="connsiteY0" fmla="*/ 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2825140"/>
              <a:gd name="connsiteY0" fmla="*/ 300530 h 1713100"/>
              <a:gd name="connsiteX1" fmla="*/ 2524610 w 2825140"/>
              <a:gd name="connsiteY1" fmla="*/ 0 h 1713100"/>
              <a:gd name="connsiteX2" fmla="*/ 2825140 w 2825140"/>
              <a:gd name="connsiteY2" fmla="*/ 300530 h 1713100"/>
              <a:gd name="connsiteX3" fmla="*/ 1412570 w 2825140"/>
              <a:gd name="connsiteY3" fmla="*/ 1713100 h 1713100"/>
              <a:gd name="connsiteX4" fmla="*/ 0 w 2825140"/>
              <a:gd name="connsiteY4" fmla="*/ 300530 h 1713100"/>
              <a:gd name="connsiteX0" fmla="*/ 0 w 3158515"/>
              <a:gd name="connsiteY0" fmla="*/ 0 h 1745945"/>
              <a:gd name="connsiteX1" fmla="*/ 2857985 w 3158515"/>
              <a:gd name="connsiteY1" fmla="*/ 32845 h 1745945"/>
              <a:gd name="connsiteX2" fmla="*/ 3158515 w 3158515"/>
              <a:gd name="connsiteY2" fmla="*/ 333375 h 1745945"/>
              <a:gd name="connsiteX3" fmla="*/ 1745945 w 3158515"/>
              <a:gd name="connsiteY3" fmla="*/ 1745945 h 1745945"/>
              <a:gd name="connsiteX4" fmla="*/ 0 w 3158515"/>
              <a:gd name="connsiteY4" fmla="*/ 0 h 1745945"/>
              <a:gd name="connsiteX0" fmla="*/ 0 w 3158515"/>
              <a:gd name="connsiteY0" fmla="*/ 0 h 1717370"/>
              <a:gd name="connsiteX1" fmla="*/ 2857985 w 3158515"/>
              <a:gd name="connsiteY1" fmla="*/ 4270 h 1717370"/>
              <a:gd name="connsiteX2" fmla="*/ 3158515 w 3158515"/>
              <a:gd name="connsiteY2" fmla="*/ 304800 h 1717370"/>
              <a:gd name="connsiteX3" fmla="*/ 1745945 w 3158515"/>
              <a:gd name="connsiteY3" fmla="*/ 1717370 h 1717370"/>
              <a:gd name="connsiteX4" fmla="*/ 0 w 3158515"/>
              <a:gd name="connsiteY4" fmla="*/ 0 h 17173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17370">
                <a:moveTo>
                  <a:pt x="0" y="0"/>
                </a:moveTo>
                <a:lnTo>
                  <a:pt x="2857985" y="4270"/>
                </a:lnTo>
                <a:lnTo>
                  <a:pt x="3158515" y="304800"/>
                </a:lnTo>
                <a:lnTo>
                  <a:pt x="1745945" y="171737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Diamond 74">
            <a:extLst>
              <a:ext uri="{FF2B5EF4-FFF2-40B4-BE49-F238E27FC236}">
                <a16:creationId xmlns:a16="http://schemas.microsoft.com/office/drawing/2014/main" id="{A579E2BE-2FBC-4F23-BF88-43CDD523F4A6}"/>
              </a:ext>
            </a:extLst>
          </p:cNvPr>
          <p:cNvSpPr/>
          <p:nvPr/>
        </p:nvSpPr>
        <p:spPr>
          <a:xfrm>
            <a:off x="6529822" y="640118"/>
            <a:ext cx="1072982" cy="1072982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C61FB616-EFC8-4738-A305-97A0762290F8}"/>
              </a:ext>
            </a:extLst>
          </p:cNvPr>
          <p:cNvSpPr/>
          <p:nvPr/>
        </p:nvSpPr>
        <p:spPr>
          <a:xfrm>
            <a:off x="6259268" y="4636845"/>
            <a:ext cx="691262" cy="691262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70EFF72F-EBC5-4630-8A50-1EEE0D3ABFF0}"/>
              </a:ext>
            </a:extLst>
          </p:cNvPr>
          <p:cNvSpPr/>
          <p:nvPr/>
        </p:nvSpPr>
        <p:spPr>
          <a:xfrm>
            <a:off x="8775866" y="5134885"/>
            <a:ext cx="3158515" cy="1736420"/>
          </a:xfrm>
          <a:custGeom>
            <a:avLst/>
            <a:gdLst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2514593 w 2825140"/>
              <a:gd name="connsiteY2" fmla="*/ 1723117 h 1723117"/>
              <a:gd name="connsiteX3" fmla="*/ 310547 w 2825140"/>
              <a:gd name="connsiteY3" fmla="*/ 1723117 h 1723117"/>
              <a:gd name="connsiteX4" fmla="*/ 0 w 2825140"/>
              <a:gd name="connsiteY4" fmla="*/ 1412570 h 1723117"/>
              <a:gd name="connsiteX0" fmla="*/ 1412570 w 2825140"/>
              <a:gd name="connsiteY0" fmla="*/ 0 h 1723117"/>
              <a:gd name="connsiteX1" fmla="*/ 2825140 w 2825140"/>
              <a:gd name="connsiteY1" fmla="*/ 1412570 h 1723117"/>
              <a:gd name="connsiteX2" fmla="*/ 310547 w 2825140"/>
              <a:gd name="connsiteY2" fmla="*/ 1723117 h 1723117"/>
              <a:gd name="connsiteX3" fmla="*/ 0 w 2825140"/>
              <a:gd name="connsiteY3" fmla="*/ 1412570 h 1723117"/>
              <a:gd name="connsiteX4" fmla="*/ 1412570 w 2825140"/>
              <a:gd name="connsiteY4" fmla="*/ 0 h 1723117"/>
              <a:gd name="connsiteX0" fmla="*/ 1412570 w 3158515"/>
              <a:gd name="connsiteY0" fmla="*/ 0 h 1736420"/>
              <a:gd name="connsiteX1" fmla="*/ 3158515 w 3158515"/>
              <a:gd name="connsiteY1" fmla="*/ 1736420 h 1736420"/>
              <a:gd name="connsiteX2" fmla="*/ 310547 w 3158515"/>
              <a:gd name="connsiteY2" fmla="*/ 1723117 h 1736420"/>
              <a:gd name="connsiteX3" fmla="*/ 0 w 3158515"/>
              <a:gd name="connsiteY3" fmla="*/ 1412570 h 1736420"/>
              <a:gd name="connsiteX4" fmla="*/ 1412570 w 3158515"/>
              <a:gd name="connsiteY4" fmla="*/ 0 h 1736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8515" h="1736420">
                <a:moveTo>
                  <a:pt x="1412570" y="0"/>
                </a:moveTo>
                <a:lnTo>
                  <a:pt x="3158515" y="1736420"/>
                </a:lnTo>
                <a:lnTo>
                  <a:pt x="310547" y="1723117"/>
                </a:lnTo>
                <a:lnTo>
                  <a:pt x="0" y="1412570"/>
                </a:lnTo>
                <a:lnTo>
                  <a:pt x="1412570" y="0"/>
                </a:lnTo>
                <a:close/>
              </a:path>
            </a:pathLst>
          </a:cu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iamond 14">
            <a:extLst>
              <a:ext uri="{FF2B5EF4-FFF2-40B4-BE49-F238E27FC236}">
                <a16:creationId xmlns:a16="http://schemas.microsoft.com/office/drawing/2014/main" id="{11C00B26-4C88-4705-A717-8F1556662064}"/>
              </a:ext>
            </a:extLst>
          </p:cNvPr>
          <p:cNvSpPr/>
          <p:nvPr/>
        </p:nvSpPr>
        <p:spPr>
          <a:xfrm>
            <a:off x="9789755" y="1032763"/>
            <a:ext cx="691262" cy="691262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B924-05BF-4827-B4D5-24FB9D0B34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ED93BD9-83D1-4C47-A91F-126246CFDF4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667A145-DAE2-4D98-A398-FFF4F801C81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C1491487-90B5-4E1A-A741-280A2B3156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F587082-B098-40B8-99D0-0200800EFD7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</p:spTree>
    <p:extLst>
      <p:ext uri="{BB962C8B-B14F-4D97-AF65-F5344CB8AC3E}">
        <p14:creationId xmlns:p14="http://schemas.microsoft.com/office/powerpoint/2010/main" val="13247491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cxnSp>
        <p:nvCxnSpPr>
          <p:cNvPr id="4" name="직선 연결선 4">
            <a:extLst>
              <a:ext uri="{FF2B5EF4-FFF2-40B4-BE49-F238E27FC236}">
                <a16:creationId xmlns:a16="http://schemas.microsoft.com/office/drawing/2014/main" id="{7B22003F-7D72-4691-B77D-39156774C6F3}"/>
              </a:ext>
            </a:extLst>
          </p:cNvPr>
          <p:cNvCxnSpPr/>
          <p:nvPr/>
        </p:nvCxnSpPr>
        <p:spPr bwMode="auto">
          <a:xfrm>
            <a:off x="7394184" y="2564904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8">
            <a:extLst>
              <a:ext uri="{FF2B5EF4-FFF2-40B4-BE49-F238E27FC236}">
                <a16:creationId xmlns:a16="http://schemas.microsoft.com/office/drawing/2014/main" id="{CA7839AF-B39C-435A-A715-CB18F179D824}"/>
              </a:ext>
            </a:extLst>
          </p:cNvPr>
          <p:cNvCxnSpPr/>
          <p:nvPr/>
        </p:nvCxnSpPr>
        <p:spPr bwMode="auto">
          <a:xfrm>
            <a:off x="7394184" y="226009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9">
            <a:extLst>
              <a:ext uri="{FF2B5EF4-FFF2-40B4-BE49-F238E27FC236}">
                <a16:creationId xmlns:a16="http://schemas.microsoft.com/office/drawing/2014/main" id="{5C14D285-52C9-4D67-8DA3-F9F33EA295D0}"/>
              </a:ext>
            </a:extLst>
          </p:cNvPr>
          <p:cNvCxnSpPr/>
          <p:nvPr/>
        </p:nvCxnSpPr>
        <p:spPr bwMode="auto">
          <a:xfrm>
            <a:off x="1034857" y="2559912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10">
            <a:extLst>
              <a:ext uri="{FF2B5EF4-FFF2-40B4-BE49-F238E27FC236}">
                <a16:creationId xmlns:a16="http://schemas.microsoft.com/office/drawing/2014/main" id="{BD59B98B-D7DF-4E00-BD01-79AD007550BE}"/>
              </a:ext>
            </a:extLst>
          </p:cNvPr>
          <p:cNvCxnSpPr/>
          <p:nvPr/>
        </p:nvCxnSpPr>
        <p:spPr bwMode="auto">
          <a:xfrm>
            <a:off x="1034857" y="2255100"/>
            <a:ext cx="3888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BC14A83-A1CD-4FB4-9487-D56D678565ED}"/>
              </a:ext>
            </a:extLst>
          </p:cNvPr>
          <p:cNvSpPr txBox="1"/>
          <p:nvPr/>
        </p:nvSpPr>
        <p:spPr>
          <a:xfrm>
            <a:off x="1034858" y="2257128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accent3"/>
                </a:solidFill>
              </a:rPr>
              <a:t>A Case</a:t>
            </a:r>
            <a:endParaRPr lang="ko-KR" altLang="en-US" sz="1400" b="1" dirty="0">
              <a:solidFill>
                <a:schemeClr val="accent3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BE4A44-5C22-43CA-AA4C-63B113F7C1DF}"/>
              </a:ext>
            </a:extLst>
          </p:cNvPr>
          <p:cNvSpPr txBox="1"/>
          <p:nvPr/>
        </p:nvSpPr>
        <p:spPr>
          <a:xfrm>
            <a:off x="7394184" y="2257128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ln w="3175">
                  <a:noFill/>
                </a:ln>
                <a:solidFill>
                  <a:schemeClr val="accent2"/>
                </a:solidFill>
              </a:rPr>
              <a:t>B Case</a:t>
            </a:r>
            <a:endParaRPr lang="ko-KR" altLang="en-US" sz="1400" b="1" dirty="0">
              <a:ln w="3175">
                <a:noFill/>
              </a:ln>
              <a:solidFill>
                <a:schemeClr val="accent2"/>
              </a:solidFill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F3DBE81-0A14-4EAC-A954-390DFD2A07BE}"/>
              </a:ext>
            </a:extLst>
          </p:cNvPr>
          <p:cNvGrpSpPr/>
          <p:nvPr/>
        </p:nvGrpSpPr>
        <p:grpSpPr>
          <a:xfrm>
            <a:off x="1013692" y="2833009"/>
            <a:ext cx="3668132" cy="686298"/>
            <a:chOff x="1013692" y="2833009"/>
            <a:chExt cx="3668132" cy="6862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502552A-1993-47BB-8B4B-7CAC1F3C4606}"/>
                </a:ext>
              </a:extLst>
            </p:cNvPr>
            <p:cNvSpPr txBox="1"/>
            <p:nvPr/>
          </p:nvSpPr>
          <p:spPr>
            <a:xfrm>
              <a:off x="1034858" y="2833009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2" name="순서도: 처리 6">
              <a:extLst>
                <a:ext uri="{FF2B5EF4-FFF2-40B4-BE49-F238E27FC236}">
                  <a16:creationId xmlns:a16="http://schemas.microsoft.com/office/drawing/2014/main" id="{E98D28F9-62A5-41D9-9704-C3852C8E0DAF}"/>
                </a:ext>
              </a:extLst>
            </p:cNvPr>
            <p:cNvSpPr/>
            <p:nvPr/>
          </p:nvSpPr>
          <p:spPr>
            <a:xfrm>
              <a:off x="1013692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3" name="순서도: 처리 56">
              <a:extLst>
                <a:ext uri="{FF2B5EF4-FFF2-40B4-BE49-F238E27FC236}">
                  <a16:creationId xmlns:a16="http://schemas.microsoft.com/office/drawing/2014/main" id="{C59EEA6E-E1ED-4D4D-9C36-8036B4766730}"/>
                </a:ext>
              </a:extLst>
            </p:cNvPr>
            <p:cNvSpPr/>
            <p:nvPr/>
          </p:nvSpPr>
          <p:spPr>
            <a:xfrm>
              <a:off x="1165261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4" name="순서도: 처리 57">
              <a:extLst>
                <a:ext uri="{FF2B5EF4-FFF2-40B4-BE49-F238E27FC236}">
                  <a16:creationId xmlns:a16="http://schemas.microsoft.com/office/drawing/2014/main" id="{17F4A3B4-AA0B-4E4D-B261-E65107704793}"/>
                </a:ext>
              </a:extLst>
            </p:cNvPr>
            <p:cNvSpPr/>
            <p:nvPr/>
          </p:nvSpPr>
          <p:spPr>
            <a:xfrm>
              <a:off x="1316830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5" name="순서도: 처리 58">
              <a:extLst>
                <a:ext uri="{FF2B5EF4-FFF2-40B4-BE49-F238E27FC236}">
                  <a16:creationId xmlns:a16="http://schemas.microsoft.com/office/drawing/2014/main" id="{34F175D5-9E59-40A0-86BC-584D62EEAC57}"/>
                </a:ext>
              </a:extLst>
            </p:cNvPr>
            <p:cNvSpPr/>
            <p:nvPr/>
          </p:nvSpPr>
          <p:spPr>
            <a:xfrm>
              <a:off x="1468399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6" name="순서도: 처리 59">
              <a:extLst>
                <a:ext uri="{FF2B5EF4-FFF2-40B4-BE49-F238E27FC236}">
                  <a16:creationId xmlns:a16="http://schemas.microsoft.com/office/drawing/2014/main" id="{97C550B3-C184-454D-A0D4-81D56029F20C}"/>
                </a:ext>
              </a:extLst>
            </p:cNvPr>
            <p:cNvSpPr/>
            <p:nvPr/>
          </p:nvSpPr>
          <p:spPr>
            <a:xfrm>
              <a:off x="1619968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7" name="순서도: 처리 60">
              <a:extLst>
                <a:ext uri="{FF2B5EF4-FFF2-40B4-BE49-F238E27FC236}">
                  <a16:creationId xmlns:a16="http://schemas.microsoft.com/office/drawing/2014/main" id="{A21E4BF4-7286-4237-A0F3-09F667F0575C}"/>
                </a:ext>
              </a:extLst>
            </p:cNvPr>
            <p:cNvSpPr/>
            <p:nvPr/>
          </p:nvSpPr>
          <p:spPr>
            <a:xfrm>
              <a:off x="1771537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8" name="순서도: 처리 61">
              <a:extLst>
                <a:ext uri="{FF2B5EF4-FFF2-40B4-BE49-F238E27FC236}">
                  <a16:creationId xmlns:a16="http://schemas.microsoft.com/office/drawing/2014/main" id="{721F0847-308F-424B-BCDC-03D54A865BAC}"/>
                </a:ext>
              </a:extLst>
            </p:cNvPr>
            <p:cNvSpPr/>
            <p:nvPr/>
          </p:nvSpPr>
          <p:spPr>
            <a:xfrm>
              <a:off x="1923106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19" name="순서도: 처리 62">
              <a:extLst>
                <a:ext uri="{FF2B5EF4-FFF2-40B4-BE49-F238E27FC236}">
                  <a16:creationId xmlns:a16="http://schemas.microsoft.com/office/drawing/2014/main" id="{3ADF8E53-C198-4924-B747-0075E8991DE0}"/>
                </a:ext>
              </a:extLst>
            </p:cNvPr>
            <p:cNvSpPr/>
            <p:nvPr/>
          </p:nvSpPr>
          <p:spPr>
            <a:xfrm>
              <a:off x="2074675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0" name="순서도: 처리 63">
              <a:extLst>
                <a:ext uri="{FF2B5EF4-FFF2-40B4-BE49-F238E27FC236}">
                  <a16:creationId xmlns:a16="http://schemas.microsoft.com/office/drawing/2014/main" id="{0A3133BF-5E4C-4444-B8FF-74B34054B8F4}"/>
                </a:ext>
              </a:extLst>
            </p:cNvPr>
            <p:cNvSpPr/>
            <p:nvPr/>
          </p:nvSpPr>
          <p:spPr>
            <a:xfrm>
              <a:off x="2226244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1" name="순서도: 처리 64">
              <a:extLst>
                <a:ext uri="{FF2B5EF4-FFF2-40B4-BE49-F238E27FC236}">
                  <a16:creationId xmlns:a16="http://schemas.microsoft.com/office/drawing/2014/main" id="{A842A5B4-67CE-4DA5-8140-6DBDF926AF8E}"/>
                </a:ext>
              </a:extLst>
            </p:cNvPr>
            <p:cNvSpPr/>
            <p:nvPr/>
          </p:nvSpPr>
          <p:spPr>
            <a:xfrm>
              <a:off x="2377813" y="3140968"/>
              <a:ext cx="108000" cy="288032"/>
            </a:xfrm>
            <a:prstGeom prst="flowChartProcess">
              <a:avLst/>
            </a:prstGeom>
            <a:solidFill>
              <a:schemeClr val="accent3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2" name="순서도: 처리 65">
              <a:extLst>
                <a:ext uri="{FF2B5EF4-FFF2-40B4-BE49-F238E27FC236}">
                  <a16:creationId xmlns:a16="http://schemas.microsoft.com/office/drawing/2014/main" id="{9A4D377C-D2D4-40A5-AA12-9BA493522042}"/>
                </a:ext>
              </a:extLst>
            </p:cNvPr>
            <p:cNvSpPr/>
            <p:nvPr/>
          </p:nvSpPr>
          <p:spPr>
            <a:xfrm>
              <a:off x="252938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3" name="순서도: 처리 66">
              <a:extLst>
                <a:ext uri="{FF2B5EF4-FFF2-40B4-BE49-F238E27FC236}">
                  <a16:creationId xmlns:a16="http://schemas.microsoft.com/office/drawing/2014/main" id="{188A9A81-895E-467A-8521-2712A3B1F044}"/>
                </a:ext>
              </a:extLst>
            </p:cNvPr>
            <p:cNvSpPr/>
            <p:nvPr/>
          </p:nvSpPr>
          <p:spPr>
            <a:xfrm>
              <a:off x="2680951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4" name="순서도: 처리 67">
              <a:extLst>
                <a:ext uri="{FF2B5EF4-FFF2-40B4-BE49-F238E27FC236}">
                  <a16:creationId xmlns:a16="http://schemas.microsoft.com/office/drawing/2014/main" id="{AD083994-BB6E-4015-B228-C0F61CE5B272}"/>
                </a:ext>
              </a:extLst>
            </p:cNvPr>
            <p:cNvSpPr/>
            <p:nvPr/>
          </p:nvSpPr>
          <p:spPr>
            <a:xfrm>
              <a:off x="2832520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5" name="순서도: 처리 68">
              <a:extLst>
                <a:ext uri="{FF2B5EF4-FFF2-40B4-BE49-F238E27FC236}">
                  <a16:creationId xmlns:a16="http://schemas.microsoft.com/office/drawing/2014/main" id="{B71038C6-52F5-44C3-BDA0-FF3949ABE556}"/>
                </a:ext>
              </a:extLst>
            </p:cNvPr>
            <p:cNvSpPr/>
            <p:nvPr/>
          </p:nvSpPr>
          <p:spPr>
            <a:xfrm>
              <a:off x="2984089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6" name="순서도: 처리 69">
              <a:extLst>
                <a:ext uri="{FF2B5EF4-FFF2-40B4-BE49-F238E27FC236}">
                  <a16:creationId xmlns:a16="http://schemas.microsoft.com/office/drawing/2014/main" id="{DE9AAA8C-31E5-4397-BAE0-91946ECFBC05}"/>
                </a:ext>
              </a:extLst>
            </p:cNvPr>
            <p:cNvSpPr/>
            <p:nvPr/>
          </p:nvSpPr>
          <p:spPr>
            <a:xfrm>
              <a:off x="3135658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7" name="순서도: 처리 71">
              <a:extLst>
                <a:ext uri="{FF2B5EF4-FFF2-40B4-BE49-F238E27FC236}">
                  <a16:creationId xmlns:a16="http://schemas.microsoft.com/office/drawing/2014/main" id="{57CB0C18-65B2-4869-B7A9-0A583CBEA7DD}"/>
                </a:ext>
              </a:extLst>
            </p:cNvPr>
            <p:cNvSpPr/>
            <p:nvPr/>
          </p:nvSpPr>
          <p:spPr>
            <a:xfrm>
              <a:off x="3287227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8" name="순서도: 처리 72">
              <a:extLst>
                <a:ext uri="{FF2B5EF4-FFF2-40B4-BE49-F238E27FC236}">
                  <a16:creationId xmlns:a16="http://schemas.microsoft.com/office/drawing/2014/main" id="{4976F905-4621-41F4-A63A-74B8F9634343}"/>
                </a:ext>
              </a:extLst>
            </p:cNvPr>
            <p:cNvSpPr/>
            <p:nvPr/>
          </p:nvSpPr>
          <p:spPr>
            <a:xfrm>
              <a:off x="3438796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29" name="순서도: 처리 73">
              <a:extLst>
                <a:ext uri="{FF2B5EF4-FFF2-40B4-BE49-F238E27FC236}">
                  <a16:creationId xmlns:a16="http://schemas.microsoft.com/office/drawing/2014/main" id="{39467AF6-1F79-4D3A-84D0-F2CC2A6C46B8}"/>
                </a:ext>
              </a:extLst>
            </p:cNvPr>
            <p:cNvSpPr/>
            <p:nvPr/>
          </p:nvSpPr>
          <p:spPr>
            <a:xfrm>
              <a:off x="3590365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0" name="순서도: 처리 74">
              <a:extLst>
                <a:ext uri="{FF2B5EF4-FFF2-40B4-BE49-F238E27FC236}">
                  <a16:creationId xmlns:a16="http://schemas.microsoft.com/office/drawing/2014/main" id="{AAC29217-D090-4F4D-9025-3A25AD54702E}"/>
                </a:ext>
              </a:extLst>
            </p:cNvPr>
            <p:cNvSpPr/>
            <p:nvPr/>
          </p:nvSpPr>
          <p:spPr>
            <a:xfrm>
              <a:off x="3741934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1" name="순서도: 처리 75">
              <a:extLst>
                <a:ext uri="{FF2B5EF4-FFF2-40B4-BE49-F238E27FC236}">
                  <a16:creationId xmlns:a16="http://schemas.microsoft.com/office/drawing/2014/main" id="{20E56CF3-FCB1-4364-B132-836B12B3C386}"/>
                </a:ext>
              </a:extLst>
            </p:cNvPr>
            <p:cNvSpPr/>
            <p:nvPr/>
          </p:nvSpPr>
          <p:spPr>
            <a:xfrm>
              <a:off x="3893502" y="3140968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8E984C1-4D62-4CF6-900C-AF7C7ABB93C6}"/>
                </a:ext>
              </a:extLst>
            </p:cNvPr>
            <p:cNvSpPr txBox="1"/>
            <p:nvPr/>
          </p:nvSpPr>
          <p:spPr>
            <a:xfrm>
              <a:off x="4073965" y="3057642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3"/>
                  </a:solidFill>
                </a:rPr>
                <a:t>50</a:t>
              </a:r>
              <a:r>
                <a:rPr lang="en-US" altLang="ko-KR" b="1" dirty="0">
                  <a:solidFill>
                    <a:schemeClr val="accent3"/>
                  </a:solidFill>
                </a:rPr>
                <a:t>%</a:t>
              </a:r>
              <a:endParaRPr lang="ko-KR" altLang="en-US" b="1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079DA789-B08F-4355-B15A-74CAF8EC5D14}"/>
              </a:ext>
            </a:extLst>
          </p:cNvPr>
          <p:cNvSpPr txBox="1"/>
          <p:nvPr/>
        </p:nvSpPr>
        <p:spPr>
          <a:xfrm>
            <a:off x="1034858" y="3573253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4" name="순서도: 처리 213">
            <a:extLst>
              <a:ext uri="{FF2B5EF4-FFF2-40B4-BE49-F238E27FC236}">
                <a16:creationId xmlns:a16="http://schemas.microsoft.com/office/drawing/2014/main" id="{ECD23BEE-855C-43F0-ACC9-089FB25A6BB9}"/>
              </a:ext>
            </a:extLst>
          </p:cNvPr>
          <p:cNvSpPr/>
          <p:nvPr/>
        </p:nvSpPr>
        <p:spPr>
          <a:xfrm>
            <a:off x="101094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5" name="순서도: 처리 214">
            <a:extLst>
              <a:ext uri="{FF2B5EF4-FFF2-40B4-BE49-F238E27FC236}">
                <a16:creationId xmlns:a16="http://schemas.microsoft.com/office/drawing/2014/main" id="{E88B5D4F-F86A-4F46-85DB-40793852F3EE}"/>
              </a:ext>
            </a:extLst>
          </p:cNvPr>
          <p:cNvSpPr/>
          <p:nvPr/>
        </p:nvSpPr>
        <p:spPr>
          <a:xfrm>
            <a:off x="116251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6" name="순서도: 처리 215">
            <a:extLst>
              <a:ext uri="{FF2B5EF4-FFF2-40B4-BE49-F238E27FC236}">
                <a16:creationId xmlns:a16="http://schemas.microsoft.com/office/drawing/2014/main" id="{B4CB1432-E214-4700-838F-A51017AC1950}"/>
              </a:ext>
            </a:extLst>
          </p:cNvPr>
          <p:cNvSpPr/>
          <p:nvPr/>
        </p:nvSpPr>
        <p:spPr>
          <a:xfrm>
            <a:off x="131408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7" name="순서도: 처리 216">
            <a:extLst>
              <a:ext uri="{FF2B5EF4-FFF2-40B4-BE49-F238E27FC236}">
                <a16:creationId xmlns:a16="http://schemas.microsoft.com/office/drawing/2014/main" id="{DC08A3CC-2AF1-43F1-826F-E5A562211A7F}"/>
              </a:ext>
            </a:extLst>
          </p:cNvPr>
          <p:cNvSpPr/>
          <p:nvPr/>
        </p:nvSpPr>
        <p:spPr>
          <a:xfrm>
            <a:off x="146565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8" name="순서도: 처리 217">
            <a:extLst>
              <a:ext uri="{FF2B5EF4-FFF2-40B4-BE49-F238E27FC236}">
                <a16:creationId xmlns:a16="http://schemas.microsoft.com/office/drawing/2014/main" id="{D6D8B027-4CA0-410E-802A-F533CF7D52C8}"/>
              </a:ext>
            </a:extLst>
          </p:cNvPr>
          <p:cNvSpPr/>
          <p:nvPr/>
        </p:nvSpPr>
        <p:spPr>
          <a:xfrm>
            <a:off x="161722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39" name="순서도: 처리 218">
            <a:extLst>
              <a:ext uri="{FF2B5EF4-FFF2-40B4-BE49-F238E27FC236}">
                <a16:creationId xmlns:a16="http://schemas.microsoft.com/office/drawing/2014/main" id="{E9062C88-ECAB-412F-9249-5BA614E60E55}"/>
              </a:ext>
            </a:extLst>
          </p:cNvPr>
          <p:cNvSpPr/>
          <p:nvPr/>
        </p:nvSpPr>
        <p:spPr>
          <a:xfrm>
            <a:off x="176879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0" name="순서도: 처리 219">
            <a:extLst>
              <a:ext uri="{FF2B5EF4-FFF2-40B4-BE49-F238E27FC236}">
                <a16:creationId xmlns:a16="http://schemas.microsoft.com/office/drawing/2014/main" id="{E4811CAF-1972-451F-AE91-9E11DF5C710D}"/>
              </a:ext>
            </a:extLst>
          </p:cNvPr>
          <p:cNvSpPr/>
          <p:nvPr/>
        </p:nvSpPr>
        <p:spPr>
          <a:xfrm>
            <a:off x="192036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1" name="순서도: 처리 220">
            <a:extLst>
              <a:ext uri="{FF2B5EF4-FFF2-40B4-BE49-F238E27FC236}">
                <a16:creationId xmlns:a16="http://schemas.microsoft.com/office/drawing/2014/main" id="{1D8227D2-E5A6-42B1-835B-552AD7EE57D8}"/>
              </a:ext>
            </a:extLst>
          </p:cNvPr>
          <p:cNvSpPr/>
          <p:nvPr/>
        </p:nvSpPr>
        <p:spPr>
          <a:xfrm>
            <a:off x="207192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2" name="순서도: 처리 221">
            <a:extLst>
              <a:ext uri="{FF2B5EF4-FFF2-40B4-BE49-F238E27FC236}">
                <a16:creationId xmlns:a16="http://schemas.microsoft.com/office/drawing/2014/main" id="{1725B0D9-0AFF-4374-8A31-7C8FF69F9A0C}"/>
              </a:ext>
            </a:extLst>
          </p:cNvPr>
          <p:cNvSpPr/>
          <p:nvPr/>
        </p:nvSpPr>
        <p:spPr>
          <a:xfrm>
            <a:off x="2223498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3" name="순서도: 처리 222">
            <a:extLst>
              <a:ext uri="{FF2B5EF4-FFF2-40B4-BE49-F238E27FC236}">
                <a16:creationId xmlns:a16="http://schemas.microsoft.com/office/drawing/2014/main" id="{D7DC37C0-8A33-46D8-BF33-B3BE2F3E7380}"/>
              </a:ext>
            </a:extLst>
          </p:cNvPr>
          <p:cNvSpPr/>
          <p:nvPr/>
        </p:nvSpPr>
        <p:spPr>
          <a:xfrm>
            <a:off x="2375067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4" name="순서도: 처리 223">
            <a:extLst>
              <a:ext uri="{FF2B5EF4-FFF2-40B4-BE49-F238E27FC236}">
                <a16:creationId xmlns:a16="http://schemas.microsoft.com/office/drawing/2014/main" id="{790935A6-33EE-4AD9-8062-CA76ED80B2B2}"/>
              </a:ext>
            </a:extLst>
          </p:cNvPr>
          <p:cNvSpPr/>
          <p:nvPr/>
        </p:nvSpPr>
        <p:spPr>
          <a:xfrm>
            <a:off x="2526636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5" name="순서도: 처리 224">
            <a:extLst>
              <a:ext uri="{FF2B5EF4-FFF2-40B4-BE49-F238E27FC236}">
                <a16:creationId xmlns:a16="http://schemas.microsoft.com/office/drawing/2014/main" id="{624D8320-5E07-4D10-93DA-69E66DCCF41A}"/>
              </a:ext>
            </a:extLst>
          </p:cNvPr>
          <p:cNvSpPr/>
          <p:nvPr/>
        </p:nvSpPr>
        <p:spPr>
          <a:xfrm>
            <a:off x="2678205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6" name="순서도: 처리 225">
            <a:extLst>
              <a:ext uri="{FF2B5EF4-FFF2-40B4-BE49-F238E27FC236}">
                <a16:creationId xmlns:a16="http://schemas.microsoft.com/office/drawing/2014/main" id="{27C9A571-65BC-4443-9842-EDD0F285D5B4}"/>
              </a:ext>
            </a:extLst>
          </p:cNvPr>
          <p:cNvSpPr/>
          <p:nvPr/>
        </p:nvSpPr>
        <p:spPr>
          <a:xfrm>
            <a:off x="2829774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7" name="순서도: 처리 226">
            <a:extLst>
              <a:ext uri="{FF2B5EF4-FFF2-40B4-BE49-F238E27FC236}">
                <a16:creationId xmlns:a16="http://schemas.microsoft.com/office/drawing/2014/main" id="{6A900E7E-C251-47B9-AA29-FFAF2DEF1328}"/>
              </a:ext>
            </a:extLst>
          </p:cNvPr>
          <p:cNvSpPr/>
          <p:nvPr/>
        </p:nvSpPr>
        <p:spPr>
          <a:xfrm>
            <a:off x="2981343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8" name="순서도: 처리 227">
            <a:extLst>
              <a:ext uri="{FF2B5EF4-FFF2-40B4-BE49-F238E27FC236}">
                <a16:creationId xmlns:a16="http://schemas.microsoft.com/office/drawing/2014/main" id="{C71ABAED-88CA-4990-95CB-3FAF5DCD60FA}"/>
              </a:ext>
            </a:extLst>
          </p:cNvPr>
          <p:cNvSpPr/>
          <p:nvPr/>
        </p:nvSpPr>
        <p:spPr>
          <a:xfrm>
            <a:off x="3132912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49" name="순서도: 처리 228">
            <a:extLst>
              <a:ext uri="{FF2B5EF4-FFF2-40B4-BE49-F238E27FC236}">
                <a16:creationId xmlns:a16="http://schemas.microsoft.com/office/drawing/2014/main" id="{96C0B348-3CEF-4341-B831-AFCBAF3C545B}"/>
              </a:ext>
            </a:extLst>
          </p:cNvPr>
          <p:cNvSpPr/>
          <p:nvPr/>
        </p:nvSpPr>
        <p:spPr>
          <a:xfrm>
            <a:off x="3284481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0" name="순서도: 처리 229">
            <a:extLst>
              <a:ext uri="{FF2B5EF4-FFF2-40B4-BE49-F238E27FC236}">
                <a16:creationId xmlns:a16="http://schemas.microsoft.com/office/drawing/2014/main" id="{9363575C-404E-47D8-AC56-BFAA262381E0}"/>
              </a:ext>
            </a:extLst>
          </p:cNvPr>
          <p:cNvSpPr/>
          <p:nvPr/>
        </p:nvSpPr>
        <p:spPr>
          <a:xfrm>
            <a:off x="3436050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1" name="순서도: 처리 230">
            <a:extLst>
              <a:ext uri="{FF2B5EF4-FFF2-40B4-BE49-F238E27FC236}">
                <a16:creationId xmlns:a16="http://schemas.microsoft.com/office/drawing/2014/main" id="{DA05ED39-A708-4D45-82CF-CC9A558B5327}"/>
              </a:ext>
            </a:extLst>
          </p:cNvPr>
          <p:cNvSpPr/>
          <p:nvPr/>
        </p:nvSpPr>
        <p:spPr>
          <a:xfrm>
            <a:off x="3587619" y="3881212"/>
            <a:ext cx="108000" cy="288032"/>
          </a:xfrm>
          <a:prstGeom prst="flowChartProcess">
            <a:avLst/>
          </a:prstGeom>
          <a:solidFill>
            <a:schemeClr val="accent3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2" name="순서도: 처리 231">
            <a:extLst>
              <a:ext uri="{FF2B5EF4-FFF2-40B4-BE49-F238E27FC236}">
                <a16:creationId xmlns:a16="http://schemas.microsoft.com/office/drawing/2014/main" id="{1C70332F-C247-4547-A41D-BA5F61FB5F18}"/>
              </a:ext>
            </a:extLst>
          </p:cNvPr>
          <p:cNvSpPr/>
          <p:nvPr/>
        </p:nvSpPr>
        <p:spPr>
          <a:xfrm>
            <a:off x="3739188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3" name="순서도: 처리 232">
            <a:extLst>
              <a:ext uri="{FF2B5EF4-FFF2-40B4-BE49-F238E27FC236}">
                <a16:creationId xmlns:a16="http://schemas.microsoft.com/office/drawing/2014/main" id="{73FAA251-EC59-40DD-BA47-501FCD65DF60}"/>
              </a:ext>
            </a:extLst>
          </p:cNvPr>
          <p:cNvSpPr/>
          <p:nvPr/>
        </p:nvSpPr>
        <p:spPr>
          <a:xfrm>
            <a:off x="3890756" y="3881212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DF8BAC0-2D03-4E8F-B9FD-ABF92DCA3989}"/>
              </a:ext>
            </a:extLst>
          </p:cNvPr>
          <p:cNvSpPr txBox="1"/>
          <p:nvPr/>
        </p:nvSpPr>
        <p:spPr>
          <a:xfrm>
            <a:off x="4071219" y="3797886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3"/>
                </a:solidFill>
              </a:rPr>
              <a:t>75</a:t>
            </a:r>
            <a:r>
              <a:rPr lang="en-US" altLang="ko-KR" b="1" dirty="0">
                <a:solidFill>
                  <a:schemeClr val="accent3"/>
                </a:solidFill>
              </a:rPr>
              <a:t>%</a:t>
            </a:r>
            <a:endParaRPr lang="ko-KR" altLang="en-US" b="1" dirty="0">
              <a:solidFill>
                <a:schemeClr val="accent3"/>
              </a:solidFill>
            </a:endParaRPr>
          </a:p>
        </p:txBody>
      </p:sp>
      <p:cxnSp>
        <p:nvCxnSpPr>
          <p:cNvPr id="55" name="직선 연결선 234">
            <a:extLst>
              <a:ext uri="{FF2B5EF4-FFF2-40B4-BE49-F238E27FC236}">
                <a16:creationId xmlns:a16="http://schemas.microsoft.com/office/drawing/2014/main" id="{FF1E2055-7B94-4F42-8476-44C6180FB1D1}"/>
              </a:ext>
            </a:extLst>
          </p:cNvPr>
          <p:cNvCxnSpPr/>
          <p:nvPr/>
        </p:nvCxnSpPr>
        <p:spPr bwMode="auto">
          <a:xfrm>
            <a:off x="1503849" y="4813932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235">
            <a:extLst>
              <a:ext uri="{FF2B5EF4-FFF2-40B4-BE49-F238E27FC236}">
                <a16:creationId xmlns:a16="http://schemas.microsoft.com/office/drawing/2014/main" id="{157F0FC9-A792-4E91-AD66-BE6F4B029C25}"/>
              </a:ext>
            </a:extLst>
          </p:cNvPr>
          <p:cNvCxnSpPr/>
          <p:nvPr/>
        </p:nvCxnSpPr>
        <p:spPr bwMode="auto">
          <a:xfrm>
            <a:off x="1503849" y="4509120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09B09165-70D7-410A-A0F3-F9E00E3C6A6C}"/>
              </a:ext>
            </a:extLst>
          </p:cNvPr>
          <p:cNvSpPr txBox="1"/>
          <p:nvPr/>
        </p:nvSpPr>
        <p:spPr>
          <a:xfrm>
            <a:off x="1503850" y="4500262"/>
            <a:ext cx="678391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8" name="타원 241">
            <a:extLst>
              <a:ext uri="{FF2B5EF4-FFF2-40B4-BE49-F238E27FC236}">
                <a16:creationId xmlns:a16="http://schemas.microsoft.com/office/drawing/2014/main" id="{1EE0F572-CFE6-4E9A-B7F0-67AB853B49F0}"/>
              </a:ext>
            </a:extLst>
          </p:cNvPr>
          <p:cNvSpPr/>
          <p:nvPr/>
        </p:nvSpPr>
        <p:spPr>
          <a:xfrm>
            <a:off x="1034857" y="4450432"/>
            <a:ext cx="388504" cy="388504"/>
          </a:xfrm>
          <a:prstGeom prst="ellipse">
            <a:avLst/>
          </a:prstGeom>
          <a:solidFill>
            <a:schemeClr val="accent3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12C2768-E1FB-4508-A37E-21A106655C71}"/>
              </a:ext>
            </a:extLst>
          </p:cNvPr>
          <p:cNvSpPr txBox="1"/>
          <p:nvPr/>
        </p:nvSpPr>
        <p:spPr>
          <a:xfrm>
            <a:off x="1034858" y="490226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163C672-3DE9-4E75-AEFF-43257169002D}"/>
              </a:ext>
            </a:extLst>
          </p:cNvPr>
          <p:cNvGrpSpPr/>
          <p:nvPr/>
        </p:nvGrpSpPr>
        <p:grpSpPr>
          <a:xfrm>
            <a:off x="7394185" y="2852938"/>
            <a:ext cx="3752973" cy="686298"/>
            <a:chOff x="7394185" y="2852938"/>
            <a:chExt cx="3752973" cy="686298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4173B1B-ED57-4C25-B366-AD21509CE982}"/>
                </a:ext>
              </a:extLst>
            </p:cNvPr>
            <p:cNvSpPr txBox="1"/>
            <p:nvPr/>
          </p:nvSpPr>
          <p:spPr>
            <a:xfrm>
              <a:off x="7394185" y="2852938"/>
              <a:ext cx="1034257" cy="27699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Content Here</a:t>
              </a:r>
              <a:endPara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2" name="순서도: 처리 250">
              <a:extLst>
                <a:ext uri="{FF2B5EF4-FFF2-40B4-BE49-F238E27FC236}">
                  <a16:creationId xmlns:a16="http://schemas.microsoft.com/office/drawing/2014/main" id="{DE8918C9-43B6-4917-8F11-260990BAEAEA}"/>
                </a:ext>
              </a:extLst>
            </p:cNvPr>
            <p:cNvSpPr/>
            <p:nvPr/>
          </p:nvSpPr>
          <p:spPr>
            <a:xfrm>
              <a:off x="7479026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3" name="순서도: 처리 251">
              <a:extLst>
                <a:ext uri="{FF2B5EF4-FFF2-40B4-BE49-F238E27FC236}">
                  <a16:creationId xmlns:a16="http://schemas.microsoft.com/office/drawing/2014/main" id="{7E123C13-D163-4229-B015-20FC2708463A}"/>
                </a:ext>
              </a:extLst>
            </p:cNvPr>
            <p:cNvSpPr/>
            <p:nvPr/>
          </p:nvSpPr>
          <p:spPr>
            <a:xfrm>
              <a:off x="7630595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4" name="순서도: 처리 252">
              <a:extLst>
                <a:ext uri="{FF2B5EF4-FFF2-40B4-BE49-F238E27FC236}">
                  <a16:creationId xmlns:a16="http://schemas.microsoft.com/office/drawing/2014/main" id="{05689AD9-12CC-4240-BDBC-31A6BACF22D2}"/>
                </a:ext>
              </a:extLst>
            </p:cNvPr>
            <p:cNvSpPr/>
            <p:nvPr/>
          </p:nvSpPr>
          <p:spPr>
            <a:xfrm>
              <a:off x="7782164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5" name="순서도: 처리 253">
              <a:extLst>
                <a:ext uri="{FF2B5EF4-FFF2-40B4-BE49-F238E27FC236}">
                  <a16:creationId xmlns:a16="http://schemas.microsoft.com/office/drawing/2014/main" id="{6CAF66A8-89CC-49E4-9DF7-43C6287F51E9}"/>
                </a:ext>
              </a:extLst>
            </p:cNvPr>
            <p:cNvSpPr/>
            <p:nvPr/>
          </p:nvSpPr>
          <p:spPr>
            <a:xfrm>
              <a:off x="7933733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6" name="순서도: 처리 254">
              <a:extLst>
                <a:ext uri="{FF2B5EF4-FFF2-40B4-BE49-F238E27FC236}">
                  <a16:creationId xmlns:a16="http://schemas.microsoft.com/office/drawing/2014/main" id="{76B52ED2-1126-4A2F-8779-A62DD0ED8F79}"/>
                </a:ext>
              </a:extLst>
            </p:cNvPr>
            <p:cNvSpPr/>
            <p:nvPr/>
          </p:nvSpPr>
          <p:spPr>
            <a:xfrm>
              <a:off x="8085302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7" name="순서도: 처리 255">
              <a:extLst>
                <a:ext uri="{FF2B5EF4-FFF2-40B4-BE49-F238E27FC236}">
                  <a16:creationId xmlns:a16="http://schemas.microsoft.com/office/drawing/2014/main" id="{685B832B-2CA4-4E80-8BF2-24E0E617E71E}"/>
                </a:ext>
              </a:extLst>
            </p:cNvPr>
            <p:cNvSpPr/>
            <p:nvPr/>
          </p:nvSpPr>
          <p:spPr>
            <a:xfrm>
              <a:off x="8236871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8" name="순서도: 처리 256">
              <a:extLst>
                <a:ext uri="{FF2B5EF4-FFF2-40B4-BE49-F238E27FC236}">
                  <a16:creationId xmlns:a16="http://schemas.microsoft.com/office/drawing/2014/main" id="{4EA08BBD-A1E0-44B7-91F0-F4882F8095CD}"/>
                </a:ext>
              </a:extLst>
            </p:cNvPr>
            <p:cNvSpPr/>
            <p:nvPr/>
          </p:nvSpPr>
          <p:spPr>
            <a:xfrm>
              <a:off x="8388440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69" name="순서도: 처리 257">
              <a:extLst>
                <a:ext uri="{FF2B5EF4-FFF2-40B4-BE49-F238E27FC236}">
                  <a16:creationId xmlns:a16="http://schemas.microsoft.com/office/drawing/2014/main" id="{CBBD3A96-ADBA-49BD-9CEE-3FD7F65EDA91}"/>
                </a:ext>
              </a:extLst>
            </p:cNvPr>
            <p:cNvSpPr/>
            <p:nvPr/>
          </p:nvSpPr>
          <p:spPr>
            <a:xfrm>
              <a:off x="8540009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0" name="순서도: 처리 258">
              <a:extLst>
                <a:ext uri="{FF2B5EF4-FFF2-40B4-BE49-F238E27FC236}">
                  <a16:creationId xmlns:a16="http://schemas.microsoft.com/office/drawing/2014/main" id="{242EFBBD-5475-4F3A-8C83-472C1212D7E4}"/>
                </a:ext>
              </a:extLst>
            </p:cNvPr>
            <p:cNvSpPr/>
            <p:nvPr/>
          </p:nvSpPr>
          <p:spPr>
            <a:xfrm>
              <a:off x="8691578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1" name="순서도: 처리 259">
              <a:extLst>
                <a:ext uri="{FF2B5EF4-FFF2-40B4-BE49-F238E27FC236}">
                  <a16:creationId xmlns:a16="http://schemas.microsoft.com/office/drawing/2014/main" id="{1E3D540D-2372-4D34-BBB1-7C336FD7422A}"/>
                </a:ext>
              </a:extLst>
            </p:cNvPr>
            <p:cNvSpPr/>
            <p:nvPr/>
          </p:nvSpPr>
          <p:spPr>
            <a:xfrm>
              <a:off x="8843147" y="3160897"/>
              <a:ext cx="108000" cy="288032"/>
            </a:xfrm>
            <a:prstGeom prst="flowChartProcess">
              <a:avLst/>
            </a:prstGeom>
            <a:solidFill>
              <a:schemeClr val="accent2"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2" name="순서도: 처리 260">
              <a:extLst>
                <a:ext uri="{FF2B5EF4-FFF2-40B4-BE49-F238E27FC236}">
                  <a16:creationId xmlns:a16="http://schemas.microsoft.com/office/drawing/2014/main" id="{455C39E9-8BFA-482E-B53F-96FF1DA2A510}"/>
                </a:ext>
              </a:extLst>
            </p:cNvPr>
            <p:cNvSpPr/>
            <p:nvPr/>
          </p:nvSpPr>
          <p:spPr>
            <a:xfrm>
              <a:off x="899471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3" name="순서도: 처리 261">
              <a:extLst>
                <a:ext uri="{FF2B5EF4-FFF2-40B4-BE49-F238E27FC236}">
                  <a16:creationId xmlns:a16="http://schemas.microsoft.com/office/drawing/2014/main" id="{600EE7BB-523E-4157-A872-6DB78ADBCD52}"/>
                </a:ext>
              </a:extLst>
            </p:cNvPr>
            <p:cNvSpPr/>
            <p:nvPr/>
          </p:nvSpPr>
          <p:spPr>
            <a:xfrm>
              <a:off x="9146285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4" name="순서도: 처리 262">
              <a:extLst>
                <a:ext uri="{FF2B5EF4-FFF2-40B4-BE49-F238E27FC236}">
                  <a16:creationId xmlns:a16="http://schemas.microsoft.com/office/drawing/2014/main" id="{F27BC098-9424-4F79-B47D-A15A6216361C}"/>
                </a:ext>
              </a:extLst>
            </p:cNvPr>
            <p:cNvSpPr/>
            <p:nvPr/>
          </p:nvSpPr>
          <p:spPr>
            <a:xfrm>
              <a:off x="9297854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5" name="순서도: 처리 263">
              <a:extLst>
                <a:ext uri="{FF2B5EF4-FFF2-40B4-BE49-F238E27FC236}">
                  <a16:creationId xmlns:a16="http://schemas.microsoft.com/office/drawing/2014/main" id="{D78E1B07-1646-471D-99BF-9CD5A9BBB1DB}"/>
                </a:ext>
              </a:extLst>
            </p:cNvPr>
            <p:cNvSpPr/>
            <p:nvPr/>
          </p:nvSpPr>
          <p:spPr>
            <a:xfrm>
              <a:off x="9449423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6" name="순서도: 처리 264">
              <a:extLst>
                <a:ext uri="{FF2B5EF4-FFF2-40B4-BE49-F238E27FC236}">
                  <a16:creationId xmlns:a16="http://schemas.microsoft.com/office/drawing/2014/main" id="{9612A172-8677-4FD5-B089-A179810639D8}"/>
                </a:ext>
              </a:extLst>
            </p:cNvPr>
            <p:cNvSpPr/>
            <p:nvPr/>
          </p:nvSpPr>
          <p:spPr>
            <a:xfrm>
              <a:off x="9600992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7" name="순서도: 처리 265">
              <a:extLst>
                <a:ext uri="{FF2B5EF4-FFF2-40B4-BE49-F238E27FC236}">
                  <a16:creationId xmlns:a16="http://schemas.microsoft.com/office/drawing/2014/main" id="{D5C2DA61-3784-4FCB-A8C5-B8D542BFC680}"/>
                </a:ext>
              </a:extLst>
            </p:cNvPr>
            <p:cNvSpPr/>
            <p:nvPr/>
          </p:nvSpPr>
          <p:spPr>
            <a:xfrm>
              <a:off x="9752561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8" name="순서도: 처리 266">
              <a:extLst>
                <a:ext uri="{FF2B5EF4-FFF2-40B4-BE49-F238E27FC236}">
                  <a16:creationId xmlns:a16="http://schemas.microsoft.com/office/drawing/2014/main" id="{1758A6D4-377F-4C28-A2D2-EADE00600B33}"/>
                </a:ext>
              </a:extLst>
            </p:cNvPr>
            <p:cNvSpPr/>
            <p:nvPr/>
          </p:nvSpPr>
          <p:spPr>
            <a:xfrm>
              <a:off x="9904130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79" name="순서도: 처리 267">
              <a:extLst>
                <a:ext uri="{FF2B5EF4-FFF2-40B4-BE49-F238E27FC236}">
                  <a16:creationId xmlns:a16="http://schemas.microsoft.com/office/drawing/2014/main" id="{A067284A-6FA7-4824-A44E-0B517EB59FB3}"/>
                </a:ext>
              </a:extLst>
            </p:cNvPr>
            <p:cNvSpPr/>
            <p:nvPr/>
          </p:nvSpPr>
          <p:spPr>
            <a:xfrm>
              <a:off x="10055699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0" name="순서도: 처리 268">
              <a:extLst>
                <a:ext uri="{FF2B5EF4-FFF2-40B4-BE49-F238E27FC236}">
                  <a16:creationId xmlns:a16="http://schemas.microsoft.com/office/drawing/2014/main" id="{83EF26A8-869B-4695-B982-9D46E9FEA653}"/>
                </a:ext>
              </a:extLst>
            </p:cNvPr>
            <p:cNvSpPr/>
            <p:nvPr/>
          </p:nvSpPr>
          <p:spPr>
            <a:xfrm>
              <a:off x="10207268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1" name="순서도: 처리 269">
              <a:extLst>
                <a:ext uri="{FF2B5EF4-FFF2-40B4-BE49-F238E27FC236}">
                  <a16:creationId xmlns:a16="http://schemas.microsoft.com/office/drawing/2014/main" id="{2223DFAE-43F6-46C3-A6A3-D1C52B99B33F}"/>
                </a:ext>
              </a:extLst>
            </p:cNvPr>
            <p:cNvSpPr/>
            <p:nvPr/>
          </p:nvSpPr>
          <p:spPr>
            <a:xfrm>
              <a:off x="10358836" y="3160897"/>
              <a:ext cx="108000" cy="288032"/>
            </a:xfrm>
            <a:prstGeom prst="flowChartProcess">
              <a:avLst/>
            </a:prstGeom>
            <a:solidFill>
              <a:schemeClr val="bg1">
                <a:lumMod val="75000"/>
                <a:alpha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70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B0ABB5E-F110-43CC-96E4-658AD9A4CBC5}"/>
                </a:ext>
              </a:extLst>
            </p:cNvPr>
            <p:cNvSpPr txBox="1"/>
            <p:nvPr/>
          </p:nvSpPr>
          <p:spPr>
            <a:xfrm>
              <a:off x="10539299" y="3077571"/>
              <a:ext cx="607859" cy="46166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</a:rPr>
                <a:t>50</a:t>
              </a:r>
              <a:r>
                <a:rPr lang="en-US" altLang="ko-KR" b="1" dirty="0">
                  <a:solidFill>
                    <a:schemeClr val="accent2"/>
                  </a:solidFill>
                </a:rPr>
                <a:t>%</a:t>
              </a:r>
              <a:endParaRPr lang="ko-KR" altLang="en-US" b="1" dirty="0">
                <a:solidFill>
                  <a:schemeClr val="accent2"/>
                </a:solidFill>
              </a:endParaRPr>
            </a:p>
          </p:txBody>
        </p: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A7AA9D80-FC72-4977-BFAF-ED98C831AC04}"/>
              </a:ext>
            </a:extLst>
          </p:cNvPr>
          <p:cNvSpPr txBox="1"/>
          <p:nvPr/>
        </p:nvSpPr>
        <p:spPr>
          <a:xfrm>
            <a:off x="7394185" y="3593182"/>
            <a:ext cx="1034257" cy="276999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Here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4" name="순서도: 처리 273">
            <a:extLst>
              <a:ext uri="{FF2B5EF4-FFF2-40B4-BE49-F238E27FC236}">
                <a16:creationId xmlns:a16="http://schemas.microsoft.com/office/drawing/2014/main" id="{BBAC423C-DC36-4371-9996-697B888131EA}"/>
              </a:ext>
            </a:extLst>
          </p:cNvPr>
          <p:cNvSpPr/>
          <p:nvPr/>
        </p:nvSpPr>
        <p:spPr>
          <a:xfrm>
            <a:off x="747628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순서도: 처리 274">
            <a:extLst>
              <a:ext uri="{FF2B5EF4-FFF2-40B4-BE49-F238E27FC236}">
                <a16:creationId xmlns:a16="http://schemas.microsoft.com/office/drawing/2014/main" id="{F1E50374-FB57-4633-9724-7B62EB56C352}"/>
              </a:ext>
            </a:extLst>
          </p:cNvPr>
          <p:cNvSpPr/>
          <p:nvPr/>
        </p:nvSpPr>
        <p:spPr>
          <a:xfrm>
            <a:off x="762784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순서도: 처리 275">
            <a:extLst>
              <a:ext uri="{FF2B5EF4-FFF2-40B4-BE49-F238E27FC236}">
                <a16:creationId xmlns:a16="http://schemas.microsoft.com/office/drawing/2014/main" id="{D92D2834-5FAC-445A-AA5C-BA38842B9F15}"/>
              </a:ext>
            </a:extLst>
          </p:cNvPr>
          <p:cNvSpPr/>
          <p:nvPr/>
        </p:nvSpPr>
        <p:spPr>
          <a:xfrm>
            <a:off x="777941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7" name="순서도: 처리 276">
            <a:extLst>
              <a:ext uri="{FF2B5EF4-FFF2-40B4-BE49-F238E27FC236}">
                <a16:creationId xmlns:a16="http://schemas.microsoft.com/office/drawing/2014/main" id="{A1E00273-E8FA-44A4-B47C-D50380740F4C}"/>
              </a:ext>
            </a:extLst>
          </p:cNvPr>
          <p:cNvSpPr/>
          <p:nvPr/>
        </p:nvSpPr>
        <p:spPr>
          <a:xfrm>
            <a:off x="793098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순서도: 처리 277">
            <a:extLst>
              <a:ext uri="{FF2B5EF4-FFF2-40B4-BE49-F238E27FC236}">
                <a16:creationId xmlns:a16="http://schemas.microsoft.com/office/drawing/2014/main" id="{C901B1E1-8B68-4446-B2FC-9CD545FC5C40}"/>
              </a:ext>
            </a:extLst>
          </p:cNvPr>
          <p:cNvSpPr/>
          <p:nvPr/>
        </p:nvSpPr>
        <p:spPr>
          <a:xfrm>
            <a:off x="808255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9" name="순서도: 처리 278">
            <a:extLst>
              <a:ext uri="{FF2B5EF4-FFF2-40B4-BE49-F238E27FC236}">
                <a16:creationId xmlns:a16="http://schemas.microsoft.com/office/drawing/2014/main" id="{D7FCBB2B-0831-4725-A7F8-1073BDF5D3B6}"/>
              </a:ext>
            </a:extLst>
          </p:cNvPr>
          <p:cNvSpPr/>
          <p:nvPr/>
        </p:nvSpPr>
        <p:spPr>
          <a:xfrm>
            <a:off x="8234125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0" name="순서도: 처리 279">
            <a:extLst>
              <a:ext uri="{FF2B5EF4-FFF2-40B4-BE49-F238E27FC236}">
                <a16:creationId xmlns:a16="http://schemas.microsoft.com/office/drawing/2014/main" id="{7939FBC2-9E0B-43A7-92BE-CD44A9A9AD60}"/>
              </a:ext>
            </a:extLst>
          </p:cNvPr>
          <p:cNvSpPr/>
          <p:nvPr/>
        </p:nvSpPr>
        <p:spPr>
          <a:xfrm>
            <a:off x="8385694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순서도: 처리 280">
            <a:extLst>
              <a:ext uri="{FF2B5EF4-FFF2-40B4-BE49-F238E27FC236}">
                <a16:creationId xmlns:a16="http://schemas.microsoft.com/office/drawing/2014/main" id="{883EE553-D6BB-4CD8-800E-E7396E489EF3}"/>
              </a:ext>
            </a:extLst>
          </p:cNvPr>
          <p:cNvSpPr/>
          <p:nvPr/>
        </p:nvSpPr>
        <p:spPr>
          <a:xfrm>
            <a:off x="8537263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2" name="순서도: 처리 281">
            <a:extLst>
              <a:ext uri="{FF2B5EF4-FFF2-40B4-BE49-F238E27FC236}">
                <a16:creationId xmlns:a16="http://schemas.microsoft.com/office/drawing/2014/main" id="{2E121A2D-4A57-4926-A871-53965D4179F0}"/>
              </a:ext>
            </a:extLst>
          </p:cNvPr>
          <p:cNvSpPr/>
          <p:nvPr/>
        </p:nvSpPr>
        <p:spPr>
          <a:xfrm>
            <a:off x="8688832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3" name="순서도: 처리 282">
            <a:extLst>
              <a:ext uri="{FF2B5EF4-FFF2-40B4-BE49-F238E27FC236}">
                <a16:creationId xmlns:a16="http://schemas.microsoft.com/office/drawing/2014/main" id="{0EB457F2-CB4C-4243-B6EF-E3DF1178D577}"/>
              </a:ext>
            </a:extLst>
          </p:cNvPr>
          <p:cNvSpPr/>
          <p:nvPr/>
        </p:nvSpPr>
        <p:spPr>
          <a:xfrm>
            <a:off x="8840401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4" name="순서도: 처리 283">
            <a:extLst>
              <a:ext uri="{FF2B5EF4-FFF2-40B4-BE49-F238E27FC236}">
                <a16:creationId xmlns:a16="http://schemas.microsoft.com/office/drawing/2014/main" id="{1A0A4591-82C3-48D2-A7D6-E0EA84E3F81E}"/>
              </a:ext>
            </a:extLst>
          </p:cNvPr>
          <p:cNvSpPr/>
          <p:nvPr/>
        </p:nvSpPr>
        <p:spPr>
          <a:xfrm>
            <a:off x="8991970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5" name="순서도: 처리 284">
            <a:extLst>
              <a:ext uri="{FF2B5EF4-FFF2-40B4-BE49-F238E27FC236}">
                <a16:creationId xmlns:a16="http://schemas.microsoft.com/office/drawing/2014/main" id="{36A885BD-4BFD-4D0A-8AB6-1012792B182E}"/>
              </a:ext>
            </a:extLst>
          </p:cNvPr>
          <p:cNvSpPr/>
          <p:nvPr/>
        </p:nvSpPr>
        <p:spPr>
          <a:xfrm>
            <a:off x="9143539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순서도: 처리 285">
            <a:extLst>
              <a:ext uri="{FF2B5EF4-FFF2-40B4-BE49-F238E27FC236}">
                <a16:creationId xmlns:a16="http://schemas.microsoft.com/office/drawing/2014/main" id="{B2DD242A-3599-4084-B47B-02DF272A6707}"/>
              </a:ext>
            </a:extLst>
          </p:cNvPr>
          <p:cNvSpPr/>
          <p:nvPr/>
        </p:nvSpPr>
        <p:spPr>
          <a:xfrm>
            <a:off x="9295108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순서도: 처리 286">
            <a:extLst>
              <a:ext uri="{FF2B5EF4-FFF2-40B4-BE49-F238E27FC236}">
                <a16:creationId xmlns:a16="http://schemas.microsoft.com/office/drawing/2014/main" id="{FEAE6BC3-D960-4B0F-BE08-402B0EE8FC93}"/>
              </a:ext>
            </a:extLst>
          </p:cNvPr>
          <p:cNvSpPr/>
          <p:nvPr/>
        </p:nvSpPr>
        <p:spPr>
          <a:xfrm>
            <a:off x="9446677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순서도: 처리 287">
            <a:extLst>
              <a:ext uri="{FF2B5EF4-FFF2-40B4-BE49-F238E27FC236}">
                <a16:creationId xmlns:a16="http://schemas.microsoft.com/office/drawing/2014/main" id="{34B7CDFD-2B8D-4B48-B4FD-CA07B6AD30AF}"/>
              </a:ext>
            </a:extLst>
          </p:cNvPr>
          <p:cNvSpPr/>
          <p:nvPr/>
        </p:nvSpPr>
        <p:spPr>
          <a:xfrm>
            <a:off x="9598246" y="3901141"/>
            <a:ext cx="108000" cy="288032"/>
          </a:xfrm>
          <a:prstGeom prst="flowChartProcess">
            <a:avLst/>
          </a:prstGeom>
          <a:solidFill>
            <a:schemeClr val="accent2"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9" name="순서도: 처리 288">
            <a:extLst>
              <a:ext uri="{FF2B5EF4-FFF2-40B4-BE49-F238E27FC236}">
                <a16:creationId xmlns:a16="http://schemas.microsoft.com/office/drawing/2014/main" id="{35BD87DC-F79D-428A-891F-1C106757189E}"/>
              </a:ext>
            </a:extLst>
          </p:cNvPr>
          <p:cNvSpPr/>
          <p:nvPr/>
        </p:nvSpPr>
        <p:spPr>
          <a:xfrm>
            <a:off x="9749815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0" name="순서도: 처리 289">
            <a:extLst>
              <a:ext uri="{FF2B5EF4-FFF2-40B4-BE49-F238E27FC236}">
                <a16:creationId xmlns:a16="http://schemas.microsoft.com/office/drawing/2014/main" id="{FC083318-2C0C-412E-A729-8B73351DB877}"/>
              </a:ext>
            </a:extLst>
          </p:cNvPr>
          <p:cNvSpPr/>
          <p:nvPr/>
        </p:nvSpPr>
        <p:spPr>
          <a:xfrm>
            <a:off x="9901384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1" name="순서도: 처리 290">
            <a:extLst>
              <a:ext uri="{FF2B5EF4-FFF2-40B4-BE49-F238E27FC236}">
                <a16:creationId xmlns:a16="http://schemas.microsoft.com/office/drawing/2014/main" id="{3CFC09AC-0EDA-43B3-9F2A-1DBB95F5FF87}"/>
              </a:ext>
            </a:extLst>
          </p:cNvPr>
          <p:cNvSpPr/>
          <p:nvPr/>
        </p:nvSpPr>
        <p:spPr>
          <a:xfrm>
            <a:off x="10052953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2" name="순서도: 처리 291">
            <a:extLst>
              <a:ext uri="{FF2B5EF4-FFF2-40B4-BE49-F238E27FC236}">
                <a16:creationId xmlns:a16="http://schemas.microsoft.com/office/drawing/2014/main" id="{B954FD57-6986-4E16-BEFE-6303B5613B4C}"/>
              </a:ext>
            </a:extLst>
          </p:cNvPr>
          <p:cNvSpPr/>
          <p:nvPr/>
        </p:nvSpPr>
        <p:spPr>
          <a:xfrm>
            <a:off x="10204522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3" name="순서도: 처리 292">
            <a:extLst>
              <a:ext uri="{FF2B5EF4-FFF2-40B4-BE49-F238E27FC236}">
                <a16:creationId xmlns:a16="http://schemas.microsoft.com/office/drawing/2014/main" id="{01A28539-57C0-4375-8628-D6A23780513B}"/>
              </a:ext>
            </a:extLst>
          </p:cNvPr>
          <p:cNvSpPr/>
          <p:nvPr/>
        </p:nvSpPr>
        <p:spPr>
          <a:xfrm>
            <a:off x="10356090" y="3901141"/>
            <a:ext cx="108000" cy="288032"/>
          </a:xfrm>
          <a:prstGeom prst="flowChartProcess">
            <a:avLst/>
          </a:prstGeom>
          <a:solidFill>
            <a:schemeClr val="bg1">
              <a:lumMod val="75000"/>
              <a:alpha val="80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54D288-1D58-48ED-B053-97D9EA7C1F6B}"/>
              </a:ext>
            </a:extLst>
          </p:cNvPr>
          <p:cNvSpPr txBox="1"/>
          <p:nvPr/>
        </p:nvSpPr>
        <p:spPr>
          <a:xfrm>
            <a:off x="10536553" y="3817815"/>
            <a:ext cx="607859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</a:rPr>
              <a:t>75</a:t>
            </a:r>
            <a:r>
              <a:rPr lang="en-US" altLang="ko-KR" b="1" dirty="0">
                <a:solidFill>
                  <a:schemeClr val="accent2"/>
                </a:solidFill>
              </a:rPr>
              <a:t>%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  <p:cxnSp>
        <p:nvCxnSpPr>
          <p:cNvPr id="105" name="직선 연결선 294">
            <a:extLst>
              <a:ext uri="{FF2B5EF4-FFF2-40B4-BE49-F238E27FC236}">
                <a16:creationId xmlns:a16="http://schemas.microsoft.com/office/drawing/2014/main" id="{D5CB1DB6-C040-4AA6-8F05-312616716A52}"/>
              </a:ext>
            </a:extLst>
          </p:cNvPr>
          <p:cNvCxnSpPr/>
          <p:nvPr/>
        </p:nvCxnSpPr>
        <p:spPr bwMode="auto">
          <a:xfrm>
            <a:off x="7863176" y="4833861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295">
            <a:extLst>
              <a:ext uri="{FF2B5EF4-FFF2-40B4-BE49-F238E27FC236}">
                <a16:creationId xmlns:a16="http://schemas.microsoft.com/office/drawing/2014/main" id="{4C54BFE3-F639-4937-9F39-317673F94348}"/>
              </a:ext>
            </a:extLst>
          </p:cNvPr>
          <p:cNvCxnSpPr/>
          <p:nvPr/>
        </p:nvCxnSpPr>
        <p:spPr bwMode="auto">
          <a:xfrm>
            <a:off x="7863176" y="4529049"/>
            <a:ext cx="3384000" cy="0"/>
          </a:xfrm>
          <a:prstGeom prst="line">
            <a:avLst/>
          </a:prstGeom>
          <a:ln w="19050" cmpd="sng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57A3AAA8-0DE5-4DE9-AA9D-EB6058913E16}"/>
              </a:ext>
            </a:extLst>
          </p:cNvPr>
          <p:cNvSpPr txBox="1"/>
          <p:nvPr/>
        </p:nvSpPr>
        <p:spPr>
          <a:xfrm>
            <a:off x="7863176" y="4520192"/>
            <a:ext cx="670376" cy="30777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 Case</a:t>
            </a:r>
            <a:endParaRPr lang="ko-KR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8" name="타원 297">
            <a:extLst>
              <a:ext uri="{FF2B5EF4-FFF2-40B4-BE49-F238E27FC236}">
                <a16:creationId xmlns:a16="http://schemas.microsoft.com/office/drawing/2014/main" id="{4927A7C2-1131-4F69-BF1F-9DF3EF69BE72}"/>
              </a:ext>
            </a:extLst>
          </p:cNvPr>
          <p:cNvSpPr/>
          <p:nvPr/>
        </p:nvSpPr>
        <p:spPr>
          <a:xfrm>
            <a:off x="7394184" y="4470361"/>
            <a:ext cx="388504" cy="388504"/>
          </a:xfrm>
          <a:prstGeom prst="ellipse">
            <a:avLst/>
          </a:prstGeom>
          <a:solidFill>
            <a:schemeClr val="accent2">
              <a:alpha val="8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40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8A0BE70-52CC-46E9-85B4-156D0E5DE257}"/>
              </a:ext>
            </a:extLst>
          </p:cNvPr>
          <p:cNvSpPr txBox="1"/>
          <p:nvPr/>
        </p:nvSpPr>
        <p:spPr>
          <a:xfrm>
            <a:off x="7394185" y="4922190"/>
            <a:ext cx="3419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You can simply impress your audience and add a unique zing and appeal to your Reports and Presentations with our Templates.</a:t>
            </a:r>
          </a:p>
        </p:txBody>
      </p:sp>
      <p:sp>
        <p:nvSpPr>
          <p:cNvPr id="110" name="Rounded Rectangle 27">
            <a:extLst>
              <a:ext uri="{FF2B5EF4-FFF2-40B4-BE49-F238E27FC236}">
                <a16:creationId xmlns:a16="http://schemas.microsoft.com/office/drawing/2014/main" id="{BD7F076F-2B5A-4840-B775-3E235F023B46}"/>
              </a:ext>
            </a:extLst>
          </p:cNvPr>
          <p:cNvSpPr/>
          <p:nvPr/>
        </p:nvSpPr>
        <p:spPr>
          <a:xfrm>
            <a:off x="1128195" y="4556891"/>
            <a:ext cx="230803" cy="17728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11" name="Rounded Rectangle 7">
            <a:extLst>
              <a:ext uri="{FF2B5EF4-FFF2-40B4-BE49-F238E27FC236}">
                <a16:creationId xmlns:a16="http://schemas.microsoft.com/office/drawing/2014/main" id="{0CDE2AA1-73EA-41CB-B138-C0FB58E24653}"/>
              </a:ext>
            </a:extLst>
          </p:cNvPr>
          <p:cNvSpPr/>
          <p:nvPr/>
        </p:nvSpPr>
        <p:spPr>
          <a:xfrm>
            <a:off x="7486108" y="4552809"/>
            <a:ext cx="234654" cy="202504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673733C-B522-4B3F-8F6D-1190577CD8AC}"/>
              </a:ext>
            </a:extLst>
          </p:cNvPr>
          <p:cNvGrpSpPr/>
          <p:nvPr/>
        </p:nvGrpSpPr>
        <p:grpSpPr>
          <a:xfrm>
            <a:off x="5079413" y="1850425"/>
            <a:ext cx="2076740" cy="4349605"/>
            <a:chOff x="6925794" y="3984449"/>
            <a:chExt cx="956480" cy="2003289"/>
          </a:xfrm>
        </p:grpSpPr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B5760730-3397-494A-BE3C-8E9F6A32BD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5794" y="4047127"/>
              <a:ext cx="956480" cy="1940611"/>
            </a:xfrm>
            <a:custGeom>
              <a:avLst/>
              <a:gdLst>
                <a:gd name="T0" fmla="*/ 1787 w 1867"/>
                <a:gd name="T1" fmla="*/ 46 h 3789"/>
                <a:gd name="T2" fmla="*/ 1799 w 1867"/>
                <a:gd name="T3" fmla="*/ 220 h 3789"/>
                <a:gd name="T4" fmla="*/ 1827 w 1867"/>
                <a:gd name="T5" fmla="*/ 371 h 3789"/>
                <a:gd name="T6" fmla="*/ 1796 w 1867"/>
                <a:gd name="T7" fmla="*/ 616 h 3789"/>
                <a:gd name="T8" fmla="*/ 1687 w 1867"/>
                <a:gd name="T9" fmla="*/ 819 h 3789"/>
                <a:gd name="T10" fmla="*/ 1281 w 1867"/>
                <a:gd name="T11" fmla="*/ 859 h 3789"/>
                <a:gd name="T12" fmla="*/ 1365 w 1867"/>
                <a:gd name="T13" fmla="*/ 1428 h 3789"/>
                <a:gd name="T14" fmla="*/ 1428 w 1867"/>
                <a:gd name="T15" fmla="*/ 1718 h 3789"/>
                <a:gd name="T16" fmla="*/ 1310 w 1867"/>
                <a:gd name="T17" fmla="*/ 1679 h 3789"/>
                <a:gd name="T18" fmla="*/ 1227 w 1867"/>
                <a:gd name="T19" fmla="*/ 1948 h 3789"/>
                <a:gd name="T20" fmla="*/ 1199 w 1867"/>
                <a:gd name="T21" fmla="*/ 2111 h 3789"/>
                <a:gd name="T22" fmla="*/ 1152 w 1867"/>
                <a:gd name="T23" fmla="*/ 2430 h 3789"/>
                <a:gd name="T24" fmla="*/ 1095 w 1867"/>
                <a:gd name="T25" fmla="*/ 3030 h 3789"/>
                <a:gd name="T26" fmla="*/ 1120 w 1867"/>
                <a:gd name="T27" fmla="*/ 3266 h 3789"/>
                <a:gd name="T28" fmla="*/ 1207 w 1867"/>
                <a:gd name="T29" fmla="*/ 3412 h 3789"/>
                <a:gd name="T30" fmla="*/ 1371 w 1867"/>
                <a:gd name="T31" fmla="*/ 3529 h 3789"/>
                <a:gd name="T32" fmla="*/ 1274 w 1867"/>
                <a:gd name="T33" fmla="*/ 3622 h 3789"/>
                <a:gd name="T34" fmla="*/ 979 w 1867"/>
                <a:gd name="T35" fmla="*/ 3503 h 3789"/>
                <a:gd name="T36" fmla="*/ 856 w 1867"/>
                <a:gd name="T37" fmla="*/ 3412 h 3789"/>
                <a:gd name="T38" fmla="*/ 847 w 1867"/>
                <a:gd name="T39" fmla="*/ 3221 h 3789"/>
                <a:gd name="T40" fmla="*/ 860 w 1867"/>
                <a:gd name="T41" fmla="*/ 3025 h 3789"/>
                <a:gd name="T42" fmla="*/ 869 w 1867"/>
                <a:gd name="T43" fmla="*/ 2597 h 3789"/>
                <a:gd name="T44" fmla="*/ 871 w 1867"/>
                <a:gd name="T45" fmla="*/ 2204 h 3789"/>
                <a:gd name="T46" fmla="*/ 816 w 1867"/>
                <a:gd name="T47" fmla="*/ 2256 h 3789"/>
                <a:gd name="T48" fmla="*/ 672 w 1867"/>
                <a:gd name="T49" fmla="*/ 2624 h 3789"/>
                <a:gd name="T50" fmla="*/ 636 w 1867"/>
                <a:gd name="T51" fmla="*/ 2709 h 3789"/>
                <a:gd name="T52" fmla="*/ 580 w 1867"/>
                <a:gd name="T53" fmla="*/ 2944 h 3789"/>
                <a:gd name="T54" fmla="*/ 549 w 1867"/>
                <a:gd name="T55" fmla="*/ 3219 h 3789"/>
                <a:gd name="T56" fmla="*/ 560 w 1867"/>
                <a:gd name="T57" fmla="*/ 3480 h 3789"/>
                <a:gd name="T58" fmla="*/ 563 w 1867"/>
                <a:gd name="T59" fmla="*/ 3786 h 3789"/>
                <a:gd name="T60" fmla="*/ 343 w 1867"/>
                <a:gd name="T61" fmla="*/ 3605 h 3789"/>
                <a:gd name="T62" fmla="*/ 322 w 1867"/>
                <a:gd name="T63" fmla="*/ 3392 h 3789"/>
                <a:gd name="T64" fmla="*/ 422 w 1867"/>
                <a:gd name="T65" fmla="*/ 2492 h 3789"/>
                <a:gd name="T66" fmla="*/ 483 w 1867"/>
                <a:gd name="T67" fmla="*/ 1917 h 3789"/>
                <a:gd name="T68" fmla="*/ 479 w 1867"/>
                <a:gd name="T69" fmla="*/ 1887 h 3789"/>
                <a:gd name="T70" fmla="*/ 454 w 1867"/>
                <a:gd name="T71" fmla="*/ 1443 h 3789"/>
                <a:gd name="T72" fmla="*/ 432 w 1867"/>
                <a:gd name="T73" fmla="*/ 1057 h 3789"/>
                <a:gd name="T74" fmla="*/ 391 w 1867"/>
                <a:gd name="T75" fmla="*/ 1184 h 3789"/>
                <a:gd name="T76" fmla="*/ 223 w 1867"/>
                <a:gd name="T77" fmla="*/ 1285 h 3789"/>
                <a:gd name="T78" fmla="*/ 89 w 1867"/>
                <a:gd name="T79" fmla="*/ 1149 h 3789"/>
                <a:gd name="T80" fmla="*/ 44 w 1867"/>
                <a:gd name="T81" fmla="*/ 832 h 3789"/>
                <a:gd name="T82" fmla="*/ 77 w 1867"/>
                <a:gd name="T83" fmla="*/ 584 h 3789"/>
                <a:gd name="T84" fmla="*/ 203 w 1867"/>
                <a:gd name="T85" fmla="*/ 642 h 3789"/>
                <a:gd name="T86" fmla="*/ 171 w 1867"/>
                <a:gd name="T87" fmla="*/ 782 h 3789"/>
                <a:gd name="T88" fmla="*/ 211 w 1867"/>
                <a:gd name="T89" fmla="*/ 879 h 3789"/>
                <a:gd name="T90" fmla="*/ 248 w 1867"/>
                <a:gd name="T91" fmla="*/ 709 h 3789"/>
                <a:gd name="T92" fmla="*/ 273 w 1867"/>
                <a:gd name="T93" fmla="*/ 611 h 3789"/>
                <a:gd name="T94" fmla="*/ 504 w 1867"/>
                <a:gd name="T95" fmla="*/ 505 h 3789"/>
                <a:gd name="T96" fmla="*/ 615 w 1867"/>
                <a:gd name="T97" fmla="*/ 462 h 3789"/>
                <a:gd name="T98" fmla="*/ 788 w 1867"/>
                <a:gd name="T99" fmla="*/ 963 h 3789"/>
                <a:gd name="T100" fmla="*/ 962 w 1867"/>
                <a:gd name="T101" fmla="*/ 1459 h 3789"/>
                <a:gd name="T102" fmla="*/ 1113 w 1867"/>
                <a:gd name="T103" fmla="*/ 1442 h 3789"/>
                <a:gd name="T104" fmla="*/ 1143 w 1867"/>
                <a:gd name="T105" fmla="*/ 1153 h 3789"/>
                <a:gd name="T106" fmla="*/ 886 w 1867"/>
                <a:gd name="T107" fmla="*/ 428 h 3789"/>
                <a:gd name="T108" fmla="*/ 1059 w 1867"/>
                <a:gd name="T109" fmla="*/ 485 h 3789"/>
                <a:gd name="T110" fmla="*/ 1217 w 1867"/>
                <a:gd name="T111" fmla="*/ 546 h 3789"/>
                <a:gd name="T112" fmla="*/ 1314 w 1867"/>
                <a:gd name="T113" fmla="*/ 597 h 3789"/>
                <a:gd name="T114" fmla="*/ 1501 w 1867"/>
                <a:gd name="T115" fmla="*/ 624 h 3789"/>
                <a:gd name="T116" fmla="*/ 1595 w 1867"/>
                <a:gd name="T117" fmla="*/ 560 h 3789"/>
                <a:gd name="T118" fmla="*/ 1647 w 1867"/>
                <a:gd name="T119" fmla="*/ 373 h 3789"/>
                <a:gd name="T120" fmla="*/ 1681 w 1867"/>
                <a:gd name="T121" fmla="*/ 239 h 3789"/>
                <a:gd name="T122" fmla="*/ 1613 w 1867"/>
                <a:gd name="T123" fmla="*/ 23 h 3789"/>
                <a:gd name="connsiteX0" fmla="*/ 8779 w 10000"/>
                <a:gd name="connsiteY0" fmla="*/ 0 h 10000"/>
                <a:gd name="connsiteX1" fmla="*/ 8875 w 10000"/>
                <a:gd name="connsiteY1" fmla="*/ 0 h 10000"/>
                <a:gd name="connsiteX2" fmla="*/ 8993 w 10000"/>
                <a:gd name="connsiteY2" fmla="*/ 3 h 10000"/>
                <a:gd name="connsiteX3" fmla="*/ 9111 w 10000"/>
                <a:gd name="connsiteY3" fmla="*/ 11 h 10000"/>
                <a:gd name="connsiteX4" fmla="*/ 9239 w 10000"/>
                <a:gd name="connsiteY4" fmla="*/ 24 h 10000"/>
                <a:gd name="connsiteX5" fmla="*/ 9347 w 10000"/>
                <a:gd name="connsiteY5" fmla="*/ 37 h 10000"/>
                <a:gd name="connsiteX6" fmla="*/ 9448 w 10000"/>
                <a:gd name="connsiteY6" fmla="*/ 58 h 10000"/>
                <a:gd name="connsiteX7" fmla="*/ 9513 w 10000"/>
                <a:gd name="connsiteY7" fmla="*/ 79 h 10000"/>
                <a:gd name="connsiteX8" fmla="*/ 9555 w 10000"/>
                <a:gd name="connsiteY8" fmla="*/ 106 h 10000"/>
                <a:gd name="connsiteX9" fmla="*/ 9572 w 10000"/>
                <a:gd name="connsiteY9" fmla="*/ 121 h 10000"/>
                <a:gd name="connsiteX10" fmla="*/ 9577 w 10000"/>
                <a:gd name="connsiteY10" fmla="*/ 156 h 10000"/>
                <a:gd name="connsiteX11" fmla="*/ 9593 w 10000"/>
                <a:gd name="connsiteY11" fmla="*/ 201 h 10000"/>
                <a:gd name="connsiteX12" fmla="*/ 9604 w 10000"/>
                <a:gd name="connsiteY12" fmla="*/ 248 h 10000"/>
                <a:gd name="connsiteX13" fmla="*/ 9620 w 10000"/>
                <a:gd name="connsiteY13" fmla="*/ 304 h 10000"/>
                <a:gd name="connsiteX14" fmla="*/ 9625 w 10000"/>
                <a:gd name="connsiteY14" fmla="*/ 351 h 10000"/>
                <a:gd name="connsiteX15" fmla="*/ 9636 w 10000"/>
                <a:gd name="connsiteY15" fmla="*/ 396 h 10000"/>
                <a:gd name="connsiteX16" fmla="*/ 9636 w 10000"/>
                <a:gd name="connsiteY16" fmla="*/ 428 h 10000"/>
                <a:gd name="connsiteX17" fmla="*/ 9598 w 10000"/>
                <a:gd name="connsiteY17" fmla="*/ 499 h 10000"/>
                <a:gd name="connsiteX18" fmla="*/ 9614 w 10000"/>
                <a:gd name="connsiteY18" fmla="*/ 533 h 10000"/>
                <a:gd name="connsiteX19" fmla="*/ 9636 w 10000"/>
                <a:gd name="connsiteY19" fmla="*/ 581 h 10000"/>
                <a:gd name="connsiteX20" fmla="*/ 9663 w 10000"/>
                <a:gd name="connsiteY20" fmla="*/ 628 h 10000"/>
                <a:gd name="connsiteX21" fmla="*/ 9684 w 10000"/>
                <a:gd name="connsiteY21" fmla="*/ 670 h 10000"/>
                <a:gd name="connsiteX22" fmla="*/ 9695 w 10000"/>
                <a:gd name="connsiteY22" fmla="*/ 718 h 10000"/>
                <a:gd name="connsiteX23" fmla="*/ 9695 w 10000"/>
                <a:gd name="connsiteY23" fmla="*/ 768 h 10000"/>
                <a:gd name="connsiteX24" fmla="*/ 9689 w 10000"/>
                <a:gd name="connsiteY24" fmla="*/ 816 h 10000"/>
                <a:gd name="connsiteX25" fmla="*/ 9684 w 10000"/>
                <a:gd name="connsiteY25" fmla="*/ 860 h 10000"/>
                <a:gd name="connsiteX26" fmla="*/ 9684 w 10000"/>
                <a:gd name="connsiteY26" fmla="*/ 903 h 10000"/>
                <a:gd name="connsiteX27" fmla="*/ 9700 w 10000"/>
                <a:gd name="connsiteY27" fmla="*/ 932 h 10000"/>
                <a:gd name="connsiteX28" fmla="*/ 9738 w 10000"/>
                <a:gd name="connsiteY28" fmla="*/ 955 h 10000"/>
                <a:gd name="connsiteX29" fmla="*/ 9786 w 10000"/>
                <a:gd name="connsiteY29" fmla="*/ 979 h 10000"/>
                <a:gd name="connsiteX30" fmla="*/ 9839 w 10000"/>
                <a:gd name="connsiteY30" fmla="*/ 1000 h 10000"/>
                <a:gd name="connsiteX31" fmla="*/ 9888 w 10000"/>
                <a:gd name="connsiteY31" fmla="*/ 1019 h 10000"/>
                <a:gd name="connsiteX32" fmla="*/ 9936 w 10000"/>
                <a:gd name="connsiteY32" fmla="*/ 1037 h 10000"/>
                <a:gd name="connsiteX33" fmla="*/ 9979 w 10000"/>
                <a:gd name="connsiteY33" fmla="*/ 1066 h 10000"/>
                <a:gd name="connsiteX34" fmla="*/ 10000 w 10000"/>
                <a:gd name="connsiteY34" fmla="*/ 1106 h 10000"/>
                <a:gd name="connsiteX35" fmla="*/ 9898 w 10000"/>
                <a:gd name="connsiteY35" fmla="*/ 1198 h 10000"/>
                <a:gd name="connsiteX36" fmla="*/ 9818 w 10000"/>
                <a:gd name="connsiteY36" fmla="*/ 1301 h 10000"/>
                <a:gd name="connsiteX37" fmla="*/ 9754 w 10000"/>
                <a:gd name="connsiteY37" fmla="*/ 1407 h 10000"/>
                <a:gd name="connsiteX38" fmla="*/ 9689 w 10000"/>
                <a:gd name="connsiteY38" fmla="*/ 1518 h 10000"/>
                <a:gd name="connsiteX39" fmla="*/ 9620 w 10000"/>
                <a:gd name="connsiteY39" fmla="*/ 1626 h 10000"/>
                <a:gd name="connsiteX40" fmla="*/ 9545 w 10000"/>
                <a:gd name="connsiteY40" fmla="*/ 1731 h 10000"/>
                <a:gd name="connsiteX41" fmla="*/ 9507 w 10000"/>
                <a:gd name="connsiteY41" fmla="*/ 1787 h 10000"/>
                <a:gd name="connsiteX42" fmla="*/ 9475 w 10000"/>
                <a:gd name="connsiteY42" fmla="*/ 1847 h 10000"/>
                <a:gd name="connsiteX43" fmla="*/ 9454 w 10000"/>
                <a:gd name="connsiteY43" fmla="*/ 1908 h 10000"/>
                <a:gd name="connsiteX44" fmla="*/ 9416 w 10000"/>
                <a:gd name="connsiteY44" fmla="*/ 1974 h 10000"/>
                <a:gd name="connsiteX45" fmla="*/ 9379 w 10000"/>
                <a:gd name="connsiteY45" fmla="*/ 2035 h 10000"/>
                <a:gd name="connsiteX46" fmla="*/ 9314 w 10000"/>
                <a:gd name="connsiteY46" fmla="*/ 2088 h 10000"/>
                <a:gd name="connsiteX47" fmla="*/ 9239 w 10000"/>
                <a:gd name="connsiteY47" fmla="*/ 2122 h 10000"/>
                <a:gd name="connsiteX48" fmla="*/ 9143 w 10000"/>
                <a:gd name="connsiteY48" fmla="*/ 2146 h 10000"/>
                <a:gd name="connsiteX49" fmla="*/ 9036 w 10000"/>
                <a:gd name="connsiteY49" fmla="*/ 2162 h 10000"/>
                <a:gd name="connsiteX50" fmla="*/ 8918 w 10000"/>
                <a:gd name="connsiteY50" fmla="*/ 2175 h 10000"/>
                <a:gd name="connsiteX51" fmla="*/ 8795 w 10000"/>
                <a:gd name="connsiteY51" fmla="*/ 2185 h 10000"/>
                <a:gd name="connsiteX52" fmla="*/ 8677 w 10000"/>
                <a:gd name="connsiteY52" fmla="*/ 2201 h 10000"/>
                <a:gd name="connsiteX53" fmla="*/ 8468 w 10000"/>
                <a:gd name="connsiteY53" fmla="*/ 2220 h 10000"/>
                <a:gd name="connsiteX54" fmla="*/ 8232 w 10000"/>
                <a:gd name="connsiteY54" fmla="*/ 2241 h 10000"/>
                <a:gd name="connsiteX55" fmla="*/ 7975 w 10000"/>
                <a:gd name="connsiteY55" fmla="*/ 2251 h 10000"/>
                <a:gd name="connsiteX56" fmla="*/ 7702 w 10000"/>
                <a:gd name="connsiteY56" fmla="*/ 2262 h 10000"/>
                <a:gd name="connsiteX57" fmla="*/ 7429 w 10000"/>
                <a:gd name="connsiteY57" fmla="*/ 2264 h 10000"/>
                <a:gd name="connsiteX58" fmla="*/ 7145 w 10000"/>
                <a:gd name="connsiteY58" fmla="*/ 2267 h 10000"/>
                <a:gd name="connsiteX59" fmla="*/ 6861 w 10000"/>
                <a:gd name="connsiteY59" fmla="*/ 2267 h 10000"/>
                <a:gd name="connsiteX60" fmla="*/ 6867 w 10000"/>
                <a:gd name="connsiteY60" fmla="*/ 2449 h 10000"/>
                <a:gd name="connsiteX61" fmla="*/ 6893 w 10000"/>
                <a:gd name="connsiteY61" fmla="*/ 2637 h 10000"/>
                <a:gd name="connsiteX62" fmla="*/ 6936 w 10000"/>
                <a:gd name="connsiteY62" fmla="*/ 2821 h 10000"/>
                <a:gd name="connsiteX63" fmla="*/ 6990 w 10000"/>
                <a:gd name="connsiteY63" fmla="*/ 2996 h 10000"/>
                <a:gd name="connsiteX64" fmla="*/ 7059 w 10000"/>
                <a:gd name="connsiteY64" fmla="*/ 3159 h 10000"/>
                <a:gd name="connsiteX65" fmla="*/ 7129 w 10000"/>
                <a:gd name="connsiteY65" fmla="*/ 3304 h 10000"/>
                <a:gd name="connsiteX66" fmla="*/ 7177 w 10000"/>
                <a:gd name="connsiteY66" fmla="*/ 3423 h 10000"/>
                <a:gd name="connsiteX67" fmla="*/ 7225 w 10000"/>
                <a:gd name="connsiteY67" fmla="*/ 3537 h 10000"/>
                <a:gd name="connsiteX68" fmla="*/ 7263 w 10000"/>
                <a:gd name="connsiteY68" fmla="*/ 3653 h 10000"/>
                <a:gd name="connsiteX69" fmla="*/ 7311 w 10000"/>
                <a:gd name="connsiteY69" fmla="*/ 3769 h 10000"/>
                <a:gd name="connsiteX70" fmla="*/ 7370 w 10000"/>
                <a:gd name="connsiteY70" fmla="*/ 3885 h 10000"/>
                <a:gd name="connsiteX71" fmla="*/ 7450 w 10000"/>
                <a:gd name="connsiteY71" fmla="*/ 3980 h 10000"/>
                <a:gd name="connsiteX72" fmla="*/ 7531 w 10000"/>
                <a:gd name="connsiteY72" fmla="*/ 4075 h 10000"/>
                <a:gd name="connsiteX73" fmla="*/ 7622 w 10000"/>
                <a:gd name="connsiteY73" fmla="*/ 4170 h 10000"/>
                <a:gd name="connsiteX74" fmla="*/ 7702 w 10000"/>
                <a:gd name="connsiteY74" fmla="*/ 4262 h 10000"/>
                <a:gd name="connsiteX75" fmla="*/ 7766 w 10000"/>
                <a:gd name="connsiteY75" fmla="*/ 4355 h 10000"/>
                <a:gd name="connsiteX76" fmla="*/ 7793 w 10000"/>
                <a:gd name="connsiteY76" fmla="*/ 4447 h 10000"/>
                <a:gd name="connsiteX77" fmla="*/ 7745 w 10000"/>
                <a:gd name="connsiteY77" fmla="*/ 4476 h 10000"/>
                <a:gd name="connsiteX78" fmla="*/ 7697 w 10000"/>
                <a:gd name="connsiteY78" fmla="*/ 4503 h 10000"/>
                <a:gd name="connsiteX79" fmla="*/ 7649 w 10000"/>
                <a:gd name="connsiteY79" fmla="*/ 4534 h 10000"/>
                <a:gd name="connsiteX80" fmla="*/ 7606 w 10000"/>
                <a:gd name="connsiteY80" fmla="*/ 4558 h 10000"/>
                <a:gd name="connsiteX81" fmla="*/ 7568 w 10000"/>
                <a:gd name="connsiteY81" fmla="*/ 4571 h 10000"/>
                <a:gd name="connsiteX82" fmla="*/ 7488 w 10000"/>
                <a:gd name="connsiteY82" fmla="*/ 4582 h 10000"/>
                <a:gd name="connsiteX83" fmla="*/ 7413 w 10000"/>
                <a:gd name="connsiteY83" fmla="*/ 4603 h 10000"/>
                <a:gd name="connsiteX84" fmla="*/ 7322 w 10000"/>
                <a:gd name="connsiteY84" fmla="*/ 4629 h 10000"/>
                <a:gd name="connsiteX85" fmla="*/ 7242 w 10000"/>
                <a:gd name="connsiteY85" fmla="*/ 4663 h 10000"/>
                <a:gd name="connsiteX86" fmla="*/ 7172 w 10000"/>
                <a:gd name="connsiteY86" fmla="*/ 4698 h 10000"/>
                <a:gd name="connsiteX87" fmla="*/ 7108 w 10000"/>
                <a:gd name="connsiteY87" fmla="*/ 4727 h 10000"/>
                <a:gd name="connsiteX88" fmla="*/ 7054 w 10000"/>
                <a:gd name="connsiteY88" fmla="*/ 4719 h 10000"/>
                <a:gd name="connsiteX89" fmla="*/ 7017 w 10000"/>
                <a:gd name="connsiteY89" fmla="*/ 4431 h 10000"/>
                <a:gd name="connsiteX90" fmla="*/ 6947 w 10000"/>
                <a:gd name="connsiteY90" fmla="*/ 4431 h 10000"/>
                <a:gd name="connsiteX91" fmla="*/ 6893 w 10000"/>
                <a:gd name="connsiteY91" fmla="*/ 4434 h 10000"/>
                <a:gd name="connsiteX92" fmla="*/ 6840 w 10000"/>
                <a:gd name="connsiteY92" fmla="*/ 4434 h 10000"/>
                <a:gd name="connsiteX93" fmla="*/ 6770 w 10000"/>
                <a:gd name="connsiteY93" fmla="*/ 4437 h 10000"/>
                <a:gd name="connsiteX94" fmla="*/ 6663 w 10000"/>
                <a:gd name="connsiteY94" fmla="*/ 4442 h 10000"/>
                <a:gd name="connsiteX95" fmla="*/ 6652 w 10000"/>
                <a:gd name="connsiteY95" fmla="*/ 4587 h 10000"/>
                <a:gd name="connsiteX96" fmla="*/ 6642 w 10000"/>
                <a:gd name="connsiteY96" fmla="*/ 4737 h 10000"/>
                <a:gd name="connsiteX97" fmla="*/ 6636 w 10000"/>
                <a:gd name="connsiteY97" fmla="*/ 4885 h 10000"/>
                <a:gd name="connsiteX98" fmla="*/ 6615 w 10000"/>
                <a:gd name="connsiteY98" fmla="*/ 5033 h 10000"/>
                <a:gd name="connsiteX99" fmla="*/ 6572 w 10000"/>
                <a:gd name="connsiteY99" fmla="*/ 5141 h 10000"/>
                <a:gd name="connsiteX100" fmla="*/ 6524 w 10000"/>
                <a:gd name="connsiteY100" fmla="*/ 5252 h 10000"/>
                <a:gd name="connsiteX101" fmla="*/ 6476 w 10000"/>
                <a:gd name="connsiteY101" fmla="*/ 5352 h 10000"/>
                <a:gd name="connsiteX102" fmla="*/ 6449 w 10000"/>
                <a:gd name="connsiteY102" fmla="*/ 5455 h 10000"/>
                <a:gd name="connsiteX103" fmla="*/ 6454 w 10000"/>
                <a:gd name="connsiteY103" fmla="*/ 5550 h 10000"/>
                <a:gd name="connsiteX104" fmla="*/ 6443 w 10000"/>
                <a:gd name="connsiteY104" fmla="*/ 5556 h 10000"/>
                <a:gd name="connsiteX105" fmla="*/ 6427 w 10000"/>
                <a:gd name="connsiteY105" fmla="*/ 5556 h 10000"/>
                <a:gd name="connsiteX106" fmla="*/ 6427 w 10000"/>
                <a:gd name="connsiteY106" fmla="*/ 5556 h 10000"/>
                <a:gd name="connsiteX107" fmla="*/ 6422 w 10000"/>
                <a:gd name="connsiteY107" fmla="*/ 5558 h 10000"/>
                <a:gd name="connsiteX108" fmla="*/ 6422 w 10000"/>
                <a:gd name="connsiteY108" fmla="*/ 5566 h 10000"/>
                <a:gd name="connsiteX109" fmla="*/ 6422 w 10000"/>
                <a:gd name="connsiteY109" fmla="*/ 5571 h 10000"/>
                <a:gd name="connsiteX110" fmla="*/ 6422 w 10000"/>
                <a:gd name="connsiteY110" fmla="*/ 5582 h 10000"/>
                <a:gd name="connsiteX111" fmla="*/ 6422 w 10000"/>
                <a:gd name="connsiteY111" fmla="*/ 5595 h 10000"/>
                <a:gd name="connsiteX112" fmla="*/ 6347 w 10000"/>
                <a:gd name="connsiteY112" fmla="*/ 5682 h 10000"/>
                <a:gd name="connsiteX113" fmla="*/ 6288 w 10000"/>
                <a:gd name="connsiteY113" fmla="*/ 5775 h 10000"/>
                <a:gd name="connsiteX114" fmla="*/ 6261 w 10000"/>
                <a:gd name="connsiteY114" fmla="*/ 5872 h 10000"/>
                <a:gd name="connsiteX115" fmla="*/ 6251 w 10000"/>
                <a:gd name="connsiteY115" fmla="*/ 5978 h 10000"/>
                <a:gd name="connsiteX116" fmla="*/ 6235 w 10000"/>
                <a:gd name="connsiteY116" fmla="*/ 6083 h 10000"/>
                <a:gd name="connsiteX117" fmla="*/ 6229 w 10000"/>
                <a:gd name="connsiteY117" fmla="*/ 6194 h 10000"/>
                <a:gd name="connsiteX118" fmla="*/ 6208 w 10000"/>
                <a:gd name="connsiteY118" fmla="*/ 6302 h 10000"/>
                <a:gd name="connsiteX119" fmla="*/ 6170 w 10000"/>
                <a:gd name="connsiteY119" fmla="*/ 6413 h 10000"/>
                <a:gd name="connsiteX120" fmla="*/ 5978 w 10000"/>
                <a:gd name="connsiteY120" fmla="*/ 7213 h 10000"/>
                <a:gd name="connsiteX121" fmla="*/ 5951 w 10000"/>
                <a:gd name="connsiteY121" fmla="*/ 7300 h 10000"/>
                <a:gd name="connsiteX122" fmla="*/ 5935 w 10000"/>
                <a:gd name="connsiteY122" fmla="*/ 7398 h 10000"/>
                <a:gd name="connsiteX123" fmla="*/ 5929 w 10000"/>
                <a:gd name="connsiteY123" fmla="*/ 7487 h 10000"/>
                <a:gd name="connsiteX124" fmla="*/ 5929 w 10000"/>
                <a:gd name="connsiteY124" fmla="*/ 7585 h 10000"/>
                <a:gd name="connsiteX125" fmla="*/ 5929 w 10000"/>
                <a:gd name="connsiteY125" fmla="*/ 7672 h 10000"/>
                <a:gd name="connsiteX126" fmla="*/ 5913 w 10000"/>
                <a:gd name="connsiteY126" fmla="*/ 7754 h 10000"/>
                <a:gd name="connsiteX127" fmla="*/ 5897 w 10000"/>
                <a:gd name="connsiteY127" fmla="*/ 7831 h 10000"/>
                <a:gd name="connsiteX128" fmla="*/ 5865 w 10000"/>
                <a:gd name="connsiteY128" fmla="*/ 7915 h 10000"/>
                <a:gd name="connsiteX129" fmla="*/ 5865 w 10000"/>
                <a:gd name="connsiteY129" fmla="*/ 7997 h 10000"/>
                <a:gd name="connsiteX130" fmla="*/ 5886 w 10000"/>
                <a:gd name="connsiteY130" fmla="*/ 8073 h 10000"/>
                <a:gd name="connsiteX131" fmla="*/ 5924 w 10000"/>
                <a:gd name="connsiteY131" fmla="*/ 8147 h 10000"/>
                <a:gd name="connsiteX132" fmla="*/ 5972 w 10000"/>
                <a:gd name="connsiteY132" fmla="*/ 8216 h 10000"/>
                <a:gd name="connsiteX133" fmla="*/ 6020 w 10000"/>
                <a:gd name="connsiteY133" fmla="*/ 8282 h 10000"/>
                <a:gd name="connsiteX134" fmla="*/ 6069 w 10000"/>
                <a:gd name="connsiteY134" fmla="*/ 8343 h 10000"/>
                <a:gd name="connsiteX135" fmla="*/ 6138 w 10000"/>
                <a:gd name="connsiteY135" fmla="*/ 8551 h 10000"/>
                <a:gd name="connsiteX136" fmla="*/ 6111 w 10000"/>
                <a:gd name="connsiteY136" fmla="*/ 8572 h 10000"/>
                <a:gd name="connsiteX137" fmla="*/ 6069 w 10000"/>
                <a:gd name="connsiteY137" fmla="*/ 8585 h 10000"/>
                <a:gd name="connsiteX138" fmla="*/ 6031 w 10000"/>
                <a:gd name="connsiteY138" fmla="*/ 8599 h 10000"/>
                <a:gd name="connsiteX139" fmla="*/ 5999 w 10000"/>
                <a:gd name="connsiteY139" fmla="*/ 8620 h 10000"/>
                <a:gd name="connsiteX140" fmla="*/ 6069 w 10000"/>
                <a:gd name="connsiteY140" fmla="*/ 8630 h 10000"/>
                <a:gd name="connsiteX141" fmla="*/ 6117 w 10000"/>
                <a:gd name="connsiteY141" fmla="*/ 8643 h 10000"/>
                <a:gd name="connsiteX142" fmla="*/ 6160 w 10000"/>
                <a:gd name="connsiteY142" fmla="*/ 8670 h 10000"/>
                <a:gd name="connsiteX143" fmla="*/ 6138 w 10000"/>
                <a:gd name="connsiteY143" fmla="*/ 8720 h 10000"/>
                <a:gd name="connsiteX144" fmla="*/ 6144 w 10000"/>
                <a:gd name="connsiteY144" fmla="*/ 8770 h 10000"/>
                <a:gd name="connsiteX145" fmla="*/ 6181 w 10000"/>
                <a:gd name="connsiteY145" fmla="*/ 8826 h 10000"/>
                <a:gd name="connsiteX146" fmla="*/ 6235 w 10000"/>
                <a:gd name="connsiteY146" fmla="*/ 8873 h 10000"/>
                <a:gd name="connsiteX147" fmla="*/ 6288 w 10000"/>
                <a:gd name="connsiteY147" fmla="*/ 8918 h 10000"/>
                <a:gd name="connsiteX148" fmla="*/ 6352 w 10000"/>
                <a:gd name="connsiteY148" fmla="*/ 8952 h 10000"/>
                <a:gd name="connsiteX149" fmla="*/ 6465 w 10000"/>
                <a:gd name="connsiteY149" fmla="*/ 9005 h 10000"/>
                <a:gd name="connsiteX150" fmla="*/ 6583 w 10000"/>
                <a:gd name="connsiteY150" fmla="*/ 9063 h 10000"/>
                <a:gd name="connsiteX151" fmla="*/ 6706 w 10000"/>
                <a:gd name="connsiteY151" fmla="*/ 9116 h 10000"/>
                <a:gd name="connsiteX152" fmla="*/ 6781 w 10000"/>
                <a:gd name="connsiteY152" fmla="*/ 9140 h 10000"/>
                <a:gd name="connsiteX153" fmla="*/ 6867 w 10000"/>
                <a:gd name="connsiteY153" fmla="*/ 9161 h 10000"/>
                <a:gd name="connsiteX154" fmla="*/ 6958 w 10000"/>
                <a:gd name="connsiteY154" fmla="*/ 9179 h 10000"/>
                <a:gd name="connsiteX155" fmla="*/ 7043 w 10000"/>
                <a:gd name="connsiteY155" fmla="*/ 9200 h 10000"/>
                <a:gd name="connsiteX156" fmla="*/ 7134 w 10000"/>
                <a:gd name="connsiteY156" fmla="*/ 9224 h 10000"/>
                <a:gd name="connsiteX157" fmla="*/ 7220 w 10000"/>
                <a:gd name="connsiteY157" fmla="*/ 9248 h 10000"/>
                <a:gd name="connsiteX158" fmla="*/ 7290 w 10000"/>
                <a:gd name="connsiteY158" fmla="*/ 9279 h 10000"/>
                <a:gd name="connsiteX159" fmla="*/ 7343 w 10000"/>
                <a:gd name="connsiteY159" fmla="*/ 9314 h 10000"/>
                <a:gd name="connsiteX160" fmla="*/ 7386 w 10000"/>
                <a:gd name="connsiteY160" fmla="*/ 9359 h 10000"/>
                <a:gd name="connsiteX161" fmla="*/ 7408 w 10000"/>
                <a:gd name="connsiteY161" fmla="*/ 9409 h 10000"/>
                <a:gd name="connsiteX162" fmla="*/ 7381 w 10000"/>
                <a:gd name="connsiteY162" fmla="*/ 9433 h 10000"/>
                <a:gd name="connsiteX163" fmla="*/ 7359 w 10000"/>
                <a:gd name="connsiteY163" fmla="*/ 9464 h 10000"/>
                <a:gd name="connsiteX164" fmla="*/ 7333 w 10000"/>
                <a:gd name="connsiteY164" fmla="*/ 9493 h 10000"/>
                <a:gd name="connsiteX165" fmla="*/ 7284 w 10000"/>
                <a:gd name="connsiteY165" fmla="*/ 9522 h 10000"/>
                <a:gd name="connsiteX166" fmla="*/ 7193 w 10000"/>
                <a:gd name="connsiteY166" fmla="*/ 9546 h 10000"/>
                <a:gd name="connsiteX167" fmla="*/ 7081 w 10000"/>
                <a:gd name="connsiteY167" fmla="*/ 9559 h 10000"/>
                <a:gd name="connsiteX168" fmla="*/ 6958 w 10000"/>
                <a:gd name="connsiteY168" fmla="*/ 9562 h 10000"/>
                <a:gd name="connsiteX169" fmla="*/ 6824 w 10000"/>
                <a:gd name="connsiteY169" fmla="*/ 9559 h 10000"/>
                <a:gd name="connsiteX170" fmla="*/ 6690 w 10000"/>
                <a:gd name="connsiteY170" fmla="*/ 9551 h 10000"/>
                <a:gd name="connsiteX171" fmla="*/ 6567 w 10000"/>
                <a:gd name="connsiteY171" fmla="*/ 9546 h 10000"/>
                <a:gd name="connsiteX172" fmla="*/ 6454 w 10000"/>
                <a:gd name="connsiteY172" fmla="*/ 9538 h 10000"/>
                <a:gd name="connsiteX173" fmla="*/ 6261 w 10000"/>
                <a:gd name="connsiteY173" fmla="*/ 9525 h 10000"/>
                <a:gd name="connsiteX174" fmla="*/ 6074 w 10000"/>
                <a:gd name="connsiteY174" fmla="*/ 9493 h 10000"/>
                <a:gd name="connsiteX175" fmla="*/ 5903 w 10000"/>
                <a:gd name="connsiteY175" fmla="*/ 9454 h 10000"/>
                <a:gd name="connsiteX176" fmla="*/ 5726 w 10000"/>
                <a:gd name="connsiteY176" fmla="*/ 9401 h 10000"/>
                <a:gd name="connsiteX177" fmla="*/ 5560 w 10000"/>
                <a:gd name="connsiteY177" fmla="*/ 9351 h 10000"/>
                <a:gd name="connsiteX178" fmla="*/ 5404 w 10000"/>
                <a:gd name="connsiteY178" fmla="*/ 9295 h 10000"/>
                <a:gd name="connsiteX179" fmla="*/ 5244 w 10000"/>
                <a:gd name="connsiteY179" fmla="*/ 9245 h 10000"/>
                <a:gd name="connsiteX180" fmla="*/ 5083 w 10000"/>
                <a:gd name="connsiteY180" fmla="*/ 9250 h 10000"/>
                <a:gd name="connsiteX181" fmla="*/ 5019 w 10000"/>
                <a:gd name="connsiteY181" fmla="*/ 9245 h 10000"/>
                <a:gd name="connsiteX182" fmla="*/ 4944 w 10000"/>
                <a:gd name="connsiteY182" fmla="*/ 9227 h 10000"/>
                <a:gd name="connsiteX183" fmla="*/ 4853 w 10000"/>
                <a:gd name="connsiteY183" fmla="*/ 9211 h 10000"/>
                <a:gd name="connsiteX184" fmla="*/ 4762 w 10000"/>
                <a:gd name="connsiteY184" fmla="*/ 9187 h 10000"/>
                <a:gd name="connsiteX185" fmla="*/ 4681 w 10000"/>
                <a:gd name="connsiteY185" fmla="*/ 9163 h 10000"/>
                <a:gd name="connsiteX186" fmla="*/ 4617 w 10000"/>
                <a:gd name="connsiteY186" fmla="*/ 9134 h 10000"/>
                <a:gd name="connsiteX187" fmla="*/ 4585 w 10000"/>
                <a:gd name="connsiteY187" fmla="*/ 9105 h 10000"/>
                <a:gd name="connsiteX188" fmla="*/ 4574 w 10000"/>
                <a:gd name="connsiteY188" fmla="*/ 9060 h 10000"/>
                <a:gd name="connsiteX189" fmla="*/ 4585 w 10000"/>
                <a:gd name="connsiteY189" fmla="*/ 9005 h 10000"/>
                <a:gd name="connsiteX190" fmla="*/ 4606 w 10000"/>
                <a:gd name="connsiteY190" fmla="*/ 8947 h 10000"/>
                <a:gd name="connsiteX191" fmla="*/ 4638 w 10000"/>
                <a:gd name="connsiteY191" fmla="*/ 8884 h 10000"/>
                <a:gd name="connsiteX192" fmla="*/ 4681 w 10000"/>
                <a:gd name="connsiteY192" fmla="*/ 8820 h 10000"/>
                <a:gd name="connsiteX193" fmla="*/ 4724 w 10000"/>
                <a:gd name="connsiteY193" fmla="*/ 8757 h 10000"/>
                <a:gd name="connsiteX194" fmla="*/ 4756 w 10000"/>
                <a:gd name="connsiteY194" fmla="*/ 8699 h 10000"/>
                <a:gd name="connsiteX195" fmla="*/ 4783 w 10000"/>
                <a:gd name="connsiteY195" fmla="*/ 8646 h 10000"/>
                <a:gd name="connsiteX196" fmla="*/ 4799 w 10000"/>
                <a:gd name="connsiteY196" fmla="*/ 8604 h 10000"/>
                <a:gd name="connsiteX197" fmla="*/ 4676 w 10000"/>
                <a:gd name="connsiteY197" fmla="*/ 8572 h 10000"/>
                <a:gd name="connsiteX198" fmla="*/ 4590 w 10000"/>
                <a:gd name="connsiteY198" fmla="*/ 8538 h 10000"/>
                <a:gd name="connsiteX199" fmla="*/ 4537 w 10000"/>
                <a:gd name="connsiteY199" fmla="*/ 8501 h 10000"/>
                <a:gd name="connsiteX200" fmla="*/ 4499 w 10000"/>
                <a:gd name="connsiteY200" fmla="*/ 8459 h 10000"/>
                <a:gd name="connsiteX201" fmla="*/ 4488 w 10000"/>
                <a:gd name="connsiteY201" fmla="*/ 8414 h 10000"/>
                <a:gd name="connsiteX202" fmla="*/ 4494 w 10000"/>
                <a:gd name="connsiteY202" fmla="*/ 8366 h 10000"/>
                <a:gd name="connsiteX203" fmla="*/ 4510 w 10000"/>
                <a:gd name="connsiteY203" fmla="*/ 8316 h 10000"/>
                <a:gd name="connsiteX204" fmla="*/ 4537 w 10000"/>
                <a:gd name="connsiteY204" fmla="*/ 8263 h 10000"/>
                <a:gd name="connsiteX205" fmla="*/ 4563 w 10000"/>
                <a:gd name="connsiteY205" fmla="*/ 8211 h 10000"/>
                <a:gd name="connsiteX206" fmla="*/ 4585 w 10000"/>
                <a:gd name="connsiteY206" fmla="*/ 8155 h 10000"/>
                <a:gd name="connsiteX207" fmla="*/ 4606 w 10000"/>
                <a:gd name="connsiteY207" fmla="*/ 8097 h 10000"/>
                <a:gd name="connsiteX208" fmla="*/ 4612 w 10000"/>
                <a:gd name="connsiteY208" fmla="*/ 8042 h 10000"/>
                <a:gd name="connsiteX209" fmla="*/ 4606 w 10000"/>
                <a:gd name="connsiteY209" fmla="*/ 7984 h 10000"/>
                <a:gd name="connsiteX210" fmla="*/ 4590 w 10000"/>
                <a:gd name="connsiteY210" fmla="*/ 7920 h 10000"/>
                <a:gd name="connsiteX211" fmla="*/ 4585 w 10000"/>
                <a:gd name="connsiteY211" fmla="*/ 7838 h 10000"/>
                <a:gd name="connsiteX212" fmla="*/ 4585 w 10000"/>
                <a:gd name="connsiteY212" fmla="*/ 7746 h 10000"/>
                <a:gd name="connsiteX213" fmla="*/ 4590 w 10000"/>
                <a:gd name="connsiteY213" fmla="*/ 7646 h 10000"/>
                <a:gd name="connsiteX214" fmla="*/ 4606 w 10000"/>
                <a:gd name="connsiteY214" fmla="*/ 7551 h 10000"/>
                <a:gd name="connsiteX215" fmla="*/ 4628 w 10000"/>
                <a:gd name="connsiteY215" fmla="*/ 7464 h 10000"/>
                <a:gd name="connsiteX216" fmla="*/ 4644 w 10000"/>
                <a:gd name="connsiteY216" fmla="*/ 7324 h 10000"/>
                <a:gd name="connsiteX217" fmla="*/ 4660 w 10000"/>
                <a:gd name="connsiteY217" fmla="*/ 7173 h 10000"/>
                <a:gd name="connsiteX218" fmla="*/ 4660 w 10000"/>
                <a:gd name="connsiteY218" fmla="*/ 7018 h 10000"/>
                <a:gd name="connsiteX219" fmla="*/ 4655 w 10000"/>
                <a:gd name="connsiteY219" fmla="*/ 6854 h 10000"/>
                <a:gd name="connsiteX220" fmla="*/ 4638 w 10000"/>
                <a:gd name="connsiteY220" fmla="*/ 6693 h 10000"/>
                <a:gd name="connsiteX221" fmla="*/ 4633 w 10000"/>
                <a:gd name="connsiteY221" fmla="*/ 6540 h 10000"/>
                <a:gd name="connsiteX222" fmla="*/ 4628 w 10000"/>
                <a:gd name="connsiteY222" fmla="*/ 6395 h 10000"/>
                <a:gd name="connsiteX223" fmla="*/ 4628 w 10000"/>
                <a:gd name="connsiteY223" fmla="*/ 6310 h 10000"/>
                <a:gd name="connsiteX224" fmla="*/ 4633 w 10000"/>
                <a:gd name="connsiteY224" fmla="*/ 6226 h 10000"/>
                <a:gd name="connsiteX225" fmla="*/ 4644 w 10000"/>
                <a:gd name="connsiteY225" fmla="*/ 6139 h 10000"/>
                <a:gd name="connsiteX226" fmla="*/ 4660 w 10000"/>
                <a:gd name="connsiteY226" fmla="*/ 6054 h 10000"/>
                <a:gd name="connsiteX227" fmla="*/ 4676 w 10000"/>
                <a:gd name="connsiteY227" fmla="*/ 5967 h 10000"/>
                <a:gd name="connsiteX228" fmla="*/ 4676 w 10000"/>
                <a:gd name="connsiteY228" fmla="*/ 5891 h 10000"/>
                <a:gd name="connsiteX229" fmla="*/ 4665 w 10000"/>
                <a:gd name="connsiteY229" fmla="*/ 5817 h 10000"/>
                <a:gd name="connsiteX230" fmla="*/ 4638 w 10000"/>
                <a:gd name="connsiteY230" fmla="*/ 5751 h 10000"/>
                <a:gd name="connsiteX231" fmla="*/ 4585 w 10000"/>
                <a:gd name="connsiteY231" fmla="*/ 5693 h 10000"/>
                <a:gd name="connsiteX232" fmla="*/ 4585 w 10000"/>
                <a:gd name="connsiteY232" fmla="*/ 5709 h 10000"/>
                <a:gd name="connsiteX233" fmla="*/ 4547 w 10000"/>
                <a:gd name="connsiteY233" fmla="*/ 5740 h 10000"/>
                <a:gd name="connsiteX234" fmla="*/ 4510 w 10000"/>
                <a:gd name="connsiteY234" fmla="*/ 5785 h 10000"/>
                <a:gd name="connsiteX235" fmla="*/ 4488 w 10000"/>
                <a:gd name="connsiteY235" fmla="*/ 5827 h 10000"/>
                <a:gd name="connsiteX236" fmla="*/ 4478 w 10000"/>
                <a:gd name="connsiteY236" fmla="*/ 5872 h 10000"/>
                <a:gd name="connsiteX237" fmla="*/ 4446 w 10000"/>
                <a:gd name="connsiteY237" fmla="*/ 5885 h 10000"/>
                <a:gd name="connsiteX238" fmla="*/ 4408 w 10000"/>
                <a:gd name="connsiteY238" fmla="*/ 5914 h 10000"/>
                <a:gd name="connsiteX239" fmla="*/ 4371 w 10000"/>
                <a:gd name="connsiteY239" fmla="*/ 5954 h 10000"/>
                <a:gd name="connsiteX240" fmla="*/ 4328 w 10000"/>
                <a:gd name="connsiteY240" fmla="*/ 6002 h 10000"/>
                <a:gd name="connsiteX241" fmla="*/ 4280 w 10000"/>
                <a:gd name="connsiteY241" fmla="*/ 6057 h 10000"/>
                <a:gd name="connsiteX242" fmla="*/ 4237 w 10000"/>
                <a:gd name="connsiteY242" fmla="*/ 6112 h 10000"/>
                <a:gd name="connsiteX243" fmla="*/ 4205 w 10000"/>
                <a:gd name="connsiteY243" fmla="*/ 6165 h 10000"/>
                <a:gd name="connsiteX244" fmla="*/ 4162 w 10000"/>
                <a:gd name="connsiteY244" fmla="*/ 6215 h 10000"/>
                <a:gd name="connsiteX245" fmla="*/ 4044 w 10000"/>
                <a:gd name="connsiteY245" fmla="*/ 6358 h 10000"/>
                <a:gd name="connsiteX246" fmla="*/ 3910 w 10000"/>
                <a:gd name="connsiteY246" fmla="*/ 6500 h 10000"/>
                <a:gd name="connsiteX247" fmla="*/ 3787 w 10000"/>
                <a:gd name="connsiteY247" fmla="*/ 6646 h 10000"/>
                <a:gd name="connsiteX248" fmla="*/ 3680 w 10000"/>
                <a:gd name="connsiteY248" fmla="*/ 6788 h 10000"/>
                <a:gd name="connsiteX249" fmla="*/ 3599 w 10000"/>
                <a:gd name="connsiteY249" fmla="*/ 6925 h 10000"/>
                <a:gd name="connsiteX250" fmla="*/ 3599 w 10000"/>
                <a:gd name="connsiteY250" fmla="*/ 6928 h 10000"/>
                <a:gd name="connsiteX251" fmla="*/ 3599 w 10000"/>
                <a:gd name="connsiteY251" fmla="*/ 6931 h 10000"/>
                <a:gd name="connsiteX252" fmla="*/ 3605 w 10000"/>
                <a:gd name="connsiteY252" fmla="*/ 6936 h 10000"/>
                <a:gd name="connsiteX253" fmla="*/ 3605 w 10000"/>
                <a:gd name="connsiteY253" fmla="*/ 6941 h 10000"/>
                <a:gd name="connsiteX254" fmla="*/ 3621 w 10000"/>
                <a:gd name="connsiteY254" fmla="*/ 6952 h 10000"/>
                <a:gd name="connsiteX255" fmla="*/ 3562 w 10000"/>
                <a:gd name="connsiteY255" fmla="*/ 6941 h 10000"/>
                <a:gd name="connsiteX256" fmla="*/ 3535 w 10000"/>
                <a:gd name="connsiteY256" fmla="*/ 6997 h 10000"/>
                <a:gd name="connsiteX257" fmla="*/ 3492 w 10000"/>
                <a:gd name="connsiteY257" fmla="*/ 7052 h 10000"/>
                <a:gd name="connsiteX258" fmla="*/ 3455 w 10000"/>
                <a:gd name="connsiteY258" fmla="*/ 7102 h 10000"/>
                <a:gd name="connsiteX259" fmla="*/ 3407 w 10000"/>
                <a:gd name="connsiteY259" fmla="*/ 7150 h 10000"/>
                <a:gd name="connsiteX260" fmla="*/ 3369 w 10000"/>
                <a:gd name="connsiteY260" fmla="*/ 7184 h 10000"/>
                <a:gd name="connsiteX261" fmla="*/ 3348 w 10000"/>
                <a:gd name="connsiteY261" fmla="*/ 7226 h 10000"/>
                <a:gd name="connsiteX262" fmla="*/ 3348 w 10000"/>
                <a:gd name="connsiteY262" fmla="*/ 7266 h 10000"/>
                <a:gd name="connsiteX263" fmla="*/ 3348 w 10000"/>
                <a:gd name="connsiteY263" fmla="*/ 7308 h 10000"/>
                <a:gd name="connsiteX264" fmla="*/ 3358 w 10000"/>
                <a:gd name="connsiteY264" fmla="*/ 7345 h 10000"/>
                <a:gd name="connsiteX265" fmla="*/ 3348 w 10000"/>
                <a:gd name="connsiteY265" fmla="*/ 7377 h 10000"/>
                <a:gd name="connsiteX266" fmla="*/ 3294 w 10000"/>
                <a:gd name="connsiteY266" fmla="*/ 7474 h 10000"/>
                <a:gd name="connsiteX267" fmla="*/ 3224 w 10000"/>
                <a:gd name="connsiteY267" fmla="*/ 7575 h 10000"/>
                <a:gd name="connsiteX268" fmla="*/ 3160 w 10000"/>
                <a:gd name="connsiteY268" fmla="*/ 7672 h 10000"/>
                <a:gd name="connsiteX269" fmla="*/ 3107 w 10000"/>
                <a:gd name="connsiteY269" fmla="*/ 7770 h 10000"/>
                <a:gd name="connsiteX270" fmla="*/ 3064 w 10000"/>
                <a:gd name="connsiteY270" fmla="*/ 7868 h 10000"/>
                <a:gd name="connsiteX271" fmla="*/ 3037 w 10000"/>
                <a:gd name="connsiteY271" fmla="*/ 7970 h 10000"/>
                <a:gd name="connsiteX272" fmla="*/ 3037 w 10000"/>
                <a:gd name="connsiteY272" fmla="*/ 8076 h 10000"/>
                <a:gd name="connsiteX273" fmla="*/ 3069 w 10000"/>
                <a:gd name="connsiteY273" fmla="*/ 8187 h 10000"/>
                <a:gd name="connsiteX274" fmla="*/ 3080 w 10000"/>
                <a:gd name="connsiteY274" fmla="*/ 8245 h 10000"/>
                <a:gd name="connsiteX275" fmla="*/ 3064 w 10000"/>
                <a:gd name="connsiteY275" fmla="*/ 8303 h 10000"/>
                <a:gd name="connsiteX276" fmla="*/ 3032 w 10000"/>
                <a:gd name="connsiteY276" fmla="*/ 8356 h 10000"/>
                <a:gd name="connsiteX277" fmla="*/ 2989 w 10000"/>
                <a:gd name="connsiteY277" fmla="*/ 8409 h 10000"/>
                <a:gd name="connsiteX278" fmla="*/ 2962 w 10000"/>
                <a:gd name="connsiteY278" fmla="*/ 8456 h 10000"/>
                <a:gd name="connsiteX279" fmla="*/ 2941 w 10000"/>
                <a:gd name="connsiteY279" fmla="*/ 8496 h 10000"/>
                <a:gd name="connsiteX280" fmla="*/ 2946 w 10000"/>
                <a:gd name="connsiteY280" fmla="*/ 8530 h 10000"/>
                <a:gd name="connsiteX281" fmla="*/ 3198 w 10000"/>
                <a:gd name="connsiteY281" fmla="*/ 8767 h 10000"/>
                <a:gd name="connsiteX282" fmla="*/ 3198 w 10000"/>
                <a:gd name="connsiteY282" fmla="*/ 8836 h 10000"/>
                <a:gd name="connsiteX283" fmla="*/ 3171 w 10000"/>
                <a:gd name="connsiteY283" fmla="*/ 8884 h 10000"/>
                <a:gd name="connsiteX284" fmla="*/ 3133 w 10000"/>
                <a:gd name="connsiteY284" fmla="*/ 8934 h 10000"/>
                <a:gd name="connsiteX285" fmla="*/ 3091 w 10000"/>
                <a:gd name="connsiteY285" fmla="*/ 8989 h 10000"/>
                <a:gd name="connsiteX286" fmla="*/ 3053 w 10000"/>
                <a:gd name="connsiteY286" fmla="*/ 9045 h 10000"/>
                <a:gd name="connsiteX287" fmla="*/ 3016 w 10000"/>
                <a:gd name="connsiteY287" fmla="*/ 9097 h 10000"/>
                <a:gd name="connsiteX288" fmla="*/ 2994 w 10000"/>
                <a:gd name="connsiteY288" fmla="*/ 9145 h 10000"/>
                <a:gd name="connsiteX289" fmla="*/ 2999 w 10000"/>
                <a:gd name="connsiteY289" fmla="*/ 9184 h 10000"/>
                <a:gd name="connsiteX290" fmla="*/ 3042 w 10000"/>
                <a:gd name="connsiteY290" fmla="*/ 9272 h 10000"/>
                <a:gd name="connsiteX291" fmla="*/ 3107 w 10000"/>
                <a:gd name="connsiteY291" fmla="*/ 9364 h 10000"/>
                <a:gd name="connsiteX292" fmla="*/ 3176 w 10000"/>
                <a:gd name="connsiteY292" fmla="*/ 9454 h 10000"/>
                <a:gd name="connsiteX293" fmla="*/ 3240 w 10000"/>
                <a:gd name="connsiteY293" fmla="*/ 9549 h 10000"/>
                <a:gd name="connsiteX294" fmla="*/ 3289 w 10000"/>
                <a:gd name="connsiteY294" fmla="*/ 9644 h 10000"/>
                <a:gd name="connsiteX295" fmla="*/ 3321 w 10000"/>
                <a:gd name="connsiteY295" fmla="*/ 9741 h 10000"/>
                <a:gd name="connsiteX296" fmla="*/ 3326 w 10000"/>
                <a:gd name="connsiteY296" fmla="*/ 9839 h 10000"/>
                <a:gd name="connsiteX297" fmla="*/ 3299 w 10000"/>
                <a:gd name="connsiteY297" fmla="*/ 9939 h 10000"/>
                <a:gd name="connsiteX298" fmla="*/ 3160 w 10000"/>
                <a:gd name="connsiteY298" fmla="*/ 9974 h 10000"/>
                <a:gd name="connsiteX299" fmla="*/ 3016 w 10000"/>
                <a:gd name="connsiteY299" fmla="*/ 9992 h 10000"/>
                <a:gd name="connsiteX300" fmla="*/ 2855 w 10000"/>
                <a:gd name="connsiteY300" fmla="*/ 10000 h 10000"/>
                <a:gd name="connsiteX301" fmla="*/ 2700 w 10000"/>
                <a:gd name="connsiteY301" fmla="*/ 9997 h 10000"/>
                <a:gd name="connsiteX302" fmla="*/ 2539 w 10000"/>
                <a:gd name="connsiteY302" fmla="*/ 9979 h 10000"/>
                <a:gd name="connsiteX303" fmla="*/ 2384 w 10000"/>
                <a:gd name="connsiteY303" fmla="*/ 9955 h 10000"/>
                <a:gd name="connsiteX304" fmla="*/ 2239 w 10000"/>
                <a:gd name="connsiteY304" fmla="*/ 9921 h 10000"/>
                <a:gd name="connsiteX305" fmla="*/ 2105 w 10000"/>
                <a:gd name="connsiteY305" fmla="*/ 9881 h 10000"/>
                <a:gd name="connsiteX306" fmla="*/ 1987 w 10000"/>
                <a:gd name="connsiteY306" fmla="*/ 9834 h 10000"/>
                <a:gd name="connsiteX307" fmla="*/ 1901 w 10000"/>
                <a:gd name="connsiteY307" fmla="*/ 9781 h 10000"/>
                <a:gd name="connsiteX308" fmla="*/ 1837 w 10000"/>
                <a:gd name="connsiteY308" fmla="*/ 9723 h 10000"/>
                <a:gd name="connsiteX309" fmla="*/ 1837 w 10000"/>
                <a:gd name="connsiteY309" fmla="*/ 9514 h 10000"/>
                <a:gd name="connsiteX310" fmla="*/ 1810 w 10000"/>
                <a:gd name="connsiteY310" fmla="*/ 9480 h 10000"/>
                <a:gd name="connsiteX311" fmla="*/ 1773 w 10000"/>
                <a:gd name="connsiteY311" fmla="*/ 9435 h 10000"/>
                <a:gd name="connsiteX312" fmla="*/ 1746 w 10000"/>
                <a:gd name="connsiteY312" fmla="*/ 9382 h 10000"/>
                <a:gd name="connsiteX313" fmla="*/ 1725 w 10000"/>
                <a:gd name="connsiteY313" fmla="*/ 9316 h 10000"/>
                <a:gd name="connsiteX314" fmla="*/ 1725 w 10000"/>
                <a:gd name="connsiteY314" fmla="*/ 9248 h 10000"/>
                <a:gd name="connsiteX315" fmla="*/ 1746 w 10000"/>
                <a:gd name="connsiteY315" fmla="*/ 9177 h 10000"/>
                <a:gd name="connsiteX316" fmla="*/ 1762 w 10000"/>
                <a:gd name="connsiteY316" fmla="*/ 9126 h 10000"/>
                <a:gd name="connsiteX317" fmla="*/ 1762 w 10000"/>
                <a:gd name="connsiteY317" fmla="*/ 9071 h 10000"/>
                <a:gd name="connsiteX318" fmla="*/ 1741 w 10000"/>
                <a:gd name="connsiteY318" fmla="*/ 9013 h 10000"/>
                <a:gd name="connsiteX319" fmla="*/ 1725 w 10000"/>
                <a:gd name="connsiteY319" fmla="*/ 8952 h 10000"/>
                <a:gd name="connsiteX320" fmla="*/ 1714 w 10000"/>
                <a:gd name="connsiteY320" fmla="*/ 8884 h 10000"/>
                <a:gd name="connsiteX321" fmla="*/ 1714 w 10000"/>
                <a:gd name="connsiteY321" fmla="*/ 8810 h 10000"/>
                <a:gd name="connsiteX322" fmla="*/ 1735 w 10000"/>
                <a:gd name="connsiteY322" fmla="*/ 8733 h 10000"/>
                <a:gd name="connsiteX323" fmla="*/ 1762 w 10000"/>
                <a:gd name="connsiteY323" fmla="*/ 8667 h 10000"/>
                <a:gd name="connsiteX324" fmla="*/ 1800 w 10000"/>
                <a:gd name="connsiteY324" fmla="*/ 8606 h 10000"/>
                <a:gd name="connsiteX325" fmla="*/ 1837 w 10000"/>
                <a:gd name="connsiteY325" fmla="*/ 8546 h 10000"/>
                <a:gd name="connsiteX326" fmla="*/ 1869 w 10000"/>
                <a:gd name="connsiteY326" fmla="*/ 8472 h 10000"/>
                <a:gd name="connsiteX327" fmla="*/ 1869 w 10000"/>
                <a:gd name="connsiteY327" fmla="*/ 7820 h 10000"/>
                <a:gd name="connsiteX328" fmla="*/ 1998 w 10000"/>
                <a:gd name="connsiteY328" fmla="*/ 7020 h 10000"/>
                <a:gd name="connsiteX329" fmla="*/ 2260 w 10000"/>
                <a:gd name="connsiteY329" fmla="*/ 6577 h 10000"/>
                <a:gd name="connsiteX330" fmla="*/ 2276 w 10000"/>
                <a:gd name="connsiteY330" fmla="*/ 6221 h 10000"/>
                <a:gd name="connsiteX331" fmla="*/ 2453 w 10000"/>
                <a:gd name="connsiteY331" fmla="*/ 5735 h 10000"/>
                <a:gd name="connsiteX332" fmla="*/ 2501 w 10000"/>
                <a:gd name="connsiteY332" fmla="*/ 5606 h 10000"/>
                <a:gd name="connsiteX333" fmla="*/ 2539 w 10000"/>
                <a:gd name="connsiteY333" fmla="*/ 5484 h 10000"/>
                <a:gd name="connsiteX334" fmla="*/ 2560 w 10000"/>
                <a:gd name="connsiteY334" fmla="*/ 5363 h 10000"/>
                <a:gd name="connsiteX335" fmla="*/ 2592 w 10000"/>
                <a:gd name="connsiteY335" fmla="*/ 5247 h 10000"/>
                <a:gd name="connsiteX336" fmla="*/ 2598 w 10000"/>
                <a:gd name="connsiteY336" fmla="*/ 5202 h 10000"/>
                <a:gd name="connsiteX337" fmla="*/ 2592 w 10000"/>
                <a:gd name="connsiteY337" fmla="*/ 5154 h 10000"/>
                <a:gd name="connsiteX338" fmla="*/ 2587 w 10000"/>
                <a:gd name="connsiteY338" fmla="*/ 5107 h 10000"/>
                <a:gd name="connsiteX339" fmla="*/ 2587 w 10000"/>
                <a:gd name="connsiteY339" fmla="*/ 5059 h 10000"/>
                <a:gd name="connsiteX340" fmla="*/ 2614 w 10000"/>
                <a:gd name="connsiteY340" fmla="*/ 5015 h 10000"/>
                <a:gd name="connsiteX341" fmla="*/ 2592 w 10000"/>
                <a:gd name="connsiteY341" fmla="*/ 5015 h 10000"/>
                <a:gd name="connsiteX342" fmla="*/ 2587 w 10000"/>
                <a:gd name="connsiteY342" fmla="*/ 5015 h 10000"/>
                <a:gd name="connsiteX343" fmla="*/ 2582 w 10000"/>
                <a:gd name="connsiteY343" fmla="*/ 5015 h 10000"/>
                <a:gd name="connsiteX344" fmla="*/ 2582 w 10000"/>
                <a:gd name="connsiteY344" fmla="*/ 5020 h 10000"/>
                <a:gd name="connsiteX345" fmla="*/ 2571 w 10000"/>
                <a:gd name="connsiteY345" fmla="*/ 5020 h 10000"/>
                <a:gd name="connsiteX346" fmla="*/ 2571 w 10000"/>
                <a:gd name="connsiteY346" fmla="*/ 5015 h 10000"/>
                <a:gd name="connsiteX347" fmla="*/ 2566 w 10000"/>
                <a:gd name="connsiteY347" fmla="*/ 5012 h 10000"/>
                <a:gd name="connsiteX348" fmla="*/ 2560 w 10000"/>
                <a:gd name="connsiteY348" fmla="*/ 5004 h 10000"/>
                <a:gd name="connsiteX349" fmla="*/ 2566 w 10000"/>
                <a:gd name="connsiteY349" fmla="*/ 4980 h 10000"/>
                <a:gd name="connsiteX350" fmla="*/ 2544 w 10000"/>
                <a:gd name="connsiteY350" fmla="*/ 4964 h 10000"/>
                <a:gd name="connsiteX351" fmla="*/ 2517 w 10000"/>
                <a:gd name="connsiteY351" fmla="*/ 4946 h 10000"/>
                <a:gd name="connsiteX352" fmla="*/ 2475 w 10000"/>
                <a:gd name="connsiteY352" fmla="*/ 4933 h 10000"/>
                <a:gd name="connsiteX353" fmla="*/ 2442 w 10000"/>
                <a:gd name="connsiteY353" fmla="*/ 4917 h 10000"/>
                <a:gd name="connsiteX354" fmla="*/ 2421 w 10000"/>
                <a:gd name="connsiteY354" fmla="*/ 4904 h 10000"/>
                <a:gd name="connsiteX355" fmla="*/ 2421 w 10000"/>
                <a:gd name="connsiteY355" fmla="*/ 4605 h 10000"/>
                <a:gd name="connsiteX356" fmla="*/ 2432 w 10000"/>
                <a:gd name="connsiteY356" fmla="*/ 4120 h 10000"/>
                <a:gd name="connsiteX357" fmla="*/ 2453 w 10000"/>
                <a:gd name="connsiteY357" fmla="*/ 4014 h 10000"/>
                <a:gd name="connsiteX358" fmla="*/ 2448 w 10000"/>
                <a:gd name="connsiteY358" fmla="*/ 3911 h 10000"/>
                <a:gd name="connsiteX359" fmla="*/ 2432 w 10000"/>
                <a:gd name="connsiteY359" fmla="*/ 3808 h 10000"/>
                <a:gd name="connsiteX360" fmla="*/ 2410 w 10000"/>
                <a:gd name="connsiteY360" fmla="*/ 3703 h 10000"/>
                <a:gd name="connsiteX361" fmla="*/ 2421 w 10000"/>
                <a:gd name="connsiteY361" fmla="*/ 3597 h 10000"/>
                <a:gd name="connsiteX362" fmla="*/ 2432 w 10000"/>
                <a:gd name="connsiteY362" fmla="*/ 3481 h 10000"/>
                <a:gd name="connsiteX363" fmla="*/ 2448 w 10000"/>
                <a:gd name="connsiteY363" fmla="*/ 3362 h 10000"/>
                <a:gd name="connsiteX364" fmla="*/ 2453 w 10000"/>
                <a:gd name="connsiteY364" fmla="*/ 3238 h 10000"/>
                <a:gd name="connsiteX365" fmla="*/ 2448 w 10000"/>
                <a:gd name="connsiteY365" fmla="*/ 3122 h 10000"/>
                <a:gd name="connsiteX366" fmla="*/ 2421 w 10000"/>
                <a:gd name="connsiteY366" fmla="*/ 3017 h 10000"/>
                <a:gd name="connsiteX367" fmla="*/ 2362 w 10000"/>
                <a:gd name="connsiteY367" fmla="*/ 2703 h 10000"/>
                <a:gd name="connsiteX368" fmla="*/ 2351 w 10000"/>
                <a:gd name="connsiteY368" fmla="*/ 2753 h 10000"/>
                <a:gd name="connsiteX369" fmla="*/ 2314 w 10000"/>
                <a:gd name="connsiteY369" fmla="*/ 2790 h 10000"/>
                <a:gd name="connsiteX370" fmla="*/ 2282 w 10000"/>
                <a:gd name="connsiteY370" fmla="*/ 2821 h 10000"/>
                <a:gd name="connsiteX371" fmla="*/ 2255 w 10000"/>
                <a:gd name="connsiteY371" fmla="*/ 2848 h 10000"/>
                <a:gd name="connsiteX372" fmla="*/ 2239 w 10000"/>
                <a:gd name="connsiteY372" fmla="*/ 2877 h 10000"/>
                <a:gd name="connsiteX373" fmla="*/ 2236 w 10000"/>
                <a:gd name="connsiteY373" fmla="*/ 2903 h 10000"/>
                <a:gd name="connsiteX374" fmla="*/ 2217 w 10000"/>
                <a:gd name="connsiteY374" fmla="*/ 2922 h 10000"/>
                <a:gd name="connsiteX375" fmla="*/ 2185 w 10000"/>
                <a:gd name="connsiteY375" fmla="*/ 2956 h 10000"/>
                <a:gd name="connsiteX376" fmla="*/ 2148 w 10000"/>
                <a:gd name="connsiteY376" fmla="*/ 2996 h 10000"/>
                <a:gd name="connsiteX377" fmla="*/ 2126 w 10000"/>
                <a:gd name="connsiteY377" fmla="*/ 3040 h 10000"/>
                <a:gd name="connsiteX378" fmla="*/ 2105 w 10000"/>
                <a:gd name="connsiteY378" fmla="*/ 3088 h 10000"/>
                <a:gd name="connsiteX379" fmla="*/ 2094 w 10000"/>
                <a:gd name="connsiteY379" fmla="*/ 3125 h 10000"/>
                <a:gd name="connsiteX380" fmla="*/ 2089 w 10000"/>
                <a:gd name="connsiteY380" fmla="*/ 3154 h 10000"/>
                <a:gd name="connsiteX381" fmla="*/ 2078 w 10000"/>
                <a:gd name="connsiteY381" fmla="*/ 3164 h 10000"/>
                <a:gd name="connsiteX382" fmla="*/ 1971 w 10000"/>
                <a:gd name="connsiteY382" fmla="*/ 3215 h 10000"/>
                <a:gd name="connsiteX383" fmla="*/ 1869 w 10000"/>
                <a:gd name="connsiteY383" fmla="*/ 3257 h 10000"/>
                <a:gd name="connsiteX384" fmla="*/ 1773 w 10000"/>
                <a:gd name="connsiteY384" fmla="*/ 3296 h 10000"/>
                <a:gd name="connsiteX385" fmla="*/ 1676 w 10000"/>
                <a:gd name="connsiteY385" fmla="*/ 3331 h 10000"/>
                <a:gd name="connsiteX386" fmla="*/ 1559 w 10000"/>
                <a:gd name="connsiteY386" fmla="*/ 3362 h 10000"/>
                <a:gd name="connsiteX387" fmla="*/ 1414 w 10000"/>
                <a:gd name="connsiteY387" fmla="*/ 3389 h 10000"/>
                <a:gd name="connsiteX388" fmla="*/ 1296 w 10000"/>
                <a:gd name="connsiteY388" fmla="*/ 3399 h 10000"/>
                <a:gd name="connsiteX389" fmla="*/ 1194 w 10000"/>
                <a:gd name="connsiteY389" fmla="*/ 3391 h 10000"/>
                <a:gd name="connsiteX390" fmla="*/ 1093 w 10000"/>
                <a:gd name="connsiteY390" fmla="*/ 3376 h 10000"/>
                <a:gd name="connsiteX391" fmla="*/ 1007 w 10000"/>
                <a:gd name="connsiteY391" fmla="*/ 3344 h 10000"/>
                <a:gd name="connsiteX392" fmla="*/ 921 w 10000"/>
                <a:gd name="connsiteY392" fmla="*/ 3310 h 10000"/>
                <a:gd name="connsiteX393" fmla="*/ 846 w 10000"/>
                <a:gd name="connsiteY393" fmla="*/ 3270 h 10000"/>
                <a:gd name="connsiteX394" fmla="*/ 777 w 10000"/>
                <a:gd name="connsiteY394" fmla="*/ 3225 h 10000"/>
                <a:gd name="connsiteX395" fmla="*/ 718 w 10000"/>
                <a:gd name="connsiteY395" fmla="*/ 3183 h 10000"/>
                <a:gd name="connsiteX396" fmla="*/ 664 w 10000"/>
                <a:gd name="connsiteY396" fmla="*/ 3146 h 10000"/>
                <a:gd name="connsiteX397" fmla="*/ 621 w 10000"/>
                <a:gd name="connsiteY397" fmla="*/ 3114 h 10000"/>
                <a:gd name="connsiteX398" fmla="*/ 584 w 10000"/>
                <a:gd name="connsiteY398" fmla="*/ 3096 h 10000"/>
                <a:gd name="connsiteX399" fmla="*/ 477 w 10000"/>
                <a:gd name="connsiteY399" fmla="*/ 3032 h 10000"/>
                <a:gd name="connsiteX400" fmla="*/ 386 w 10000"/>
                <a:gd name="connsiteY400" fmla="*/ 2959 h 10000"/>
                <a:gd name="connsiteX401" fmla="*/ 311 w 10000"/>
                <a:gd name="connsiteY401" fmla="*/ 2869 h 10000"/>
                <a:gd name="connsiteX402" fmla="*/ 257 w 10000"/>
                <a:gd name="connsiteY402" fmla="*/ 2774 h 10000"/>
                <a:gd name="connsiteX403" fmla="*/ 214 w 10000"/>
                <a:gd name="connsiteY403" fmla="*/ 2668 h 10000"/>
                <a:gd name="connsiteX404" fmla="*/ 198 w 10000"/>
                <a:gd name="connsiteY404" fmla="*/ 2557 h 10000"/>
                <a:gd name="connsiteX405" fmla="*/ 198 w 10000"/>
                <a:gd name="connsiteY405" fmla="*/ 2449 h 10000"/>
                <a:gd name="connsiteX406" fmla="*/ 225 w 10000"/>
                <a:gd name="connsiteY406" fmla="*/ 2341 h 10000"/>
                <a:gd name="connsiteX407" fmla="*/ 241 w 10000"/>
                <a:gd name="connsiteY407" fmla="*/ 2291 h 10000"/>
                <a:gd name="connsiteX408" fmla="*/ 236 w 10000"/>
                <a:gd name="connsiteY408" fmla="*/ 2243 h 10000"/>
                <a:gd name="connsiteX409" fmla="*/ 236 w 10000"/>
                <a:gd name="connsiteY409" fmla="*/ 2196 h 10000"/>
                <a:gd name="connsiteX410" fmla="*/ 236 w 10000"/>
                <a:gd name="connsiteY410" fmla="*/ 2151 h 10000"/>
                <a:gd name="connsiteX411" fmla="*/ 246 w 10000"/>
                <a:gd name="connsiteY411" fmla="*/ 2114 h 10000"/>
                <a:gd name="connsiteX412" fmla="*/ 193 w 10000"/>
                <a:gd name="connsiteY412" fmla="*/ 2032 h 10000"/>
                <a:gd name="connsiteX413" fmla="*/ 129 w 10000"/>
                <a:gd name="connsiteY413" fmla="*/ 1942 h 10000"/>
                <a:gd name="connsiteX414" fmla="*/ 75 w 10000"/>
                <a:gd name="connsiteY414" fmla="*/ 1850 h 10000"/>
                <a:gd name="connsiteX415" fmla="*/ 27 w 10000"/>
                <a:gd name="connsiteY415" fmla="*/ 1760 h 10000"/>
                <a:gd name="connsiteX416" fmla="*/ 0 w 10000"/>
                <a:gd name="connsiteY416" fmla="*/ 1671 h 10000"/>
                <a:gd name="connsiteX417" fmla="*/ 107 w 10000"/>
                <a:gd name="connsiteY417" fmla="*/ 1618 h 10000"/>
                <a:gd name="connsiteX418" fmla="*/ 257 w 10000"/>
                <a:gd name="connsiteY418" fmla="*/ 1576 h 10000"/>
                <a:gd name="connsiteX419" fmla="*/ 412 w 10000"/>
                <a:gd name="connsiteY419" fmla="*/ 1541 h 10000"/>
                <a:gd name="connsiteX420" fmla="*/ 595 w 10000"/>
                <a:gd name="connsiteY420" fmla="*/ 1518 h 10000"/>
                <a:gd name="connsiteX421" fmla="*/ 777 w 10000"/>
                <a:gd name="connsiteY421" fmla="*/ 1507 h 10000"/>
                <a:gd name="connsiteX422" fmla="*/ 825 w 10000"/>
                <a:gd name="connsiteY422" fmla="*/ 1523 h 10000"/>
                <a:gd name="connsiteX423" fmla="*/ 878 w 10000"/>
                <a:gd name="connsiteY423" fmla="*/ 1533 h 10000"/>
                <a:gd name="connsiteX424" fmla="*/ 937 w 10000"/>
                <a:gd name="connsiteY424" fmla="*/ 1541 h 10000"/>
                <a:gd name="connsiteX425" fmla="*/ 991 w 10000"/>
                <a:gd name="connsiteY425" fmla="*/ 1554 h 10000"/>
                <a:gd name="connsiteX426" fmla="*/ 1039 w 10000"/>
                <a:gd name="connsiteY426" fmla="*/ 1576 h 10000"/>
                <a:gd name="connsiteX427" fmla="*/ 1093 w 10000"/>
                <a:gd name="connsiteY427" fmla="*/ 1615 h 10000"/>
                <a:gd name="connsiteX428" fmla="*/ 1130 w 10000"/>
                <a:gd name="connsiteY428" fmla="*/ 1660 h 10000"/>
                <a:gd name="connsiteX429" fmla="*/ 1087 w 10000"/>
                <a:gd name="connsiteY429" fmla="*/ 1694 h 10000"/>
                <a:gd name="connsiteX430" fmla="*/ 1071 w 10000"/>
                <a:gd name="connsiteY430" fmla="*/ 1729 h 10000"/>
                <a:gd name="connsiteX431" fmla="*/ 1087 w 10000"/>
                <a:gd name="connsiteY431" fmla="*/ 1763 h 10000"/>
                <a:gd name="connsiteX432" fmla="*/ 1103 w 10000"/>
                <a:gd name="connsiteY432" fmla="*/ 1797 h 10000"/>
                <a:gd name="connsiteX433" fmla="*/ 1114 w 10000"/>
                <a:gd name="connsiteY433" fmla="*/ 1834 h 10000"/>
                <a:gd name="connsiteX434" fmla="*/ 1109 w 10000"/>
                <a:gd name="connsiteY434" fmla="*/ 1871 h 10000"/>
                <a:gd name="connsiteX435" fmla="*/ 1071 w 10000"/>
                <a:gd name="connsiteY435" fmla="*/ 1913 h 10000"/>
                <a:gd name="connsiteX436" fmla="*/ 900 w 10000"/>
                <a:gd name="connsiteY436" fmla="*/ 1948 h 10000"/>
                <a:gd name="connsiteX437" fmla="*/ 900 w 10000"/>
                <a:gd name="connsiteY437" fmla="*/ 1985 h 10000"/>
                <a:gd name="connsiteX438" fmla="*/ 905 w 10000"/>
                <a:gd name="connsiteY438" fmla="*/ 2022 h 10000"/>
                <a:gd name="connsiteX439" fmla="*/ 916 w 10000"/>
                <a:gd name="connsiteY439" fmla="*/ 2064 h 10000"/>
                <a:gd name="connsiteX440" fmla="*/ 916 w 10000"/>
                <a:gd name="connsiteY440" fmla="*/ 2103 h 10000"/>
                <a:gd name="connsiteX441" fmla="*/ 905 w 10000"/>
                <a:gd name="connsiteY441" fmla="*/ 2143 h 10000"/>
                <a:gd name="connsiteX442" fmla="*/ 889 w 10000"/>
                <a:gd name="connsiteY442" fmla="*/ 2175 h 10000"/>
                <a:gd name="connsiteX443" fmla="*/ 846 w 10000"/>
                <a:gd name="connsiteY443" fmla="*/ 2201 h 10000"/>
                <a:gd name="connsiteX444" fmla="*/ 889 w 10000"/>
                <a:gd name="connsiteY444" fmla="*/ 2241 h 10000"/>
                <a:gd name="connsiteX445" fmla="*/ 937 w 10000"/>
                <a:gd name="connsiteY445" fmla="*/ 2278 h 10000"/>
                <a:gd name="connsiteX446" fmla="*/ 991 w 10000"/>
                <a:gd name="connsiteY446" fmla="*/ 2312 h 10000"/>
                <a:gd name="connsiteX447" fmla="*/ 1044 w 10000"/>
                <a:gd name="connsiteY447" fmla="*/ 2336 h 10000"/>
                <a:gd name="connsiteX448" fmla="*/ 1093 w 10000"/>
                <a:gd name="connsiteY448" fmla="*/ 2346 h 10000"/>
                <a:gd name="connsiteX449" fmla="*/ 1130 w 10000"/>
                <a:gd name="connsiteY449" fmla="*/ 2320 h 10000"/>
                <a:gd name="connsiteX450" fmla="*/ 1157 w 10000"/>
                <a:gd name="connsiteY450" fmla="*/ 2275 h 10000"/>
                <a:gd name="connsiteX451" fmla="*/ 1194 w 10000"/>
                <a:gd name="connsiteY451" fmla="*/ 2220 h 10000"/>
                <a:gd name="connsiteX452" fmla="*/ 1227 w 10000"/>
                <a:gd name="connsiteY452" fmla="*/ 2156 h 10000"/>
                <a:gd name="connsiteX453" fmla="*/ 1248 w 10000"/>
                <a:gd name="connsiteY453" fmla="*/ 2088 h 10000"/>
                <a:gd name="connsiteX454" fmla="*/ 1275 w 10000"/>
                <a:gd name="connsiteY454" fmla="*/ 2022 h 10000"/>
                <a:gd name="connsiteX455" fmla="*/ 1291 w 10000"/>
                <a:gd name="connsiteY455" fmla="*/ 1961 h 10000"/>
                <a:gd name="connsiteX456" fmla="*/ 1296 w 10000"/>
                <a:gd name="connsiteY456" fmla="*/ 1913 h 10000"/>
                <a:gd name="connsiteX457" fmla="*/ 1291 w 10000"/>
                <a:gd name="connsiteY457" fmla="*/ 1879 h 10000"/>
                <a:gd name="connsiteX458" fmla="*/ 1318 w 10000"/>
                <a:gd name="connsiteY458" fmla="*/ 1876 h 10000"/>
                <a:gd name="connsiteX459" fmla="*/ 1328 w 10000"/>
                <a:gd name="connsiteY459" fmla="*/ 1871 h 10000"/>
                <a:gd name="connsiteX460" fmla="*/ 1344 w 10000"/>
                <a:gd name="connsiteY460" fmla="*/ 1866 h 10000"/>
                <a:gd name="connsiteX461" fmla="*/ 1350 w 10000"/>
                <a:gd name="connsiteY461" fmla="*/ 1861 h 10000"/>
                <a:gd name="connsiteX462" fmla="*/ 1360 w 10000"/>
                <a:gd name="connsiteY462" fmla="*/ 1855 h 10000"/>
                <a:gd name="connsiteX463" fmla="*/ 1366 w 10000"/>
                <a:gd name="connsiteY463" fmla="*/ 1847 h 10000"/>
                <a:gd name="connsiteX464" fmla="*/ 1377 w 10000"/>
                <a:gd name="connsiteY464" fmla="*/ 1834 h 10000"/>
                <a:gd name="connsiteX465" fmla="*/ 1366 w 10000"/>
                <a:gd name="connsiteY465" fmla="*/ 1800 h 10000"/>
                <a:gd name="connsiteX466" fmla="*/ 1377 w 10000"/>
                <a:gd name="connsiteY466" fmla="*/ 1752 h 10000"/>
                <a:gd name="connsiteX467" fmla="*/ 1398 w 10000"/>
                <a:gd name="connsiteY467" fmla="*/ 1702 h 10000"/>
                <a:gd name="connsiteX468" fmla="*/ 1430 w 10000"/>
                <a:gd name="connsiteY468" fmla="*/ 1652 h 10000"/>
                <a:gd name="connsiteX469" fmla="*/ 1462 w 10000"/>
                <a:gd name="connsiteY469" fmla="*/ 1613 h 10000"/>
                <a:gd name="connsiteX470" fmla="*/ 1505 w 10000"/>
                <a:gd name="connsiteY470" fmla="*/ 1581 h 10000"/>
                <a:gd name="connsiteX471" fmla="*/ 1575 w 10000"/>
                <a:gd name="connsiteY471" fmla="*/ 1554 h 10000"/>
                <a:gd name="connsiteX472" fmla="*/ 1666 w 10000"/>
                <a:gd name="connsiteY472" fmla="*/ 1536 h 10000"/>
                <a:gd name="connsiteX473" fmla="*/ 1762 w 10000"/>
                <a:gd name="connsiteY473" fmla="*/ 1528 h 10000"/>
                <a:gd name="connsiteX474" fmla="*/ 1864 w 10000"/>
                <a:gd name="connsiteY474" fmla="*/ 1518 h 10000"/>
                <a:gd name="connsiteX475" fmla="*/ 1971 w 10000"/>
                <a:gd name="connsiteY475" fmla="*/ 1507 h 10000"/>
                <a:gd name="connsiteX476" fmla="*/ 2067 w 10000"/>
                <a:gd name="connsiteY476" fmla="*/ 1486 h 10000"/>
                <a:gd name="connsiteX477" fmla="*/ 2266 w 10000"/>
                <a:gd name="connsiteY477" fmla="*/ 1438 h 10000"/>
                <a:gd name="connsiteX478" fmla="*/ 2480 w 10000"/>
                <a:gd name="connsiteY478" fmla="*/ 1386 h 10000"/>
                <a:gd name="connsiteX479" fmla="*/ 2700 w 10000"/>
                <a:gd name="connsiteY479" fmla="*/ 1333 h 10000"/>
                <a:gd name="connsiteX480" fmla="*/ 2892 w 10000"/>
                <a:gd name="connsiteY480" fmla="*/ 1277 h 10000"/>
                <a:gd name="connsiteX481" fmla="*/ 2855 w 10000"/>
                <a:gd name="connsiteY481" fmla="*/ 1262 h 10000"/>
                <a:gd name="connsiteX482" fmla="*/ 2935 w 10000"/>
                <a:gd name="connsiteY482" fmla="*/ 1246 h 10000"/>
                <a:gd name="connsiteX483" fmla="*/ 2994 w 10000"/>
                <a:gd name="connsiteY483" fmla="*/ 1222 h 10000"/>
                <a:gd name="connsiteX484" fmla="*/ 3053 w 10000"/>
                <a:gd name="connsiteY484" fmla="*/ 1193 h 10000"/>
                <a:gd name="connsiteX485" fmla="*/ 3101 w 10000"/>
                <a:gd name="connsiteY485" fmla="*/ 1161 h 10000"/>
                <a:gd name="connsiteX486" fmla="*/ 3155 w 10000"/>
                <a:gd name="connsiteY486" fmla="*/ 1130 h 10000"/>
                <a:gd name="connsiteX487" fmla="*/ 3208 w 10000"/>
                <a:gd name="connsiteY487" fmla="*/ 1106 h 10000"/>
                <a:gd name="connsiteX488" fmla="*/ 3240 w 10000"/>
                <a:gd name="connsiteY488" fmla="*/ 1164 h 10000"/>
                <a:gd name="connsiteX489" fmla="*/ 3294 w 10000"/>
                <a:gd name="connsiteY489" fmla="*/ 1219 h 10000"/>
                <a:gd name="connsiteX490" fmla="*/ 3364 w 10000"/>
                <a:gd name="connsiteY490" fmla="*/ 1269 h 10000"/>
                <a:gd name="connsiteX491" fmla="*/ 3433 w 10000"/>
                <a:gd name="connsiteY491" fmla="*/ 1320 h 10000"/>
                <a:gd name="connsiteX492" fmla="*/ 3492 w 10000"/>
                <a:gd name="connsiteY492" fmla="*/ 1367 h 10000"/>
                <a:gd name="connsiteX493" fmla="*/ 3610 w 10000"/>
                <a:gd name="connsiteY493" fmla="*/ 1478 h 10000"/>
                <a:gd name="connsiteX494" fmla="*/ 3717 w 10000"/>
                <a:gd name="connsiteY494" fmla="*/ 1599 h 10000"/>
                <a:gd name="connsiteX495" fmla="*/ 3814 w 10000"/>
                <a:gd name="connsiteY495" fmla="*/ 1721 h 10000"/>
                <a:gd name="connsiteX496" fmla="*/ 3937 w 10000"/>
                <a:gd name="connsiteY496" fmla="*/ 1919 h 10000"/>
                <a:gd name="connsiteX497" fmla="*/ 4049 w 10000"/>
                <a:gd name="connsiteY497" fmla="*/ 2125 h 10000"/>
                <a:gd name="connsiteX498" fmla="*/ 4140 w 10000"/>
                <a:gd name="connsiteY498" fmla="*/ 2330 h 10000"/>
                <a:gd name="connsiteX499" fmla="*/ 4221 w 10000"/>
                <a:gd name="connsiteY499" fmla="*/ 2542 h 10000"/>
                <a:gd name="connsiteX500" fmla="*/ 4312 w 10000"/>
                <a:gd name="connsiteY500" fmla="*/ 2761 h 10000"/>
                <a:gd name="connsiteX501" fmla="*/ 4408 w 10000"/>
                <a:gd name="connsiteY501" fmla="*/ 2982 h 10000"/>
                <a:gd name="connsiteX502" fmla="*/ 4472 w 10000"/>
                <a:gd name="connsiteY502" fmla="*/ 3114 h 10000"/>
                <a:gd name="connsiteX503" fmla="*/ 4537 w 10000"/>
                <a:gd name="connsiteY503" fmla="*/ 3249 h 10000"/>
                <a:gd name="connsiteX504" fmla="*/ 4585 w 10000"/>
                <a:gd name="connsiteY504" fmla="*/ 3386 h 10000"/>
                <a:gd name="connsiteX505" fmla="*/ 4628 w 10000"/>
                <a:gd name="connsiteY505" fmla="*/ 3526 h 10000"/>
                <a:gd name="connsiteX506" fmla="*/ 4660 w 10000"/>
                <a:gd name="connsiteY506" fmla="*/ 3676 h 10000"/>
                <a:gd name="connsiteX507" fmla="*/ 4676 w 10000"/>
                <a:gd name="connsiteY507" fmla="*/ 3832 h 10000"/>
                <a:gd name="connsiteX508" fmla="*/ 5083 w 10000"/>
                <a:gd name="connsiteY508" fmla="*/ 3861 h 10000"/>
                <a:gd name="connsiteX509" fmla="*/ 5153 w 10000"/>
                <a:gd name="connsiteY509" fmla="*/ 3851 h 10000"/>
                <a:gd name="connsiteX510" fmla="*/ 5233 w 10000"/>
                <a:gd name="connsiteY510" fmla="*/ 3837 h 10000"/>
                <a:gd name="connsiteX511" fmla="*/ 5319 w 10000"/>
                <a:gd name="connsiteY511" fmla="*/ 3830 h 10000"/>
                <a:gd name="connsiteX512" fmla="*/ 5404 w 10000"/>
                <a:gd name="connsiteY512" fmla="*/ 3827 h 10000"/>
                <a:gd name="connsiteX513" fmla="*/ 5479 w 10000"/>
                <a:gd name="connsiteY513" fmla="*/ 3837 h 10000"/>
                <a:gd name="connsiteX514" fmla="*/ 5554 w 10000"/>
                <a:gd name="connsiteY514" fmla="*/ 3861 h 10000"/>
                <a:gd name="connsiteX515" fmla="*/ 5624 w 10000"/>
                <a:gd name="connsiteY515" fmla="*/ 3840 h 10000"/>
                <a:gd name="connsiteX516" fmla="*/ 5710 w 10000"/>
                <a:gd name="connsiteY516" fmla="*/ 3830 h 10000"/>
                <a:gd name="connsiteX517" fmla="*/ 5790 w 10000"/>
                <a:gd name="connsiteY517" fmla="*/ 3827 h 10000"/>
                <a:gd name="connsiteX518" fmla="*/ 5881 w 10000"/>
                <a:gd name="connsiteY518" fmla="*/ 3819 h 10000"/>
                <a:gd name="connsiteX519" fmla="*/ 5961 w 10000"/>
                <a:gd name="connsiteY519" fmla="*/ 3806 h 10000"/>
                <a:gd name="connsiteX520" fmla="*/ 6149 w 10000"/>
                <a:gd name="connsiteY520" fmla="*/ 3758 h 10000"/>
                <a:gd name="connsiteX521" fmla="*/ 6347 w 10000"/>
                <a:gd name="connsiteY521" fmla="*/ 3703 h 10000"/>
                <a:gd name="connsiteX522" fmla="*/ 6545 w 10000"/>
                <a:gd name="connsiteY522" fmla="*/ 3653 h 10000"/>
                <a:gd name="connsiteX523" fmla="*/ 6535 w 10000"/>
                <a:gd name="connsiteY523" fmla="*/ 3560 h 10000"/>
                <a:gd name="connsiteX524" fmla="*/ 6497 w 10000"/>
                <a:gd name="connsiteY524" fmla="*/ 3471 h 10000"/>
                <a:gd name="connsiteX525" fmla="*/ 6438 w 10000"/>
                <a:gd name="connsiteY525" fmla="*/ 3378 h 10000"/>
                <a:gd name="connsiteX526" fmla="*/ 6358 w 10000"/>
                <a:gd name="connsiteY526" fmla="*/ 3288 h 10000"/>
                <a:gd name="connsiteX527" fmla="*/ 6277 w 10000"/>
                <a:gd name="connsiteY527" fmla="*/ 3204 h 10000"/>
                <a:gd name="connsiteX528" fmla="*/ 6192 w 10000"/>
                <a:gd name="connsiteY528" fmla="*/ 3120 h 10000"/>
                <a:gd name="connsiteX529" fmla="*/ 6122 w 10000"/>
                <a:gd name="connsiteY529" fmla="*/ 3043 h 10000"/>
                <a:gd name="connsiteX530" fmla="*/ 5908 w 10000"/>
                <a:gd name="connsiteY530" fmla="*/ 2784 h 10000"/>
                <a:gd name="connsiteX531" fmla="*/ 5710 w 10000"/>
                <a:gd name="connsiteY531" fmla="*/ 2531 h 10000"/>
                <a:gd name="connsiteX532" fmla="*/ 5522 w 10000"/>
                <a:gd name="connsiteY532" fmla="*/ 2267 h 10000"/>
                <a:gd name="connsiteX533" fmla="*/ 5201 w 10000"/>
                <a:gd name="connsiteY533" fmla="*/ 1705 h 10000"/>
                <a:gd name="connsiteX534" fmla="*/ 5104 w 10000"/>
                <a:gd name="connsiteY534" fmla="*/ 1602 h 10000"/>
                <a:gd name="connsiteX535" fmla="*/ 4992 w 10000"/>
                <a:gd name="connsiteY535" fmla="*/ 1496 h 10000"/>
                <a:gd name="connsiteX536" fmla="*/ 4879 w 10000"/>
                <a:gd name="connsiteY536" fmla="*/ 1394 h 10000"/>
                <a:gd name="connsiteX537" fmla="*/ 4778 w 10000"/>
                <a:gd name="connsiteY537" fmla="*/ 1298 h 10000"/>
                <a:gd name="connsiteX538" fmla="*/ 4692 w 10000"/>
                <a:gd name="connsiteY538" fmla="*/ 1148 h 10000"/>
                <a:gd name="connsiteX539" fmla="*/ 4746 w 10000"/>
                <a:gd name="connsiteY539" fmla="*/ 1130 h 10000"/>
                <a:gd name="connsiteX540" fmla="*/ 4783 w 10000"/>
                <a:gd name="connsiteY540" fmla="*/ 1153 h 10000"/>
                <a:gd name="connsiteX541" fmla="*/ 4847 w 10000"/>
                <a:gd name="connsiteY541" fmla="*/ 1174 h 10000"/>
                <a:gd name="connsiteX542" fmla="*/ 4901 w 10000"/>
                <a:gd name="connsiteY542" fmla="*/ 1193 h 10000"/>
                <a:gd name="connsiteX543" fmla="*/ 4960 w 10000"/>
                <a:gd name="connsiteY543" fmla="*/ 1209 h 10000"/>
                <a:gd name="connsiteX544" fmla="*/ 4938 w 10000"/>
                <a:gd name="connsiteY544" fmla="*/ 1235 h 10000"/>
                <a:gd name="connsiteX545" fmla="*/ 5099 w 10000"/>
                <a:gd name="connsiteY545" fmla="*/ 1288 h 10000"/>
                <a:gd name="connsiteX546" fmla="*/ 5206 w 10000"/>
                <a:gd name="connsiteY546" fmla="*/ 1288 h 10000"/>
                <a:gd name="connsiteX547" fmla="*/ 5345 w 10000"/>
                <a:gd name="connsiteY547" fmla="*/ 1285 h 10000"/>
                <a:gd name="connsiteX548" fmla="*/ 5506 w 10000"/>
                <a:gd name="connsiteY548" fmla="*/ 1280 h 10000"/>
                <a:gd name="connsiteX549" fmla="*/ 5672 w 10000"/>
                <a:gd name="connsiteY549" fmla="*/ 1280 h 10000"/>
                <a:gd name="connsiteX550" fmla="*/ 5838 w 10000"/>
                <a:gd name="connsiteY550" fmla="*/ 1280 h 10000"/>
                <a:gd name="connsiteX551" fmla="*/ 5994 w 10000"/>
                <a:gd name="connsiteY551" fmla="*/ 1280 h 10000"/>
                <a:gd name="connsiteX552" fmla="*/ 6133 w 10000"/>
                <a:gd name="connsiteY552" fmla="*/ 1288 h 10000"/>
                <a:gd name="connsiteX553" fmla="*/ 6240 w 10000"/>
                <a:gd name="connsiteY553" fmla="*/ 1293 h 10000"/>
                <a:gd name="connsiteX554" fmla="*/ 6315 w 10000"/>
                <a:gd name="connsiteY554" fmla="*/ 1304 h 10000"/>
                <a:gd name="connsiteX555" fmla="*/ 6395 w 10000"/>
                <a:gd name="connsiteY555" fmla="*/ 1328 h 10000"/>
                <a:gd name="connsiteX556" fmla="*/ 6443 w 10000"/>
                <a:gd name="connsiteY556" fmla="*/ 1357 h 10000"/>
                <a:gd name="connsiteX557" fmla="*/ 6470 w 10000"/>
                <a:gd name="connsiteY557" fmla="*/ 1380 h 10000"/>
                <a:gd name="connsiteX558" fmla="*/ 6492 w 10000"/>
                <a:gd name="connsiteY558" fmla="*/ 1409 h 10000"/>
                <a:gd name="connsiteX559" fmla="*/ 6518 w 10000"/>
                <a:gd name="connsiteY559" fmla="*/ 1441 h 10000"/>
                <a:gd name="connsiteX560" fmla="*/ 6561 w 10000"/>
                <a:gd name="connsiteY560" fmla="*/ 1478 h 10000"/>
                <a:gd name="connsiteX561" fmla="*/ 6593 w 10000"/>
                <a:gd name="connsiteY561" fmla="*/ 1494 h 10000"/>
                <a:gd name="connsiteX562" fmla="*/ 6636 w 10000"/>
                <a:gd name="connsiteY562" fmla="*/ 1499 h 10000"/>
                <a:gd name="connsiteX563" fmla="*/ 6685 w 10000"/>
                <a:gd name="connsiteY563" fmla="*/ 1502 h 10000"/>
                <a:gd name="connsiteX564" fmla="*/ 6738 w 10000"/>
                <a:gd name="connsiteY564" fmla="*/ 1507 h 10000"/>
                <a:gd name="connsiteX565" fmla="*/ 6792 w 10000"/>
                <a:gd name="connsiteY565" fmla="*/ 1512 h 10000"/>
                <a:gd name="connsiteX566" fmla="*/ 6845 w 10000"/>
                <a:gd name="connsiteY566" fmla="*/ 1565 h 10000"/>
                <a:gd name="connsiteX567" fmla="*/ 6877 w 10000"/>
                <a:gd name="connsiteY567" fmla="*/ 1570 h 10000"/>
                <a:gd name="connsiteX568" fmla="*/ 6947 w 10000"/>
                <a:gd name="connsiteY568" fmla="*/ 1570 h 10000"/>
                <a:gd name="connsiteX569" fmla="*/ 7038 w 10000"/>
                <a:gd name="connsiteY569" fmla="*/ 1576 h 10000"/>
                <a:gd name="connsiteX570" fmla="*/ 7134 w 10000"/>
                <a:gd name="connsiteY570" fmla="*/ 1576 h 10000"/>
                <a:gd name="connsiteX571" fmla="*/ 7225 w 10000"/>
                <a:gd name="connsiteY571" fmla="*/ 1578 h 10000"/>
                <a:gd name="connsiteX572" fmla="*/ 7300 w 10000"/>
                <a:gd name="connsiteY572" fmla="*/ 1581 h 10000"/>
                <a:gd name="connsiteX573" fmla="*/ 7392 w 10000"/>
                <a:gd name="connsiteY573" fmla="*/ 1594 h 10000"/>
                <a:gd name="connsiteX574" fmla="*/ 7504 w 10000"/>
                <a:gd name="connsiteY574" fmla="*/ 1610 h 10000"/>
                <a:gd name="connsiteX575" fmla="*/ 7616 w 10000"/>
                <a:gd name="connsiteY575" fmla="*/ 1623 h 10000"/>
                <a:gd name="connsiteX576" fmla="*/ 7724 w 10000"/>
                <a:gd name="connsiteY576" fmla="*/ 1636 h 10000"/>
                <a:gd name="connsiteX577" fmla="*/ 7815 w 10000"/>
                <a:gd name="connsiteY577" fmla="*/ 1644 h 10000"/>
                <a:gd name="connsiteX578" fmla="*/ 7922 w 10000"/>
                <a:gd name="connsiteY578" fmla="*/ 1647 h 10000"/>
                <a:gd name="connsiteX579" fmla="*/ 8040 w 10000"/>
                <a:gd name="connsiteY579" fmla="*/ 1647 h 10000"/>
                <a:gd name="connsiteX580" fmla="*/ 8163 w 10000"/>
                <a:gd name="connsiteY580" fmla="*/ 1644 h 10000"/>
                <a:gd name="connsiteX581" fmla="*/ 8275 w 10000"/>
                <a:gd name="connsiteY581" fmla="*/ 1644 h 10000"/>
                <a:gd name="connsiteX582" fmla="*/ 8377 w 10000"/>
                <a:gd name="connsiteY582" fmla="*/ 1652 h 10000"/>
                <a:gd name="connsiteX583" fmla="*/ 8404 w 10000"/>
                <a:gd name="connsiteY583" fmla="*/ 1623 h 10000"/>
                <a:gd name="connsiteX584" fmla="*/ 8447 w 10000"/>
                <a:gd name="connsiteY584" fmla="*/ 1602 h 10000"/>
                <a:gd name="connsiteX585" fmla="*/ 8490 w 10000"/>
                <a:gd name="connsiteY585" fmla="*/ 1578 h 10000"/>
                <a:gd name="connsiteX586" fmla="*/ 8516 w 10000"/>
                <a:gd name="connsiteY586" fmla="*/ 1557 h 10000"/>
                <a:gd name="connsiteX587" fmla="*/ 8543 w 10000"/>
                <a:gd name="connsiteY587" fmla="*/ 1528 h 10000"/>
                <a:gd name="connsiteX588" fmla="*/ 8548 w 10000"/>
                <a:gd name="connsiteY588" fmla="*/ 1499 h 10000"/>
                <a:gd name="connsiteX589" fmla="*/ 8543 w 10000"/>
                <a:gd name="connsiteY589" fmla="*/ 1478 h 10000"/>
                <a:gd name="connsiteX590" fmla="*/ 8543 w 10000"/>
                <a:gd name="connsiteY590" fmla="*/ 1454 h 10000"/>
                <a:gd name="connsiteX591" fmla="*/ 8548 w 10000"/>
                <a:gd name="connsiteY591" fmla="*/ 1425 h 10000"/>
                <a:gd name="connsiteX592" fmla="*/ 8570 w 10000"/>
                <a:gd name="connsiteY592" fmla="*/ 1383 h 10000"/>
                <a:gd name="connsiteX593" fmla="*/ 8629 w 10000"/>
                <a:gd name="connsiteY593" fmla="*/ 1320 h 10000"/>
                <a:gd name="connsiteX594" fmla="*/ 8698 w 10000"/>
                <a:gd name="connsiteY594" fmla="*/ 1256 h 10000"/>
                <a:gd name="connsiteX595" fmla="*/ 8747 w 10000"/>
                <a:gd name="connsiteY595" fmla="*/ 1193 h 10000"/>
                <a:gd name="connsiteX596" fmla="*/ 8768 w 10000"/>
                <a:gd name="connsiteY596" fmla="*/ 1148 h 10000"/>
                <a:gd name="connsiteX597" fmla="*/ 8790 w 10000"/>
                <a:gd name="connsiteY597" fmla="*/ 1093 h 10000"/>
                <a:gd name="connsiteX598" fmla="*/ 8800 w 10000"/>
                <a:gd name="connsiteY598" fmla="*/ 1037 h 10000"/>
                <a:gd name="connsiteX599" fmla="*/ 8822 w 10000"/>
                <a:gd name="connsiteY599" fmla="*/ 984 h 10000"/>
                <a:gd name="connsiteX600" fmla="*/ 8843 w 10000"/>
                <a:gd name="connsiteY600" fmla="*/ 937 h 10000"/>
                <a:gd name="connsiteX601" fmla="*/ 8870 w 10000"/>
                <a:gd name="connsiteY601" fmla="*/ 897 h 10000"/>
                <a:gd name="connsiteX602" fmla="*/ 8913 w 10000"/>
                <a:gd name="connsiteY602" fmla="*/ 868 h 10000"/>
                <a:gd name="connsiteX603" fmla="*/ 8961 w 10000"/>
                <a:gd name="connsiteY603" fmla="*/ 837 h 10000"/>
                <a:gd name="connsiteX604" fmla="*/ 8993 w 10000"/>
                <a:gd name="connsiteY604" fmla="*/ 802 h 10000"/>
                <a:gd name="connsiteX605" fmla="*/ 9014 w 10000"/>
                <a:gd name="connsiteY605" fmla="*/ 757 h 10000"/>
                <a:gd name="connsiteX606" fmla="*/ 9014 w 10000"/>
                <a:gd name="connsiteY606" fmla="*/ 723 h 10000"/>
                <a:gd name="connsiteX607" fmla="*/ 9014 w 10000"/>
                <a:gd name="connsiteY607" fmla="*/ 694 h 10000"/>
                <a:gd name="connsiteX608" fmla="*/ 9009 w 10000"/>
                <a:gd name="connsiteY608" fmla="*/ 662 h 10000"/>
                <a:gd name="connsiteX609" fmla="*/ 9004 w 10000"/>
                <a:gd name="connsiteY609" fmla="*/ 631 h 10000"/>
                <a:gd name="connsiteX610" fmla="*/ 9014 w 10000"/>
                <a:gd name="connsiteY610" fmla="*/ 594 h 10000"/>
                <a:gd name="connsiteX611" fmla="*/ 8886 w 10000"/>
                <a:gd name="connsiteY611" fmla="*/ 538 h 10000"/>
                <a:gd name="connsiteX612" fmla="*/ 8757 w 10000"/>
                <a:gd name="connsiteY612" fmla="*/ 478 h 10000"/>
                <a:gd name="connsiteX613" fmla="*/ 8650 w 10000"/>
                <a:gd name="connsiteY613" fmla="*/ 412 h 10000"/>
                <a:gd name="connsiteX614" fmla="*/ 8559 w 10000"/>
                <a:gd name="connsiteY614" fmla="*/ 338 h 10000"/>
                <a:gd name="connsiteX615" fmla="*/ 8484 w 10000"/>
                <a:gd name="connsiteY615" fmla="*/ 253 h 10000"/>
                <a:gd name="connsiteX616" fmla="*/ 8399 w 10000"/>
                <a:gd name="connsiteY616" fmla="*/ 116 h 10000"/>
                <a:gd name="connsiteX617" fmla="*/ 8468 w 10000"/>
                <a:gd name="connsiteY617" fmla="*/ 92 h 10000"/>
                <a:gd name="connsiteX618" fmla="*/ 8548 w 10000"/>
                <a:gd name="connsiteY618" fmla="*/ 82 h 10000"/>
                <a:gd name="connsiteX619" fmla="*/ 8640 w 10000"/>
                <a:gd name="connsiteY619" fmla="*/ 61 h 10000"/>
                <a:gd name="connsiteX620" fmla="*/ 8698 w 10000"/>
                <a:gd name="connsiteY620" fmla="*/ 3 h 10000"/>
                <a:gd name="connsiteX621" fmla="*/ 8779 w 10000"/>
                <a:gd name="connsiteY621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</a:cxnLst>
              <a:rect l="l" t="t" r="r" b="b"/>
              <a:pathLst>
                <a:path w="10000" h="10000">
                  <a:moveTo>
                    <a:pt x="8779" y="0"/>
                  </a:moveTo>
                  <a:lnTo>
                    <a:pt x="8875" y="0"/>
                  </a:lnTo>
                  <a:lnTo>
                    <a:pt x="8993" y="3"/>
                  </a:lnTo>
                  <a:lnTo>
                    <a:pt x="9111" y="11"/>
                  </a:lnTo>
                  <a:lnTo>
                    <a:pt x="9239" y="24"/>
                  </a:lnTo>
                  <a:lnTo>
                    <a:pt x="9347" y="37"/>
                  </a:lnTo>
                  <a:lnTo>
                    <a:pt x="9448" y="58"/>
                  </a:lnTo>
                  <a:lnTo>
                    <a:pt x="9513" y="79"/>
                  </a:lnTo>
                  <a:lnTo>
                    <a:pt x="9555" y="106"/>
                  </a:lnTo>
                  <a:cubicBezTo>
                    <a:pt x="9561" y="111"/>
                    <a:pt x="9566" y="116"/>
                    <a:pt x="9572" y="121"/>
                  </a:cubicBezTo>
                  <a:cubicBezTo>
                    <a:pt x="9574" y="133"/>
                    <a:pt x="9575" y="144"/>
                    <a:pt x="9577" y="156"/>
                  </a:cubicBezTo>
                  <a:cubicBezTo>
                    <a:pt x="9582" y="171"/>
                    <a:pt x="9588" y="186"/>
                    <a:pt x="9593" y="201"/>
                  </a:cubicBezTo>
                  <a:cubicBezTo>
                    <a:pt x="9597" y="217"/>
                    <a:pt x="9600" y="232"/>
                    <a:pt x="9604" y="248"/>
                  </a:cubicBezTo>
                  <a:cubicBezTo>
                    <a:pt x="9609" y="267"/>
                    <a:pt x="9615" y="285"/>
                    <a:pt x="9620" y="304"/>
                  </a:cubicBezTo>
                  <a:cubicBezTo>
                    <a:pt x="9622" y="320"/>
                    <a:pt x="9623" y="335"/>
                    <a:pt x="9625" y="351"/>
                  </a:cubicBezTo>
                  <a:cubicBezTo>
                    <a:pt x="9629" y="366"/>
                    <a:pt x="9632" y="381"/>
                    <a:pt x="9636" y="396"/>
                  </a:cubicBezTo>
                  <a:lnTo>
                    <a:pt x="9636" y="428"/>
                  </a:lnTo>
                  <a:cubicBezTo>
                    <a:pt x="9623" y="452"/>
                    <a:pt x="9611" y="475"/>
                    <a:pt x="9598" y="499"/>
                  </a:cubicBezTo>
                  <a:cubicBezTo>
                    <a:pt x="9603" y="510"/>
                    <a:pt x="9609" y="522"/>
                    <a:pt x="9614" y="533"/>
                  </a:cubicBezTo>
                  <a:cubicBezTo>
                    <a:pt x="9621" y="549"/>
                    <a:pt x="9629" y="565"/>
                    <a:pt x="9636" y="581"/>
                  </a:cubicBezTo>
                  <a:cubicBezTo>
                    <a:pt x="9645" y="597"/>
                    <a:pt x="9654" y="612"/>
                    <a:pt x="9663" y="628"/>
                  </a:cubicBezTo>
                  <a:lnTo>
                    <a:pt x="9684" y="670"/>
                  </a:lnTo>
                  <a:cubicBezTo>
                    <a:pt x="9688" y="686"/>
                    <a:pt x="9691" y="702"/>
                    <a:pt x="9695" y="718"/>
                  </a:cubicBezTo>
                  <a:lnTo>
                    <a:pt x="9695" y="768"/>
                  </a:lnTo>
                  <a:lnTo>
                    <a:pt x="9689" y="816"/>
                  </a:lnTo>
                  <a:cubicBezTo>
                    <a:pt x="9687" y="831"/>
                    <a:pt x="9686" y="845"/>
                    <a:pt x="9684" y="860"/>
                  </a:cubicBezTo>
                  <a:lnTo>
                    <a:pt x="9684" y="903"/>
                  </a:lnTo>
                  <a:cubicBezTo>
                    <a:pt x="9689" y="913"/>
                    <a:pt x="9695" y="922"/>
                    <a:pt x="9700" y="932"/>
                  </a:cubicBezTo>
                  <a:cubicBezTo>
                    <a:pt x="9713" y="940"/>
                    <a:pt x="9725" y="947"/>
                    <a:pt x="9738" y="955"/>
                  </a:cubicBezTo>
                  <a:lnTo>
                    <a:pt x="9786" y="979"/>
                  </a:lnTo>
                  <a:lnTo>
                    <a:pt x="9839" y="1000"/>
                  </a:lnTo>
                  <a:cubicBezTo>
                    <a:pt x="9855" y="1006"/>
                    <a:pt x="9872" y="1013"/>
                    <a:pt x="9888" y="1019"/>
                  </a:cubicBezTo>
                  <a:lnTo>
                    <a:pt x="9936" y="1037"/>
                  </a:lnTo>
                  <a:cubicBezTo>
                    <a:pt x="9950" y="1047"/>
                    <a:pt x="9965" y="1056"/>
                    <a:pt x="9979" y="1066"/>
                  </a:cubicBezTo>
                  <a:cubicBezTo>
                    <a:pt x="9986" y="1079"/>
                    <a:pt x="9993" y="1093"/>
                    <a:pt x="10000" y="1106"/>
                  </a:cubicBezTo>
                  <a:lnTo>
                    <a:pt x="9898" y="1198"/>
                  </a:lnTo>
                  <a:cubicBezTo>
                    <a:pt x="9871" y="1232"/>
                    <a:pt x="9845" y="1267"/>
                    <a:pt x="9818" y="1301"/>
                  </a:cubicBezTo>
                  <a:cubicBezTo>
                    <a:pt x="9797" y="1336"/>
                    <a:pt x="9775" y="1372"/>
                    <a:pt x="9754" y="1407"/>
                  </a:cubicBezTo>
                  <a:cubicBezTo>
                    <a:pt x="9732" y="1444"/>
                    <a:pt x="9711" y="1481"/>
                    <a:pt x="9689" y="1518"/>
                  </a:cubicBezTo>
                  <a:lnTo>
                    <a:pt x="9620" y="1626"/>
                  </a:lnTo>
                  <a:lnTo>
                    <a:pt x="9545" y="1731"/>
                  </a:lnTo>
                  <a:cubicBezTo>
                    <a:pt x="9532" y="1750"/>
                    <a:pt x="9520" y="1768"/>
                    <a:pt x="9507" y="1787"/>
                  </a:cubicBezTo>
                  <a:cubicBezTo>
                    <a:pt x="9496" y="1807"/>
                    <a:pt x="9486" y="1827"/>
                    <a:pt x="9475" y="1847"/>
                  </a:cubicBezTo>
                  <a:cubicBezTo>
                    <a:pt x="9468" y="1867"/>
                    <a:pt x="9461" y="1888"/>
                    <a:pt x="9454" y="1908"/>
                  </a:cubicBezTo>
                  <a:cubicBezTo>
                    <a:pt x="9441" y="1930"/>
                    <a:pt x="9429" y="1952"/>
                    <a:pt x="9416" y="1974"/>
                  </a:cubicBezTo>
                  <a:cubicBezTo>
                    <a:pt x="9404" y="1994"/>
                    <a:pt x="9391" y="2015"/>
                    <a:pt x="9379" y="2035"/>
                  </a:cubicBezTo>
                  <a:lnTo>
                    <a:pt x="9314" y="2088"/>
                  </a:lnTo>
                  <a:cubicBezTo>
                    <a:pt x="9289" y="2099"/>
                    <a:pt x="9264" y="2111"/>
                    <a:pt x="9239" y="2122"/>
                  </a:cubicBezTo>
                  <a:lnTo>
                    <a:pt x="9143" y="2146"/>
                  </a:lnTo>
                  <a:cubicBezTo>
                    <a:pt x="9107" y="2151"/>
                    <a:pt x="9072" y="2157"/>
                    <a:pt x="9036" y="2162"/>
                  </a:cubicBezTo>
                  <a:lnTo>
                    <a:pt x="8918" y="2175"/>
                  </a:lnTo>
                  <a:lnTo>
                    <a:pt x="8795" y="2185"/>
                  </a:lnTo>
                  <a:lnTo>
                    <a:pt x="8677" y="2201"/>
                  </a:lnTo>
                  <a:lnTo>
                    <a:pt x="8468" y="2220"/>
                  </a:lnTo>
                  <a:lnTo>
                    <a:pt x="8232" y="2241"/>
                  </a:lnTo>
                  <a:lnTo>
                    <a:pt x="7975" y="2251"/>
                  </a:lnTo>
                  <a:lnTo>
                    <a:pt x="7702" y="2262"/>
                  </a:lnTo>
                  <a:lnTo>
                    <a:pt x="7429" y="2264"/>
                  </a:lnTo>
                  <a:lnTo>
                    <a:pt x="7145" y="2267"/>
                  </a:lnTo>
                  <a:lnTo>
                    <a:pt x="6861" y="2267"/>
                  </a:lnTo>
                  <a:cubicBezTo>
                    <a:pt x="6863" y="2328"/>
                    <a:pt x="6865" y="2388"/>
                    <a:pt x="6867" y="2449"/>
                  </a:cubicBezTo>
                  <a:cubicBezTo>
                    <a:pt x="6876" y="2512"/>
                    <a:pt x="6884" y="2574"/>
                    <a:pt x="6893" y="2637"/>
                  </a:cubicBezTo>
                  <a:cubicBezTo>
                    <a:pt x="6907" y="2698"/>
                    <a:pt x="6922" y="2760"/>
                    <a:pt x="6936" y="2821"/>
                  </a:cubicBezTo>
                  <a:cubicBezTo>
                    <a:pt x="6954" y="2879"/>
                    <a:pt x="6972" y="2938"/>
                    <a:pt x="6990" y="2996"/>
                  </a:cubicBezTo>
                  <a:cubicBezTo>
                    <a:pt x="7013" y="3050"/>
                    <a:pt x="7036" y="3105"/>
                    <a:pt x="7059" y="3159"/>
                  </a:cubicBezTo>
                  <a:cubicBezTo>
                    <a:pt x="7082" y="3207"/>
                    <a:pt x="7106" y="3256"/>
                    <a:pt x="7129" y="3304"/>
                  </a:cubicBezTo>
                  <a:cubicBezTo>
                    <a:pt x="7145" y="3344"/>
                    <a:pt x="7161" y="3383"/>
                    <a:pt x="7177" y="3423"/>
                  </a:cubicBezTo>
                  <a:lnTo>
                    <a:pt x="7225" y="3537"/>
                  </a:lnTo>
                  <a:cubicBezTo>
                    <a:pt x="7238" y="3576"/>
                    <a:pt x="7250" y="3614"/>
                    <a:pt x="7263" y="3653"/>
                  </a:cubicBezTo>
                  <a:cubicBezTo>
                    <a:pt x="7279" y="3692"/>
                    <a:pt x="7295" y="3730"/>
                    <a:pt x="7311" y="3769"/>
                  </a:cubicBezTo>
                  <a:cubicBezTo>
                    <a:pt x="7331" y="3808"/>
                    <a:pt x="7350" y="3846"/>
                    <a:pt x="7370" y="3885"/>
                  </a:cubicBezTo>
                  <a:lnTo>
                    <a:pt x="7450" y="3980"/>
                  </a:lnTo>
                  <a:cubicBezTo>
                    <a:pt x="7477" y="4012"/>
                    <a:pt x="7504" y="4043"/>
                    <a:pt x="7531" y="4075"/>
                  </a:cubicBezTo>
                  <a:cubicBezTo>
                    <a:pt x="7561" y="4107"/>
                    <a:pt x="7592" y="4138"/>
                    <a:pt x="7622" y="4170"/>
                  </a:cubicBezTo>
                  <a:lnTo>
                    <a:pt x="7702" y="4262"/>
                  </a:lnTo>
                  <a:cubicBezTo>
                    <a:pt x="7723" y="4293"/>
                    <a:pt x="7745" y="4324"/>
                    <a:pt x="7766" y="4355"/>
                  </a:cubicBezTo>
                  <a:cubicBezTo>
                    <a:pt x="7775" y="4386"/>
                    <a:pt x="7784" y="4416"/>
                    <a:pt x="7793" y="4447"/>
                  </a:cubicBezTo>
                  <a:cubicBezTo>
                    <a:pt x="7777" y="4457"/>
                    <a:pt x="7761" y="4466"/>
                    <a:pt x="7745" y="4476"/>
                  </a:cubicBezTo>
                  <a:lnTo>
                    <a:pt x="7697" y="4503"/>
                  </a:lnTo>
                  <a:cubicBezTo>
                    <a:pt x="7681" y="4513"/>
                    <a:pt x="7665" y="4524"/>
                    <a:pt x="7649" y="4534"/>
                  </a:cubicBezTo>
                  <a:cubicBezTo>
                    <a:pt x="7635" y="4542"/>
                    <a:pt x="7620" y="4550"/>
                    <a:pt x="7606" y="4558"/>
                  </a:cubicBezTo>
                  <a:cubicBezTo>
                    <a:pt x="7593" y="4562"/>
                    <a:pt x="7581" y="4567"/>
                    <a:pt x="7568" y="4571"/>
                  </a:cubicBezTo>
                  <a:cubicBezTo>
                    <a:pt x="7541" y="4575"/>
                    <a:pt x="7515" y="4578"/>
                    <a:pt x="7488" y="4582"/>
                  </a:cubicBezTo>
                  <a:lnTo>
                    <a:pt x="7413" y="4603"/>
                  </a:lnTo>
                  <a:cubicBezTo>
                    <a:pt x="7383" y="4612"/>
                    <a:pt x="7352" y="4620"/>
                    <a:pt x="7322" y="4629"/>
                  </a:cubicBezTo>
                  <a:cubicBezTo>
                    <a:pt x="7295" y="4640"/>
                    <a:pt x="7269" y="4652"/>
                    <a:pt x="7242" y="4663"/>
                  </a:cubicBezTo>
                  <a:cubicBezTo>
                    <a:pt x="7219" y="4675"/>
                    <a:pt x="7195" y="4686"/>
                    <a:pt x="7172" y="4698"/>
                  </a:cubicBezTo>
                  <a:cubicBezTo>
                    <a:pt x="7151" y="4708"/>
                    <a:pt x="7129" y="4717"/>
                    <a:pt x="7108" y="4727"/>
                  </a:cubicBezTo>
                  <a:cubicBezTo>
                    <a:pt x="7090" y="4724"/>
                    <a:pt x="7072" y="4722"/>
                    <a:pt x="7054" y="4719"/>
                  </a:cubicBezTo>
                  <a:cubicBezTo>
                    <a:pt x="7042" y="4623"/>
                    <a:pt x="7029" y="4527"/>
                    <a:pt x="7017" y="4431"/>
                  </a:cubicBezTo>
                  <a:lnTo>
                    <a:pt x="6947" y="4431"/>
                  </a:lnTo>
                  <a:lnTo>
                    <a:pt x="6893" y="4434"/>
                  </a:lnTo>
                  <a:lnTo>
                    <a:pt x="6840" y="4434"/>
                  </a:lnTo>
                  <a:lnTo>
                    <a:pt x="6770" y="4437"/>
                  </a:lnTo>
                  <a:lnTo>
                    <a:pt x="6663" y="4442"/>
                  </a:lnTo>
                  <a:cubicBezTo>
                    <a:pt x="6659" y="4490"/>
                    <a:pt x="6656" y="4539"/>
                    <a:pt x="6652" y="4587"/>
                  </a:cubicBezTo>
                  <a:cubicBezTo>
                    <a:pt x="6649" y="4637"/>
                    <a:pt x="6645" y="4687"/>
                    <a:pt x="6642" y="4737"/>
                  </a:cubicBezTo>
                  <a:cubicBezTo>
                    <a:pt x="6640" y="4786"/>
                    <a:pt x="6638" y="4836"/>
                    <a:pt x="6636" y="4885"/>
                  </a:cubicBezTo>
                  <a:cubicBezTo>
                    <a:pt x="6629" y="4934"/>
                    <a:pt x="6622" y="4984"/>
                    <a:pt x="6615" y="5033"/>
                  </a:cubicBezTo>
                  <a:cubicBezTo>
                    <a:pt x="6601" y="5069"/>
                    <a:pt x="6586" y="5105"/>
                    <a:pt x="6572" y="5141"/>
                  </a:cubicBezTo>
                  <a:lnTo>
                    <a:pt x="6524" y="5252"/>
                  </a:lnTo>
                  <a:cubicBezTo>
                    <a:pt x="6508" y="5285"/>
                    <a:pt x="6492" y="5319"/>
                    <a:pt x="6476" y="5352"/>
                  </a:cubicBezTo>
                  <a:cubicBezTo>
                    <a:pt x="6467" y="5386"/>
                    <a:pt x="6458" y="5421"/>
                    <a:pt x="6449" y="5455"/>
                  </a:cubicBezTo>
                  <a:cubicBezTo>
                    <a:pt x="6451" y="5487"/>
                    <a:pt x="6452" y="5518"/>
                    <a:pt x="6454" y="5550"/>
                  </a:cubicBezTo>
                  <a:cubicBezTo>
                    <a:pt x="6450" y="5552"/>
                    <a:pt x="6447" y="5554"/>
                    <a:pt x="6443" y="5556"/>
                  </a:cubicBezTo>
                  <a:lnTo>
                    <a:pt x="6427" y="5556"/>
                  </a:lnTo>
                  <a:lnTo>
                    <a:pt x="6427" y="5556"/>
                  </a:lnTo>
                  <a:cubicBezTo>
                    <a:pt x="6425" y="5557"/>
                    <a:pt x="6424" y="5557"/>
                    <a:pt x="6422" y="5558"/>
                  </a:cubicBezTo>
                  <a:lnTo>
                    <a:pt x="6422" y="5566"/>
                  </a:lnTo>
                  <a:lnTo>
                    <a:pt x="6422" y="5571"/>
                  </a:lnTo>
                  <a:lnTo>
                    <a:pt x="6422" y="5582"/>
                  </a:lnTo>
                  <a:lnTo>
                    <a:pt x="6422" y="5595"/>
                  </a:lnTo>
                  <a:lnTo>
                    <a:pt x="6347" y="5682"/>
                  </a:lnTo>
                  <a:cubicBezTo>
                    <a:pt x="6327" y="5713"/>
                    <a:pt x="6308" y="5744"/>
                    <a:pt x="6288" y="5775"/>
                  </a:cubicBezTo>
                  <a:cubicBezTo>
                    <a:pt x="6279" y="5807"/>
                    <a:pt x="6270" y="5840"/>
                    <a:pt x="6261" y="5872"/>
                  </a:cubicBezTo>
                  <a:cubicBezTo>
                    <a:pt x="6258" y="5907"/>
                    <a:pt x="6254" y="5943"/>
                    <a:pt x="6251" y="5978"/>
                  </a:cubicBezTo>
                  <a:cubicBezTo>
                    <a:pt x="6246" y="6013"/>
                    <a:pt x="6240" y="6048"/>
                    <a:pt x="6235" y="6083"/>
                  </a:cubicBezTo>
                  <a:lnTo>
                    <a:pt x="6229" y="6194"/>
                  </a:lnTo>
                  <a:lnTo>
                    <a:pt x="6208" y="6302"/>
                  </a:lnTo>
                  <a:cubicBezTo>
                    <a:pt x="6195" y="6339"/>
                    <a:pt x="6183" y="6376"/>
                    <a:pt x="6170" y="6413"/>
                  </a:cubicBezTo>
                  <a:lnTo>
                    <a:pt x="5978" y="7213"/>
                  </a:lnTo>
                  <a:lnTo>
                    <a:pt x="5951" y="7300"/>
                  </a:lnTo>
                  <a:cubicBezTo>
                    <a:pt x="5946" y="7333"/>
                    <a:pt x="5940" y="7365"/>
                    <a:pt x="5935" y="7398"/>
                  </a:cubicBezTo>
                  <a:cubicBezTo>
                    <a:pt x="5933" y="7428"/>
                    <a:pt x="5931" y="7457"/>
                    <a:pt x="5929" y="7487"/>
                  </a:cubicBezTo>
                  <a:lnTo>
                    <a:pt x="5929" y="7585"/>
                  </a:lnTo>
                  <a:lnTo>
                    <a:pt x="5929" y="7672"/>
                  </a:lnTo>
                  <a:cubicBezTo>
                    <a:pt x="5924" y="7699"/>
                    <a:pt x="5918" y="7727"/>
                    <a:pt x="5913" y="7754"/>
                  </a:cubicBezTo>
                  <a:cubicBezTo>
                    <a:pt x="5908" y="7780"/>
                    <a:pt x="5902" y="7805"/>
                    <a:pt x="5897" y="7831"/>
                  </a:cubicBezTo>
                  <a:cubicBezTo>
                    <a:pt x="5886" y="7859"/>
                    <a:pt x="5876" y="7887"/>
                    <a:pt x="5865" y="7915"/>
                  </a:cubicBezTo>
                  <a:lnTo>
                    <a:pt x="5865" y="7997"/>
                  </a:lnTo>
                  <a:cubicBezTo>
                    <a:pt x="5872" y="8022"/>
                    <a:pt x="5879" y="8048"/>
                    <a:pt x="5886" y="8073"/>
                  </a:cubicBezTo>
                  <a:cubicBezTo>
                    <a:pt x="5899" y="8098"/>
                    <a:pt x="5911" y="8122"/>
                    <a:pt x="5924" y="8147"/>
                  </a:cubicBezTo>
                  <a:lnTo>
                    <a:pt x="5972" y="8216"/>
                  </a:lnTo>
                  <a:lnTo>
                    <a:pt x="6020" y="8282"/>
                  </a:lnTo>
                  <a:lnTo>
                    <a:pt x="6069" y="8343"/>
                  </a:lnTo>
                  <a:cubicBezTo>
                    <a:pt x="6092" y="8412"/>
                    <a:pt x="6115" y="8482"/>
                    <a:pt x="6138" y="8551"/>
                  </a:cubicBezTo>
                  <a:lnTo>
                    <a:pt x="6111" y="8572"/>
                  </a:lnTo>
                  <a:cubicBezTo>
                    <a:pt x="6097" y="8576"/>
                    <a:pt x="6083" y="8581"/>
                    <a:pt x="6069" y="8585"/>
                  </a:cubicBezTo>
                  <a:cubicBezTo>
                    <a:pt x="6056" y="8590"/>
                    <a:pt x="6044" y="8594"/>
                    <a:pt x="6031" y="8599"/>
                  </a:cubicBezTo>
                  <a:cubicBezTo>
                    <a:pt x="6020" y="8606"/>
                    <a:pt x="6010" y="8613"/>
                    <a:pt x="5999" y="8620"/>
                  </a:cubicBezTo>
                  <a:cubicBezTo>
                    <a:pt x="6022" y="8623"/>
                    <a:pt x="6046" y="8627"/>
                    <a:pt x="6069" y="8630"/>
                  </a:cubicBezTo>
                  <a:cubicBezTo>
                    <a:pt x="6085" y="8634"/>
                    <a:pt x="6101" y="8639"/>
                    <a:pt x="6117" y="8643"/>
                  </a:cubicBezTo>
                  <a:cubicBezTo>
                    <a:pt x="6131" y="8652"/>
                    <a:pt x="6146" y="8661"/>
                    <a:pt x="6160" y="8670"/>
                  </a:cubicBezTo>
                  <a:cubicBezTo>
                    <a:pt x="6153" y="8687"/>
                    <a:pt x="6145" y="8703"/>
                    <a:pt x="6138" y="8720"/>
                  </a:cubicBezTo>
                  <a:cubicBezTo>
                    <a:pt x="6140" y="8737"/>
                    <a:pt x="6142" y="8753"/>
                    <a:pt x="6144" y="8770"/>
                  </a:cubicBezTo>
                  <a:cubicBezTo>
                    <a:pt x="6156" y="8789"/>
                    <a:pt x="6169" y="8807"/>
                    <a:pt x="6181" y="8826"/>
                  </a:cubicBezTo>
                  <a:cubicBezTo>
                    <a:pt x="6199" y="8842"/>
                    <a:pt x="6217" y="8857"/>
                    <a:pt x="6235" y="8873"/>
                  </a:cubicBezTo>
                  <a:cubicBezTo>
                    <a:pt x="6253" y="8888"/>
                    <a:pt x="6270" y="8903"/>
                    <a:pt x="6288" y="8918"/>
                  </a:cubicBezTo>
                  <a:lnTo>
                    <a:pt x="6352" y="8952"/>
                  </a:lnTo>
                  <a:lnTo>
                    <a:pt x="6465" y="9005"/>
                  </a:lnTo>
                  <a:lnTo>
                    <a:pt x="6583" y="9063"/>
                  </a:lnTo>
                  <a:lnTo>
                    <a:pt x="6706" y="9116"/>
                  </a:lnTo>
                  <a:lnTo>
                    <a:pt x="6781" y="9140"/>
                  </a:lnTo>
                  <a:lnTo>
                    <a:pt x="6867" y="9161"/>
                  </a:lnTo>
                  <a:lnTo>
                    <a:pt x="6958" y="9179"/>
                  </a:lnTo>
                  <a:lnTo>
                    <a:pt x="7043" y="9200"/>
                  </a:lnTo>
                  <a:lnTo>
                    <a:pt x="7134" y="9224"/>
                  </a:lnTo>
                  <a:lnTo>
                    <a:pt x="7220" y="9248"/>
                  </a:lnTo>
                  <a:lnTo>
                    <a:pt x="7290" y="9279"/>
                  </a:lnTo>
                  <a:lnTo>
                    <a:pt x="7343" y="9314"/>
                  </a:lnTo>
                  <a:cubicBezTo>
                    <a:pt x="7357" y="9329"/>
                    <a:pt x="7372" y="9344"/>
                    <a:pt x="7386" y="9359"/>
                  </a:cubicBezTo>
                  <a:cubicBezTo>
                    <a:pt x="7393" y="9376"/>
                    <a:pt x="7401" y="9392"/>
                    <a:pt x="7408" y="9409"/>
                  </a:cubicBezTo>
                  <a:lnTo>
                    <a:pt x="7381" y="9433"/>
                  </a:lnTo>
                  <a:cubicBezTo>
                    <a:pt x="7374" y="9443"/>
                    <a:pt x="7366" y="9454"/>
                    <a:pt x="7359" y="9464"/>
                  </a:cubicBezTo>
                  <a:lnTo>
                    <a:pt x="7333" y="9493"/>
                  </a:lnTo>
                  <a:cubicBezTo>
                    <a:pt x="7317" y="9503"/>
                    <a:pt x="7300" y="9512"/>
                    <a:pt x="7284" y="9522"/>
                  </a:cubicBezTo>
                  <a:lnTo>
                    <a:pt x="7193" y="9546"/>
                  </a:lnTo>
                  <a:lnTo>
                    <a:pt x="7081" y="9559"/>
                  </a:lnTo>
                  <a:lnTo>
                    <a:pt x="6958" y="9562"/>
                  </a:lnTo>
                  <a:lnTo>
                    <a:pt x="6824" y="9559"/>
                  </a:lnTo>
                  <a:lnTo>
                    <a:pt x="6690" y="9551"/>
                  </a:lnTo>
                  <a:lnTo>
                    <a:pt x="6567" y="9546"/>
                  </a:lnTo>
                  <a:lnTo>
                    <a:pt x="6454" y="9538"/>
                  </a:lnTo>
                  <a:lnTo>
                    <a:pt x="6261" y="9525"/>
                  </a:lnTo>
                  <a:lnTo>
                    <a:pt x="6074" y="9493"/>
                  </a:lnTo>
                  <a:lnTo>
                    <a:pt x="5903" y="9454"/>
                  </a:lnTo>
                  <a:lnTo>
                    <a:pt x="5726" y="9401"/>
                  </a:lnTo>
                  <a:lnTo>
                    <a:pt x="5560" y="9351"/>
                  </a:lnTo>
                  <a:lnTo>
                    <a:pt x="5404" y="9295"/>
                  </a:lnTo>
                  <a:lnTo>
                    <a:pt x="5244" y="9245"/>
                  </a:lnTo>
                  <a:lnTo>
                    <a:pt x="5083" y="9250"/>
                  </a:lnTo>
                  <a:cubicBezTo>
                    <a:pt x="5062" y="9248"/>
                    <a:pt x="5040" y="9247"/>
                    <a:pt x="5019" y="9245"/>
                  </a:cubicBezTo>
                  <a:lnTo>
                    <a:pt x="4944" y="9227"/>
                  </a:lnTo>
                  <a:lnTo>
                    <a:pt x="4853" y="9211"/>
                  </a:lnTo>
                  <a:lnTo>
                    <a:pt x="4762" y="9187"/>
                  </a:lnTo>
                  <a:lnTo>
                    <a:pt x="4681" y="9163"/>
                  </a:lnTo>
                  <a:cubicBezTo>
                    <a:pt x="4660" y="9153"/>
                    <a:pt x="4638" y="9144"/>
                    <a:pt x="4617" y="9134"/>
                  </a:cubicBezTo>
                  <a:lnTo>
                    <a:pt x="4585" y="9105"/>
                  </a:lnTo>
                  <a:cubicBezTo>
                    <a:pt x="4581" y="9090"/>
                    <a:pt x="4578" y="9075"/>
                    <a:pt x="4574" y="9060"/>
                  </a:cubicBezTo>
                  <a:cubicBezTo>
                    <a:pt x="4578" y="9042"/>
                    <a:pt x="4581" y="9023"/>
                    <a:pt x="4585" y="9005"/>
                  </a:cubicBezTo>
                  <a:cubicBezTo>
                    <a:pt x="4592" y="8986"/>
                    <a:pt x="4599" y="8966"/>
                    <a:pt x="4606" y="8947"/>
                  </a:cubicBezTo>
                  <a:cubicBezTo>
                    <a:pt x="4617" y="8926"/>
                    <a:pt x="4627" y="8905"/>
                    <a:pt x="4638" y="8884"/>
                  </a:cubicBezTo>
                  <a:cubicBezTo>
                    <a:pt x="4652" y="8863"/>
                    <a:pt x="4667" y="8841"/>
                    <a:pt x="4681" y="8820"/>
                  </a:cubicBezTo>
                  <a:cubicBezTo>
                    <a:pt x="4695" y="8799"/>
                    <a:pt x="4710" y="8778"/>
                    <a:pt x="4724" y="8757"/>
                  </a:cubicBezTo>
                  <a:cubicBezTo>
                    <a:pt x="4735" y="8738"/>
                    <a:pt x="4745" y="8718"/>
                    <a:pt x="4756" y="8699"/>
                  </a:cubicBezTo>
                  <a:cubicBezTo>
                    <a:pt x="4765" y="8681"/>
                    <a:pt x="4774" y="8664"/>
                    <a:pt x="4783" y="8646"/>
                  </a:cubicBezTo>
                  <a:cubicBezTo>
                    <a:pt x="4788" y="8632"/>
                    <a:pt x="4794" y="8618"/>
                    <a:pt x="4799" y="8604"/>
                  </a:cubicBezTo>
                  <a:lnTo>
                    <a:pt x="4676" y="8572"/>
                  </a:lnTo>
                  <a:cubicBezTo>
                    <a:pt x="4647" y="8561"/>
                    <a:pt x="4619" y="8549"/>
                    <a:pt x="4590" y="8538"/>
                  </a:cubicBezTo>
                  <a:cubicBezTo>
                    <a:pt x="4572" y="8526"/>
                    <a:pt x="4555" y="8513"/>
                    <a:pt x="4537" y="8501"/>
                  </a:cubicBezTo>
                  <a:cubicBezTo>
                    <a:pt x="4524" y="8487"/>
                    <a:pt x="4512" y="8473"/>
                    <a:pt x="4499" y="8459"/>
                  </a:cubicBezTo>
                  <a:cubicBezTo>
                    <a:pt x="4495" y="8444"/>
                    <a:pt x="4492" y="8429"/>
                    <a:pt x="4488" y="8414"/>
                  </a:cubicBezTo>
                  <a:lnTo>
                    <a:pt x="4494" y="8366"/>
                  </a:lnTo>
                  <a:cubicBezTo>
                    <a:pt x="4499" y="8349"/>
                    <a:pt x="4505" y="8333"/>
                    <a:pt x="4510" y="8316"/>
                  </a:cubicBezTo>
                  <a:cubicBezTo>
                    <a:pt x="4519" y="8298"/>
                    <a:pt x="4528" y="8281"/>
                    <a:pt x="4537" y="8263"/>
                  </a:cubicBezTo>
                  <a:cubicBezTo>
                    <a:pt x="4546" y="8246"/>
                    <a:pt x="4554" y="8228"/>
                    <a:pt x="4563" y="8211"/>
                  </a:cubicBezTo>
                  <a:cubicBezTo>
                    <a:pt x="4570" y="8192"/>
                    <a:pt x="4578" y="8174"/>
                    <a:pt x="4585" y="8155"/>
                  </a:cubicBezTo>
                  <a:cubicBezTo>
                    <a:pt x="4592" y="8136"/>
                    <a:pt x="4599" y="8116"/>
                    <a:pt x="4606" y="8097"/>
                  </a:cubicBezTo>
                  <a:cubicBezTo>
                    <a:pt x="4608" y="8079"/>
                    <a:pt x="4610" y="8060"/>
                    <a:pt x="4612" y="8042"/>
                  </a:cubicBezTo>
                  <a:cubicBezTo>
                    <a:pt x="4610" y="8023"/>
                    <a:pt x="4608" y="8003"/>
                    <a:pt x="4606" y="7984"/>
                  </a:cubicBezTo>
                  <a:cubicBezTo>
                    <a:pt x="4601" y="7963"/>
                    <a:pt x="4595" y="7941"/>
                    <a:pt x="4590" y="7920"/>
                  </a:cubicBezTo>
                  <a:cubicBezTo>
                    <a:pt x="4588" y="7893"/>
                    <a:pt x="4587" y="7865"/>
                    <a:pt x="4585" y="7838"/>
                  </a:cubicBezTo>
                  <a:lnTo>
                    <a:pt x="4585" y="7746"/>
                  </a:lnTo>
                  <a:cubicBezTo>
                    <a:pt x="4587" y="7713"/>
                    <a:pt x="4588" y="7679"/>
                    <a:pt x="4590" y="7646"/>
                  </a:cubicBezTo>
                  <a:cubicBezTo>
                    <a:pt x="4595" y="7614"/>
                    <a:pt x="4601" y="7583"/>
                    <a:pt x="4606" y="7551"/>
                  </a:cubicBezTo>
                  <a:cubicBezTo>
                    <a:pt x="4613" y="7522"/>
                    <a:pt x="4621" y="7493"/>
                    <a:pt x="4628" y="7464"/>
                  </a:cubicBezTo>
                  <a:cubicBezTo>
                    <a:pt x="4633" y="7417"/>
                    <a:pt x="4639" y="7371"/>
                    <a:pt x="4644" y="7324"/>
                  </a:cubicBezTo>
                  <a:cubicBezTo>
                    <a:pt x="4649" y="7274"/>
                    <a:pt x="4655" y="7223"/>
                    <a:pt x="4660" y="7173"/>
                  </a:cubicBezTo>
                  <a:lnTo>
                    <a:pt x="4660" y="7018"/>
                  </a:lnTo>
                  <a:cubicBezTo>
                    <a:pt x="4658" y="6963"/>
                    <a:pt x="4657" y="6909"/>
                    <a:pt x="4655" y="6854"/>
                  </a:cubicBezTo>
                  <a:cubicBezTo>
                    <a:pt x="4649" y="6800"/>
                    <a:pt x="4644" y="6747"/>
                    <a:pt x="4638" y="6693"/>
                  </a:cubicBezTo>
                  <a:cubicBezTo>
                    <a:pt x="4636" y="6642"/>
                    <a:pt x="4635" y="6591"/>
                    <a:pt x="4633" y="6540"/>
                  </a:cubicBezTo>
                  <a:cubicBezTo>
                    <a:pt x="4631" y="6492"/>
                    <a:pt x="4630" y="6443"/>
                    <a:pt x="4628" y="6395"/>
                  </a:cubicBezTo>
                  <a:lnTo>
                    <a:pt x="4628" y="6310"/>
                  </a:lnTo>
                  <a:cubicBezTo>
                    <a:pt x="4630" y="6282"/>
                    <a:pt x="4631" y="6254"/>
                    <a:pt x="4633" y="6226"/>
                  </a:cubicBezTo>
                  <a:cubicBezTo>
                    <a:pt x="4637" y="6197"/>
                    <a:pt x="4640" y="6168"/>
                    <a:pt x="4644" y="6139"/>
                  </a:cubicBezTo>
                  <a:cubicBezTo>
                    <a:pt x="4649" y="6111"/>
                    <a:pt x="4655" y="6082"/>
                    <a:pt x="4660" y="6054"/>
                  </a:cubicBezTo>
                  <a:cubicBezTo>
                    <a:pt x="4665" y="6025"/>
                    <a:pt x="4671" y="5996"/>
                    <a:pt x="4676" y="5967"/>
                  </a:cubicBezTo>
                  <a:lnTo>
                    <a:pt x="4676" y="5891"/>
                  </a:lnTo>
                  <a:cubicBezTo>
                    <a:pt x="4672" y="5866"/>
                    <a:pt x="4669" y="5842"/>
                    <a:pt x="4665" y="5817"/>
                  </a:cubicBezTo>
                  <a:lnTo>
                    <a:pt x="4638" y="5751"/>
                  </a:lnTo>
                  <a:cubicBezTo>
                    <a:pt x="4620" y="5732"/>
                    <a:pt x="4603" y="5712"/>
                    <a:pt x="4585" y="5693"/>
                  </a:cubicBezTo>
                  <a:lnTo>
                    <a:pt x="4585" y="5709"/>
                  </a:lnTo>
                  <a:cubicBezTo>
                    <a:pt x="4572" y="5719"/>
                    <a:pt x="4560" y="5730"/>
                    <a:pt x="4547" y="5740"/>
                  </a:cubicBezTo>
                  <a:cubicBezTo>
                    <a:pt x="4535" y="5755"/>
                    <a:pt x="4522" y="5770"/>
                    <a:pt x="4510" y="5785"/>
                  </a:cubicBezTo>
                  <a:cubicBezTo>
                    <a:pt x="4503" y="5799"/>
                    <a:pt x="4495" y="5813"/>
                    <a:pt x="4488" y="5827"/>
                  </a:cubicBezTo>
                  <a:cubicBezTo>
                    <a:pt x="4485" y="5842"/>
                    <a:pt x="4481" y="5857"/>
                    <a:pt x="4478" y="5872"/>
                  </a:cubicBezTo>
                  <a:cubicBezTo>
                    <a:pt x="4467" y="5876"/>
                    <a:pt x="4457" y="5881"/>
                    <a:pt x="4446" y="5885"/>
                  </a:cubicBezTo>
                  <a:lnTo>
                    <a:pt x="4408" y="5914"/>
                  </a:lnTo>
                  <a:lnTo>
                    <a:pt x="4371" y="5954"/>
                  </a:lnTo>
                  <a:cubicBezTo>
                    <a:pt x="4357" y="5970"/>
                    <a:pt x="4342" y="5986"/>
                    <a:pt x="4328" y="6002"/>
                  </a:cubicBezTo>
                  <a:cubicBezTo>
                    <a:pt x="4312" y="6020"/>
                    <a:pt x="4296" y="6039"/>
                    <a:pt x="4280" y="6057"/>
                  </a:cubicBezTo>
                  <a:lnTo>
                    <a:pt x="4237" y="6112"/>
                  </a:lnTo>
                  <a:cubicBezTo>
                    <a:pt x="4226" y="6130"/>
                    <a:pt x="4216" y="6147"/>
                    <a:pt x="4205" y="6165"/>
                  </a:cubicBezTo>
                  <a:cubicBezTo>
                    <a:pt x="4191" y="6182"/>
                    <a:pt x="4176" y="6198"/>
                    <a:pt x="4162" y="6215"/>
                  </a:cubicBezTo>
                  <a:cubicBezTo>
                    <a:pt x="4123" y="6263"/>
                    <a:pt x="4083" y="6310"/>
                    <a:pt x="4044" y="6358"/>
                  </a:cubicBezTo>
                  <a:cubicBezTo>
                    <a:pt x="3999" y="6405"/>
                    <a:pt x="3955" y="6453"/>
                    <a:pt x="3910" y="6500"/>
                  </a:cubicBezTo>
                  <a:lnTo>
                    <a:pt x="3787" y="6646"/>
                  </a:lnTo>
                  <a:cubicBezTo>
                    <a:pt x="3751" y="6693"/>
                    <a:pt x="3716" y="6741"/>
                    <a:pt x="3680" y="6788"/>
                  </a:cubicBezTo>
                  <a:cubicBezTo>
                    <a:pt x="3653" y="6834"/>
                    <a:pt x="3626" y="6879"/>
                    <a:pt x="3599" y="6925"/>
                  </a:cubicBezTo>
                  <a:lnTo>
                    <a:pt x="3599" y="6928"/>
                  </a:lnTo>
                  <a:lnTo>
                    <a:pt x="3599" y="6931"/>
                  </a:lnTo>
                  <a:cubicBezTo>
                    <a:pt x="3601" y="6933"/>
                    <a:pt x="3603" y="6934"/>
                    <a:pt x="3605" y="6936"/>
                  </a:cubicBezTo>
                  <a:lnTo>
                    <a:pt x="3605" y="6941"/>
                  </a:lnTo>
                  <a:cubicBezTo>
                    <a:pt x="3610" y="6945"/>
                    <a:pt x="3616" y="6948"/>
                    <a:pt x="3621" y="6952"/>
                  </a:cubicBezTo>
                  <a:cubicBezTo>
                    <a:pt x="3601" y="6948"/>
                    <a:pt x="3582" y="6945"/>
                    <a:pt x="3562" y="6941"/>
                  </a:cubicBezTo>
                  <a:cubicBezTo>
                    <a:pt x="3553" y="6960"/>
                    <a:pt x="3544" y="6978"/>
                    <a:pt x="3535" y="6997"/>
                  </a:cubicBezTo>
                  <a:lnTo>
                    <a:pt x="3492" y="7052"/>
                  </a:lnTo>
                  <a:cubicBezTo>
                    <a:pt x="3480" y="7069"/>
                    <a:pt x="3467" y="7085"/>
                    <a:pt x="3455" y="7102"/>
                  </a:cubicBezTo>
                  <a:lnTo>
                    <a:pt x="3407" y="7150"/>
                  </a:lnTo>
                  <a:cubicBezTo>
                    <a:pt x="3394" y="7161"/>
                    <a:pt x="3382" y="7173"/>
                    <a:pt x="3369" y="7184"/>
                  </a:cubicBezTo>
                  <a:lnTo>
                    <a:pt x="3348" y="7226"/>
                  </a:lnTo>
                  <a:lnTo>
                    <a:pt x="3348" y="7266"/>
                  </a:lnTo>
                  <a:lnTo>
                    <a:pt x="3348" y="7308"/>
                  </a:lnTo>
                  <a:cubicBezTo>
                    <a:pt x="3351" y="7320"/>
                    <a:pt x="3355" y="7333"/>
                    <a:pt x="3358" y="7345"/>
                  </a:cubicBezTo>
                  <a:cubicBezTo>
                    <a:pt x="3355" y="7356"/>
                    <a:pt x="3351" y="7366"/>
                    <a:pt x="3348" y="7377"/>
                  </a:cubicBezTo>
                  <a:cubicBezTo>
                    <a:pt x="3330" y="7409"/>
                    <a:pt x="3312" y="7442"/>
                    <a:pt x="3294" y="7474"/>
                  </a:cubicBezTo>
                  <a:cubicBezTo>
                    <a:pt x="3271" y="7508"/>
                    <a:pt x="3247" y="7541"/>
                    <a:pt x="3224" y="7575"/>
                  </a:cubicBezTo>
                  <a:lnTo>
                    <a:pt x="3160" y="7672"/>
                  </a:lnTo>
                  <a:cubicBezTo>
                    <a:pt x="3142" y="7705"/>
                    <a:pt x="3125" y="7737"/>
                    <a:pt x="3107" y="7770"/>
                  </a:cubicBezTo>
                  <a:cubicBezTo>
                    <a:pt x="3093" y="7803"/>
                    <a:pt x="3078" y="7835"/>
                    <a:pt x="3064" y="7868"/>
                  </a:cubicBezTo>
                  <a:lnTo>
                    <a:pt x="3037" y="7970"/>
                  </a:lnTo>
                  <a:lnTo>
                    <a:pt x="3037" y="8076"/>
                  </a:lnTo>
                  <a:cubicBezTo>
                    <a:pt x="3048" y="8113"/>
                    <a:pt x="3058" y="8150"/>
                    <a:pt x="3069" y="8187"/>
                  </a:cubicBezTo>
                  <a:cubicBezTo>
                    <a:pt x="3073" y="8206"/>
                    <a:pt x="3076" y="8226"/>
                    <a:pt x="3080" y="8245"/>
                  </a:cubicBezTo>
                  <a:cubicBezTo>
                    <a:pt x="3075" y="8264"/>
                    <a:pt x="3069" y="8284"/>
                    <a:pt x="3064" y="8303"/>
                  </a:cubicBezTo>
                  <a:cubicBezTo>
                    <a:pt x="3053" y="8321"/>
                    <a:pt x="3043" y="8338"/>
                    <a:pt x="3032" y="8356"/>
                  </a:cubicBezTo>
                  <a:cubicBezTo>
                    <a:pt x="3018" y="8374"/>
                    <a:pt x="3003" y="8391"/>
                    <a:pt x="2989" y="8409"/>
                  </a:cubicBezTo>
                  <a:cubicBezTo>
                    <a:pt x="2980" y="8425"/>
                    <a:pt x="2971" y="8440"/>
                    <a:pt x="2962" y="8456"/>
                  </a:cubicBezTo>
                  <a:cubicBezTo>
                    <a:pt x="2955" y="8469"/>
                    <a:pt x="2948" y="8483"/>
                    <a:pt x="2941" y="8496"/>
                  </a:cubicBezTo>
                  <a:cubicBezTo>
                    <a:pt x="2943" y="8507"/>
                    <a:pt x="2944" y="8519"/>
                    <a:pt x="2946" y="8530"/>
                  </a:cubicBezTo>
                  <a:lnTo>
                    <a:pt x="3198" y="8767"/>
                  </a:lnTo>
                  <a:lnTo>
                    <a:pt x="3198" y="8836"/>
                  </a:lnTo>
                  <a:lnTo>
                    <a:pt x="3171" y="8884"/>
                  </a:lnTo>
                  <a:lnTo>
                    <a:pt x="3133" y="8934"/>
                  </a:lnTo>
                  <a:cubicBezTo>
                    <a:pt x="3119" y="8952"/>
                    <a:pt x="3105" y="8971"/>
                    <a:pt x="3091" y="8989"/>
                  </a:cubicBezTo>
                  <a:cubicBezTo>
                    <a:pt x="3078" y="9008"/>
                    <a:pt x="3066" y="9026"/>
                    <a:pt x="3053" y="9045"/>
                  </a:cubicBezTo>
                  <a:cubicBezTo>
                    <a:pt x="3041" y="9062"/>
                    <a:pt x="3028" y="9080"/>
                    <a:pt x="3016" y="9097"/>
                  </a:cubicBezTo>
                  <a:cubicBezTo>
                    <a:pt x="3009" y="9113"/>
                    <a:pt x="3001" y="9129"/>
                    <a:pt x="2994" y="9145"/>
                  </a:cubicBezTo>
                  <a:cubicBezTo>
                    <a:pt x="2996" y="9158"/>
                    <a:pt x="2997" y="9171"/>
                    <a:pt x="2999" y="9184"/>
                  </a:cubicBezTo>
                  <a:cubicBezTo>
                    <a:pt x="3013" y="9213"/>
                    <a:pt x="3028" y="9243"/>
                    <a:pt x="3042" y="9272"/>
                  </a:cubicBezTo>
                  <a:lnTo>
                    <a:pt x="3107" y="9364"/>
                  </a:lnTo>
                  <a:lnTo>
                    <a:pt x="3176" y="9454"/>
                  </a:lnTo>
                  <a:cubicBezTo>
                    <a:pt x="3197" y="9486"/>
                    <a:pt x="3219" y="9517"/>
                    <a:pt x="3240" y="9549"/>
                  </a:cubicBezTo>
                  <a:cubicBezTo>
                    <a:pt x="3256" y="9581"/>
                    <a:pt x="3273" y="9612"/>
                    <a:pt x="3289" y="9644"/>
                  </a:cubicBezTo>
                  <a:cubicBezTo>
                    <a:pt x="3300" y="9676"/>
                    <a:pt x="3310" y="9709"/>
                    <a:pt x="3321" y="9741"/>
                  </a:cubicBezTo>
                  <a:cubicBezTo>
                    <a:pt x="3323" y="9774"/>
                    <a:pt x="3324" y="9806"/>
                    <a:pt x="3326" y="9839"/>
                  </a:cubicBezTo>
                  <a:cubicBezTo>
                    <a:pt x="3317" y="9872"/>
                    <a:pt x="3308" y="9906"/>
                    <a:pt x="3299" y="9939"/>
                  </a:cubicBezTo>
                  <a:lnTo>
                    <a:pt x="3160" y="9974"/>
                  </a:lnTo>
                  <a:lnTo>
                    <a:pt x="3016" y="9992"/>
                  </a:lnTo>
                  <a:lnTo>
                    <a:pt x="2855" y="10000"/>
                  </a:lnTo>
                  <a:lnTo>
                    <a:pt x="2700" y="9997"/>
                  </a:lnTo>
                  <a:lnTo>
                    <a:pt x="2539" y="9979"/>
                  </a:lnTo>
                  <a:lnTo>
                    <a:pt x="2384" y="9955"/>
                  </a:lnTo>
                  <a:lnTo>
                    <a:pt x="2239" y="9921"/>
                  </a:lnTo>
                  <a:lnTo>
                    <a:pt x="2105" y="9881"/>
                  </a:lnTo>
                  <a:cubicBezTo>
                    <a:pt x="2066" y="9865"/>
                    <a:pt x="2026" y="9850"/>
                    <a:pt x="1987" y="9834"/>
                  </a:cubicBezTo>
                  <a:lnTo>
                    <a:pt x="1901" y="9781"/>
                  </a:lnTo>
                  <a:lnTo>
                    <a:pt x="1837" y="9723"/>
                  </a:lnTo>
                  <a:lnTo>
                    <a:pt x="1837" y="9514"/>
                  </a:lnTo>
                  <a:cubicBezTo>
                    <a:pt x="1828" y="9503"/>
                    <a:pt x="1819" y="9491"/>
                    <a:pt x="1810" y="9480"/>
                  </a:cubicBezTo>
                  <a:cubicBezTo>
                    <a:pt x="1798" y="9465"/>
                    <a:pt x="1785" y="9450"/>
                    <a:pt x="1773" y="9435"/>
                  </a:cubicBezTo>
                  <a:cubicBezTo>
                    <a:pt x="1764" y="9417"/>
                    <a:pt x="1755" y="9400"/>
                    <a:pt x="1746" y="9382"/>
                  </a:cubicBezTo>
                  <a:lnTo>
                    <a:pt x="1725" y="9316"/>
                  </a:lnTo>
                  <a:lnTo>
                    <a:pt x="1725" y="9248"/>
                  </a:lnTo>
                  <a:cubicBezTo>
                    <a:pt x="1732" y="9224"/>
                    <a:pt x="1739" y="9201"/>
                    <a:pt x="1746" y="9177"/>
                  </a:cubicBezTo>
                  <a:cubicBezTo>
                    <a:pt x="1751" y="9160"/>
                    <a:pt x="1757" y="9143"/>
                    <a:pt x="1762" y="9126"/>
                  </a:cubicBezTo>
                  <a:lnTo>
                    <a:pt x="1762" y="9071"/>
                  </a:lnTo>
                  <a:cubicBezTo>
                    <a:pt x="1755" y="9052"/>
                    <a:pt x="1748" y="9032"/>
                    <a:pt x="1741" y="9013"/>
                  </a:cubicBezTo>
                  <a:cubicBezTo>
                    <a:pt x="1736" y="8993"/>
                    <a:pt x="1730" y="8972"/>
                    <a:pt x="1725" y="8952"/>
                  </a:cubicBezTo>
                  <a:cubicBezTo>
                    <a:pt x="1721" y="8929"/>
                    <a:pt x="1718" y="8907"/>
                    <a:pt x="1714" y="8884"/>
                  </a:cubicBezTo>
                  <a:lnTo>
                    <a:pt x="1714" y="8810"/>
                  </a:lnTo>
                  <a:cubicBezTo>
                    <a:pt x="1721" y="8784"/>
                    <a:pt x="1728" y="8759"/>
                    <a:pt x="1735" y="8733"/>
                  </a:cubicBezTo>
                  <a:lnTo>
                    <a:pt x="1762" y="8667"/>
                  </a:lnTo>
                  <a:cubicBezTo>
                    <a:pt x="1775" y="8647"/>
                    <a:pt x="1787" y="8626"/>
                    <a:pt x="1800" y="8606"/>
                  </a:cubicBezTo>
                  <a:cubicBezTo>
                    <a:pt x="1812" y="8586"/>
                    <a:pt x="1825" y="8566"/>
                    <a:pt x="1837" y="8546"/>
                  </a:cubicBezTo>
                  <a:cubicBezTo>
                    <a:pt x="1848" y="8521"/>
                    <a:pt x="1858" y="8497"/>
                    <a:pt x="1869" y="8472"/>
                  </a:cubicBezTo>
                  <a:lnTo>
                    <a:pt x="1869" y="7820"/>
                  </a:lnTo>
                  <a:lnTo>
                    <a:pt x="1998" y="7020"/>
                  </a:lnTo>
                  <a:cubicBezTo>
                    <a:pt x="2085" y="6872"/>
                    <a:pt x="2173" y="6725"/>
                    <a:pt x="2260" y="6577"/>
                  </a:cubicBezTo>
                  <a:cubicBezTo>
                    <a:pt x="2265" y="6458"/>
                    <a:pt x="2271" y="6340"/>
                    <a:pt x="2276" y="6221"/>
                  </a:cubicBezTo>
                  <a:lnTo>
                    <a:pt x="2453" y="5735"/>
                  </a:lnTo>
                  <a:lnTo>
                    <a:pt x="2501" y="5606"/>
                  </a:lnTo>
                  <a:cubicBezTo>
                    <a:pt x="2514" y="5565"/>
                    <a:pt x="2526" y="5525"/>
                    <a:pt x="2539" y="5484"/>
                  </a:cubicBezTo>
                  <a:cubicBezTo>
                    <a:pt x="2546" y="5444"/>
                    <a:pt x="2553" y="5403"/>
                    <a:pt x="2560" y="5363"/>
                  </a:cubicBezTo>
                  <a:cubicBezTo>
                    <a:pt x="2571" y="5324"/>
                    <a:pt x="2581" y="5286"/>
                    <a:pt x="2592" y="5247"/>
                  </a:cubicBezTo>
                  <a:lnTo>
                    <a:pt x="2598" y="5202"/>
                  </a:lnTo>
                  <a:lnTo>
                    <a:pt x="2592" y="5154"/>
                  </a:lnTo>
                  <a:cubicBezTo>
                    <a:pt x="2590" y="5138"/>
                    <a:pt x="2589" y="5123"/>
                    <a:pt x="2587" y="5107"/>
                  </a:cubicBezTo>
                  <a:lnTo>
                    <a:pt x="2587" y="5059"/>
                  </a:lnTo>
                  <a:cubicBezTo>
                    <a:pt x="2596" y="5044"/>
                    <a:pt x="2605" y="5030"/>
                    <a:pt x="2614" y="5015"/>
                  </a:cubicBezTo>
                  <a:lnTo>
                    <a:pt x="2592" y="5015"/>
                  </a:lnTo>
                  <a:lnTo>
                    <a:pt x="2587" y="5015"/>
                  </a:lnTo>
                  <a:lnTo>
                    <a:pt x="2582" y="5015"/>
                  </a:lnTo>
                  <a:lnTo>
                    <a:pt x="2582" y="5020"/>
                  </a:lnTo>
                  <a:lnTo>
                    <a:pt x="2571" y="5020"/>
                  </a:lnTo>
                  <a:lnTo>
                    <a:pt x="2571" y="5015"/>
                  </a:lnTo>
                  <a:cubicBezTo>
                    <a:pt x="2569" y="5014"/>
                    <a:pt x="2568" y="5013"/>
                    <a:pt x="2566" y="5012"/>
                  </a:cubicBezTo>
                  <a:cubicBezTo>
                    <a:pt x="2564" y="5009"/>
                    <a:pt x="2562" y="5007"/>
                    <a:pt x="2560" y="5004"/>
                  </a:cubicBezTo>
                  <a:lnTo>
                    <a:pt x="2566" y="4980"/>
                  </a:lnTo>
                  <a:cubicBezTo>
                    <a:pt x="2559" y="4975"/>
                    <a:pt x="2551" y="4969"/>
                    <a:pt x="2544" y="4964"/>
                  </a:cubicBezTo>
                  <a:lnTo>
                    <a:pt x="2517" y="4946"/>
                  </a:lnTo>
                  <a:cubicBezTo>
                    <a:pt x="2503" y="4942"/>
                    <a:pt x="2489" y="4937"/>
                    <a:pt x="2475" y="4933"/>
                  </a:cubicBezTo>
                  <a:cubicBezTo>
                    <a:pt x="2464" y="4928"/>
                    <a:pt x="2453" y="4922"/>
                    <a:pt x="2442" y="4917"/>
                  </a:cubicBezTo>
                  <a:cubicBezTo>
                    <a:pt x="2435" y="4913"/>
                    <a:pt x="2428" y="4908"/>
                    <a:pt x="2421" y="4904"/>
                  </a:cubicBezTo>
                  <a:lnTo>
                    <a:pt x="2421" y="4605"/>
                  </a:lnTo>
                  <a:cubicBezTo>
                    <a:pt x="2425" y="4443"/>
                    <a:pt x="2428" y="4282"/>
                    <a:pt x="2432" y="4120"/>
                  </a:cubicBezTo>
                  <a:cubicBezTo>
                    <a:pt x="2439" y="4085"/>
                    <a:pt x="2446" y="4049"/>
                    <a:pt x="2453" y="4014"/>
                  </a:cubicBezTo>
                  <a:cubicBezTo>
                    <a:pt x="2451" y="3980"/>
                    <a:pt x="2450" y="3945"/>
                    <a:pt x="2448" y="3911"/>
                  </a:cubicBezTo>
                  <a:cubicBezTo>
                    <a:pt x="2443" y="3877"/>
                    <a:pt x="2437" y="3842"/>
                    <a:pt x="2432" y="3808"/>
                  </a:cubicBezTo>
                  <a:cubicBezTo>
                    <a:pt x="2425" y="3773"/>
                    <a:pt x="2417" y="3738"/>
                    <a:pt x="2410" y="3703"/>
                  </a:cubicBezTo>
                  <a:cubicBezTo>
                    <a:pt x="2414" y="3668"/>
                    <a:pt x="2417" y="3632"/>
                    <a:pt x="2421" y="3597"/>
                  </a:cubicBezTo>
                  <a:cubicBezTo>
                    <a:pt x="2425" y="3558"/>
                    <a:pt x="2428" y="3520"/>
                    <a:pt x="2432" y="3481"/>
                  </a:cubicBezTo>
                  <a:cubicBezTo>
                    <a:pt x="2437" y="3441"/>
                    <a:pt x="2443" y="3402"/>
                    <a:pt x="2448" y="3362"/>
                  </a:cubicBezTo>
                  <a:cubicBezTo>
                    <a:pt x="2450" y="3321"/>
                    <a:pt x="2451" y="3279"/>
                    <a:pt x="2453" y="3238"/>
                  </a:cubicBezTo>
                  <a:cubicBezTo>
                    <a:pt x="2451" y="3199"/>
                    <a:pt x="2450" y="3161"/>
                    <a:pt x="2448" y="3122"/>
                  </a:cubicBezTo>
                  <a:lnTo>
                    <a:pt x="2421" y="3017"/>
                  </a:lnTo>
                  <a:cubicBezTo>
                    <a:pt x="2401" y="2912"/>
                    <a:pt x="2382" y="2808"/>
                    <a:pt x="2362" y="2703"/>
                  </a:cubicBezTo>
                  <a:cubicBezTo>
                    <a:pt x="2358" y="2720"/>
                    <a:pt x="2355" y="2736"/>
                    <a:pt x="2351" y="2753"/>
                  </a:cubicBezTo>
                  <a:lnTo>
                    <a:pt x="2314" y="2790"/>
                  </a:lnTo>
                  <a:cubicBezTo>
                    <a:pt x="2303" y="2800"/>
                    <a:pt x="2293" y="2811"/>
                    <a:pt x="2282" y="2821"/>
                  </a:cubicBezTo>
                  <a:lnTo>
                    <a:pt x="2255" y="2848"/>
                  </a:lnTo>
                  <a:cubicBezTo>
                    <a:pt x="2250" y="2858"/>
                    <a:pt x="2244" y="2867"/>
                    <a:pt x="2239" y="2877"/>
                  </a:cubicBezTo>
                  <a:cubicBezTo>
                    <a:pt x="2238" y="2886"/>
                    <a:pt x="2237" y="2894"/>
                    <a:pt x="2236" y="2903"/>
                  </a:cubicBezTo>
                  <a:lnTo>
                    <a:pt x="2217" y="2922"/>
                  </a:lnTo>
                  <a:cubicBezTo>
                    <a:pt x="2206" y="2933"/>
                    <a:pt x="2196" y="2945"/>
                    <a:pt x="2185" y="2956"/>
                  </a:cubicBezTo>
                  <a:lnTo>
                    <a:pt x="2148" y="2996"/>
                  </a:lnTo>
                  <a:cubicBezTo>
                    <a:pt x="2141" y="3011"/>
                    <a:pt x="2133" y="3025"/>
                    <a:pt x="2126" y="3040"/>
                  </a:cubicBezTo>
                  <a:lnTo>
                    <a:pt x="2105" y="3088"/>
                  </a:lnTo>
                  <a:cubicBezTo>
                    <a:pt x="2101" y="3100"/>
                    <a:pt x="2098" y="3113"/>
                    <a:pt x="2094" y="3125"/>
                  </a:cubicBezTo>
                  <a:cubicBezTo>
                    <a:pt x="2092" y="3135"/>
                    <a:pt x="2091" y="3144"/>
                    <a:pt x="2089" y="3154"/>
                  </a:cubicBezTo>
                  <a:cubicBezTo>
                    <a:pt x="2085" y="3157"/>
                    <a:pt x="2082" y="3161"/>
                    <a:pt x="2078" y="3164"/>
                  </a:cubicBezTo>
                  <a:lnTo>
                    <a:pt x="1971" y="3215"/>
                  </a:lnTo>
                  <a:lnTo>
                    <a:pt x="1869" y="3257"/>
                  </a:lnTo>
                  <a:lnTo>
                    <a:pt x="1773" y="3296"/>
                  </a:lnTo>
                  <a:cubicBezTo>
                    <a:pt x="1741" y="3308"/>
                    <a:pt x="1708" y="3319"/>
                    <a:pt x="1676" y="3331"/>
                  </a:cubicBezTo>
                  <a:lnTo>
                    <a:pt x="1559" y="3362"/>
                  </a:lnTo>
                  <a:lnTo>
                    <a:pt x="1414" y="3389"/>
                  </a:lnTo>
                  <a:lnTo>
                    <a:pt x="1296" y="3399"/>
                  </a:lnTo>
                  <a:lnTo>
                    <a:pt x="1194" y="3391"/>
                  </a:lnTo>
                  <a:lnTo>
                    <a:pt x="1093" y="3376"/>
                  </a:lnTo>
                  <a:lnTo>
                    <a:pt x="1007" y="3344"/>
                  </a:lnTo>
                  <a:cubicBezTo>
                    <a:pt x="978" y="3333"/>
                    <a:pt x="950" y="3321"/>
                    <a:pt x="921" y="3310"/>
                  </a:cubicBezTo>
                  <a:cubicBezTo>
                    <a:pt x="896" y="3297"/>
                    <a:pt x="871" y="3283"/>
                    <a:pt x="846" y="3270"/>
                  </a:cubicBezTo>
                  <a:lnTo>
                    <a:pt x="777" y="3225"/>
                  </a:lnTo>
                  <a:cubicBezTo>
                    <a:pt x="757" y="3211"/>
                    <a:pt x="738" y="3197"/>
                    <a:pt x="718" y="3183"/>
                  </a:cubicBezTo>
                  <a:cubicBezTo>
                    <a:pt x="700" y="3171"/>
                    <a:pt x="682" y="3158"/>
                    <a:pt x="664" y="3146"/>
                  </a:cubicBezTo>
                  <a:cubicBezTo>
                    <a:pt x="650" y="3135"/>
                    <a:pt x="635" y="3125"/>
                    <a:pt x="621" y="3114"/>
                  </a:cubicBezTo>
                  <a:cubicBezTo>
                    <a:pt x="609" y="3108"/>
                    <a:pt x="596" y="3102"/>
                    <a:pt x="584" y="3096"/>
                  </a:cubicBezTo>
                  <a:cubicBezTo>
                    <a:pt x="548" y="3075"/>
                    <a:pt x="513" y="3053"/>
                    <a:pt x="477" y="3032"/>
                  </a:cubicBezTo>
                  <a:lnTo>
                    <a:pt x="386" y="2959"/>
                  </a:lnTo>
                  <a:lnTo>
                    <a:pt x="311" y="2869"/>
                  </a:lnTo>
                  <a:cubicBezTo>
                    <a:pt x="293" y="2837"/>
                    <a:pt x="275" y="2806"/>
                    <a:pt x="257" y="2774"/>
                  </a:cubicBezTo>
                  <a:cubicBezTo>
                    <a:pt x="243" y="2739"/>
                    <a:pt x="228" y="2703"/>
                    <a:pt x="214" y="2668"/>
                  </a:cubicBezTo>
                  <a:cubicBezTo>
                    <a:pt x="209" y="2631"/>
                    <a:pt x="203" y="2594"/>
                    <a:pt x="198" y="2557"/>
                  </a:cubicBezTo>
                  <a:lnTo>
                    <a:pt x="198" y="2449"/>
                  </a:lnTo>
                  <a:lnTo>
                    <a:pt x="225" y="2341"/>
                  </a:lnTo>
                  <a:cubicBezTo>
                    <a:pt x="230" y="2324"/>
                    <a:pt x="236" y="2308"/>
                    <a:pt x="241" y="2291"/>
                  </a:cubicBezTo>
                  <a:cubicBezTo>
                    <a:pt x="239" y="2275"/>
                    <a:pt x="238" y="2259"/>
                    <a:pt x="236" y="2243"/>
                  </a:cubicBezTo>
                  <a:lnTo>
                    <a:pt x="236" y="2196"/>
                  </a:lnTo>
                  <a:lnTo>
                    <a:pt x="236" y="2151"/>
                  </a:lnTo>
                  <a:cubicBezTo>
                    <a:pt x="239" y="2139"/>
                    <a:pt x="243" y="2126"/>
                    <a:pt x="246" y="2114"/>
                  </a:cubicBezTo>
                  <a:cubicBezTo>
                    <a:pt x="228" y="2087"/>
                    <a:pt x="211" y="2059"/>
                    <a:pt x="193" y="2032"/>
                  </a:cubicBezTo>
                  <a:cubicBezTo>
                    <a:pt x="172" y="2002"/>
                    <a:pt x="150" y="1972"/>
                    <a:pt x="129" y="1942"/>
                  </a:cubicBezTo>
                  <a:cubicBezTo>
                    <a:pt x="111" y="1911"/>
                    <a:pt x="93" y="1881"/>
                    <a:pt x="75" y="1850"/>
                  </a:cubicBezTo>
                  <a:lnTo>
                    <a:pt x="27" y="1760"/>
                  </a:lnTo>
                  <a:cubicBezTo>
                    <a:pt x="18" y="1730"/>
                    <a:pt x="9" y="1701"/>
                    <a:pt x="0" y="1671"/>
                  </a:cubicBezTo>
                  <a:lnTo>
                    <a:pt x="107" y="1618"/>
                  </a:lnTo>
                  <a:lnTo>
                    <a:pt x="257" y="1576"/>
                  </a:lnTo>
                  <a:lnTo>
                    <a:pt x="412" y="1541"/>
                  </a:lnTo>
                  <a:lnTo>
                    <a:pt x="595" y="1518"/>
                  </a:lnTo>
                  <a:lnTo>
                    <a:pt x="777" y="1507"/>
                  </a:lnTo>
                  <a:cubicBezTo>
                    <a:pt x="793" y="1512"/>
                    <a:pt x="809" y="1518"/>
                    <a:pt x="825" y="1523"/>
                  </a:cubicBezTo>
                  <a:cubicBezTo>
                    <a:pt x="843" y="1526"/>
                    <a:pt x="860" y="1530"/>
                    <a:pt x="878" y="1533"/>
                  </a:cubicBezTo>
                  <a:cubicBezTo>
                    <a:pt x="898" y="1536"/>
                    <a:pt x="917" y="1538"/>
                    <a:pt x="937" y="1541"/>
                  </a:cubicBezTo>
                  <a:cubicBezTo>
                    <a:pt x="955" y="1545"/>
                    <a:pt x="973" y="1550"/>
                    <a:pt x="991" y="1554"/>
                  </a:cubicBezTo>
                  <a:cubicBezTo>
                    <a:pt x="1007" y="1561"/>
                    <a:pt x="1023" y="1569"/>
                    <a:pt x="1039" y="1576"/>
                  </a:cubicBezTo>
                  <a:lnTo>
                    <a:pt x="1093" y="1615"/>
                  </a:lnTo>
                  <a:cubicBezTo>
                    <a:pt x="1105" y="1630"/>
                    <a:pt x="1118" y="1645"/>
                    <a:pt x="1130" y="1660"/>
                  </a:cubicBezTo>
                  <a:lnTo>
                    <a:pt x="1087" y="1694"/>
                  </a:lnTo>
                  <a:cubicBezTo>
                    <a:pt x="1082" y="1706"/>
                    <a:pt x="1076" y="1717"/>
                    <a:pt x="1071" y="1729"/>
                  </a:cubicBezTo>
                  <a:cubicBezTo>
                    <a:pt x="1076" y="1740"/>
                    <a:pt x="1082" y="1752"/>
                    <a:pt x="1087" y="1763"/>
                  </a:cubicBezTo>
                  <a:cubicBezTo>
                    <a:pt x="1092" y="1774"/>
                    <a:pt x="1098" y="1786"/>
                    <a:pt x="1103" y="1797"/>
                  </a:cubicBezTo>
                  <a:cubicBezTo>
                    <a:pt x="1107" y="1809"/>
                    <a:pt x="1110" y="1822"/>
                    <a:pt x="1114" y="1834"/>
                  </a:cubicBezTo>
                  <a:cubicBezTo>
                    <a:pt x="1112" y="1846"/>
                    <a:pt x="1111" y="1859"/>
                    <a:pt x="1109" y="1871"/>
                  </a:cubicBezTo>
                  <a:cubicBezTo>
                    <a:pt x="1096" y="1885"/>
                    <a:pt x="1084" y="1899"/>
                    <a:pt x="1071" y="1913"/>
                  </a:cubicBezTo>
                  <a:lnTo>
                    <a:pt x="900" y="1948"/>
                  </a:lnTo>
                  <a:lnTo>
                    <a:pt x="900" y="1985"/>
                  </a:lnTo>
                  <a:cubicBezTo>
                    <a:pt x="902" y="1997"/>
                    <a:pt x="903" y="2010"/>
                    <a:pt x="905" y="2022"/>
                  </a:cubicBezTo>
                  <a:cubicBezTo>
                    <a:pt x="909" y="2036"/>
                    <a:pt x="912" y="2050"/>
                    <a:pt x="916" y="2064"/>
                  </a:cubicBezTo>
                  <a:lnTo>
                    <a:pt x="916" y="2103"/>
                  </a:lnTo>
                  <a:cubicBezTo>
                    <a:pt x="912" y="2116"/>
                    <a:pt x="909" y="2130"/>
                    <a:pt x="905" y="2143"/>
                  </a:cubicBezTo>
                  <a:cubicBezTo>
                    <a:pt x="900" y="2154"/>
                    <a:pt x="894" y="2164"/>
                    <a:pt x="889" y="2175"/>
                  </a:cubicBezTo>
                  <a:cubicBezTo>
                    <a:pt x="875" y="2184"/>
                    <a:pt x="860" y="2192"/>
                    <a:pt x="846" y="2201"/>
                  </a:cubicBezTo>
                  <a:lnTo>
                    <a:pt x="889" y="2241"/>
                  </a:lnTo>
                  <a:cubicBezTo>
                    <a:pt x="905" y="2253"/>
                    <a:pt x="921" y="2266"/>
                    <a:pt x="937" y="2278"/>
                  </a:cubicBezTo>
                  <a:cubicBezTo>
                    <a:pt x="955" y="2289"/>
                    <a:pt x="973" y="2301"/>
                    <a:pt x="991" y="2312"/>
                  </a:cubicBezTo>
                  <a:lnTo>
                    <a:pt x="1044" y="2336"/>
                  </a:lnTo>
                  <a:cubicBezTo>
                    <a:pt x="1060" y="2339"/>
                    <a:pt x="1077" y="2343"/>
                    <a:pt x="1093" y="2346"/>
                  </a:cubicBezTo>
                  <a:cubicBezTo>
                    <a:pt x="1105" y="2337"/>
                    <a:pt x="1118" y="2329"/>
                    <a:pt x="1130" y="2320"/>
                  </a:cubicBezTo>
                  <a:lnTo>
                    <a:pt x="1157" y="2275"/>
                  </a:lnTo>
                  <a:cubicBezTo>
                    <a:pt x="1169" y="2257"/>
                    <a:pt x="1182" y="2238"/>
                    <a:pt x="1194" y="2220"/>
                  </a:cubicBezTo>
                  <a:cubicBezTo>
                    <a:pt x="1205" y="2199"/>
                    <a:pt x="1216" y="2177"/>
                    <a:pt x="1227" y="2156"/>
                  </a:cubicBezTo>
                  <a:cubicBezTo>
                    <a:pt x="1234" y="2133"/>
                    <a:pt x="1241" y="2111"/>
                    <a:pt x="1248" y="2088"/>
                  </a:cubicBezTo>
                  <a:lnTo>
                    <a:pt x="1275" y="2022"/>
                  </a:lnTo>
                  <a:cubicBezTo>
                    <a:pt x="1280" y="2002"/>
                    <a:pt x="1286" y="1981"/>
                    <a:pt x="1291" y="1961"/>
                  </a:cubicBezTo>
                  <a:cubicBezTo>
                    <a:pt x="1293" y="1945"/>
                    <a:pt x="1294" y="1929"/>
                    <a:pt x="1296" y="1913"/>
                  </a:cubicBezTo>
                  <a:cubicBezTo>
                    <a:pt x="1294" y="1902"/>
                    <a:pt x="1293" y="1890"/>
                    <a:pt x="1291" y="1879"/>
                  </a:cubicBezTo>
                  <a:lnTo>
                    <a:pt x="1318" y="1876"/>
                  </a:lnTo>
                  <a:cubicBezTo>
                    <a:pt x="1321" y="1874"/>
                    <a:pt x="1325" y="1873"/>
                    <a:pt x="1328" y="1871"/>
                  </a:cubicBezTo>
                  <a:cubicBezTo>
                    <a:pt x="1333" y="1869"/>
                    <a:pt x="1339" y="1868"/>
                    <a:pt x="1344" y="1866"/>
                  </a:cubicBezTo>
                  <a:cubicBezTo>
                    <a:pt x="1346" y="1864"/>
                    <a:pt x="1348" y="1863"/>
                    <a:pt x="1350" y="1861"/>
                  </a:cubicBezTo>
                  <a:cubicBezTo>
                    <a:pt x="1353" y="1859"/>
                    <a:pt x="1357" y="1857"/>
                    <a:pt x="1360" y="1855"/>
                  </a:cubicBezTo>
                  <a:cubicBezTo>
                    <a:pt x="1362" y="1852"/>
                    <a:pt x="1364" y="1850"/>
                    <a:pt x="1366" y="1847"/>
                  </a:cubicBezTo>
                  <a:cubicBezTo>
                    <a:pt x="1370" y="1843"/>
                    <a:pt x="1373" y="1838"/>
                    <a:pt x="1377" y="1834"/>
                  </a:cubicBezTo>
                  <a:cubicBezTo>
                    <a:pt x="1373" y="1823"/>
                    <a:pt x="1370" y="1811"/>
                    <a:pt x="1366" y="1800"/>
                  </a:cubicBezTo>
                  <a:cubicBezTo>
                    <a:pt x="1370" y="1784"/>
                    <a:pt x="1373" y="1768"/>
                    <a:pt x="1377" y="1752"/>
                  </a:cubicBezTo>
                  <a:cubicBezTo>
                    <a:pt x="1384" y="1735"/>
                    <a:pt x="1391" y="1719"/>
                    <a:pt x="1398" y="1702"/>
                  </a:cubicBezTo>
                  <a:cubicBezTo>
                    <a:pt x="1409" y="1685"/>
                    <a:pt x="1419" y="1669"/>
                    <a:pt x="1430" y="1652"/>
                  </a:cubicBezTo>
                  <a:cubicBezTo>
                    <a:pt x="1441" y="1639"/>
                    <a:pt x="1451" y="1626"/>
                    <a:pt x="1462" y="1613"/>
                  </a:cubicBezTo>
                  <a:cubicBezTo>
                    <a:pt x="1476" y="1602"/>
                    <a:pt x="1491" y="1592"/>
                    <a:pt x="1505" y="1581"/>
                  </a:cubicBezTo>
                  <a:lnTo>
                    <a:pt x="1575" y="1554"/>
                  </a:lnTo>
                  <a:lnTo>
                    <a:pt x="1666" y="1536"/>
                  </a:lnTo>
                  <a:cubicBezTo>
                    <a:pt x="1698" y="1533"/>
                    <a:pt x="1730" y="1531"/>
                    <a:pt x="1762" y="1528"/>
                  </a:cubicBezTo>
                  <a:lnTo>
                    <a:pt x="1864" y="1518"/>
                  </a:lnTo>
                  <a:lnTo>
                    <a:pt x="1971" y="1507"/>
                  </a:lnTo>
                  <a:lnTo>
                    <a:pt x="2067" y="1486"/>
                  </a:lnTo>
                  <a:lnTo>
                    <a:pt x="2266" y="1438"/>
                  </a:lnTo>
                  <a:lnTo>
                    <a:pt x="2480" y="1386"/>
                  </a:lnTo>
                  <a:lnTo>
                    <a:pt x="2700" y="1333"/>
                  </a:lnTo>
                  <a:lnTo>
                    <a:pt x="2892" y="1277"/>
                  </a:lnTo>
                  <a:cubicBezTo>
                    <a:pt x="2880" y="1272"/>
                    <a:pt x="2867" y="1267"/>
                    <a:pt x="2855" y="1262"/>
                  </a:cubicBezTo>
                  <a:cubicBezTo>
                    <a:pt x="2882" y="1257"/>
                    <a:pt x="2908" y="1251"/>
                    <a:pt x="2935" y="1246"/>
                  </a:cubicBezTo>
                  <a:lnTo>
                    <a:pt x="2994" y="1222"/>
                  </a:lnTo>
                  <a:lnTo>
                    <a:pt x="3053" y="1193"/>
                  </a:lnTo>
                  <a:cubicBezTo>
                    <a:pt x="3069" y="1182"/>
                    <a:pt x="3085" y="1172"/>
                    <a:pt x="3101" y="1161"/>
                  </a:cubicBezTo>
                  <a:cubicBezTo>
                    <a:pt x="3119" y="1151"/>
                    <a:pt x="3137" y="1140"/>
                    <a:pt x="3155" y="1130"/>
                  </a:cubicBezTo>
                  <a:lnTo>
                    <a:pt x="3208" y="1106"/>
                  </a:lnTo>
                  <a:cubicBezTo>
                    <a:pt x="3219" y="1125"/>
                    <a:pt x="3229" y="1145"/>
                    <a:pt x="3240" y="1164"/>
                  </a:cubicBezTo>
                  <a:cubicBezTo>
                    <a:pt x="3258" y="1182"/>
                    <a:pt x="3276" y="1201"/>
                    <a:pt x="3294" y="1219"/>
                  </a:cubicBezTo>
                  <a:cubicBezTo>
                    <a:pt x="3317" y="1236"/>
                    <a:pt x="3341" y="1252"/>
                    <a:pt x="3364" y="1269"/>
                  </a:cubicBezTo>
                  <a:lnTo>
                    <a:pt x="3433" y="1320"/>
                  </a:lnTo>
                  <a:lnTo>
                    <a:pt x="3492" y="1367"/>
                  </a:lnTo>
                  <a:lnTo>
                    <a:pt x="3610" y="1478"/>
                  </a:lnTo>
                  <a:cubicBezTo>
                    <a:pt x="3646" y="1518"/>
                    <a:pt x="3681" y="1559"/>
                    <a:pt x="3717" y="1599"/>
                  </a:cubicBezTo>
                  <a:cubicBezTo>
                    <a:pt x="3749" y="1640"/>
                    <a:pt x="3782" y="1680"/>
                    <a:pt x="3814" y="1721"/>
                  </a:cubicBezTo>
                  <a:lnTo>
                    <a:pt x="3937" y="1919"/>
                  </a:lnTo>
                  <a:cubicBezTo>
                    <a:pt x="3974" y="1988"/>
                    <a:pt x="4012" y="2056"/>
                    <a:pt x="4049" y="2125"/>
                  </a:cubicBezTo>
                  <a:cubicBezTo>
                    <a:pt x="4079" y="2193"/>
                    <a:pt x="4110" y="2262"/>
                    <a:pt x="4140" y="2330"/>
                  </a:cubicBezTo>
                  <a:cubicBezTo>
                    <a:pt x="4167" y="2401"/>
                    <a:pt x="4194" y="2471"/>
                    <a:pt x="4221" y="2542"/>
                  </a:cubicBezTo>
                  <a:cubicBezTo>
                    <a:pt x="4251" y="2615"/>
                    <a:pt x="4282" y="2688"/>
                    <a:pt x="4312" y="2761"/>
                  </a:cubicBezTo>
                  <a:cubicBezTo>
                    <a:pt x="4344" y="2835"/>
                    <a:pt x="4376" y="2908"/>
                    <a:pt x="4408" y="2982"/>
                  </a:cubicBezTo>
                  <a:cubicBezTo>
                    <a:pt x="4429" y="3026"/>
                    <a:pt x="4451" y="3070"/>
                    <a:pt x="4472" y="3114"/>
                  </a:cubicBezTo>
                  <a:cubicBezTo>
                    <a:pt x="4494" y="3159"/>
                    <a:pt x="4515" y="3204"/>
                    <a:pt x="4537" y="3249"/>
                  </a:cubicBezTo>
                  <a:cubicBezTo>
                    <a:pt x="4553" y="3295"/>
                    <a:pt x="4569" y="3340"/>
                    <a:pt x="4585" y="3386"/>
                  </a:cubicBezTo>
                  <a:cubicBezTo>
                    <a:pt x="4599" y="3433"/>
                    <a:pt x="4614" y="3479"/>
                    <a:pt x="4628" y="3526"/>
                  </a:cubicBezTo>
                  <a:cubicBezTo>
                    <a:pt x="4639" y="3576"/>
                    <a:pt x="4649" y="3626"/>
                    <a:pt x="4660" y="3676"/>
                  </a:cubicBezTo>
                  <a:cubicBezTo>
                    <a:pt x="4665" y="3728"/>
                    <a:pt x="4671" y="3780"/>
                    <a:pt x="4676" y="3832"/>
                  </a:cubicBezTo>
                  <a:lnTo>
                    <a:pt x="5083" y="3861"/>
                  </a:lnTo>
                  <a:cubicBezTo>
                    <a:pt x="5106" y="3858"/>
                    <a:pt x="5130" y="3854"/>
                    <a:pt x="5153" y="3851"/>
                  </a:cubicBezTo>
                  <a:cubicBezTo>
                    <a:pt x="5180" y="3846"/>
                    <a:pt x="5206" y="3842"/>
                    <a:pt x="5233" y="3837"/>
                  </a:cubicBezTo>
                  <a:cubicBezTo>
                    <a:pt x="5262" y="3835"/>
                    <a:pt x="5290" y="3832"/>
                    <a:pt x="5319" y="3830"/>
                  </a:cubicBezTo>
                  <a:lnTo>
                    <a:pt x="5404" y="3827"/>
                  </a:lnTo>
                  <a:cubicBezTo>
                    <a:pt x="5429" y="3830"/>
                    <a:pt x="5454" y="3834"/>
                    <a:pt x="5479" y="3837"/>
                  </a:cubicBezTo>
                  <a:lnTo>
                    <a:pt x="5554" y="3861"/>
                  </a:lnTo>
                  <a:lnTo>
                    <a:pt x="5624" y="3840"/>
                  </a:lnTo>
                  <a:cubicBezTo>
                    <a:pt x="5653" y="3837"/>
                    <a:pt x="5681" y="3833"/>
                    <a:pt x="5710" y="3830"/>
                  </a:cubicBezTo>
                  <a:lnTo>
                    <a:pt x="5790" y="3827"/>
                  </a:lnTo>
                  <a:cubicBezTo>
                    <a:pt x="5820" y="3824"/>
                    <a:pt x="5851" y="3822"/>
                    <a:pt x="5881" y="3819"/>
                  </a:cubicBezTo>
                  <a:cubicBezTo>
                    <a:pt x="5908" y="3815"/>
                    <a:pt x="5934" y="3810"/>
                    <a:pt x="5961" y="3806"/>
                  </a:cubicBezTo>
                  <a:lnTo>
                    <a:pt x="6149" y="3758"/>
                  </a:lnTo>
                  <a:lnTo>
                    <a:pt x="6347" y="3703"/>
                  </a:lnTo>
                  <a:lnTo>
                    <a:pt x="6545" y="3653"/>
                  </a:lnTo>
                  <a:cubicBezTo>
                    <a:pt x="6542" y="3622"/>
                    <a:pt x="6538" y="3591"/>
                    <a:pt x="6535" y="3560"/>
                  </a:cubicBezTo>
                  <a:cubicBezTo>
                    <a:pt x="6522" y="3530"/>
                    <a:pt x="6510" y="3501"/>
                    <a:pt x="6497" y="3471"/>
                  </a:cubicBezTo>
                  <a:cubicBezTo>
                    <a:pt x="6477" y="3440"/>
                    <a:pt x="6458" y="3409"/>
                    <a:pt x="6438" y="3378"/>
                  </a:cubicBezTo>
                  <a:cubicBezTo>
                    <a:pt x="6411" y="3348"/>
                    <a:pt x="6385" y="3318"/>
                    <a:pt x="6358" y="3288"/>
                  </a:cubicBezTo>
                  <a:lnTo>
                    <a:pt x="6277" y="3204"/>
                  </a:lnTo>
                  <a:cubicBezTo>
                    <a:pt x="6249" y="3176"/>
                    <a:pt x="6220" y="3148"/>
                    <a:pt x="6192" y="3120"/>
                  </a:cubicBezTo>
                  <a:cubicBezTo>
                    <a:pt x="6169" y="3094"/>
                    <a:pt x="6145" y="3069"/>
                    <a:pt x="6122" y="3043"/>
                  </a:cubicBezTo>
                  <a:lnTo>
                    <a:pt x="5908" y="2784"/>
                  </a:lnTo>
                  <a:lnTo>
                    <a:pt x="5710" y="2531"/>
                  </a:lnTo>
                  <a:lnTo>
                    <a:pt x="5522" y="2267"/>
                  </a:lnTo>
                  <a:lnTo>
                    <a:pt x="5201" y="1705"/>
                  </a:lnTo>
                  <a:lnTo>
                    <a:pt x="5104" y="1602"/>
                  </a:lnTo>
                  <a:lnTo>
                    <a:pt x="4992" y="1496"/>
                  </a:lnTo>
                  <a:lnTo>
                    <a:pt x="4879" y="1394"/>
                  </a:lnTo>
                  <a:lnTo>
                    <a:pt x="4778" y="1298"/>
                  </a:lnTo>
                  <a:cubicBezTo>
                    <a:pt x="4749" y="1248"/>
                    <a:pt x="4721" y="1198"/>
                    <a:pt x="4692" y="1148"/>
                  </a:cubicBezTo>
                  <a:lnTo>
                    <a:pt x="4746" y="1130"/>
                  </a:lnTo>
                  <a:cubicBezTo>
                    <a:pt x="4758" y="1138"/>
                    <a:pt x="4771" y="1145"/>
                    <a:pt x="4783" y="1153"/>
                  </a:cubicBezTo>
                  <a:lnTo>
                    <a:pt x="4847" y="1174"/>
                  </a:lnTo>
                  <a:cubicBezTo>
                    <a:pt x="4865" y="1180"/>
                    <a:pt x="4883" y="1187"/>
                    <a:pt x="4901" y="1193"/>
                  </a:cubicBezTo>
                  <a:cubicBezTo>
                    <a:pt x="4921" y="1198"/>
                    <a:pt x="4940" y="1204"/>
                    <a:pt x="4960" y="1209"/>
                  </a:cubicBezTo>
                  <a:cubicBezTo>
                    <a:pt x="4953" y="1218"/>
                    <a:pt x="4945" y="1226"/>
                    <a:pt x="4938" y="1235"/>
                  </a:cubicBezTo>
                  <a:lnTo>
                    <a:pt x="5099" y="1288"/>
                  </a:lnTo>
                  <a:lnTo>
                    <a:pt x="5206" y="1288"/>
                  </a:lnTo>
                  <a:lnTo>
                    <a:pt x="5345" y="1285"/>
                  </a:lnTo>
                  <a:lnTo>
                    <a:pt x="5506" y="1280"/>
                  </a:lnTo>
                  <a:lnTo>
                    <a:pt x="5672" y="1280"/>
                  </a:lnTo>
                  <a:lnTo>
                    <a:pt x="5838" y="1280"/>
                  </a:lnTo>
                  <a:lnTo>
                    <a:pt x="5994" y="1280"/>
                  </a:lnTo>
                  <a:lnTo>
                    <a:pt x="6133" y="1288"/>
                  </a:lnTo>
                  <a:lnTo>
                    <a:pt x="6240" y="1293"/>
                  </a:lnTo>
                  <a:cubicBezTo>
                    <a:pt x="6265" y="1297"/>
                    <a:pt x="6290" y="1300"/>
                    <a:pt x="6315" y="1304"/>
                  </a:cubicBezTo>
                  <a:lnTo>
                    <a:pt x="6395" y="1328"/>
                  </a:lnTo>
                  <a:cubicBezTo>
                    <a:pt x="6411" y="1338"/>
                    <a:pt x="6427" y="1347"/>
                    <a:pt x="6443" y="1357"/>
                  </a:cubicBezTo>
                  <a:cubicBezTo>
                    <a:pt x="6452" y="1365"/>
                    <a:pt x="6461" y="1372"/>
                    <a:pt x="6470" y="1380"/>
                  </a:cubicBezTo>
                  <a:cubicBezTo>
                    <a:pt x="6477" y="1390"/>
                    <a:pt x="6485" y="1399"/>
                    <a:pt x="6492" y="1409"/>
                  </a:cubicBezTo>
                  <a:lnTo>
                    <a:pt x="6518" y="1441"/>
                  </a:lnTo>
                  <a:lnTo>
                    <a:pt x="6561" y="1478"/>
                  </a:lnTo>
                  <a:cubicBezTo>
                    <a:pt x="6572" y="1483"/>
                    <a:pt x="6582" y="1489"/>
                    <a:pt x="6593" y="1494"/>
                  </a:cubicBezTo>
                  <a:cubicBezTo>
                    <a:pt x="6607" y="1496"/>
                    <a:pt x="6622" y="1497"/>
                    <a:pt x="6636" y="1499"/>
                  </a:cubicBezTo>
                  <a:lnTo>
                    <a:pt x="6685" y="1502"/>
                  </a:lnTo>
                  <a:cubicBezTo>
                    <a:pt x="6703" y="1504"/>
                    <a:pt x="6720" y="1505"/>
                    <a:pt x="6738" y="1507"/>
                  </a:cubicBezTo>
                  <a:cubicBezTo>
                    <a:pt x="6756" y="1509"/>
                    <a:pt x="6774" y="1510"/>
                    <a:pt x="6792" y="1512"/>
                  </a:cubicBezTo>
                  <a:lnTo>
                    <a:pt x="6845" y="1565"/>
                  </a:lnTo>
                  <a:cubicBezTo>
                    <a:pt x="6856" y="1567"/>
                    <a:pt x="6866" y="1568"/>
                    <a:pt x="6877" y="1570"/>
                  </a:cubicBezTo>
                  <a:lnTo>
                    <a:pt x="6947" y="1570"/>
                  </a:lnTo>
                  <a:lnTo>
                    <a:pt x="7038" y="1576"/>
                  </a:lnTo>
                  <a:lnTo>
                    <a:pt x="7134" y="1576"/>
                  </a:lnTo>
                  <a:cubicBezTo>
                    <a:pt x="7164" y="1577"/>
                    <a:pt x="7195" y="1577"/>
                    <a:pt x="7225" y="1578"/>
                  </a:cubicBezTo>
                  <a:lnTo>
                    <a:pt x="7300" y="1581"/>
                  </a:lnTo>
                  <a:cubicBezTo>
                    <a:pt x="7331" y="1585"/>
                    <a:pt x="7361" y="1590"/>
                    <a:pt x="7392" y="1594"/>
                  </a:cubicBezTo>
                  <a:lnTo>
                    <a:pt x="7504" y="1610"/>
                  </a:lnTo>
                  <a:lnTo>
                    <a:pt x="7616" y="1623"/>
                  </a:lnTo>
                  <a:lnTo>
                    <a:pt x="7724" y="1636"/>
                  </a:lnTo>
                  <a:cubicBezTo>
                    <a:pt x="7754" y="1639"/>
                    <a:pt x="7785" y="1641"/>
                    <a:pt x="7815" y="1644"/>
                  </a:cubicBezTo>
                  <a:lnTo>
                    <a:pt x="7922" y="1647"/>
                  </a:lnTo>
                  <a:lnTo>
                    <a:pt x="8040" y="1647"/>
                  </a:lnTo>
                  <a:lnTo>
                    <a:pt x="8163" y="1644"/>
                  </a:lnTo>
                  <a:lnTo>
                    <a:pt x="8275" y="1644"/>
                  </a:lnTo>
                  <a:lnTo>
                    <a:pt x="8377" y="1652"/>
                  </a:lnTo>
                  <a:cubicBezTo>
                    <a:pt x="8386" y="1642"/>
                    <a:pt x="8395" y="1633"/>
                    <a:pt x="8404" y="1623"/>
                  </a:cubicBezTo>
                  <a:cubicBezTo>
                    <a:pt x="8418" y="1616"/>
                    <a:pt x="8433" y="1609"/>
                    <a:pt x="8447" y="1602"/>
                  </a:cubicBezTo>
                  <a:cubicBezTo>
                    <a:pt x="8461" y="1594"/>
                    <a:pt x="8476" y="1586"/>
                    <a:pt x="8490" y="1578"/>
                  </a:cubicBezTo>
                  <a:cubicBezTo>
                    <a:pt x="8499" y="1571"/>
                    <a:pt x="8507" y="1564"/>
                    <a:pt x="8516" y="1557"/>
                  </a:cubicBezTo>
                  <a:cubicBezTo>
                    <a:pt x="8525" y="1547"/>
                    <a:pt x="8534" y="1538"/>
                    <a:pt x="8543" y="1528"/>
                  </a:cubicBezTo>
                  <a:cubicBezTo>
                    <a:pt x="8545" y="1518"/>
                    <a:pt x="8546" y="1509"/>
                    <a:pt x="8548" y="1499"/>
                  </a:cubicBezTo>
                  <a:cubicBezTo>
                    <a:pt x="8546" y="1492"/>
                    <a:pt x="8545" y="1485"/>
                    <a:pt x="8543" y="1478"/>
                  </a:cubicBezTo>
                  <a:lnTo>
                    <a:pt x="8543" y="1454"/>
                  </a:lnTo>
                  <a:cubicBezTo>
                    <a:pt x="8545" y="1444"/>
                    <a:pt x="8546" y="1435"/>
                    <a:pt x="8548" y="1425"/>
                  </a:cubicBezTo>
                  <a:cubicBezTo>
                    <a:pt x="8555" y="1411"/>
                    <a:pt x="8563" y="1397"/>
                    <a:pt x="8570" y="1383"/>
                  </a:cubicBezTo>
                  <a:cubicBezTo>
                    <a:pt x="8590" y="1362"/>
                    <a:pt x="8609" y="1341"/>
                    <a:pt x="8629" y="1320"/>
                  </a:cubicBezTo>
                  <a:cubicBezTo>
                    <a:pt x="8652" y="1299"/>
                    <a:pt x="8675" y="1277"/>
                    <a:pt x="8698" y="1256"/>
                  </a:cubicBezTo>
                  <a:cubicBezTo>
                    <a:pt x="8714" y="1235"/>
                    <a:pt x="8731" y="1214"/>
                    <a:pt x="8747" y="1193"/>
                  </a:cubicBezTo>
                  <a:lnTo>
                    <a:pt x="8768" y="1148"/>
                  </a:lnTo>
                  <a:cubicBezTo>
                    <a:pt x="8775" y="1130"/>
                    <a:pt x="8783" y="1111"/>
                    <a:pt x="8790" y="1093"/>
                  </a:cubicBezTo>
                  <a:cubicBezTo>
                    <a:pt x="8793" y="1074"/>
                    <a:pt x="8797" y="1056"/>
                    <a:pt x="8800" y="1037"/>
                  </a:cubicBezTo>
                  <a:cubicBezTo>
                    <a:pt x="8807" y="1019"/>
                    <a:pt x="8815" y="1002"/>
                    <a:pt x="8822" y="984"/>
                  </a:cubicBezTo>
                  <a:cubicBezTo>
                    <a:pt x="8829" y="968"/>
                    <a:pt x="8836" y="953"/>
                    <a:pt x="8843" y="937"/>
                  </a:cubicBezTo>
                  <a:cubicBezTo>
                    <a:pt x="8852" y="924"/>
                    <a:pt x="8861" y="910"/>
                    <a:pt x="8870" y="897"/>
                  </a:cubicBezTo>
                  <a:cubicBezTo>
                    <a:pt x="8884" y="887"/>
                    <a:pt x="8899" y="878"/>
                    <a:pt x="8913" y="868"/>
                  </a:cubicBezTo>
                  <a:cubicBezTo>
                    <a:pt x="8929" y="858"/>
                    <a:pt x="8945" y="847"/>
                    <a:pt x="8961" y="837"/>
                  </a:cubicBezTo>
                  <a:lnTo>
                    <a:pt x="8993" y="802"/>
                  </a:lnTo>
                  <a:lnTo>
                    <a:pt x="9014" y="757"/>
                  </a:lnTo>
                  <a:lnTo>
                    <a:pt x="9014" y="723"/>
                  </a:lnTo>
                  <a:lnTo>
                    <a:pt x="9014" y="694"/>
                  </a:lnTo>
                  <a:cubicBezTo>
                    <a:pt x="9012" y="683"/>
                    <a:pt x="9011" y="673"/>
                    <a:pt x="9009" y="662"/>
                  </a:cubicBezTo>
                  <a:cubicBezTo>
                    <a:pt x="9007" y="652"/>
                    <a:pt x="9006" y="641"/>
                    <a:pt x="9004" y="631"/>
                  </a:cubicBezTo>
                  <a:cubicBezTo>
                    <a:pt x="9007" y="619"/>
                    <a:pt x="9011" y="606"/>
                    <a:pt x="9014" y="594"/>
                  </a:cubicBezTo>
                  <a:lnTo>
                    <a:pt x="8886" y="538"/>
                  </a:lnTo>
                  <a:lnTo>
                    <a:pt x="8757" y="478"/>
                  </a:lnTo>
                  <a:lnTo>
                    <a:pt x="8650" y="412"/>
                  </a:lnTo>
                  <a:cubicBezTo>
                    <a:pt x="8620" y="387"/>
                    <a:pt x="8589" y="363"/>
                    <a:pt x="8559" y="338"/>
                  </a:cubicBezTo>
                  <a:cubicBezTo>
                    <a:pt x="8534" y="310"/>
                    <a:pt x="8509" y="281"/>
                    <a:pt x="8484" y="253"/>
                  </a:cubicBezTo>
                  <a:cubicBezTo>
                    <a:pt x="8456" y="207"/>
                    <a:pt x="8427" y="162"/>
                    <a:pt x="8399" y="116"/>
                  </a:cubicBezTo>
                  <a:lnTo>
                    <a:pt x="8468" y="92"/>
                  </a:lnTo>
                  <a:cubicBezTo>
                    <a:pt x="8495" y="89"/>
                    <a:pt x="8521" y="85"/>
                    <a:pt x="8548" y="82"/>
                  </a:cubicBezTo>
                  <a:lnTo>
                    <a:pt x="8640" y="61"/>
                  </a:lnTo>
                  <a:lnTo>
                    <a:pt x="8698" y="3"/>
                  </a:lnTo>
                  <a:lnTo>
                    <a:pt x="87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14" name="Freeform 19">
              <a:extLst>
                <a:ext uri="{FF2B5EF4-FFF2-40B4-BE49-F238E27FC236}">
                  <a16:creationId xmlns:a16="http://schemas.microsoft.com/office/drawing/2014/main" id="{901E877C-8DE1-4BF6-AA01-940352690B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5651" y="3984449"/>
              <a:ext cx="218606" cy="293226"/>
            </a:xfrm>
            <a:custGeom>
              <a:avLst/>
              <a:gdLst>
                <a:gd name="T0" fmla="*/ 273 w 417"/>
                <a:gd name="T1" fmla="*/ 17 h 560"/>
                <a:gd name="T2" fmla="*/ 290 w 417"/>
                <a:gd name="T3" fmla="*/ 37 h 560"/>
                <a:gd name="T4" fmla="*/ 301 w 417"/>
                <a:gd name="T5" fmla="*/ 61 h 560"/>
                <a:gd name="T6" fmla="*/ 339 w 417"/>
                <a:gd name="T7" fmla="*/ 92 h 560"/>
                <a:gd name="T8" fmla="*/ 364 w 417"/>
                <a:gd name="T9" fmla="*/ 121 h 560"/>
                <a:gd name="T10" fmla="*/ 385 w 417"/>
                <a:gd name="T11" fmla="*/ 160 h 560"/>
                <a:gd name="T12" fmla="*/ 393 w 417"/>
                <a:gd name="T13" fmla="*/ 224 h 560"/>
                <a:gd name="T14" fmla="*/ 402 w 417"/>
                <a:gd name="T15" fmla="*/ 251 h 560"/>
                <a:gd name="T16" fmla="*/ 411 w 417"/>
                <a:gd name="T17" fmla="*/ 272 h 560"/>
                <a:gd name="T18" fmla="*/ 417 w 417"/>
                <a:gd name="T19" fmla="*/ 292 h 560"/>
                <a:gd name="T20" fmla="*/ 416 w 417"/>
                <a:gd name="T21" fmla="*/ 321 h 560"/>
                <a:gd name="T22" fmla="*/ 408 w 417"/>
                <a:gd name="T23" fmla="*/ 365 h 560"/>
                <a:gd name="T24" fmla="*/ 408 w 417"/>
                <a:gd name="T25" fmla="*/ 400 h 560"/>
                <a:gd name="T26" fmla="*/ 409 w 417"/>
                <a:gd name="T27" fmla="*/ 426 h 560"/>
                <a:gd name="T28" fmla="*/ 402 w 417"/>
                <a:gd name="T29" fmla="*/ 448 h 560"/>
                <a:gd name="T30" fmla="*/ 372 w 417"/>
                <a:gd name="T31" fmla="*/ 474 h 560"/>
                <a:gd name="T32" fmla="*/ 380 w 417"/>
                <a:gd name="T33" fmla="*/ 510 h 560"/>
                <a:gd name="T34" fmla="*/ 382 w 417"/>
                <a:gd name="T35" fmla="*/ 521 h 560"/>
                <a:gd name="T36" fmla="*/ 374 w 417"/>
                <a:gd name="T37" fmla="*/ 539 h 560"/>
                <a:gd name="T38" fmla="*/ 361 w 417"/>
                <a:gd name="T39" fmla="*/ 554 h 560"/>
                <a:gd name="T40" fmla="*/ 336 w 417"/>
                <a:gd name="T41" fmla="*/ 552 h 560"/>
                <a:gd name="T42" fmla="*/ 288 w 417"/>
                <a:gd name="T43" fmla="*/ 539 h 560"/>
                <a:gd name="T44" fmla="*/ 232 w 417"/>
                <a:gd name="T45" fmla="*/ 526 h 560"/>
                <a:gd name="T46" fmla="*/ 179 w 417"/>
                <a:gd name="T47" fmla="*/ 512 h 560"/>
                <a:gd name="T48" fmla="*/ 141 w 417"/>
                <a:gd name="T49" fmla="*/ 494 h 560"/>
                <a:gd name="T50" fmla="*/ 130 w 417"/>
                <a:gd name="T51" fmla="*/ 474 h 560"/>
                <a:gd name="T52" fmla="*/ 130 w 417"/>
                <a:gd name="T53" fmla="*/ 457 h 560"/>
                <a:gd name="T54" fmla="*/ 115 w 417"/>
                <a:gd name="T55" fmla="*/ 431 h 560"/>
                <a:gd name="T56" fmla="*/ 75 w 417"/>
                <a:gd name="T57" fmla="*/ 390 h 560"/>
                <a:gd name="T58" fmla="*/ 36 w 417"/>
                <a:gd name="T59" fmla="*/ 352 h 560"/>
                <a:gd name="T60" fmla="*/ 12 w 417"/>
                <a:gd name="T61" fmla="*/ 307 h 560"/>
                <a:gd name="T62" fmla="*/ 0 w 417"/>
                <a:gd name="T63" fmla="*/ 248 h 560"/>
                <a:gd name="T64" fmla="*/ 4 w 417"/>
                <a:gd name="T65" fmla="*/ 187 h 560"/>
                <a:gd name="T66" fmla="*/ 20 w 417"/>
                <a:gd name="T67" fmla="*/ 135 h 560"/>
                <a:gd name="T68" fmla="*/ 26 w 417"/>
                <a:gd name="T69" fmla="*/ 105 h 560"/>
                <a:gd name="T70" fmla="*/ 39 w 417"/>
                <a:gd name="T71" fmla="*/ 101 h 560"/>
                <a:gd name="T72" fmla="*/ 51 w 417"/>
                <a:gd name="T73" fmla="*/ 84 h 560"/>
                <a:gd name="T74" fmla="*/ 62 w 417"/>
                <a:gd name="T75" fmla="*/ 70 h 560"/>
                <a:gd name="T76" fmla="*/ 104 w 417"/>
                <a:gd name="T77" fmla="*/ 51 h 560"/>
                <a:gd name="T78" fmla="*/ 128 w 417"/>
                <a:gd name="T79" fmla="*/ 40 h 560"/>
                <a:gd name="T80" fmla="*/ 141 w 417"/>
                <a:gd name="T81" fmla="*/ 25 h 560"/>
                <a:gd name="T82" fmla="*/ 154 w 417"/>
                <a:gd name="T83" fmla="*/ 27 h 560"/>
                <a:gd name="T84" fmla="*/ 163 w 417"/>
                <a:gd name="T85" fmla="*/ 25 h 560"/>
                <a:gd name="T86" fmla="*/ 166 w 417"/>
                <a:gd name="T87" fmla="*/ 18 h 560"/>
                <a:gd name="T88" fmla="*/ 171 w 417"/>
                <a:gd name="T89" fmla="*/ 16 h 560"/>
                <a:gd name="T90" fmla="*/ 181 w 417"/>
                <a:gd name="T91" fmla="*/ 13 h 560"/>
                <a:gd name="T92" fmla="*/ 207 w 417"/>
                <a:gd name="T93" fmla="*/ 5 h 5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417" h="560">
                  <a:moveTo>
                    <a:pt x="220" y="0"/>
                  </a:moveTo>
                  <a:lnTo>
                    <a:pt x="273" y="17"/>
                  </a:lnTo>
                  <a:lnTo>
                    <a:pt x="284" y="25"/>
                  </a:lnTo>
                  <a:lnTo>
                    <a:pt x="290" y="37"/>
                  </a:lnTo>
                  <a:lnTo>
                    <a:pt x="295" y="48"/>
                  </a:lnTo>
                  <a:lnTo>
                    <a:pt x="301" y="61"/>
                  </a:lnTo>
                  <a:lnTo>
                    <a:pt x="306" y="73"/>
                  </a:lnTo>
                  <a:lnTo>
                    <a:pt x="339" y="92"/>
                  </a:lnTo>
                  <a:lnTo>
                    <a:pt x="351" y="104"/>
                  </a:lnTo>
                  <a:lnTo>
                    <a:pt x="364" y="121"/>
                  </a:lnTo>
                  <a:lnTo>
                    <a:pt x="376" y="140"/>
                  </a:lnTo>
                  <a:lnTo>
                    <a:pt x="385" y="160"/>
                  </a:lnTo>
                  <a:lnTo>
                    <a:pt x="393" y="175"/>
                  </a:lnTo>
                  <a:lnTo>
                    <a:pt x="393" y="224"/>
                  </a:lnTo>
                  <a:lnTo>
                    <a:pt x="396" y="240"/>
                  </a:lnTo>
                  <a:lnTo>
                    <a:pt x="402" y="251"/>
                  </a:lnTo>
                  <a:lnTo>
                    <a:pt x="407" y="262"/>
                  </a:lnTo>
                  <a:lnTo>
                    <a:pt x="411" y="272"/>
                  </a:lnTo>
                  <a:lnTo>
                    <a:pt x="415" y="281"/>
                  </a:lnTo>
                  <a:lnTo>
                    <a:pt x="417" y="292"/>
                  </a:lnTo>
                  <a:lnTo>
                    <a:pt x="417" y="305"/>
                  </a:lnTo>
                  <a:lnTo>
                    <a:pt x="416" y="321"/>
                  </a:lnTo>
                  <a:lnTo>
                    <a:pt x="412" y="343"/>
                  </a:lnTo>
                  <a:lnTo>
                    <a:pt x="408" y="365"/>
                  </a:lnTo>
                  <a:lnTo>
                    <a:pt x="408" y="385"/>
                  </a:lnTo>
                  <a:lnTo>
                    <a:pt x="408" y="400"/>
                  </a:lnTo>
                  <a:lnTo>
                    <a:pt x="409" y="413"/>
                  </a:lnTo>
                  <a:lnTo>
                    <a:pt x="409" y="426"/>
                  </a:lnTo>
                  <a:lnTo>
                    <a:pt x="407" y="437"/>
                  </a:lnTo>
                  <a:lnTo>
                    <a:pt x="402" y="448"/>
                  </a:lnTo>
                  <a:lnTo>
                    <a:pt x="390" y="460"/>
                  </a:lnTo>
                  <a:lnTo>
                    <a:pt x="372" y="474"/>
                  </a:lnTo>
                  <a:lnTo>
                    <a:pt x="372" y="508"/>
                  </a:lnTo>
                  <a:lnTo>
                    <a:pt x="380" y="510"/>
                  </a:lnTo>
                  <a:lnTo>
                    <a:pt x="382" y="514"/>
                  </a:lnTo>
                  <a:lnTo>
                    <a:pt x="382" y="521"/>
                  </a:lnTo>
                  <a:lnTo>
                    <a:pt x="382" y="530"/>
                  </a:lnTo>
                  <a:lnTo>
                    <a:pt x="374" y="539"/>
                  </a:lnTo>
                  <a:lnTo>
                    <a:pt x="369" y="547"/>
                  </a:lnTo>
                  <a:lnTo>
                    <a:pt x="361" y="554"/>
                  </a:lnTo>
                  <a:lnTo>
                    <a:pt x="352" y="560"/>
                  </a:lnTo>
                  <a:lnTo>
                    <a:pt x="336" y="552"/>
                  </a:lnTo>
                  <a:lnTo>
                    <a:pt x="314" y="545"/>
                  </a:lnTo>
                  <a:lnTo>
                    <a:pt x="288" y="539"/>
                  </a:lnTo>
                  <a:lnTo>
                    <a:pt x="260" y="532"/>
                  </a:lnTo>
                  <a:lnTo>
                    <a:pt x="232" y="526"/>
                  </a:lnTo>
                  <a:lnTo>
                    <a:pt x="205" y="519"/>
                  </a:lnTo>
                  <a:lnTo>
                    <a:pt x="179" y="512"/>
                  </a:lnTo>
                  <a:lnTo>
                    <a:pt x="158" y="503"/>
                  </a:lnTo>
                  <a:lnTo>
                    <a:pt x="141" y="494"/>
                  </a:lnTo>
                  <a:lnTo>
                    <a:pt x="132" y="481"/>
                  </a:lnTo>
                  <a:lnTo>
                    <a:pt x="130" y="474"/>
                  </a:lnTo>
                  <a:lnTo>
                    <a:pt x="130" y="465"/>
                  </a:lnTo>
                  <a:lnTo>
                    <a:pt x="130" y="457"/>
                  </a:lnTo>
                  <a:lnTo>
                    <a:pt x="128" y="451"/>
                  </a:lnTo>
                  <a:lnTo>
                    <a:pt x="115" y="431"/>
                  </a:lnTo>
                  <a:lnTo>
                    <a:pt x="96" y="411"/>
                  </a:lnTo>
                  <a:lnTo>
                    <a:pt x="75" y="390"/>
                  </a:lnTo>
                  <a:lnTo>
                    <a:pt x="53" y="371"/>
                  </a:lnTo>
                  <a:lnTo>
                    <a:pt x="36" y="352"/>
                  </a:lnTo>
                  <a:lnTo>
                    <a:pt x="22" y="332"/>
                  </a:lnTo>
                  <a:lnTo>
                    <a:pt x="12" y="307"/>
                  </a:lnTo>
                  <a:lnTo>
                    <a:pt x="4" y="279"/>
                  </a:lnTo>
                  <a:lnTo>
                    <a:pt x="0" y="248"/>
                  </a:lnTo>
                  <a:lnTo>
                    <a:pt x="0" y="216"/>
                  </a:lnTo>
                  <a:lnTo>
                    <a:pt x="4" y="187"/>
                  </a:lnTo>
                  <a:lnTo>
                    <a:pt x="11" y="158"/>
                  </a:lnTo>
                  <a:lnTo>
                    <a:pt x="20" y="135"/>
                  </a:lnTo>
                  <a:lnTo>
                    <a:pt x="33" y="116"/>
                  </a:lnTo>
                  <a:lnTo>
                    <a:pt x="26" y="105"/>
                  </a:lnTo>
                  <a:lnTo>
                    <a:pt x="30" y="105"/>
                  </a:lnTo>
                  <a:lnTo>
                    <a:pt x="39" y="101"/>
                  </a:lnTo>
                  <a:lnTo>
                    <a:pt x="45" y="93"/>
                  </a:lnTo>
                  <a:lnTo>
                    <a:pt x="51" y="84"/>
                  </a:lnTo>
                  <a:lnTo>
                    <a:pt x="56" y="77"/>
                  </a:lnTo>
                  <a:lnTo>
                    <a:pt x="62" y="70"/>
                  </a:lnTo>
                  <a:lnTo>
                    <a:pt x="83" y="59"/>
                  </a:lnTo>
                  <a:lnTo>
                    <a:pt x="104" y="51"/>
                  </a:lnTo>
                  <a:lnTo>
                    <a:pt x="126" y="40"/>
                  </a:lnTo>
                  <a:lnTo>
                    <a:pt x="128" y="40"/>
                  </a:lnTo>
                  <a:lnTo>
                    <a:pt x="132" y="24"/>
                  </a:lnTo>
                  <a:lnTo>
                    <a:pt x="141" y="25"/>
                  </a:lnTo>
                  <a:lnTo>
                    <a:pt x="148" y="26"/>
                  </a:lnTo>
                  <a:lnTo>
                    <a:pt x="154" y="27"/>
                  </a:lnTo>
                  <a:lnTo>
                    <a:pt x="162" y="30"/>
                  </a:lnTo>
                  <a:lnTo>
                    <a:pt x="163" y="25"/>
                  </a:lnTo>
                  <a:lnTo>
                    <a:pt x="165" y="21"/>
                  </a:lnTo>
                  <a:lnTo>
                    <a:pt x="166" y="18"/>
                  </a:lnTo>
                  <a:lnTo>
                    <a:pt x="168" y="17"/>
                  </a:lnTo>
                  <a:lnTo>
                    <a:pt x="171" y="16"/>
                  </a:lnTo>
                  <a:lnTo>
                    <a:pt x="175" y="15"/>
                  </a:lnTo>
                  <a:lnTo>
                    <a:pt x="181" y="13"/>
                  </a:lnTo>
                  <a:lnTo>
                    <a:pt x="194" y="9"/>
                  </a:lnTo>
                  <a:lnTo>
                    <a:pt x="207" y="5"/>
                  </a:lnTo>
                  <a:lnTo>
                    <a:pt x="2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5" name="Freeform 28">
              <a:extLst>
                <a:ext uri="{FF2B5EF4-FFF2-40B4-BE49-F238E27FC236}">
                  <a16:creationId xmlns:a16="http://schemas.microsoft.com/office/drawing/2014/main" id="{748F489B-A3C4-4B25-9466-4E0606993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7314631" y="4281430"/>
              <a:ext cx="177045" cy="522339"/>
            </a:xfrm>
            <a:custGeom>
              <a:avLst/>
              <a:gdLst>
                <a:gd name="T0" fmla="*/ 83 w 323"/>
                <a:gd name="T1" fmla="*/ 8 h 952"/>
                <a:gd name="T2" fmla="*/ 95 w 323"/>
                <a:gd name="T3" fmla="*/ 19 h 952"/>
                <a:gd name="T4" fmla="*/ 91 w 323"/>
                <a:gd name="T5" fmla="*/ 37 h 952"/>
                <a:gd name="T6" fmla="*/ 88 w 323"/>
                <a:gd name="T7" fmla="*/ 55 h 952"/>
                <a:gd name="T8" fmla="*/ 88 w 323"/>
                <a:gd name="T9" fmla="*/ 60 h 952"/>
                <a:gd name="T10" fmla="*/ 96 w 323"/>
                <a:gd name="T11" fmla="*/ 90 h 952"/>
                <a:gd name="T12" fmla="*/ 110 w 323"/>
                <a:gd name="T13" fmla="*/ 113 h 952"/>
                <a:gd name="T14" fmla="*/ 118 w 323"/>
                <a:gd name="T15" fmla="*/ 122 h 952"/>
                <a:gd name="T16" fmla="*/ 141 w 323"/>
                <a:gd name="T17" fmla="*/ 148 h 952"/>
                <a:gd name="T18" fmla="*/ 148 w 323"/>
                <a:gd name="T19" fmla="*/ 158 h 952"/>
                <a:gd name="T20" fmla="*/ 174 w 323"/>
                <a:gd name="T21" fmla="*/ 215 h 952"/>
                <a:gd name="T22" fmla="*/ 198 w 323"/>
                <a:gd name="T23" fmla="*/ 275 h 952"/>
                <a:gd name="T24" fmla="*/ 219 w 323"/>
                <a:gd name="T25" fmla="*/ 333 h 952"/>
                <a:gd name="T26" fmla="*/ 236 w 323"/>
                <a:gd name="T27" fmla="*/ 382 h 952"/>
                <a:gd name="T28" fmla="*/ 246 w 323"/>
                <a:gd name="T29" fmla="*/ 416 h 952"/>
                <a:gd name="T30" fmla="*/ 250 w 323"/>
                <a:gd name="T31" fmla="*/ 429 h 952"/>
                <a:gd name="T32" fmla="*/ 264 w 323"/>
                <a:gd name="T33" fmla="*/ 481 h 952"/>
                <a:gd name="T34" fmla="*/ 279 w 323"/>
                <a:gd name="T35" fmla="*/ 548 h 952"/>
                <a:gd name="T36" fmla="*/ 292 w 323"/>
                <a:gd name="T37" fmla="*/ 623 h 952"/>
                <a:gd name="T38" fmla="*/ 302 w 323"/>
                <a:gd name="T39" fmla="*/ 698 h 952"/>
                <a:gd name="T40" fmla="*/ 312 w 323"/>
                <a:gd name="T41" fmla="*/ 767 h 952"/>
                <a:gd name="T42" fmla="*/ 319 w 323"/>
                <a:gd name="T43" fmla="*/ 820 h 952"/>
                <a:gd name="T44" fmla="*/ 323 w 323"/>
                <a:gd name="T45" fmla="*/ 850 h 952"/>
                <a:gd name="T46" fmla="*/ 273 w 323"/>
                <a:gd name="T47" fmla="*/ 952 h 952"/>
                <a:gd name="T48" fmla="*/ 178 w 323"/>
                <a:gd name="T49" fmla="*/ 860 h 952"/>
                <a:gd name="T50" fmla="*/ 165 w 323"/>
                <a:gd name="T51" fmla="*/ 709 h 952"/>
                <a:gd name="T52" fmla="*/ 158 w 323"/>
                <a:gd name="T53" fmla="*/ 630 h 952"/>
                <a:gd name="T54" fmla="*/ 152 w 323"/>
                <a:gd name="T55" fmla="*/ 565 h 952"/>
                <a:gd name="T56" fmla="*/ 147 w 323"/>
                <a:gd name="T57" fmla="*/ 521 h 952"/>
                <a:gd name="T58" fmla="*/ 145 w 323"/>
                <a:gd name="T59" fmla="*/ 504 h 952"/>
                <a:gd name="T60" fmla="*/ 137 w 323"/>
                <a:gd name="T61" fmla="*/ 461 h 952"/>
                <a:gd name="T62" fmla="*/ 127 w 323"/>
                <a:gd name="T63" fmla="*/ 420 h 952"/>
                <a:gd name="T64" fmla="*/ 118 w 323"/>
                <a:gd name="T65" fmla="*/ 389 h 952"/>
                <a:gd name="T66" fmla="*/ 115 w 323"/>
                <a:gd name="T67" fmla="*/ 376 h 952"/>
                <a:gd name="T68" fmla="*/ 58 w 323"/>
                <a:gd name="T69" fmla="*/ 209 h 952"/>
                <a:gd name="T70" fmla="*/ 48 w 323"/>
                <a:gd name="T71" fmla="*/ 169 h 952"/>
                <a:gd name="T72" fmla="*/ 46 w 323"/>
                <a:gd name="T73" fmla="*/ 129 h 952"/>
                <a:gd name="T74" fmla="*/ 48 w 323"/>
                <a:gd name="T75" fmla="*/ 96 h 952"/>
                <a:gd name="T76" fmla="*/ 49 w 323"/>
                <a:gd name="T77" fmla="*/ 83 h 952"/>
                <a:gd name="T78" fmla="*/ 26 w 323"/>
                <a:gd name="T79" fmla="*/ 63 h 952"/>
                <a:gd name="T80" fmla="*/ 8 w 323"/>
                <a:gd name="T81" fmla="*/ 45 h 952"/>
                <a:gd name="T82" fmla="*/ 0 w 323"/>
                <a:gd name="T83" fmla="*/ 37 h 952"/>
                <a:gd name="T84" fmla="*/ 17 w 323"/>
                <a:gd name="T85" fmla="*/ 13 h 952"/>
                <a:gd name="T86" fmla="*/ 24 w 323"/>
                <a:gd name="T87" fmla="*/ 7 h 952"/>
                <a:gd name="T88" fmla="*/ 53 w 323"/>
                <a:gd name="T89" fmla="*/ 7 h 952"/>
                <a:gd name="T90" fmla="*/ 66 w 323"/>
                <a:gd name="T91" fmla="*/ 3 h 952"/>
                <a:gd name="T92" fmla="*/ 69 w 323"/>
                <a:gd name="T93" fmla="*/ 0 h 9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323" h="952">
                  <a:moveTo>
                    <a:pt x="69" y="0"/>
                  </a:moveTo>
                  <a:lnTo>
                    <a:pt x="83" y="8"/>
                  </a:lnTo>
                  <a:lnTo>
                    <a:pt x="91" y="15"/>
                  </a:lnTo>
                  <a:lnTo>
                    <a:pt x="95" y="19"/>
                  </a:lnTo>
                  <a:lnTo>
                    <a:pt x="95" y="21"/>
                  </a:lnTo>
                  <a:lnTo>
                    <a:pt x="91" y="37"/>
                  </a:lnTo>
                  <a:lnTo>
                    <a:pt x="90" y="48"/>
                  </a:lnTo>
                  <a:lnTo>
                    <a:pt x="88" y="55"/>
                  </a:lnTo>
                  <a:lnTo>
                    <a:pt x="88" y="59"/>
                  </a:lnTo>
                  <a:lnTo>
                    <a:pt x="88" y="60"/>
                  </a:lnTo>
                  <a:lnTo>
                    <a:pt x="92" y="73"/>
                  </a:lnTo>
                  <a:lnTo>
                    <a:pt x="96" y="90"/>
                  </a:lnTo>
                  <a:lnTo>
                    <a:pt x="104" y="103"/>
                  </a:lnTo>
                  <a:lnTo>
                    <a:pt x="110" y="113"/>
                  </a:lnTo>
                  <a:lnTo>
                    <a:pt x="115" y="121"/>
                  </a:lnTo>
                  <a:lnTo>
                    <a:pt x="118" y="122"/>
                  </a:lnTo>
                  <a:lnTo>
                    <a:pt x="132" y="138"/>
                  </a:lnTo>
                  <a:lnTo>
                    <a:pt x="141" y="148"/>
                  </a:lnTo>
                  <a:lnTo>
                    <a:pt x="147" y="156"/>
                  </a:lnTo>
                  <a:lnTo>
                    <a:pt x="148" y="158"/>
                  </a:lnTo>
                  <a:lnTo>
                    <a:pt x="161" y="186"/>
                  </a:lnTo>
                  <a:lnTo>
                    <a:pt x="174" y="215"/>
                  </a:lnTo>
                  <a:lnTo>
                    <a:pt x="187" y="245"/>
                  </a:lnTo>
                  <a:lnTo>
                    <a:pt x="198" y="275"/>
                  </a:lnTo>
                  <a:lnTo>
                    <a:pt x="209" y="305"/>
                  </a:lnTo>
                  <a:lnTo>
                    <a:pt x="219" y="333"/>
                  </a:lnTo>
                  <a:lnTo>
                    <a:pt x="228" y="359"/>
                  </a:lnTo>
                  <a:lnTo>
                    <a:pt x="236" y="382"/>
                  </a:lnTo>
                  <a:lnTo>
                    <a:pt x="241" y="402"/>
                  </a:lnTo>
                  <a:lnTo>
                    <a:pt x="246" y="416"/>
                  </a:lnTo>
                  <a:lnTo>
                    <a:pt x="249" y="425"/>
                  </a:lnTo>
                  <a:lnTo>
                    <a:pt x="250" y="429"/>
                  </a:lnTo>
                  <a:lnTo>
                    <a:pt x="258" y="452"/>
                  </a:lnTo>
                  <a:lnTo>
                    <a:pt x="264" y="481"/>
                  </a:lnTo>
                  <a:lnTo>
                    <a:pt x="272" y="513"/>
                  </a:lnTo>
                  <a:lnTo>
                    <a:pt x="279" y="548"/>
                  </a:lnTo>
                  <a:lnTo>
                    <a:pt x="285" y="586"/>
                  </a:lnTo>
                  <a:lnTo>
                    <a:pt x="292" y="623"/>
                  </a:lnTo>
                  <a:lnTo>
                    <a:pt x="297" y="662"/>
                  </a:lnTo>
                  <a:lnTo>
                    <a:pt x="302" y="698"/>
                  </a:lnTo>
                  <a:lnTo>
                    <a:pt x="307" y="735"/>
                  </a:lnTo>
                  <a:lnTo>
                    <a:pt x="312" y="767"/>
                  </a:lnTo>
                  <a:lnTo>
                    <a:pt x="315" y="795"/>
                  </a:lnTo>
                  <a:lnTo>
                    <a:pt x="319" y="820"/>
                  </a:lnTo>
                  <a:lnTo>
                    <a:pt x="320" y="838"/>
                  </a:lnTo>
                  <a:lnTo>
                    <a:pt x="323" y="850"/>
                  </a:lnTo>
                  <a:lnTo>
                    <a:pt x="323" y="854"/>
                  </a:lnTo>
                  <a:lnTo>
                    <a:pt x="273" y="952"/>
                  </a:lnTo>
                  <a:lnTo>
                    <a:pt x="182" y="879"/>
                  </a:lnTo>
                  <a:lnTo>
                    <a:pt x="178" y="860"/>
                  </a:lnTo>
                  <a:lnTo>
                    <a:pt x="171" y="798"/>
                  </a:lnTo>
                  <a:lnTo>
                    <a:pt x="165" y="709"/>
                  </a:lnTo>
                  <a:lnTo>
                    <a:pt x="162" y="668"/>
                  </a:lnTo>
                  <a:lnTo>
                    <a:pt x="158" y="630"/>
                  </a:lnTo>
                  <a:lnTo>
                    <a:pt x="156" y="596"/>
                  </a:lnTo>
                  <a:lnTo>
                    <a:pt x="152" y="565"/>
                  </a:lnTo>
                  <a:lnTo>
                    <a:pt x="149" y="540"/>
                  </a:lnTo>
                  <a:lnTo>
                    <a:pt x="147" y="521"/>
                  </a:lnTo>
                  <a:lnTo>
                    <a:pt x="145" y="509"/>
                  </a:lnTo>
                  <a:lnTo>
                    <a:pt x="145" y="504"/>
                  </a:lnTo>
                  <a:lnTo>
                    <a:pt x="141" y="483"/>
                  </a:lnTo>
                  <a:lnTo>
                    <a:pt x="137" y="461"/>
                  </a:lnTo>
                  <a:lnTo>
                    <a:pt x="132" y="439"/>
                  </a:lnTo>
                  <a:lnTo>
                    <a:pt x="127" y="420"/>
                  </a:lnTo>
                  <a:lnTo>
                    <a:pt x="122" y="402"/>
                  </a:lnTo>
                  <a:lnTo>
                    <a:pt x="118" y="389"/>
                  </a:lnTo>
                  <a:lnTo>
                    <a:pt x="115" y="380"/>
                  </a:lnTo>
                  <a:lnTo>
                    <a:pt x="115" y="376"/>
                  </a:lnTo>
                  <a:lnTo>
                    <a:pt x="86" y="288"/>
                  </a:lnTo>
                  <a:lnTo>
                    <a:pt x="58" y="209"/>
                  </a:lnTo>
                  <a:lnTo>
                    <a:pt x="52" y="190"/>
                  </a:lnTo>
                  <a:lnTo>
                    <a:pt x="48" y="169"/>
                  </a:lnTo>
                  <a:lnTo>
                    <a:pt x="47" y="148"/>
                  </a:lnTo>
                  <a:lnTo>
                    <a:pt x="46" y="129"/>
                  </a:lnTo>
                  <a:lnTo>
                    <a:pt x="47" y="111"/>
                  </a:lnTo>
                  <a:lnTo>
                    <a:pt x="48" y="96"/>
                  </a:lnTo>
                  <a:lnTo>
                    <a:pt x="48" y="87"/>
                  </a:lnTo>
                  <a:lnTo>
                    <a:pt x="49" y="83"/>
                  </a:lnTo>
                  <a:lnTo>
                    <a:pt x="38" y="73"/>
                  </a:lnTo>
                  <a:lnTo>
                    <a:pt x="26" y="63"/>
                  </a:lnTo>
                  <a:lnTo>
                    <a:pt x="16" y="52"/>
                  </a:lnTo>
                  <a:lnTo>
                    <a:pt x="8" y="45"/>
                  </a:lnTo>
                  <a:lnTo>
                    <a:pt x="2" y="39"/>
                  </a:lnTo>
                  <a:lnTo>
                    <a:pt x="0" y="37"/>
                  </a:lnTo>
                  <a:lnTo>
                    <a:pt x="9" y="24"/>
                  </a:lnTo>
                  <a:lnTo>
                    <a:pt x="17" y="13"/>
                  </a:lnTo>
                  <a:lnTo>
                    <a:pt x="21" y="10"/>
                  </a:lnTo>
                  <a:lnTo>
                    <a:pt x="24" y="7"/>
                  </a:lnTo>
                  <a:lnTo>
                    <a:pt x="40" y="8"/>
                  </a:lnTo>
                  <a:lnTo>
                    <a:pt x="53" y="7"/>
                  </a:lnTo>
                  <a:lnTo>
                    <a:pt x="61" y="6"/>
                  </a:lnTo>
                  <a:lnTo>
                    <a:pt x="66" y="3"/>
                  </a:lnTo>
                  <a:lnTo>
                    <a:pt x="69" y="2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6" name="Freeform 46">
              <a:extLst>
                <a:ext uri="{FF2B5EF4-FFF2-40B4-BE49-F238E27FC236}">
                  <a16:creationId xmlns:a16="http://schemas.microsoft.com/office/drawing/2014/main" id="{112F109B-991B-4D1B-9390-052575B2CE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9560" y="4470600"/>
              <a:ext cx="72885" cy="102039"/>
            </a:xfrm>
            <a:custGeom>
              <a:avLst/>
              <a:gdLst>
                <a:gd name="T0" fmla="*/ 115 w 149"/>
                <a:gd name="T1" fmla="*/ 0 h 209"/>
                <a:gd name="T2" fmla="*/ 128 w 149"/>
                <a:gd name="T3" fmla="*/ 19 h 209"/>
                <a:gd name="T4" fmla="*/ 137 w 149"/>
                <a:gd name="T5" fmla="*/ 39 h 209"/>
                <a:gd name="T6" fmla="*/ 142 w 149"/>
                <a:gd name="T7" fmla="*/ 55 h 209"/>
                <a:gd name="T8" fmla="*/ 146 w 149"/>
                <a:gd name="T9" fmla="*/ 70 h 209"/>
                <a:gd name="T10" fmla="*/ 147 w 149"/>
                <a:gd name="T11" fmla="*/ 79 h 209"/>
                <a:gd name="T12" fmla="*/ 149 w 149"/>
                <a:gd name="T13" fmla="*/ 83 h 209"/>
                <a:gd name="T14" fmla="*/ 146 w 149"/>
                <a:gd name="T15" fmla="*/ 99 h 209"/>
                <a:gd name="T16" fmla="*/ 142 w 149"/>
                <a:gd name="T17" fmla="*/ 117 h 209"/>
                <a:gd name="T18" fmla="*/ 138 w 149"/>
                <a:gd name="T19" fmla="*/ 133 h 209"/>
                <a:gd name="T20" fmla="*/ 133 w 149"/>
                <a:gd name="T21" fmla="*/ 146 h 209"/>
                <a:gd name="T22" fmla="*/ 131 w 149"/>
                <a:gd name="T23" fmla="*/ 155 h 209"/>
                <a:gd name="T24" fmla="*/ 129 w 149"/>
                <a:gd name="T25" fmla="*/ 158 h 209"/>
                <a:gd name="T26" fmla="*/ 118 w 149"/>
                <a:gd name="T27" fmla="*/ 178 h 209"/>
                <a:gd name="T28" fmla="*/ 107 w 149"/>
                <a:gd name="T29" fmla="*/ 193 h 209"/>
                <a:gd name="T30" fmla="*/ 97 w 149"/>
                <a:gd name="T31" fmla="*/ 202 h 209"/>
                <a:gd name="T32" fmla="*/ 88 w 149"/>
                <a:gd name="T33" fmla="*/ 207 h 209"/>
                <a:gd name="T34" fmla="*/ 79 w 149"/>
                <a:gd name="T35" fmla="*/ 209 h 209"/>
                <a:gd name="T36" fmla="*/ 72 w 149"/>
                <a:gd name="T37" fmla="*/ 209 h 209"/>
                <a:gd name="T38" fmla="*/ 67 w 149"/>
                <a:gd name="T39" fmla="*/ 208 h 209"/>
                <a:gd name="T40" fmla="*/ 66 w 149"/>
                <a:gd name="T41" fmla="*/ 207 h 209"/>
                <a:gd name="T42" fmla="*/ 42 w 149"/>
                <a:gd name="T43" fmla="*/ 185 h 209"/>
                <a:gd name="T44" fmla="*/ 26 w 149"/>
                <a:gd name="T45" fmla="*/ 163 h 209"/>
                <a:gd name="T46" fmla="*/ 14 w 149"/>
                <a:gd name="T47" fmla="*/ 139 h 209"/>
                <a:gd name="T48" fmla="*/ 8 w 149"/>
                <a:gd name="T49" fmla="*/ 119 h 209"/>
                <a:gd name="T50" fmla="*/ 4 w 149"/>
                <a:gd name="T51" fmla="*/ 101 h 209"/>
                <a:gd name="T52" fmla="*/ 4 w 149"/>
                <a:gd name="T53" fmla="*/ 85 h 209"/>
                <a:gd name="T54" fmla="*/ 4 w 149"/>
                <a:gd name="T55" fmla="*/ 76 h 209"/>
                <a:gd name="T56" fmla="*/ 4 w 149"/>
                <a:gd name="T57" fmla="*/ 72 h 209"/>
                <a:gd name="T58" fmla="*/ 0 w 149"/>
                <a:gd name="T59" fmla="*/ 6 h 209"/>
                <a:gd name="T60" fmla="*/ 6 w 149"/>
                <a:gd name="T61" fmla="*/ 32 h 209"/>
                <a:gd name="T62" fmla="*/ 13 w 149"/>
                <a:gd name="T63" fmla="*/ 50 h 209"/>
                <a:gd name="T64" fmla="*/ 19 w 149"/>
                <a:gd name="T65" fmla="*/ 63 h 209"/>
                <a:gd name="T66" fmla="*/ 26 w 149"/>
                <a:gd name="T67" fmla="*/ 70 h 209"/>
                <a:gd name="T68" fmla="*/ 31 w 149"/>
                <a:gd name="T69" fmla="*/ 73 h 209"/>
                <a:gd name="T70" fmla="*/ 35 w 149"/>
                <a:gd name="T71" fmla="*/ 76 h 209"/>
                <a:gd name="T72" fmla="*/ 36 w 149"/>
                <a:gd name="T73" fmla="*/ 76 h 209"/>
                <a:gd name="T74" fmla="*/ 36 w 149"/>
                <a:gd name="T75" fmla="*/ 85 h 209"/>
                <a:gd name="T76" fmla="*/ 42 w 149"/>
                <a:gd name="T77" fmla="*/ 88 h 209"/>
                <a:gd name="T78" fmla="*/ 52 w 149"/>
                <a:gd name="T79" fmla="*/ 89 h 209"/>
                <a:gd name="T80" fmla="*/ 62 w 149"/>
                <a:gd name="T81" fmla="*/ 89 h 209"/>
                <a:gd name="T82" fmla="*/ 70 w 149"/>
                <a:gd name="T83" fmla="*/ 89 h 209"/>
                <a:gd name="T84" fmla="*/ 72 w 149"/>
                <a:gd name="T85" fmla="*/ 89 h 209"/>
                <a:gd name="T86" fmla="*/ 88 w 149"/>
                <a:gd name="T87" fmla="*/ 86 h 209"/>
                <a:gd name="T88" fmla="*/ 98 w 149"/>
                <a:gd name="T89" fmla="*/ 80 h 209"/>
                <a:gd name="T90" fmla="*/ 107 w 149"/>
                <a:gd name="T91" fmla="*/ 70 h 209"/>
                <a:gd name="T92" fmla="*/ 112 w 149"/>
                <a:gd name="T93" fmla="*/ 57 h 209"/>
                <a:gd name="T94" fmla="*/ 115 w 149"/>
                <a:gd name="T95" fmla="*/ 44 h 209"/>
                <a:gd name="T96" fmla="*/ 116 w 149"/>
                <a:gd name="T97" fmla="*/ 31 h 209"/>
                <a:gd name="T98" fmla="*/ 116 w 149"/>
                <a:gd name="T99" fmla="*/ 19 h 209"/>
                <a:gd name="T100" fmla="*/ 116 w 149"/>
                <a:gd name="T101" fmla="*/ 9 h 209"/>
                <a:gd name="T102" fmla="*/ 116 w 149"/>
                <a:gd name="T103" fmla="*/ 2 h 209"/>
                <a:gd name="T104" fmla="*/ 115 w 149"/>
                <a:gd name="T105" fmla="*/ 0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49" h="209">
                  <a:moveTo>
                    <a:pt x="115" y="0"/>
                  </a:moveTo>
                  <a:lnTo>
                    <a:pt x="128" y="19"/>
                  </a:lnTo>
                  <a:lnTo>
                    <a:pt x="137" y="39"/>
                  </a:lnTo>
                  <a:lnTo>
                    <a:pt x="142" y="55"/>
                  </a:lnTo>
                  <a:lnTo>
                    <a:pt x="146" y="70"/>
                  </a:lnTo>
                  <a:lnTo>
                    <a:pt x="147" y="79"/>
                  </a:lnTo>
                  <a:lnTo>
                    <a:pt x="149" y="83"/>
                  </a:lnTo>
                  <a:lnTo>
                    <a:pt x="146" y="99"/>
                  </a:lnTo>
                  <a:lnTo>
                    <a:pt x="142" y="117"/>
                  </a:lnTo>
                  <a:lnTo>
                    <a:pt x="138" y="133"/>
                  </a:lnTo>
                  <a:lnTo>
                    <a:pt x="133" y="146"/>
                  </a:lnTo>
                  <a:lnTo>
                    <a:pt x="131" y="155"/>
                  </a:lnTo>
                  <a:lnTo>
                    <a:pt x="129" y="158"/>
                  </a:lnTo>
                  <a:lnTo>
                    <a:pt x="118" y="178"/>
                  </a:lnTo>
                  <a:lnTo>
                    <a:pt x="107" y="193"/>
                  </a:lnTo>
                  <a:lnTo>
                    <a:pt x="97" y="202"/>
                  </a:lnTo>
                  <a:lnTo>
                    <a:pt x="88" y="207"/>
                  </a:lnTo>
                  <a:lnTo>
                    <a:pt x="79" y="209"/>
                  </a:lnTo>
                  <a:lnTo>
                    <a:pt x="72" y="209"/>
                  </a:lnTo>
                  <a:lnTo>
                    <a:pt x="67" y="208"/>
                  </a:lnTo>
                  <a:lnTo>
                    <a:pt x="66" y="207"/>
                  </a:lnTo>
                  <a:lnTo>
                    <a:pt x="42" y="185"/>
                  </a:lnTo>
                  <a:lnTo>
                    <a:pt x="26" y="163"/>
                  </a:lnTo>
                  <a:lnTo>
                    <a:pt x="14" y="139"/>
                  </a:lnTo>
                  <a:lnTo>
                    <a:pt x="8" y="119"/>
                  </a:lnTo>
                  <a:lnTo>
                    <a:pt x="4" y="101"/>
                  </a:lnTo>
                  <a:lnTo>
                    <a:pt x="4" y="85"/>
                  </a:lnTo>
                  <a:lnTo>
                    <a:pt x="4" y="76"/>
                  </a:lnTo>
                  <a:lnTo>
                    <a:pt x="4" y="72"/>
                  </a:lnTo>
                  <a:lnTo>
                    <a:pt x="0" y="6"/>
                  </a:lnTo>
                  <a:lnTo>
                    <a:pt x="6" y="32"/>
                  </a:lnTo>
                  <a:lnTo>
                    <a:pt x="13" y="50"/>
                  </a:lnTo>
                  <a:lnTo>
                    <a:pt x="19" y="63"/>
                  </a:lnTo>
                  <a:lnTo>
                    <a:pt x="26" y="70"/>
                  </a:lnTo>
                  <a:lnTo>
                    <a:pt x="31" y="73"/>
                  </a:lnTo>
                  <a:lnTo>
                    <a:pt x="35" y="76"/>
                  </a:lnTo>
                  <a:lnTo>
                    <a:pt x="36" y="76"/>
                  </a:lnTo>
                  <a:lnTo>
                    <a:pt x="36" y="85"/>
                  </a:lnTo>
                  <a:lnTo>
                    <a:pt x="42" y="88"/>
                  </a:lnTo>
                  <a:lnTo>
                    <a:pt x="52" y="89"/>
                  </a:lnTo>
                  <a:lnTo>
                    <a:pt x="62" y="89"/>
                  </a:lnTo>
                  <a:lnTo>
                    <a:pt x="70" y="89"/>
                  </a:lnTo>
                  <a:lnTo>
                    <a:pt x="72" y="89"/>
                  </a:lnTo>
                  <a:lnTo>
                    <a:pt x="88" y="86"/>
                  </a:lnTo>
                  <a:lnTo>
                    <a:pt x="98" y="80"/>
                  </a:lnTo>
                  <a:lnTo>
                    <a:pt x="107" y="70"/>
                  </a:lnTo>
                  <a:lnTo>
                    <a:pt x="112" y="57"/>
                  </a:lnTo>
                  <a:lnTo>
                    <a:pt x="115" y="44"/>
                  </a:lnTo>
                  <a:lnTo>
                    <a:pt x="116" y="31"/>
                  </a:lnTo>
                  <a:lnTo>
                    <a:pt x="116" y="19"/>
                  </a:lnTo>
                  <a:lnTo>
                    <a:pt x="116" y="9"/>
                  </a:lnTo>
                  <a:lnTo>
                    <a:pt x="116" y="2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17" name="Freeform 55">
              <a:extLst>
                <a:ext uri="{FF2B5EF4-FFF2-40B4-BE49-F238E27FC236}">
                  <a16:creationId xmlns:a16="http://schemas.microsoft.com/office/drawing/2014/main" id="{7BFC46CB-4F9A-4001-B901-66D274C317FA}"/>
                </a:ext>
              </a:extLst>
            </p:cNvPr>
            <p:cNvSpPr>
              <a:spLocks/>
            </p:cNvSpPr>
            <p:nvPr/>
          </p:nvSpPr>
          <p:spPr bwMode="auto">
            <a:xfrm>
              <a:off x="7778679" y="4174535"/>
              <a:ext cx="80240" cy="73645"/>
            </a:xfrm>
            <a:custGeom>
              <a:avLst/>
              <a:gdLst>
                <a:gd name="T0" fmla="*/ 11 w 145"/>
                <a:gd name="T1" fmla="*/ 0 h 134"/>
                <a:gd name="T2" fmla="*/ 30 w 145"/>
                <a:gd name="T3" fmla="*/ 14 h 134"/>
                <a:gd name="T4" fmla="*/ 51 w 145"/>
                <a:gd name="T5" fmla="*/ 24 h 134"/>
                <a:gd name="T6" fmla="*/ 71 w 145"/>
                <a:gd name="T7" fmla="*/ 29 h 134"/>
                <a:gd name="T8" fmla="*/ 92 w 145"/>
                <a:gd name="T9" fmla="*/ 32 h 134"/>
                <a:gd name="T10" fmla="*/ 110 w 145"/>
                <a:gd name="T11" fmla="*/ 32 h 134"/>
                <a:gd name="T12" fmla="*/ 126 w 145"/>
                <a:gd name="T13" fmla="*/ 31 h 134"/>
                <a:gd name="T14" fmla="*/ 135 w 145"/>
                <a:gd name="T15" fmla="*/ 29 h 134"/>
                <a:gd name="T16" fmla="*/ 139 w 145"/>
                <a:gd name="T17" fmla="*/ 29 h 134"/>
                <a:gd name="T18" fmla="*/ 138 w 145"/>
                <a:gd name="T19" fmla="*/ 58 h 134"/>
                <a:gd name="T20" fmla="*/ 139 w 145"/>
                <a:gd name="T21" fmla="*/ 82 h 134"/>
                <a:gd name="T22" fmla="*/ 141 w 145"/>
                <a:gd name="T23" fmla="*/ 104 h 134"/>
                <a:gd name="T24" fmla="*/ 143 w 145"/>
                <a:gd name="T25" fmla="*/ 120 h 134"/>
                <a:gd name="T26" fmla="*/ 145 w 145"/>
                <a:gd name="T27" fmla="*/ 130 h 134"/>
                <a:gd name="T28" fmla="*/ 145 w 145"/>
                <a:gd name="T29" fmla="*/ 134 h 134"/>
                <a:gd name="T30" fmla="*/ 106 w 145"/>
                <a:gd name="T31" fmla="*/ 125 h 134"/>
                <a:gd name="T32" fmla="*/ 75 w 145"/>
                <a:gd name="T33" fmla="*/ 115 h 134"/>
                <a:gd name="T34" fmla="*/ 51 w 145"/>
                <a:gd name="T35" fmla="*/ 103 h 134"/>
                <a:gd name="T36" fmla="*/ 33 w 145"/>
                <a:gd name="T37" fmla="*/ 91 h 134"/>
                <a:gd name="T38" fmla="*/ 20 w 145"/>
                <a:gd name="T39" fmla="*/ 81 h 134"/>
                <a:gd name="T40" fmla="*/ 11 w 145"/>
                <a:gd name="T41" fmla="*/ 72 h 134"/>
                <a:gd name="T42" fmla="*/ 4 w 145"/>
                <a:gd name="T43" fmla="*/ 66 h 134"/>
                <a:gd name="T44" fmla="*/ 2 w 145"/>
                <a:gd name="T45" fmla="*/ 60 h 134"/>
                <a:gd name="T46" fmla="*/ 0 w 145"/>
                <a:gd name="T47" fmla="*/ 58 h 134"/>
                <a:gd name="T48" fmla="*/ 11 w 145"/>
                <a:gd name="T49" fmla="*/ 0 h 1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45" h="134">
                  <a:moveTo>
                    <a:pt x="11" y="0"/>
                  </a:moveTo>
                  <a:lnTo>
                    <a:pt x="30" y="14"/>
                  </a:lnTo>
                  <a:lnTo>
                    <a:pt x="51" y="24"/>
                  </a:lnTo>
                  <a:lnTo>
                    <a:pt x="71" y="29"/>
                  </a:lnTo>
                  <a:lnTo>
                    <a:pt x="92" y="32"/>
                  </a:lnTo>
                  <a:lnTo>
                    <a:pt x="110" y="32"/>
                  </a:lnTo>
                  <a:lnTo>
                    <a:pt x="126" y="31"/>
                  </a:lnTo>
                  <a:lnTo>
                    <a:pt x="135" y="29"/>
                  </a:lnTo>
                  <a:lnTo>
                    <a:pt x="139" y="29"/>
                  </a:lnTo>
                  <a:lnTo>
                    <a:pt x="138" y="58"/>
                  </a:lnTo>
                  <a:lnTo>
                    <a:pt x="139" y="82"/>
                  </a:lnTo>
                  <a:lnTo>
                    <a:pt x="141" y="104"/>
                  </a:lnTo>
                  <a:lnTo>
                    <a:pt x="143" y="120"/>
                  </a:lnTo>
                  <a:lnTo>
                    <a:pt x="145" y="130"/>
                  </a:lnTo>
                  <a:lnTo>
                    <a:pt x="145" y="134"/>
                  </a:lnTo>
                  <a:lnTo>
                    <a:pt x="106" y="125"/>
                  </a:lnTo>
                  <a:lnTo>
                    <a:pt x="75" y="115"/>
                  </a:lnTo>
                  <a:lnTo>
                    <a:pt x="51" y="103"/>
                  </a:lnTo>
                  <a:lnTo>
                    <a:pt x="33" y="91"/>
                  </a:lnTo>
                  <a:lnTo>
                    <a:pt x="20" y="81"/>
                  </a:lnTo>
                  <a:lnTo>
                    <a:pt x="11" y="72"/>
                  </a:lnTo>
                  <a:lnTo>
                    <a:pt x="4" y="66"/>
                  </a:lnTo>
                  <a:lnTo>
                    <a:pt x="2" y="60"/>
                  </a:lnTo>
                  <a:lnTo>
                    <a:pt x="0" y="58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77889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47731C-EF48-4E68-A2CF-6D0619DC7E46}"/>
              </a:ext>
            </a:extLst>
          </p:cNvPr>
          <p:cNvSpPr txBox="1"/>
          <p:nvPr/>
        </p:nvSpPr>
        <p:spPr>
          <a:xfrm>
            <a:off x="709169" y="1486126"/>
            <a:ext cx="58916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558F2-CA53-4109-B84B-AB0EA017D86C}"/>
              </a:ext>
            </a:extLst>
          </p:cNvPr>
          <p:cNvSpPr txBox="1"/>
          <p:nvPr/>
        </p:nvSpPr>
        <p:spPr>
          <a:xfrm>
            <a:off x="709169" y="553218"/>
            <a:ext cx="5214511" cy="861774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800" dirty="0">
                <a:solidFill>
                  <a:schemeClr val="accent2"/>
                </a:solidFill>
              </a:rPr>
              <a:t>We Create Quality </a:t>
            </a:r>
          </a:p>
          <a:p>
            <a:r>
              <a:rPr lang="en-US" altLang="ko-KR" sz="2800" dirty="0">
                <a:solidFill>
                  <a:schemeClr val="accent2"/>
                </a:solidFill>
              </a:rPr>
              <a:t>Professional PPT Presentation</a:t>
            </a:r>
            <a:endParaRPr lang="ko-KR" alt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16FD32-5CC5-4C2B-953E-30B14415E85D}"/>
              </a:ext>
            </a:extLst>
          </p:cNvPr>
          <p:cNvSpPr txBox="1"/>
          <p:nvPr/>
        </p:nvSpPr>
        <p:spPr>
          <a:xfrm>
            <a:off x="7745669" y="5044776"/>
            <a:ext cx="3825202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4400" b="1" dirty="0">
                <a:solidFill>
                  <a:schemeClr val="accent1"/>
                </a:solidFill>
                <a:latin typeface="+mj-lt"/>
                <a:cs typeface="Arial" pitchFamily="34" charset="0"/>
              </a:rPr>
              <a:t>AWESOME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6BB212-5CD9-4623-8254-B420BFCF6E40}"/>
              </a:ext>
            </a:extLst>
          </p:cNvPr>
          <p:cNvSpPr txBox="1"/>
          <p:nvPr/>
        </p:nvSpPr>
        <p:spPr>
          <a:xfrm>
            <a:off x="7745669" y="5703108"/>
            <a:ext cx="3825202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GB" altLang="ko-KR" sz="3600" dirty="0">
                <a:solidFill>
                  <a:schemeClr val="bg1"/>
                </a:solidFill>
                <a:cs typeface="Arial" pitchFamily="34" charset="0"/>
              </a:rPr>
              <a:t>PRESENTATION</a:t>
            </a:r>
            <a:endParaRPr lang="ko-KR" altLang="en-US" sz="36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5171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740317" y="343544"/>
            <a:ext cx="3439886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5400" dirty="0">
                <a:solidFill>
                  <a:schemeClr val="bg1"/>
                </a:solidFill>
                <a:cs typeface="Arial" pitchFamily="34" charset="0"/>
              </a:rPr>
              <a:t>Agenda Style</a:t>
            </a:r>
            <a:endParaRPr lang="ko-KR" altLang="en-US" sz="5400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F556014-99F2-413F-BA74-B604762B66FA}"/>
              </a:ext>
            </a:extLst>
          </p:cNvPr>
          <p:cNvGrpSpPr/>
          <p:nvPr/>
        </p:nvGrpSpPr>
        <p:grpSpPr>
          <a:xfrm flipV="1">
            <a:off x="3642230" y="895350"/>
            <a:ext cx="7919927" cy="5200650"/>
            <a:chOff x="2995646" y="448561"/>
            <a:chExt cx="8566511" cy="5919461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D014B18-BA7E-475C-B97A-1C458E8F36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61457" y="448561"/>
              <a:ext cx="0" cy="4873075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A2D06-9F89-464F-98C2-9BABA2CE2E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61457" y="477136"/>
              <a:ext cx="7181650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256552C-DCF3-4A68-B9A4-645E85E69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43107" y="448561"/>
              <a:ext cx="0" cy="5896218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9EDD73A-0B0E-4B3D-BB0A-254E6E118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95646" y="6354750"/>
              <a:ext cx="8566511" cy="13272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EC13879F-D3DB-463F-BF1F-003E841B15E9}"/>
              </a:ext>
            </a:extLst>
          </p:cNvPr>
          <p:cNvSpPr/>
          <p:nvPr/>
        </p:nvSpPr>
        <p:spPr>
          <a:xfrm>
            <a:off x="4563871" y="1527679"/>
            <a:ext cx="682161" cy="682161"/>
          </a:xfrm>
          <a:prstGeom prst="rect">
            <a:avLst/>
          </a:prstGeom>
          <a:solidFill>
            <a:schemeClr val="accent1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536AA1E-6C24-4A66-AAB7-35782BD9DEDB}"/>
              </a:ext>
            </a:extLst>
          </p:cNvPr>
          <p:cNvSpPr/>
          <p:nvPr/>
        </p:nvSpPr>
        <p:spPr>
          <a:xfrm>
            <a:off x="4563871" y="2662622"/>
            <a:ext cx="682161" cy="682161"/>
          </a:xfrm>
          <a:prstGeom prst="rect">
            <a:avLst/>
          </a:prstGeom>
          <a:solidFill>
            <a:schemeClr val="accent2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22BD605-3547-4DD5-A740-98710E11C632}"/>
              </a:ext>
            </a:extLst>
          </p:cNvPr>
          <p:cNvSpPr/>
          <p:nvPr/>
        </p:nvSpPr>
        <p:spPr>
          <a:xfrm>
            <a:off x="4563871" y="3797565"/>
            <a:ext cx="682161" cy="682161"/>
          </a:xfrm>
          <a:prstGeom prst="rect">
            <a:avLst/>
          </a:prstGeom>
          <a:solidFill>
            <a:schemeClr val="accent3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D01D0-912E-4294-B392-81E77C41E575}"/>
              </a:ext>
            </a:extLst>
          </p:cNvPr>
          <p:cNvSpPr/>
          <p:nvPr/>
        </p:nvSpPr>
        <p:spPr>
          <a:xfrm>
            <a:off x="4563871" y="4932508"/>
            <a:ext cx="682161" cy="682161"/>
          </a:xfrm>
          <a:prstGeom prst="rect">
            <a:avLst/>
          </a:prstGeom>
          <a:solidFill>
            <a:schemeClr val="accent4"/>
          </a:solidFill>
          <a:ln w="444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D323EF9-0205-4F9F-B8A5-5E090FAAA34A}"/>
              </a:ext>
            </a:extLst>
          </p:cNvPr>
          <p:cNvSpPr txBox="1"/>
          <p:nvPr/>
        </p:nvSpPr>
        <p:spPr>
          <a:xfrm>
            <a:off x="4563871" y="1636205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ACC078-23C6-4647-8F57-42B1FBF321FC}"/>
              </a:ext>
            </a:extLst>
          </p:cNvPr>
          <p:cNvSpPr txBox="1"/>
          <p:nvPr/>
        </p:nvSpPr>
        <p:spPr>
          <a:xfrm>
            <a:off x="4563871" y="2775123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2A56DB-EE39-4CB4-B347-86EF0DCB3AF7}"/>
              </a:ext>
            </a:extLst>
          </p:cNvPr>
          <p:cNvSpPr txBox="1"/>
          <p:nvPr/>
        </p:nvSpPr>
        <p:spPr>
          <a:xfrm>
            <a:off x="4563871" y="3914041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BED384-120E-4CE6-9BEB-99332F464629}"/>
              </a:ext>
            </a:extLst>
          </p:cNvPr>
          <p:cNvSpPr txBox="1"/>
          <p:nvPr/>
        </p:nvSpPr>
        <p:spPr>
          <a:xfrm>
            <a:off x="4563871" y="5052958"/>
            <a:ext cx="682160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64B11D4-8792-4129-9386-778220BB9997}"/>
              </a:ext>
            </a:extLst>
          </p:cNvPr>
          <p:cNvGrpSpPr/>
          <p:nvPr/>
        </p:nvGrpSpPr>
        <p:grpSpPr>
          <a:xfrm>
            <a:off x="5672289" y="1359279"/>
            <a:ext cx="5433857" cy="933787"/>
            <a:chOff x="5794723" y="1703980"/>
            <a:chExt cx="4507692" cy="933787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DFAFFC2-49C2-42CC-B247-699946E3A89B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4237A53-2FA2-41CA-A145-17EF09ABAB64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ACC5C08-09CB-4C85-B4BC-4DF93628723A}"/>
              </a:ext>
            </a:extLst>
          </p:cNvPr>
          <p:cNvGrpSpPr/>
          <p:nvPr/>
        </p:nvGrpSpPr>
        <p:grpSpPr>
          <a:xfrm>
            <a:off x="5684430" y="2498179"/>
            <a:ext cx="5433857" cy="933787"/>
            <a:chOff x="5794723" y="1703980"/>
            <a:chExt cx="4507692" cy="933787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A14426-1759-4459-9866-D5612B569E75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E936BF-B642-4621-A95A-690790C2325E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45EA75D-1423-4227-96BC-A1982894A774}"/>
              </a:ext>
            </a:extLst>
          </p:cNvPr>
          <p:cNvGrpSpPr/>
          <p:nvPr/>
        </p:nvGrpSpPr>
        <p:grpSpPr>
          <a:xfrm>
            <a:off x="5696571" y="3637079"/>
            <a:ext cx="5433857" cy="933787"/>
            <a:chOff x="5794723" y="1703980"/>
            <a:chExt cx="4507692" cy="9337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E735059-0293-46FE-8A81-988E7E056446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33624B-C3F6-47AA-8AD1-38868154757D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BA33124-6C8A-4662-8DF7-4503A1343172}"/>
              </a:ext>
            </a:extLst>
          </p:cNvPr>
          <p:cNvGrpSpPr/>
          <p:nvPr/>
        </p:nvGrpSpPr>
        <p:grpSpPr>
          <a:xfrm>
            <a:off x="5708712" y="4775979"/>
            <a:ext cx="5433857" cy="933787"/>
            <a:chOff x="5794723" y="1703980"/>
            <a:chExt cx="4507692" cy="933787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3BB680D-80F9-4709-9461-27DCDDCD0CA4}"/>
                </a:ext>
              </a:extLst>
            </p:cNvPr>
            <p:cNvSpPr txBox="1"/>
            <p:nvPr/>
          </p:nvSpPr>
          <p:spPr>
            <a:xfrm>
              <a:off x="5794723" y="2176102"/>
              <a:ext cx="45076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</a:t>
              </a:r>
              <a:r>
                <a:rPr lang="en-US" altLang="ko-KR" sz="1200" dirty="0">
                  <a:solidFill>
                    <a:schemeClr val="bg1"/>
                  </a:solidFill>
                  <a:ea typeface="FZShuTi" pitchFamily="2" charset="-122"/>
                  <a:cs typeface="Arial" pitchFamily="34" charset="0"/>
                </a:rPr>
                <a:t>I hope and I believe that this Template will your Time.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CE48A28-ACC0-4F50-BDD7-ED1FE4C66465}"/>
                </a:ext>
              </a:extLst>
            </p:cNvPr>
            <p:cNvSpPr txBox="1"/>
            <p:nvPr/>
          </p:nvSpPr>
          <p:spPr>
            <a:xfrm>
              <a:off x="5794723" y="1703980"/>
              <a:ext cx="4507692" cy="507831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2700" b="1" dirty="0">
                  <a:solidFill>
                    <a:schemeClr val="bg1"/>
                  </a:solidFill>
                  <a:cs typeface="Arial" pitchFamily="34" charset="0"/>
                </a:rPr>
                <a:t>Contents Here</a:t>
              </a:r>
              <a:endParaRPr lang="ko-KR" altLang="en-US" sz="27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D4E8CE7-5D30-4C46-BFB0-3CFC42311CA8}"/>
              </a:ext>
            </a:extLst>
          </p:cNvPr>
          <p:cNvSpPr/>
          <p:nvPr/>
        </p:nvSpPr>
        <p:spPr>
          <a:xfrm>
            <a:off x="3531173" y="839821"/>
            <a:ext cx="111057" cy="111057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E4D476-9380-4186-AC52-5F788634CBF9}"/>
              </a:ext>
            </a:extLst>
          </p:cNvPr>
          <p:cNvSpPr/>
          <p:nvPr/>
        </p:nvSpPr>
        <p:spPr>
          <a:xfrm>
            <a:off x="0" y="5589241"/>
            <a:ext cx="12192000" cy="126875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ight Arrow 5">
            <a:extLst>
              <a:ext uri="{FF2B5EF4-FFF2-40B4-BE49-F238E27FC236}">
                <a16:creationId xmlns:a16="http://schemas.microsoft.com/office/drawing/2014/main" id="{C81F8976-4FE5-4BD5-9D26-72F4302F6C6B}"/>
              </a:ext>
            </a:extLst>
          </p:cNvPr>
          <p:cNvSpPr/>
          <p:nvPr/>
        </p:nvSpPr>
        <p:spPr>
          <a:xfrm flipH="1">
            <a:off x="748643" y="1835012"/>
            <a:ext cx="8508720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ight Arrow 54">
            <a:extLst>
              <a:ext uri="{FF2B5EF4-FFF2-40B4-BE49-F238E27FC236}">
                <a16:creationId xmlns:a16="http://schemas.microsoft.com/office/drawing/2014/main" id="{E3ECB43F-FA7B-4843-85B0-D3B0B2A912C5}"/>
              </a:ext>
            </a:extLst>
          </p:cNvPr>
          <p:cNvSpPr/>
          <p:nvPr/>
        </p:nvSpPr>
        <p:spPr>
          <a:xfrm flipH="1">
            <a:off x="1524796" y="2685122"/>
            <a:ext cx="77325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ight Arrow 55">
            <a:extLst>
              <a:ext uri="{FF2B5EF4-FFF2-40B4-BE49-F238E27FC236}">
                <a16:creationId xmlns:a16="http://schemas.microsoft.com/office/drawing/2014/main" id="{D45FBBB5-AB8E-4D01-B13F-5DADA8C18756}"/>
              </a:ext>
            </a:extLst>
          </p:cNvPr>
          <p:cNvSpPr/>
          <p:nvPr/>
        </p:nvSpPr>
        <p:spPr>
          <a:xfrm flipH="1">
            <a:off x="2295696" y="3535232"/>
            <a:ext cx="6961666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ight Arrow 56">
            <a:extLst>
              <a:ext uri="{FF2B5EF4-FFF2-40B4-BE49-F238E27FC236}">
                <a16:creationId xmlns:a16="http://schemas.microsoft.com/office/drawing/2014/main" id="{5C768FC1-661D-4771-AC47-69B1D056E922}"/>
              </a:ext>
            </a:extLst>
          </p:cNvPr>
          <p:cNvSpPr/>
          <p:nvPr/>
        </p:nvSpPr>
        <p:spPr>
          <a:xfrm flipH="1">
            <a:off x="3059393" y="4385342"/>
            <a:ext cx="6197968" cy="936104"/>
          </a:xfrm>
          <a:prstGeom prst="rightArrow">
            <a:avLst>
              <a:gd name="adj1" fmla="val 66050"/>
              <a:gd name="adj2" fmla="val 75679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A1D4901-B03F-491A-B8DC-9D0684E706C1}"/>
              </a:ext>
            </a:extLst>
          </p:cNvPr>
          <p:cNvGrpSpPr/>
          <p:nvPr/>
        </p:nvGrpSpPr>
        <p:grpSpPr>
          <a:xfrm>
            <a:off x="8033229" y="1658410"/>
            <a:ext cx="3295663" cy="3488970"/>
            <a:chOff x="5304777" y="1737360"/>
            <a:chExt cx="3295663" cy="3488970"/>
          </a:xfrm>
        </p:grpSpPr>
        <p:pic>
          <p:nvPicPr>
            <p:cNvPr id="9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5F6516ED-48A8-43FA-9812-05F826FB5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Freeform 2">
              <a:extLst>
                <a:ext uri="{FF2B5EF4-FFF2-40B4-BE49-F238E27FC236}">
                  <a16:creationId xmlns:a16="http://schemas.microsoft.com/office/drawing/2014/main" id="{7ECA9FE7-3220-443D-9739-41E678D35730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E153289-55B9-4BDD-A52A-5B8160537809}"/>
              </a:ext>
            </a:extLst>
          </p:cNvPr>
          <p:cNvGrpSpPr/>
          <p:nvPr/>
        </p:nvGrpSpPr>
        <p:grpSpPr>
          <a:xfrm>
            <a:off x="1559907" y="2068920"/>
            <a:ext cx="4969080" cy="467124"/>
            <a:chOff x="4965552" y="1811177"/>
            <a:chExt cx="3484978" cy="467124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22C0F1-BD64-4121-918E-331D7EBFDB0D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C3100DB-7801-440B-A155-D8A614E4C774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6A59228-85AA-47B3-929E-C4DA7F334130}"/>
              </a:ext>
            </a:extLst>
          </p:cNvPr>
          <p:cNvGrpSpPr/>
          <p:nvPr/>
        </p:nvGrpSpPr>
        <p:grpSpPr>
          <a:xfrm>
            <a:off x="2336442" y="2915712"/>
            <a:ext cx="4969080" cy="467124"/>
            <a:chOff x="4965552" y="1811177"/>
            <a:chExt cx="3484978" cy="4671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8CE12A-693C-45E7-A137-FF82F9860F7A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F1CEDFF-041E-43F2-AA71-1226CDC1E188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4C7B30F-5226-463C-9A19-43B44E4AEDDE}"/>
              </a:ext>
            </a:extLst>
          </p:cNvPr>
          <p:cNvGrpSpPr/>
          <p:nvPr/>
        </p:nvGrpSpPr>
        <p:grpSpPr>
          <a:xfrm>
            <a:off x="3117874" y="3762504"/>
            <a:ext cx="4969080" cy="467124"/>
            <a:chOff x="4965552" y="1811177"/>
            <a:chExt cx="3484978" cy="4671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E7C28F-2D64-4F77-8403-EB83B404994E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9BF492-EB9E-400C-AA68-40D230A50761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B130B9F-59A8-4E5F-850F-415B94685658}"/>
              </a:ext>
            </a:extLst>
          </p:cNvPr>
          <p:cNvGrpSpPr/>
          <p:nvPr/>
        </p:nvGrpSpPr>
        <p:grpSpPr>
          <a:xfrm>
            <a:off x="3873571" y="4618821"/>
            <a:ext cx="4969080" cy="467124"/>
            <a:chOff x="4965552" y="1811177"/>
            <a:chExt cx="3484978" cy="467124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3497907-A50D-4642-8308-7F7C892E5F17}"/>
                </a:ext>
              </a:extLst>
            </p:cNvPr>
            <p:cNvSpPr txBox="1"/>
            <p:nvPr/>
          </p:nvSpPr>
          <p:spPr>
            <a:xfrm>
              <a:off x="4965552" y="2001302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ea typeface="HY견명조" pitchFamily="18" charset="-127"/>
                  <a:cs typeface="Arial" pitchFamily="34" charset="0"/>
                </a:rPr>
                <a:t>Get a modern PowerPoint  Presentation that is beautifully designed.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C1054C6-0764-4B2B-AD18-C3A5B6502BF0}"/>
                </a:ext>
              </a:extLst>
            </p:cNvPr>
            <p:cNvSpPr txBox="1"/>
            <p:nvPr/>
          </p:nvSpPr>
          <p:spPr>
            <a:xfrm>
              <a:off x="4965552" y="1811177"/>
              <a:ext cx="348497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Contents Title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AAE5F74-621F-4CD4-A325-242DD0D9E869}"/>
              </a:ext>
            </a:extLst>
          </p:cNvPr>
          <p:cNvGrpSpPr/>
          <p:nvPr/>
        </p:nvGrpSpPr>
        <p:grpSpPr>
          <a:xfrm>
            <a:off x="854580" y="5873894"/>
            <a:ext cx="10482842" cy="699453"/>
            <a:chOff x="-780300" y="1563935"/>
            <a:chExt cx="8467032" cy="70644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B5903B2-F1BC-4231-88FB-00DAA965F0EC}"/>
                </a:ext>
              </a:extLst>
            </p:cNvPr>
            <p:cNvSpPr txBox="1"/>
            <p:nvPr/>
          </p:nvSpPr>
          <p:spPr>
            <a:xfrm>
              <a:off x="-780298" y="1804101"/>
              <a:ext cx="8467027" cy="4662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I hope and I believe that this Template will your Time, Money and Reputation.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FBC3E50-F383-4A7E-8FBA-51522C88853A}"/>
                </a:ext>
              </a:extLst>
            </p:cNvPr>
            <p:cNvSpPr txBox="1"/>
            <p:nvPr/>
          </p:nvSpPr>
          <p:spPr>
            <a:xfrm>
              <a:off x="-780300" y="1563935"/>
              <a:ext cx="8467032" cy="310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Add Contents Title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26" name="Rounded Rectangle 27">
            <a:extLst>
              <a:ext uri="{FF2B5EF4-FFF2-40B4-BE49-F238E27FC236}">
                <a16:creationId xmlns:a16="http://schemas.microsoft.com/office/drawing/2014/main" id="{15D20166-79BA-4A7A-8BEA-EF1EABBC1D83}"/>
              </a:ext>
            </a:extLst>
          </p:cNvPr>
          <p:cNvSpPr/>
          <p:nvPr/>
        </p:nvSpPr>
        <p:spPr>
          <a:xfrm>
            <a:off x="1945070" y="2998110"/>
            <a:ext cx="350627" cy="269329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7" name="Rounded Rectangle 7">
            <a:extLst>
              <a:ext uri="{FF2B5EF4-FFF2-40B4-BE49-F238E27FC236}">
                <a16:creationId xmlns:a16="http://schemas.microsoft.com/office/drawing/2014/main" id="{80041169-4DFC-4D14-AD06-B6404C1E541B}"/>
              </a:ext>
            </a:extLst>
          </p:cNvPr>
          <p:cNvSpPr/>
          <p:nvPr/>
        </p:nvSpPr>
        <p:spPr>
          <a:xfrm>
            <a:off x="1138200" y="2101907"/>
            <a:ext cx="356478" cy="30763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28" name="Rectangle 16">
            <a:extLst>
              <a:ext uri="{FF2B5EF4-FFF2-40B4-BE49-F238E27FC236}">
                <a16:creationId xmlns:a16="http://schemas.microsoft.com/office/drawing/2014/main" id="{F95F2722-06BB-4EBE-A948-AF78F409BBC8}"/>
              </a:ext>
            </a:extLst>
          </p:cNvPr>
          <p:cNvSpPr/>
          <p:nvPr/>
        </p:nvSpPr>
        <p:spPr>
          <a:xfrm rot="2700000">
            <a:off x="3535283" y="4646524"/>
            <a:ext cx="250429" cy="44897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Rectangle 9">
            <a:extLst>
              <a:ext uri="{FF2B5EF4-FFF2-40B4-BE49-F238E27FC236}">
                <a16:creationId xmlns:a16="http://schemas.microsoft.com/office/drawing/2014/main" id="{E000F870-0CCA-414F-91D2-54E05C6FF02B}"/>
              </a:ext>
            </a:extLst>
          </p:cNvPr>
          <p:cNvSpPr/>
          <p:nvPr/>
        </p:nvSpPr>
        <p:spPr>
          <a:xfrm>
            <a:off x="2720247" y="3834336"/>
            <a:ext cx="339147" cy="31747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13097826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73F001-3C79-4CA5-B134-5A8F0E7BAAA7}"/>
              </a:ext>
            </a:extLst>
          </p:cNvPr>
          <p:cNvGrpSpPr/>
          <p:nvPr/>
        </p:nvGrpSpPr>
        <p:grpSpPr>
          <a:xfrm rot="16200000">
            <a:off x="2820527" y="-1846226"/>
            <a:ext cx="6595468" cy="10304980"/>
            <a:chOff x="2684326" y="1335958"/>
            <a:chExt cx="6131677" cy="7857277"/>
          </a:xfrm>
          <a:solidFill>
            <a:schemeClr val="bg1">
              <a:lumMod val="75000"/>
            </a:schemeClr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A5271FC-8FDF-4205-B81F-A492E81BB847}"/>
                </a:ext>
              </a:extLst>
            </p:cNvPr>
            <p:cNvSpPr/>
            <p:nvPr/>
          </p:nvSpPr>
          <p:spPr>
            <a:xfrm>
              <a:off x="5029736" y="1335958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8CC9E5-763E-412E-AC8A-16EBDE2CEA3F}"/>
                </a:ext>
              </a:extLst>
            </p:cNvPr>
            <p:cNvSpPr/>
            <p:nvPr/>
          </p:nvSpPr>
          <p:spPr>
            <a:xfrm rot="16200000">
              <a:off x="4399736" y="197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70EEA1-5F4E-47D6-B9EC-D99855D1BE9A}"/>
                </a:ext>
              </a:extLst>
            </p:cNvPr>
            <p:cNvSpPr/>
            <p:nvPr/>
          </p:nvSpPr>
          <p:spPr>
            <a:xfrm>
              <a:off x="3769736" y="2601474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E62E570-2065-4057-82C0-D33D92065716}"/>
                </a:ext>
              </a:extLst>
            </p:cNvPr>
            <p:cNvSpPr/>
            <p:nvPr/>
          </p:nvSpPr>
          <p:spPr>
            <a:xfrm rot="16200000">
              <a:off x="4759735" y="2871990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CAC79E1-5614-434A-A20F-A675277079AE}"/>
                </a:ext>
              </a:extLst>
            </p:cNvPr>
            <p:cNvSpPr/>
            <p:nvPr/>
          </p:nvSpPr>
          <p:spPr>
            <a:xfrm>
              <a:off x="5746906" y="389218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35B463A-D574-47B8-9B9A-FCD42CD6211C}"/>
                </a:ext>
              </a:extLst>
            </p:cNvPr>
            <p:cNvSpPr/>
            <p:nvPr/>
          </p:nvSpPr>
          <p:spPr>
            <a:xfrm rot="16200000">
              <a:off x="5116907" y="4530659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947099-829D-4D92-84B7-15D8117A205D}"/>
                </a:ext>
              </a:extLst>
            </p:cNvPr>
            <p:cNvSpPr/>
            <p:nvPr/>
          </p:nvSpPr>
          <p:spPr>
            <a:xfrm>
              <a:off x="4479103" y="518377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EBC3120-A91A-4F09-857E-F00D4E5C4B8A}"/>
                </a:ext>
              </a:extLst>
            </p:cNvPr>
            <p:cNvSpPr/>
            <p:nvPr/>
          </p:nvSpPr>
          <p:spPr>
            <a:xfrm rot="16200000">
              <a:off x="5476906" y="5453777"/>
              <a:ext cx="180000" cy="216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E2E9D89-1491-4E84-9379-860B00562466}"/>
                </a:ext>
              </a:extLst>
            </p:cNvPr>
            <p:cNvSpPr/>
            <p:nvPr/>
          </p:nvSpPr>
          <p:spPr>
            <a:xfrm>
              <a:off x="6463397" y="6463630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DCCD0FE-D24E-4EB2-A509-329EEDAE61A7}"/>
                </a:ext>
              </a:extLst>
            </p:cNvPr>
            <p:cNvSpPr/>
            <p:nvPr/>
          </p:nvSpPr>
          <p:spPr>
            <a:xfrm rot="16200000">
              <a:off x="5833398" y="7100116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019AD1-FC17-4A6F-B8E8-DE0D4596927A}"/>
                </a:ext>
              </a:extLst>
            </p:cNvPr>
            <p:cNvSpPr/>
            <p:nvPr/>
          </p:nvSpPr>
          <p:spPr>
            <a:xfrm>
              <a:off x="5206227" y="7753232"/>
              <a:ext cx="180000" cy="1440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43AF9B-3DFB-485A-9EB6-16403155D75B}"/>
                </a:ext>
              </a:extLst>
            </p:cNvPr>
            <p:cNvSpPr/>
            <p:nvPr/>
          </p:nvSpPr>
          <p:spPr>
            <a:xfrm rot="16200000">
              <a:off x="6919700" y="7296932"/>
              <a:ext cx="180000" cy="3612606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6D77CC2-A0C3-4054-8403-E8EA1E3D0CA1}"/>
                </a:ext>
              </a:extLst>
            </p:cNvPr>
            <p:cNvSpPr/>
            <p:nvPr/>
          </p:nvSpPr>
          <p:spPr>
            <a:xfrm rot="16200000">
              <a:off x="3849907" y="170379"/>
              <a:ext cx="180000" cy="2511161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1A97-6E50-4264-8E7E-508BF38F3E1F}"/>
              </a:ext>
            </a:extLst>
          </p:cNvPr>
          <p:cNvSpPr/>
          <p:nvPr/>
        </p:nvSpPr>
        <p:spPr>
          <a:xfrm>
            <a:off x="3049442" y="4233736"/>
            <a:ext cx="108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438E95-8D55-49CD-BEFD-1719C761EF7D}"/>
              </a:ext>
            </a:extLst>
          </p:cNvPr>
          <p:cNvSpPr/>
          <p:nvPr/>
        </p:nvSpPr>
        <p:spPr>
          <a:xfrm>
            <a:off x="1365641" y="4234947"/>
            <a:ext cx="1080000" cy="90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F52D78-70B1-46CF-B9AC-9FD6555EC629}"/>
              </a:ext>
            </a:extLst>
          </p:cNvPr>
          <p:cNvSpPr/>
          <p:nvPr/>
        </p:nvSpPr>
        <p:spPr>
          <a:xfrm>
            <a:off x="6417044" y="3450437"/>
            <a:ext cx="1080000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578F94A-8575-4938-AC3A-E201112278A7}"/>
              </a:ext>
            </a:extLst>
          </p:cNvPr>
          <p:cNvSpPr/>
          <p:nvPr/>
        </p:nvSpPr>
        <p:spPr>
          <a:xfrm>
            <a:off x="4733243" y="3450437"/>
            <a:ext cx="1080000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B96788-F294-4DE6-A0E8-A11E00E08382}"/>
              </a:ext>
            </a:extLst>
          </p:cNvPr>
          <p:cNvSpPr/>
          <p:nvPr/>
        </p:nvSpPr>
        <p:spPr>
          <a:xfrm>
            <a:off x="9784646" y="2682569"/>
            <a:ext cx="1080000" cy="9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835071-9D93-4C4A-9860-97090DABF0F0}"/>
              </a:ext>
            </a:extLst>
          </p:cNvPr>
          <p:cNvSpPr/>
          <p:nvPr/>
        </p:nvSpPr>
        <p:spPr>
          <a:xfrm>
            <a:off x="8100845" y="2682569"/>
            <a:ext cx="1080000" cy="90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21D3D1-D900-462E-82A4-D68D227D9357}"/>
              </a:ext>
            </a:extLst>
          </p:cNvPr>
          <p:cNvSpPr/>
          <p:nvPr/>
        </p:nvSpPr>
        <p:spPr>
          <a:xfrm>
            <a:off x="1375887" y="3267238"/>
            <a:ext cx="540000" cy="54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C139B0D-C23A-45C6-898A-B76697559C2D}"/>
              </a:ext>
            </a:extLst>
          </p:cNvPr>
          <p:cNvSpPr/>
          <p:nvPr/>
        </p:nvSpPr>
        <p:spPr>
          <a:xfrm>
            <a:off x="3590305" y="5567335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28E455-7ECC-4384-8D6B-B3609FCCF81C}"/>
              </a:ext>
            </a:extLst>
          </p:cNvPr>
          <p:cNvSpPr/>
          <p:nvPr/>
        </p:nvSpPr>
        <p:spPr>
          <a:xfrm>
            <a:off x="4721666" y="2440659"/>
            <a:ext cx="540000" cy="54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86F6CF9-F006-4781-A8B1-2AA8AF395F91}"/>
              </a:ext>
            </a:extLst>
          </p:cNvPr>
          <p:cNvSpPr/>
          <p:nvPr/>
        </p:nvSpPr>
        <p:spPr>
          <a:xfrm>
            <a:off x="8636082" y="1699037"/>
            <a:ext cx="540000" cy="54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31CD1E1-54C3-4CEB-AC21-5D1C8F11F9C3}"/>
              </a:ext>
            </a:extLst>
          </p:cNvPr>
          <p:cNvSpPr/>
          <p:nvPr/>
        </p:nvSpPr>
        <p:spPr>
          <a:xfrm>
            <a:off x="10078052" y="4066960"/>
            <a:ext cx="540000" cy="54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2B9A4C-70FD-4BDA-8C9E-32FB40DB5ED9}"/>
              </a:ext>
            </a:extLst>
          </p:cNvPr>
          <p:cNvSpPr/>
          <p:nvPr/>
        </p:nvSpPr>
        <p:spPr>
          <a:xfrm>
            <a:off x="6946706" y="4919865"/>
            <a:ext cx="540000" cy="54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84B145-9772-4A68-A34A-F4327B1A183D}"/>
              </a:ext>
            </a:extLst>
          </p:cNvPr>
          <p:cNvSpPr txBox="1"/>
          <p:nvPr/>
        </p:nvSpPr>
        <p:spPr>
          <a:xfrm>
            <a:off x="1441586" y="3306408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71F199-B584-4218-A0AE-1820393E7F25}"/>
              </a:ext>
            </a:extLst>
          </p:cNvPr>
          <p:cNvSpPr txBox="1"/>
          <p:nvPr/>
        </p:nvSpPr>
        <p:spPr>
          <a:xfrm>
            <a:off x="3656004" y="560650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1D76DD-DB38-40E7-B317-56EE97789E67}"/>
              </a:ext>
            </a:extLst>
          </p:cNvPr>
          <p:cNvSpPr txBox="1"/>
          <p:nvPr/>
        </p:nvSpPr>
        <p:spPr>
          <a:xfrm>
            <a:off x="7012405" y="4959034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CBC96B5-7C6F-46EC-B264-3C0F9E850A74}"/>
              </a:ext>
            </a:extLst>
          </p:cNvPr>
          <p:cNvSpPr txBox="1"/>
          <p:nvPr/>
        </p:nvSpPr>
        <p:spPr>
          <a:xfrm>
            <a:off x="10143752" y="41061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D1EC0A-2C1F-4175-AB7E-3915A0249CD1}"/>
              </a:ext>
            </a:extLst>
          </p:cNvPr>
          <p:cNvSpPr txBox="1"/>
          <p:nvPr/>
        </p:nvSpPr>
        <p:spPr>
          <a:xfrm>
            <a:off x="4787366" y="2479829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E4C5127-A6BC-49A2-A071-7A83109A8BC9}"/>
              </a:ext>
            </a:extLst>
          </p:cNvPr>
          <p:cNvSpPr txBox="1"/>
          <p:nvPr/>
        </p:nvSpPr>
        <p:spPr>
          <a:xfrm>
            <a:off x="8701781" y="1738206"/>
            <a:ext cx="408605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BACBB24-E218-4776-B3BF-37F4DA8E782B}"/>
              </a:ext>
            </a:extLst>
          </p:cNvPr>
          <p:cNvGrpSpPr/>
          <p:nvPr/>
        </p:nvGrpSpPr>
        <p:grpSpPr>
          <a:xfrm>
            <a:off x="2013819" y="2919940"/>
            <a:ext cx="1888591" cy="904116"/>
            <a:chOff x="395535" y="3737445"/>
            <a:chExt cx="1519240" cy="904116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ABCB958-BE59-4A6E-8C1F-CFFBDDBD4C7A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9982C76-2868-4771-AB3F-23E05CEB874E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E429466-49EC-4714-B87B-0BA26994C3BF}"/>
              </a:ext>
            </a:extLst>
          </p:cNvPr>
          <p:cNvGrpSpPr/>
          <p:nvPr/>
        </p:nvGrpSpPr>
        <p:grpSpPr>
          <a:xfrm>
            <a:off x="5354305" y="2140847"/>
            <a:ext cx="1888591" cy="904116"/>
            <a:chOff x="395535" y="3737445"/>
            <a:chExt cx="1519240" cy="904116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4781BD4-2F75-4931-A9A2-1519D1563C64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86D4454-9EB6-417C-B4F8-F5AECDBC9529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5B26249-A1AB-4B91-962E-3A64B7C925FE}"/>
              </a:ext>
            </a:extLst>
          </p:cNvPr>
          <p:cNvGrpSpPr/>
          <p:nvPr/>
        </p:nvGrpSpPr>
        <p:grpSpPr>
          <a:xfrm>
            <a:off x="9263850" y="1427632"/>
            <a:ext cx="1810971" cy="904116"/>
            <a:chOff x="395535" y="3737445"/>
            <a:chExt cx="1519240" cy="90411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C65FA01-EB7D-4178-A086-A5DCF34842DB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A372A8E-A35E-4882-9541-182AE0B499C4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5429864-5415-4FB4-B258-2CDA1BAE557A}"/>
              </a:ext>
            </a:extLst>
          </p:cNvPr>
          <p:cNvGrpSpPr/>
          <p:nvPr/>
        </p:nvGrpSpPr>
        <p:grpSpPr>
          <a:xfrm>
            <a:off x="4224051" y="5473037"/>
            <a:ext cx="1888591" cy="904116"/>
            <a:chOff x="395535" y="3737445"/>
            <a:chExt cx="1519240" cy="904116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62F3287-A41A-48AB-BF7B-3814BF3095E2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EB6C4B1-C76F-4071-99D0-99E49FB165E6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7EC64FA3-F36B-47D7-AA7E-3313BA149256}"/>
              </a:ext>
            </a:extLst>
          </p:cNvPr>
          <p:cNvGrpSpPr/>
          <p:nvPr/>
        </p:nvGrpSpPr>
        <p:grpSpPr>
          <a:xfrm>
            <a:off x="7580450" y="4864713"/>
            <a:ext cx="1888591" cy="904116"/>
            <a:chOff x="395535" y="3737445"/>
            <a:chExt cx="1519240" cy="904116"/>
          </a:xfrm>
        </p:grpSpPr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EEA9972-2022-4AA6-B0D5-6754E5B04305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4F68A91-092B-4031-9A23-70E2A57D72DC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1AC8D101-880C-45C2-B3EC-59F8B6557EBA}"/>
              </a:ext>
            </a:extLst>
          </p:cNvPr>
          <p:cNvGrpSpPr/>
          <p:nvPr/>
        </p:nvGrpSpPr>
        <p:grpSpPr>
          <a:xfrm>
            <a:off x="9547336" y="4690054"/>
            <a:ext cx="1888591" cy="904116"/>
            <a:chOff x="395535" y="3737445"/>
            <a:chExt cx="1519240" cy="904116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AF747CA-E7D0-4DD6-A44F-DF86F45F48C1}"/>
                </a:ext>
              </a:extLst>
            </p:cNvPr>
            <p:cNvSpPr txBox="1"/>
            <p:nvPr/>
          </p:nvSpPr>
          <p:spPr>
            <a:xfrm>
              <a:off x="395535" y="3737445"/>
              <a:ext cx="1519239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1DEE064-90AA-4478-A84A-DFDAE4BE7188}"/>
                </a:ext>
              </a:extLst>
            </p:cNvPr>
            <p:cNvSpPr txBox="1"/>
            <p:nvPr/>
          </p:nvSpPr>
          <p:spPr>
            <a:xfrm>
              <a:off x="395537" y="3995230"/>
              <a:ext cx="15192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zing.  </a:t>
              </a:r>
            </a:p>
          </p:txBody>
        </p:sp>
      </p:grpSp>
      <p:sp>
        <p:nvSpPr>
          <p:cNvPr id="53" name="Rectangle 16">
            <a:extLst>
              <a:ext uri="{FF2B5EF4-FFF2-40B4-BE49-F238E27FC236}">
                <a16:creationId xmlns:a16="http://schemas.microsoft.com/office/drawing/2014/main" id="{41EB558E-6719-4055-B558-791608EDD476}"/>
              </a:ext>
            </a:extLst>
          </p:cNvPr>
          <p:cNvSpPr/>
          <p:nvPr/>
        </p:nvSpPr>
        <p:spPr>
          <a:xfrm rot="2700000">
            <a:off x="3457344" y="4435040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4" name="Rectangle 9">
            <a:extLst>
              <a:ext uri="{FF2B5EF4-FFF2-40B4-BE49-F238E27FC236}">
                <a16:creationId xmlns:a16="http://schemas.microsoft.com/office/drawing/2014/main" id="{680ACC8B-7DAB-4BE0-A002-955278281885}"/>
              </a:ext>
            </a:extLst>
          </p:cNvPr>
          <p:cNvSpPr/>
          <p:nvPr/>
        </p:nvSpPr>
        <p:spPr>
          <a:xfrm>
            <a:off x="1751156" y="4528011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DCED18F5-3560-467C-B260-716898F271AD}"/>
              </a:ext>
            </a:extLst>
          </p:cNvPr>
          <p:cNvSpPr/>
          <p:nvPr/>
        </p:nvSpPr>
        <p:spPr>
          <a:xfrm>
            <a:off x="10132384" y="2947722"/>
            <a:ext cx="371782" cy="371178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6" name="Rectangle 36">
            <a:extLst>
              <a:ext uri="{FF2B5EF4-FFF2-40B4-BE49-F238E27FC236}">
                <a16:creationId xmlns:a16="http://schemas.microsoft.com/office/drawing/2014/main" id="{A40E77A1-6CA6-4E9C-9D1C-A67699B5334B}"/>
              </a:ext>
            </a:extLst>
          </p:cNvPr>
          <p:cNvSpPr/>
          <p:nvPr/>
        </p:nvSpPr>
        <p:spPr>
          <a:xfrm>
            <a:off x="5065878" y="37287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7" name="Round Same Side Corner Rectangle 36">
            <a:extLst>
              <a:ext uri="{FF2B5EF4-FFF2-40B4-BE49-F238E27FC236}">
                <a16:creationId xmlns:a16="http://schemas.microsoft.com/office/drawing/2014/main" id="{A97BB2C9-EC8B-4242-A506-1CB5E44D25F4}"/>
              </a:ext>
            </a:extLst>
          </p:cNvPr>
          <p:cNvSpPr>
            <a:spLocks noChangeAspect="1"/>
          </p:cNvSpPr>
          <p:nvPr/>
        </p:nvSpPr>
        <p:spPr>
          <a:xfrm>
            <a:off x="8443505" y="2972149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8" name="Oval 21">
            <a:extLst>
              <a:ext uri="{FF2B5EF4-FFF2-40B4-BE49-F238E27FC236}">
                <a16:creationId xmlns:a16="http://schemas.microsoft.com/office/drawing/2014/main" id="{1AF33541-A102-4E2D-A7CA-C16F014F5794}"/>
              </a:ext>
            </a:extLst>
          </p:cNvPr>
          <p:cNvSpPr>
            <a:spLocks noChangeAspect="1"/>
          </p:cNvSpPr>
          <p:nvPr/>
        </p:nvSpPr>
        <p:spPr>
          <a:xfrm>
            <a:off x="6752971" y="370983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7012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21A72-001B-4DE4-ACE0-AED95D7A27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7" name="Chevron 2">
            <a:extLst>
              <a:ext uri="{FF2B5EF4-FFF2-40B4-BE49-F238E27FC236}">
                <a16:creationId xmlns:a16="http://schemas.microsoft.com/office/drawing/2014/main" id="{D16DFDA0-E365-4BAB-953F-BD41DE42B031}"/>
              </a:ext>
            </a:extLst>
          </p:cNvPr>
          <p:cNvSpPr/>
          <p:nvPr/>
        </p:nvSpPr>
        <p:spPr>
          <a:xfrm rot="5400000">
            <a:off x="802919" y="2349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" name="Chevron 2">
            <a:extLst>
              <a:ext uri="{FF2B5EF4-FFF2-40B4-BE49-F238E27FC236}">
                <a16:creationId xmlns:a16="http://schemas.microsoft.com/office/drawing/2014/main" id="{D0699CA4-EB83-440D-843C-CA6082917F1F}"/>
              </a:ext>
            </a:extLst>
          </p:cNvPr>
          <p:cNvSpPr/>
          <p:nvPr/>
        </p:nvSpPr>
        <p:spPr>
          <a:xfrm rot="5400000">
            <a:off x="802919" y="2947952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Chevron 2">
            <a:extLst>
              <a:ext uri="{FF2B5EF4-FFF2-40B4-BE49-F238E27FC236}">
                <a16:creationId xmlns:a16="http://schemas.microsoft.com/office/drawing/2014/main" id="{5F39A1AA-9A3E-4AEF-A7E3-A922E1307A08}"/>
              </a:ext>
            </a:extLst>
          </p:cNvPr>
          <p:cNvSpPr/>
          <p:nvPr/>
        </p:nvSpPr>
        <p:spPr>
          <a:xfrm rot="5400000">
            <a:off x="802919" y="3546286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Chevron 2">
            <a:extLst>
              <a:ext uri="{FF2B5EF4-FFF2-40B4-BE49-F238E27FC236}">
                <a16:creationId xmlns:a16="http://schemas.microsoft.com/office/drawing/2014/main" id="{6428E652-5F5A-4152-B2C7-56EE5A4B160E}"/>
              </a:ext>
            </a:extLst>
          </p:cNvPr>
          <p:cNvSpPr/>
          <p:nvPr/>
        </p:nvSpPr>
        <p:spPr>
          <a:xfrm rot="5400000">
            <a:off x="802919" y="4144618"/>
            <a:ext cx="348967" cy="344562"/>
          </a:xfrm>
          <a:custGeom>
            <a:avLst/>
            <a:gdLst/>
            <a:ahLst/>
            <a:cxnLst/>
            <a:rect l="l" t="t" r="r" b="b"/>
            <a:pathLst>
              <a:path w="3830741" h="3782395">
                <a:moveTo>
                  <a:pt x="272737" y="3782395"/>
                </a:moveTo>
                <a:lnTo>
                  <a:pt x="272737" y="1129329"/>
                </a:lnTo>
                <a:cubicBezTo>
                  <a:pt x="368718" y="1192933"/>
                  <a:pt x="457831" y="1251924"/>
                  <a:pt x="541946" y="1307175"/>
                </a:cubicBezTo>
                <a:lnTo>
                  <a:pt x="541946" y="3513186"/>
                </a:lnTo>
                <a:lnTo>
                  <a:pt x="3561532" y="3513186"/>
                </a:lnTo>
                <a:lnTo>
                  <a:pt x="3561532" y="1985872"/>
                </a:lnTo>
                <a:lnTo>
                  <a:pt x="3590324" y="1967561"/>
                </a:lnTo>
                <a:cubicBezTo>
                  <a:pt x="3580733" y="1962993"/>
                  <a:pt x="3571122" y="1958413"/>
                  <a:pt x="3561532" y="1953733"/>
                </a:cubicBezTo>
                <a:lnTo>
                  <a:pt x="3561532" y="522839"/>
                </a:lnTo>
                <a:lnTo>
                  <a:pt x="881682" y="522839"/>
                </a:lnTo>
                <a:cubicBezTo>
                  <a:pt x="739027" y="434224"/>
                  <a:pt x="600115" y="344664"/>
                  <a:pt x="466828" y="253630"/>
                </a:cubicBezTo>
                <a:lnTo>
                  <a:pt x="3830741" y="253630"/>
                </a:lnTo>
                <a:lnTo>
                  <a:pt x="3830741" y="3782395"/>
                </a:lnTo>
                <a:close/>
                <a:moveTo>
                  <a:pt x="0" y="0"/>
                </a:moveTo>
                <a:cubicBezTo>
                  <a:pt x="678168" y="716943"/>
                  <a:pt x="2221880" y="1454406"/>
                  <a:pt x="3416058" y="1983649"/>
                </a:cubicBezTo>
                <a:cubicBezTo>
                  <a:pt x="2906515" y="2315100"/>
                  <a:pt x="1976707" y="2643252"/>
                  <a:pt x="1914290" y="3355250"/>
                </a:cubicBezTo>
                <a:lnTo>
                  <a:pt x="1318205" y="3154450"/>
                </a:lnTo>
                <a:cubicBezTo>
                  <a:pt x="1531531" y="2503259"/>
                  <a:pt x="1765419" y="2324696"/>
                  <a:pt x="2221606" y="1999551"/>
                </a:cubicBezTo>
                <a:cubicBezTo>
                  <a:pt x="1369032" y="1616387"/>
                  <a:pt x="1025337" y="1447905"/>
                  <a:pt x="21688" y="786442"/>
                </a:cubicBezTo>
                <a:cubicBezTo>
                  <a:pt x="14534" y="524743"/>
                  <a:pt x="14718" y="351758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ADF52E-B783-4C66-9AD3-7A48C882032A}"/>
              </a:ext>
            </a:extLst>
          </p:cNvPr>
          <p:cNvSpPr txBox="1"/>
          <p:nvPr/>
        </p:nvSpPr>
        <p:spPr>
          <a:xfrm>
            <a:off x="1237168" y="2383400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093F9B-DC43-4D86-A385-08E4E077640B}"/>
              </a:ext>
            </a:extLst>
          </p:cNvPr>
          <p:cNvSpPr txBox="1"/>
          <p:nvPr/>
        </p:nvSpPr>
        <p:spPr>
          <a:xfrm>
            <a:off x="1237168" y="2981734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DBEAD9-ECC7-4065-9A98-1D6A3DC20C84}"/>
              </a:ext>
            </a:extLst>
          </p:cNvPr>
          <p:cNvSpPr txBox="1"/>
          <p:nvPr/>
        </p:nvSpPr>
        <p:spPr>
          <a:xfrm>
            <a:off x="1237168" y="3580068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B838702-1114-45EC-B3E7-1763F50141BE}"/>
              </a:ext>
            </a:extLst>
          </p:cNvPr>
          <p:cNvSpPr txBox="1"/>
          <p:nvPr/>
        </p:nvSpPr>
        <p:spPr>
          <a:xfrm>
            <a:off x="1237168" y="4178401"/>
            <a:ext cx="471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</a:rPr>
              <a:t>Get a modern PowerPoint  Presentation that is beautifully designed.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5" name="Oval 11">
            <a:extLst>
              <a:ext uri="{FF2B5EF4-FFF2-40B4-BE49-F238E27FC236}">
                <a16:creationId xmlns:a16="http://schemas.microsoft.com/office/drawing/2014/main" id="{AE40D4B5-9B9D-48DB-9821-13C500216C0D}"/>
              </a:ext>
            </a:extLst>
          </p:cNvPr>
          <p:cNvSpPr/>
          <p:nvPr/>
        </p:nvSpPr>
        <p:spPr>
          <a:xfrm>
            <a:off x="1583499" y="5329477"/>
            <a:ext cx="633828" cy="633828"/>
          </a:xfrm>
          <a:prstGeom prst="rect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6" name="Oval 12">
            <a:extLst>
              <a:ext uri="{FF2B5EF4-FFF2-40B4-BE49-F238E27FC236}">
                <a16:creationId xmlns:a16="http://schemas.microsoft.com/office/drawing/2014/main" id="{858A4856-9C3F-4C71-B5A2-045219052712}"/>
              </a:ext>
            </a:extLst>
          </p:cNvPr>
          <p:cNvSpPr/>
          <p:nvPr/>
        </p:nvSpPr>
        <p:spPr>
          <a:xfrm>
            <a:off x="3725739" y="5329477"/>
            <a:ext cx="633828" cy="633828"/>
          </a:xfrm>
          <a:prstGeom prst="rect">
            <a:avLst/>
          </a:prstGeom>
          <a:solidFill>
            <a:schemeClr val="accent4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7" name="Oval 13">
            <a:extLst>
              <a:ext uri="{FF2B5EF4-FFF2-40B4-BE49-F238E27FC236}">
                <a16:creationId xmlns:a16="http://schemas.microsoft.com/office/drawing/2014/main" id="{E07E0F93-1D01-4397-9861-AD5F3782D03D}"/>
              </a:ext>
            </a:extLst>
          </p:cNvPr>
          <p:cNvSpPr/>
          <p:nvPr/>
        </p:nvSpPr>
        <p:spPr>
          <a:xfrm>
            <a:off x="5867980" y="5329477"/>
            <a:ext cx="633828" cy="633828"/>
          </a:xfrm>
          <a:prstGeom prst="rect">
            <a:avLst/>
          </a:prstGeom>
          <a:solidFill>
            <a:schemeClr val="accent3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8" name="Oval 14">
            <a:extLst>
              <a:ext uri="{FF2B5EF4-FFF2-40B4-BE49-F238E27FC236}">
                <a16:creationId xmlns:a16="http://schemas.microsoft.com/office/drawing/2014/main" id="{4E1A32F8-61ED-4A4A-AD1B-019213B37F95}"/>
              </a:ext>
            </a:extLst>
          </p:cNvPr>
          <p:cNvSpPr/>
          <p:nvPr/>
        </p:nvSpPr>
        <p:spPr>
          <a:xfrm>
            <a:off x="8053347" y="5329477"/>
            <a:ext cx="633828" cy="633828"/>
          </a:xfrm>
          <a:prstGeom prst="rect">
            <a:avLst/>
          </a:prstGeom>
          <a:solidFill>
            <a:schemeClr val="accent2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Oval 15">
            <a:extLst>
              <a:ext uri="{FF2B5EF4-FFF2-40B4-BE49-F238E27FC236}">
                <a16:creationId xmlns:a16="http://schemas.microsoft.com/office/drawing/2014/main" id="{ECA93A89-B77B-48E9-B05E-A9C360AF017E}"/>
              </a:ext>
            </a:extLst>
          </p:cNvPr>
          <p:cNvSpPr/>
          <p:nvPr/>
        </p:nvSpPr>
        <p:spPr>
          <a:xfrm>
            <a:off x="10195587" y="5329477"/>
            <a:ext cx="633828" cy="633828"/>
          </a:xfrm>
          <a:prstGeom prst="rect">
            <a:avLst/>
          </a:prstGeom>
          <a:solidFill>
            <a:schemeClr val="accent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D89D28-3F29-4B92-97AD-B593EE2ED551}"/>
              </a:ext>
            </a:extLst>
          </p:cNvPr>
          <p:cNvSpPr txBox="1"/>
          <p:nvPr/>
        </p:nvSpPr>
        <p:spPr>
          <a:xfrm>
            <a:off x="1173253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072911-5E0D-40BC-90E4-81262A08FCD6}"/>
              </a:ext>
            </a:extLst>
          </p:cNvPr>
          <p:cNvSpPr txBox="1"/>
          <p:nvPr/>
        </p:nvSpPr>
        <p:spPr>
          <a:xfrm>
            <a:off x="3313724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532AF1-1602-4D31-9240-B09031AF8B8F}"/>
              </a:ext>
            </a:extLst>
          </p:cNvPr>
          <p:cNvSpPr txBox="1"/>
          <p:nvPr/>
        </p:nvSpPr>
        <p:spPr>
          <a:xfrm>
            <a:off x="5497321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883F80-9D7E-49F4-AB39-DD2538D30D80}"/>
              </a:ext>
            </a:extLst>
          </p:cNvPr>
          <p:cNvSpPr txBox="1"/>
          <p:nvPr/>
        </p:nvSpPr>
        <p:spPr>
          <a:xfrm>
            <a:off x="7637792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F59174-02FC-4026-BF30-8B999CD8CE85}"/>
              </a:ext>
            </a:extLst>
          </p:cNvPr>
          <p:cNvSpPr txBox="1"/>
          <p:nvPr/>
        </p:nvSpPr>
        <p:spPr>
          <a:xfrm>
            <a:off x="9778261" y="6142333"/>
            <a:ext cx="1454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0" name="Rectangle 16">
            <a:extLst>
              <a:ext uri="{FF2B5EF4-FFF2-40B4-BE49-F238E27FC236}">
                <a16:creationId xmlns:a16="http://schemas.microsoft.com/office/drawing/2014/main" id="{0B316A29-05CC-4794-931E-2B9AC8A76A46}"/>
              </a:ext>
            </a:extLst>
          </p:cNvPr>
          <p:cNvSpPr/>
          <p:nvPr/>
        </p:nvSpPr>
        <p:spPr>
          <a:xfrm rot="2700000">
            <a:off x="3918770" y="5417813"/>
            <a:ext cx="265920" cy="47674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1" name="Rectangle 9">
            <a:extLst>
              <a:ext uri="{FF2B5EF4-FFF2-40B4-BE49-F238E27FC236}">
                <a16:creationId xmlns:a16="http://schemas.microsoft.com/office/drawing/2014/main" id="{90DEBC06-BD53-4EF2-A73D-D7AAD7550FBB}"/>
              </a:ext>
            </a:extLst>
          </p:cNvPr>
          <p:cNvSpPr/>
          <p:nvPr/>
        </p:nvSpPr>
        <p:spPr>
          <a:xfrm>
            <a:off x="1751156" y="5481840"/>
            <a:ext cx="329463" cy="30840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36">
            <a:extLst>
              <a:ext uri="{FF2B5EF4-FFF2-40B4-BE49-F238E27FC236}">
                <a16:creationId xmlns:a16="http://schemas.microsoft.com/office/drawing/2014/main" id="{D0F171B8-68F7-4B19-B929-6A0B50DFD27A}"/>
              </a:ext>
            </a:extLst>
          </p:cNvPr>
          <p:cNvSpPr/>
          <p:nvPr/>
        </p:nvSpPr>
        <p:spPr>
          <a:xfrm>
            <a:off x="6004634" y="5481840"/>
            <a:ext cx="389370" cy="325482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ound Same Side Corner Rectangle 36">
            <a:extLst>
              <a:ext uri="{FF2B5EF4-FFF2-40B4-BE49-F238E27FC236}">
                <a16:creationId xmlns:a16="http://schemas.microsoft.com/office/drawing/2014/main" id="{24A10920-29D7-4D36-9D54-337D26C01891}"/>
              </a:ext>
            </a:extLst>
          </p:cNvPr>
          <p:cNvSpPr>
            <a:spLocks noChangeAspect="1"/>
          </p:cNvSpPr>
          <p:nvPr/>
        </p:nvSpPr>
        <p:spPr>
          <a:xfrm>
            <a:off x="10314501" y="5494238"/>
            <a:ext cx="396000" cy="313084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Oval 21">
            <a:extLst>
              <a:ext uri="{FF2B5EF4-FFF2-40B4-BE49-F238E27FC236}">
                <a16:creationId xmlns:a16="http://schemas.microsoft.com/office/drawing/2014/main" id="{A80C3EE7-C333-4453-8425-BAC71E88817E}"/>
              </a:ext>
            </a:extLst>
          </p:cNvPr>
          <p:cNvSpPr>
            <a:spLocks noChangeAspect="1"/>
          </p:cNvSpPr>
          <p:nvPr/>
        </p:nvSpPr>
        <p:spPr>
          <a:xfrm>
            <a:off x="8159974" y="5475178"/>
            <a:ext cx="381905" cy="38509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41C962D-70CC-413C-9981-91F6CA015EA9}"/>
              </a:ext>
            </a:extLst>
          </p:cNvPr>
          <p:cNvSpPr>
            <a:spLocks noGrp="1"/>
          </p:cNvSpPr>
          <p:nvPr>
            <p:ph type="pic" idx="15"/>
          </p:nvPr>
        </p:nvSpPr>
        <p:spPr/>
      </p:sp>
    </p:spTree>
    <p:extLst>
      <p:ext uri="{BB962C8B-B14F-4D97-AF65-F5344CB8AC3E}">
        <p14:creationId xmlns:p14="http://schemas.microsoft.com/office/powerpoint/2010/main" val="32236654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3C7FD0-9464-4673-82F3-AE98B6DC24CF}"/>
              </a:ext>
            </a:extLst>
          </p:cNvPr>
          <p:cNvSpPr/>
          <p:nvPr/>
        </p:nvSpPr>
        <p:spPr>
          <a:xfrm>
            <a:off x="891513" y="1816573"/>
            <a:ext cx="2376264" cy="4292525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CC8F47-AF66-41CF-ABD6-3A0C7DB634D8}"/>
              </a:ext>
            </a:extLst>
          </p:cNvPr>
          <p:cNvSpPr/>
          <p:nvPr/>
        </p:nvSpPr>
        <p:spPr>
          <a:xfrm>
            <a:off x="3570119" y="1816572"/>
            <a:ext cx="2376264" cy="118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81F006-1ED9-4D80-B45B-5F560C132E6A}"/>
              </a:ext>
            </a:extLst>
          </p:cNvPr>
          <p:cNvSpPr/>
          <p:nvPr/>
        </p:nvSpPr>
        <p:spPr>
          <a:xfrm>
            <a:off x="6278777" y="1816572"/>
            <a:ext cx="2376264" cy="2376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6C3156-C50C-4C42-98EC-A4E23097AD9A}"/>
              </a:ext>
            </a:extLst>
          </p:cNvPr>
          <p:cNvSpPr/>
          <p:nvPr/>
        </p:nvSpPr>
        <p:spPr>
          <a:xfrm>
            <a:off x="6266314" y="4516415"/>
            <a:ext cx="2376264" cy="159268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CA01A2-143F-49A5-AE43-DBDFC32053EA}"/>
              </a:ext>
            </a:extLst>
          </p:cNvPr>
          <p:cNvSpPr/>
          <p:nvPr/>
        </p:nvSpPr>
        <p:spPr>
          <a:xfrm>
            <a:off x="3570119" y="3292572"/>
            <a:ext cx="2376264" cy="2816524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C119394D-F494-4E61-A8CF-AC51DD40E74E}"/>
              </a:ext>
            </a:extLst>
          </p:cNvPr>
          <p:cNvSpPr/>
          <p:nvPr/>
        </p:nvSpPr>
        <p:spPr>
          <a:xfrm>
            <a:off x="3152923" y="2398627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89952F6C-4A90-455F-BAB6-1A5500B98D6C}"/>
              </a:ext>
            </a:extLst>
          </p:cNvPr>
          <p:cNvSpPr/>
          <p:nvPr/>
        </p:nvSpPr>
        <p:spPr>
          <a:xfrm>
            <a:off x="5845990" y="2398627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F30A401-A293-447E-9DCA-FCAE308574FE}"/>
              </a:ext>
            </a:extLst>
          </p:cNvPr>
          <p:cNvSpPr/>
          <p:nvPr/>
        </p:nvSpPr>
        <p:spPr>
          <a:xfrm rot="10800000">
            <a:off x="5617301" y="5390672"/>
            <a:ext cx="747760" cy="484632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185DBAE-5571-4E0B-9801-D9229FFC628B}"/>
              </a:ext>
            </a:extLst>
          </p:cNvPr>
          <p:cNvSpPr/>
          <p:nvPr/>
        </p:nvSpPr>
        <p:spPr>
          <a:xfrm rot="10800000">
            <a:off x="2946399" y="5390673"/>
            <a:ext cx="747760" cy="484632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505751-0D5A-46A3-B1AD-248ADDC3C011}"/>
              </a:ext>
            </a:extLst>
          </p:cNvPr>
          <p:cNvSpPr/>
          <p:nvPr/>
        </p:nvSpPr>
        <p:spPr>
          <a:xfrm>
            <a:off x="891777" y="1805939"/>
            <a:ext cx="2376000" cy="43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8275B9-090B-4253-92C8-E7A0452A87D0}"/>
              </a:ext>
            </a:extLst>
          </p:cNvPr>
          <p:cNvSpPr/>
          <p:nvPr/>
        </p:nvSpPr>
        <p:spPr>
          <a:xfrm>
            <a:off x="3570383" y="1805939"/>
            <a:ext cx="2376000" cy="43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DB7431-07B4-4760-9D63-81A84148A0FB}"/>
              </a:ext>
            </a:extLst>
          </p:cNvPr>
          <p:cNvSpPr/>
          <p:nvPr/>
        </p:nvSpPr>
        <p:spPr>
          <a:xfrm>
            <a:off x="6279041" y="1796905"/>
            <a:ext cx="2376000" cy="43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D92E70-E23A-47D1-A088-C227D5D9A73E}"/>
              </a:ext>
            </a:extLst>
          </p:cNvPr>
          <p:cNvSpPr/>
          <p:nvPr/>
        </p:nvSpPr>
        <p:spPr>
          <a:xfrm>
            <a:off x="6266578" y="4516413"/>
            <a:ext cx="2376000" cy="43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E2C2DC8-BA79-4B40-89F1-BB45A82BF6DA}"/>
              </a:ext>
            </a:extLst>
          </p:cNvPr>
          <p:cNvSpPr/>
          <p:nvPr/>
        </p:nvSpPr>
        <p:spPr>
          <a:xfrm>
            <a:off x="3570119" y="3283868"/>
            <a:ext cx="2376000" cy="432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6B05AA-3D0D-49D4-AEBD-9AC99E3CD9B6}"/>
              </a:ext>
            </a:extLst>
          </p:cNvPr>
          <p:cNvSpPr txBox="1"/>
          <p:nvPr/>
        </p:nvSpPr>
        <p:spPr>
          <a:xfrm>
            <a:off x="905518" y="1793618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FE986CF-F1E7-4DC1-B41F-FBF7A6D43DFA}"/>
              </a:ext>
            </a:extLst>
          </p:cNvPr>
          <p:cNvSpPr txBox="1"/>
          <p:nvPr/>
        </p:nvSpPr>
        <p:spPr>
          <a:xfrm>
            <a:off x="3569372" y="1797009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29786B-CE7E-41F7-B1CB-9FE79E08CE05}"/>
              </a:ext>
            </a:extLst>
          </p:cNvPr>
          <p:cNvSpPr txBox="1"/>
          <p:nvPr/>
        </p:nvSpPr>
        <p:spPr>
          <a:xfrm>
            <a:off x="6265125" y="178976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D9B5B5-B63A-45A3-A742-9C40364249C1}"/>
              </a:ext>
            </a:extLst>
          </p:cNvPr>
          <p:cNvSpPr txBox="1"/>
          <p:nvPr/>
        </p:nvSpPr>
        <p:spPr>
          <a:xfrm>
            <a:off x="6277211" y="4504113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F20020-16F6-45D8-8494-E25AF6C1629E}"/>
              </a:ext>
            </a:extLst>
          </p:cNvPr>
          <p:cNvSpPr txBox="1"/>
          <p:nvPr/>
        </p:nvSpPr>
        <p:spPr>
          <a:xfrm>
            <a:off x="3574370" y="3273237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06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556D8C3-E1B2-4FF5-8525-8B2C09F1FA8F}"/>
              </a:ext>
            </a:extLst>
          </p:cNvPr>
          <p:cNvSpPr txBox="1"/>
          <p:nvPr/>
        </p:nvSpPr>
        <p:spPr>
          <a:xfrm>
            <a:off x="1503266" y="188503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B2AF-154B-46DC-976D-9C5303B379C8}"/>
              </a:ext>
            </a:extLst>
          </p:cNvPr>
          <p:cNvSpPr txBox="1"/>
          <p:nvPr/>
        </p:nvSpPr>
        <p:spPr>
          <a:xfrm>
            <a:off x="1165334" y="2397247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DA3AA6-BDB1-4EBC-9530-98A4ED248BE3}"/>
              </a:ext>
            </a:extLst>
          </p:cNvPr>
          <p:cNvSpPr txBox="1"/>
          <p:nvPr/>
        </p:nvSpPr>
        <p:spPr>
          <a:xfrm>
            <a:off x="3843940" y="2323911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8B1284-21B7-45D0-8A88-FD53B9DA47A7}"/>
              </a:ext>
            </a:extLst>
          </p:cNvPr>
          <p:cNvSpPr txBox="1"/>
          <p:nvPr/>
        </p:nvSpPr>
        <p:spPr>
          <a:xfrm>
            <a:off x="3843940" y="3844779"/>
            <a:ext cx="18286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5C3876-0DAD-457C-8ACE-42D11A49EA12}"/>
              </a:ext>
            </a:extLst>
          </p:cNvPr>
          <p:cNvSpPr txBox="1"/>
          <p:nvPr/>
        </p:nvSpPr>
        <p:spPr>
          <a:xfrm>
            <a:off x="6552730" y="2397247"/>
            <a:ext cx="1828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A4B824-453A-4931-B7FA-8135963B110A}"/>
              </a:ext>
            </a:extLst>
          </p:cNvPr>
          <p:cNvSpPr txBox="1"/>
          <p:nvPr/>
        </p:nvSpPr>
        <p:spPr>
          <a:xfrm>
            <a:off x="6597662" y="5112539"/>
            <a:ext cx="1828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89FAE5-123D-4B8C-BD13-719231310160}"/>
              </a:ext>
            </a:extLst>
          </p:cNvPr>
          <p:cNvSpPr txBox="1"/>
          <p:nvPr/>
        </p:nvSpPr>
        <p:spPr>
          <a:xfrm>
            <a:off x="4229895" y="1874406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14654F-0018-4A84-9ED8-B24AAE54EC17}"/>
              </a:ext>
            </a:extLst>
          </p:cNvPr>
          <p:cNvSpPr txBox="1"/>
          <p:nvPr/>
        </p:nvSpPr>
        <p:spPr>
          <a:xfrm>
            <a:off x="6925648" y="1863773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2D43CF4-7247-41F7-8BFB-1D3373194BC5}"/>
              </a:ext>
            </a:extLst>
          </p:cNvPr>
          <p:cNvSpPr txBox="1"/>
          <p:nvPr/>
        </p:nvSpPr>
        <p:spPr>
          <a:xfrm>
            <a:off x="4229895" y="3361369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C8FA99-26A8-492E-B474-E5B8EA092124}"/>
              </a:ext>
            </a:extLst>
          </p:cNvPr>
          <p:cNvSpPr txBox="1"/>
          <p:nvPr/>
        </p:nvSpPr>
        <p:spPr>
          <a:xfrm>
            <a:off x="6925648" y="4596444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4C61BE1E-B7D1-4578-9C85-FF94AF124E83}"/>
              </a:ext>
            </a:extLst>
          </p:cNvPr>
          <p:cNvSpPr/>
          <p:nvPr/>
        </p:nvSpPr>
        <p:spPr>
          <a:xfrm>
            <a:off x="8927537" y="1805940"/>
            <a:ext cx="2376264" cy="4304687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  <a:ln w="6350">
            <a:gradFill>
              <a:gsLst>
                <a:gs pos="0">
                  <a:schemeClr val="bg1"/>
                </a:gs>
                <a:gs pos="100000">
                  <a:schemeClr val="accent1">
                    <a:tint val="23500"/>
                    <a:satMod val="160000"/>
                    <a:alpha val="0"/>
                  </a:schemeClr>
                </a:gs>
              </a:gsLst>
              <a:lin ang="156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2C881E85-FB21-458B-851A-02539F471AB6}"/>
              </a:ext>
            </a:extLst>
          </p:cNvPr>
          <p:cNvSpPr/>
          <p:nvPr/>
        </p:nvSpPr>
        <p:spPr>
          <a:xfrm>
            <a:off x="8927801" y="1811737"/>
            <a:ext cx="2376000" cy="43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316175-5FD2-45FF-9970-1436A04CEBE0}"/>
              </a:ext>
            </a:extLst>
          </p:cNvPr>
          <p:cNvSpPr txBox="1"/>
          <p:nvPr/>
        </p:nvSpPr>
        <p:spPr>
          <a:xfrm>
            <a:off x="8938434" y="1796906"/>
            <a:ext cx="677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D7603C-0E98-4C6B-BE82-52A2F5964E7F}"/>
              </a:ext>
            </a:extLst>
          </p:cNvPr>
          <p:cNvSpPr txBox="1"/>
          <p:nvPr/>
        </p:nvSpPr>
        <p:spPr>
          <a:xfrm>
            <a:off x="9586871" y="1889238"/>
            <a:ext cx="1634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  <a:cs typeface="Arial" pitchFamily="34" charset="0"/>
              </a:rPr>
              <a:t>Your Text  Here</a:t>
            </a:r>
            <a:endParaRPr lang="ko-KR" altLang="en-US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5912B6-A456-41A3-BD11-E6BFCB5BB717}"/>
              </a:ext>
            </a:extLst>
          </p:cNvPr>
          <p:cNvSpPr txBox="1"/>
          <p:nvPr/>
        </p:nvSpPr>
        <p:spPr>
          <a:xfrm>
            <a:off x="9201358" y="2397247"/>
            <a:ext cx="182862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I hope and I believe that this Template will your Time, Money and Reputation. Get a modern PowerPoint  Presentation that is beautifully designed.    </a:t>
            </a:r>
            <a:endParaRPr lang="ko-KR" altLang="en-US" sz="1200" dirty="0">
              <a:solidFill>
                <a:schemeClr val="tx1">
                  <a:lumMod val="65000"/>
                  <a:lumOff val="3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Right Arrow 8">
            <a:extLst>
              <a:ext uri="{FF2B5EF4-FFF2-40B4-BE49-F238E27FC236}">
                <a16:creationId xmlns:a16="http://schemas.microsoft.com/office/drawing/2014/main" id="{1E21F74D-7912-4076-9B29-B9CE55EC6418}"/>
              </a:ext>
            </a:extLst>
          </p:cNvPr>
          <p:cNvSpPr/>
          <p:nvPr/>
        </p:nvSpPr>
        <p:spPr>
          <a:xfrm>
            <a:off x="8539058" y="2402205"/>
            <a:ext cx="747760" cy="484632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8" name="Right Arrow 15">
            <a:extLst>
              <a:ext uri="{FF2B5EF4-FFF2-40B4-BE49-F238E27FC236}">
                <a16:creationId xmlns:a16="http://schemas.microsoft.com/office/drawing/2014/main" id="{6A3EDA4E-A288-4431-8521-2F865CD32BB4}"/>
              </a:ext>
            </a:extLst>
          </p:cNvPr>
          <p:cNvSpPr/>
          <p:nvPr/>
        </p:nvSpPr>
        <p:spPr>
          <a:xfrm flipH="1">
            <a:off x="8314706" y="5390673"/>
            <a:ext cx="747760" cy="484632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6955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903C40B-E1B9-4CA0-AB88-4D71D6A5F2B7}"/>
              </a:ext>
            </a:extLst>
          </p:cNvPr>
          <p:cNvGrpSpPr/>
          <p:nvPr/>
        </p:nvGrpSpPr>
        <p:grpSpPr>
          <a:xfrm>
            <a:off x="5181165" y="1801421"/>
            <a:ext cx="1685515" cy="4334795"/>
            <a:chOff x="3736544" y="1720397"/>
            <a:chExt cx="1579250" cy="406150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9376356-9907-49A4-9B0B-9A75F630C22C}"/>
                </a:ext>
              </a:extLst>
            </p:cNvPr>
            <p:cNvGrpSpPr/>
            <p:nvPr/>
          </p:nvGrpSpPr>
          <p:grpSpPr>
            <a:xfrm>
              <a:off x="3736544" y="2724048"/>
              <a:ext cx="1579250" cy="1050552"/>
              <a:chOff x="3040927" y="2691643"/>
              <a:chExt cx="2345158" cy="1560051"/>
            </a:xfrm>
          </p:grpSpPr>
          <p:sp>
            <p:nvSpPr>
              <p:cNvPr id="20" name="Flowchart: Decision 19">
                <a:extLst>
                  <a:ext uri="{FF2B5EF4-FFF2-40B4-BE49-F238E27FC236}">
                    <a16:creationId xmlns:a16="http://schemas.microsoft.com/office/drawing/2014/main" id="{7628FC7C-F398-4692-9B7E-A1683197E411}"/>
                  </a:ext>
                </a:extLst>
              </p:cNvPr>
              <p:cNvSpPr/>
              <p:nvPr/>
            </p:nvSpPr>
            <p:spPr>
              <a:xfrm rot="2011191">
                <a:off x="3040927" y="2708397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1" name="Flowchart: Decision 20">
                <a:extLst>
                  <a:ext uri="{FF2B5EF4-FFF2-40B4-BE49-F238E27FC236}">
                    <a16:creationId xmlns:a16="http://schemas.microsoft.com/office/drawing/2014/main" id="{BE2523FC-D116-43F7-ACDE-1B89764DED55}"/>
                  </a:ext>
                </a:extLst>
              </p:cNvPr>
              <p:cNvSpPr/>
              <p:nvPr/>
            </p:nvSpPr>
            <p:spPr>
              <a:xfrm rot="2011191">
                <a:off x="3351518" y="342862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2" name="Flowchart: Decision 21">
                <a:extLst>
                  <a:ext uri="{FF2B5EF4-FFF2-40B4-BE49-F238E27FC236}">
                    <a16:creationId xmlns:a16="http://schemas.microsoft.com/office/drawing/2014/main" id="{ECC77CFD-7D39-4E9C-B526-7CC70F45281C}"/>
                  </a:ext>
                </a:extLst>
              </p:cNvPr>
              <p:cNvSpPr/>
              <p:nvPr/>
            </p:nvSpPr>
            <p:spPr>
              <a:xfrm rot="2011191">
                <a:off x="3831275" y="2691643"/>
                <a:ext cx="1228464" cy="823071"/>
              </a:xfrm>
              <a:prstGeom prst="flowChartDecision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989DB3E8-0A5B-4141-870B-ECED6813B0EE}"/>
                  </a:ext>
                </a:extLst>
              </p:cNvPr>
              <p:cNvSpPr/>
              <p:nvPr/>
            </p:nvSpPr>
            <p:spPr>
              <a:xfrm rot="2011191">
                <a:off x="4157621" y="341744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957BED3-2E15-46E2-B8D6-989364DEED6F}"/>
                </a:ext>
              </a:extLst>
            </p:cNvPr>
            <p:cNvGrpSpPr/>
            <p:nvPr/>
          </p:nvGrpSpPr>
          <p:grpSpPr>
            <a:xfrm flipH="1">
              <a:off x="3736544" y="1720397"/>
              <a:ext cx="1564483" cy="1043162"/>
              <a:chOff x="4572358" y="1979116"/>
              <a:chExt cx="2323229" cy="1549077"/>
            </a:xfrm>
          </p:grpSpPr>
          <p:sp>
            <p:nvSpPr>
              <p:cNvPr id="16" name="Flowchart: Decision 15">
                <a:extLst>
                  <a:ext uri="{FF2B5EF4-FFF2-40B4-BE49-F238E27FC236}">
                    <a16:creationId xmlns:a16="http://schemas.microsoft.com/office/drawing/2014/main" id="{5B26C4B3-CB73-4B25-8886-42F6E8380A35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7" name="Flowchart: Decision 16">
                <a:extLst>
                  <a:ext uri="{FF2B5EF4-FFF2-40B4-BE49-F238E27FC236}">
                    <a16:creationId xmlns:a16="http://schemas.microsoft.com/office/drawing/2014/main" id="{9E942509-38F9-46B8-B738-CEE8A322AD7E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8" name="Flowchart: Decision 17">
                <a:extLst>
                  <a:ext uri="{FF2B5EF4-FFF2-40B4-BE49-F238E27FC236}">
                    <a16:creationId xmlns:a16="http://schemas.microsoft.com/office/drawing/2014/main" id="{B598D879-B146-4017-820D-3FE116697041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9" name="Flowchart: Decision 18">
                <a:extLst>
                  <a:ext uri="{FF2B5EF4-FFF2-40B4-BE49-F238E27FC236}">
                    <a16:creationId xmlns:a16="http://schemas.microsoft.com/office/drawing/2014/main" id="{BDD93F75-E20E-481A-8298-11EC3589671A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A951961-DBF8-4A43-AB48-1BEE0DE91F2E}"/>
                </a:ext>
              </a:extLst>
            </p:cNvPr>
            <p:cNvGrpSpPr/>
            <p:nvPr/>
          </p:nvGrpSpPr>
          <p:grpSpPr>
            <a:xfrm flipH="1">
              <a:off x="3736544" y="3735089"/>
              <a:ext cx="1564483" cy="1043162"/>
              <a:chOff x="4572358" y="1979116"/>
              <a:chExt cx="2323229" cy="1549077"/>
            </a:xfrm>
          </p:grpSpPr>
          <p:sp>
            <p:nvSpPr>
              <p:cNvPr id="12" name="Flowchart: Decision 11">
                <a:extLst>
                  <a:ext uri="{FF2B5EF4-FFF2-40B4-BE49-F238E27FC236}">
                    <a16:creationId xmlns:a16="http://schemas.microsoft.com/office/drawing/2014/main" id="{26E4D1EB-B62D-499E-9461-C479DF82CFD9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3" name="Flowchart: Decision 12">
                <a:extLst>
                  <a:ext uri="{FF2B5EF4-FFF2-40B4-BE49-F238E27FC236}">
                    <a16:creationId xmlns:a16="http://schemas.microsoft.com/office/drawing/2014/main" id="{2A65FC57-072E-4BB2-AD33-CC0FC31739F3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Flowchart: Decision 13">
                <a:extLst>
                  <a:ext uri="{FF2B5EF4-FFF2-40B4-BE49-F238E27FC236}">
                    <a16:creationId xmlns:a16="http://schemas.microsoft.com/office/drawing/2014/main" id="{AB51E0B7-1FAF-4A1A-83D8-E223D65A20CE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5" name="Flowchart: Decision 14">
                <a:extLst>
                  <a:ext uri="{FF2B5EF4-FFF2-40B4-BE49-F238E27FC236}">
                    <a16:creationId xmlns:a16="http://schemas.microsoft.com/office/drawing/2014/main" id="{C43D15A5-EF8E-47E8-A49E-3BAD7B9A0E51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63722D1-17E3-445B-A0E5-22384D96C4B4}"/>
                </a:ext>
              </a:extLst>
            </p:cNvPr>
            <p:cNvGrpSpPr/>
            <p:nvPr/>
          </p:nvGrpSpPr>
          <p:grpSpPr>
            <a:xfrm>
              <a:off x="3736544" y="4738739"/>
              <a:ext cx="1564483" cy="1043162"/>
              <a:chOff x="4572358" y="1979116"/>
              <a:chExt cx="2323229" cy="1549077"/>
            </a:xfrm>
          </p:grpSpPr>
          <p:sp>
            <p:nvSpPr>
              <p:cNvPr id="8" name="Flowchart: Decision 7">
                <a:extLst>
                  <a:ext uri="{FF2B5EF4-FFF2-40B4-BE49-F238E27FC236}">
                    <a16:creationId xmlns:a16="http://schemas.microsoft.com/office/drawing/2014/main" id="{23B4C5C6-96D1-44F5-8055-0370CE0147CD}"/>
                  </a:ext>
                </a:extLst>
              </p:cNvPr>
              <p:cNvSpPr/>
              <p:nvPr/>
            </p:nvSpPr>
            <p:spPr>
              <a:xfrm rot="2011191">
                <a:off x="4572358" y="1984896"/>
                <a:ext cx="1228464" cy="823071"/>
              </a:xfrm>
              <a:prstGeom prst="flowChartDecision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1709B107-1ADA-41A7-A242-ECD24D1D4B4D}"/>
                  </a:ext>
                </a:extLst>
              </p:cNvPr>
              <p:cNvSpPr/>
              <p:nvPr/>
            </p:nvSpPr>
            <p:spPr>
              <a:xfrm rot="2011191">
                <a:off x="4875117" y="2705122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A82BA05-DAC1-45B3-A394-0AFB4C841BA3}"/>
                  </a:ext>
                </a:extLst>
              </p:cNvPr>
              <p:cNvSpPr/>
              <p:nvPr/>
            </p:nvSpPr>
            <p:spPr>
              <a:xfrm rot="2011191">
                <a:off x="5359815" y="1979116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1" name="Flowchart: Decision 10">
                <a:extLst>
                  <a:ext uri="{FF2B5EF4-FFF2-40B4-BE49-F238E27FC236}">
                    <a16:creationId xmlns:a16="http://schemas.microsoft.com/office/drawing/2014/main" id="{CB9C61CF-FE7E-4AF4-B1D4-DEC58A37DC7C}"/>
                  </a:ext>
                </a:extLst>
              </p:cNvPr>
              <p:cNvSpPr/>
              <p:nvPr/>
            </p:nvSpPr>
            <p:spPr>
              <a:xfrm rot="2011191">
                <a:off x="5667123" y="2705120"/>
                <a:ext cx="1228464" cy="823071"/>
              </a:xfrm>
              <a:prstGeom prst="flowChartDecision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7E5226-8323-40D7-A47E-D9DF35A5AFB2}"/>
              </a:ext>
            </a:extLst>
          </p:cNvPr>
          <p:cNvGrpSpPr/>
          <p:nvPr/>
        </p:nvGrpSpPr>
        <p:grpSpPr>
          <a:xfrm>
            <a:off x="7185104" y="1925760"/>
            <a:ext cx="4121771" cy="923330"/>
            <a:chOff x="3017859" y="4283314"/>
            <a:chExt cx="1886852" cy="92333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DC2C0FC-02A1-4F33-B84A-B1E764412815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818B2-F9AB-4225-A3EB-3B6FE580953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43BD0E8-2682-4A4F-A211-E08922A02A82}"/>
              </a:ext>
            </a:extLst>
          </p:cNvPr>
          <p:cNvGrpSpPr/>
          <p:nvPr/>
        </p:nvGrpSpPr>
        <p:grpSpPr>
          <a:xfrm>
            <a:off x="7163838" y="4086000"/>
            <a:ext cx="4121771" cy="923330"/>
            <a:chOff x="3017859" y="4283314"/>
            <a:chExt cx="1886852" cy="92333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6580046-CCF2-4A84-A0CB-A7D626D39F01}"/>
                </a:ext>
              </a:extLst>
            </p:cNvPr>
            <p:cNvSpPr txBox="1"/>
            <p:nvPr/>
          </p:nvSpPr>
          <p:spPr>
            <a:xfrm>
              <a:off x="3017859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D9E098F-1441-4D9C-9BE0-FF3505CB5C05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2FE959B-63B3-48F9-834D-D42D9D133B8A}"/>
              </a:ext>
            </a:extLst>
          </p:cNvPr>
          <p:cNvGrpSpPr/>
          <p:nvPr/>
        </p:nvGrpSpPr>
        <p:grpSpPr>
          <a:xfrm>
            <a:off x="721735" y="3005880"/>
            <a:ext cx="4175329" cy="923330"/>
            <a:chOff x="3017859" y="4283314"/>
            <a:chExt cx="1890849" cy="92333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D8318F2-ED14-4D17-95FE-2961352DA1C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D75F56-0D61-4FC3-B11A-5DCBDF1C1549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3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1D373CF-419B-40A0-B6C2-3E53C31D6CC3}"/>
              </a:ext>
            </a:extLst>
          </p:cNvPr>
          <p:cNvGrpSpPr/>
          <p:nvPr/>
        </p:nvGrpSpPr>
        <p:grpSpPr>
          <a:xfrm>
            <a:off x="753634" y="5166120"/>
            <a:ext cx="4175329" cy="923330"/>
            <a:chOff x="3017859" y="4283314"/>
            <a:chExt cx="1890849" cy="923330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B110900-EAD8-42D4-8276-1CC03F50E6CB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Text.     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C48A1BD-E014-4400-909F-AE3AE7A497DA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b="1" dirty="0">
                  <a:solidFill>
                    <a:schemeClr val="accent1"/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</p:grpSp>
      <p:sp>
        <p:nvSpPr>
          <p:cNvPr id="36" name="Donut 8">
            <a:extLst>
              <a:ext uri="{FF2B5EF4-FFF2-40B4-BE49-F238E27FC236}">
                <a16:creationId xmlns:a16="http://schemas.microsoft.com/office/drawing/2014/main" id="{5B376859-7808-49A6-AED6-E81C2EF76B1F}"/>
              </a:ext>
            </a:extLst>
          </p:cNvPr>
          <p:cNvSpPr/>
          <p:nvPr/>
        </p:nvSpPr>
        <p:spPr>
          <a:xfrm>
            <a:off x="4377964" y="4247456"/>
            <a:ext cx="433022" cy="517600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Donut 24">
            <a:extLst>
              <a:ext uri="{FF2B5EF4-FFF2-40B4-BE49-F238E27FC236}">
                <a16:creationId xmlns:a16="http://schemas.microsoft.com/office/drawing/2014/main" id="{8C54F236-6321-4087-B8BB-04256945AABA}"/>
              </a:ext>
            </a:extLst>
          </p:cNvPr>
          <p:cNvSpPr/>
          <p:nvPr/>
        </p:nvSpPr>
        <p:spPr>
          <a:xfrm>
            <a:off x="4344121" y="2097200"/>
            <a:ext cx="501263" cy="505343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Block Arc 25">
            <a:extLst>
              <a:ext uri="{FF2B5EF4-FFF2-40B4-BE49-F238E27FC236}">
                <a16:creationId xmlns:a16="http://schemas.microsoft.com/office/drawing/2014/main" id="{8EE20353-0629-450C-B232-2F82D217ABCA}"/>
              </a:ext>
            </a:extLst>
          </p:cNvPr>
          <p:cNvSpPr>
            <a:spLocks noChangeAspect="1"/>
          </p:cNvSpPr>
          <p:nvPr/>
        </p:nvSpPr>
        <p:spPr>
          <a:xfrm>
            <a:off x="7269913" y="3069056"/>
            <a:ext cx="359923" cy="519981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자유형 151">
            <a:extLst>
              <a:ext uri="{FF2B5EF4-FFF2-40B4-BE49-F238E27FC236}">
                <a16:creationId xmlns:a16="http://schemas.microsoft.com/office/drawing/2014/main" id="{7CE3DC2B-4500-4E23-AAA1-EFF1ED74D244}"/>
              </a:ext>
            </a:extLst>
          </p:cNvPr>
          <p:cNvSpPr/>
          <p:nvPr/>
        </p:nvSpPr>
        <p:spPr>
          <a:xfrm>
            <a:off x="7161707" y="5282154"/>
            <a:ext cx="468128" cy="491333"/>
          </a:xfrm>
          <a:custGeom>
            <a:avLst/>
            <a:gdLst>
              <a:gd name="connsiteX0" fmla="*/ 1460984 w 2921968"/>
              <a:gd name="connsiteY0" fmla="*/ 233294 h 3066808"/>
              <a:gd name="connsiteX1" fmla="*/ 1320049 w 2921968"/>
              <a:gd name="connsiteY1" fmla="*/ 374229 h 3066808"/>
              <a:gd name="connsiteX2" fmla="*/ 1460984 w 2921968"/>
              <a:gd name="connsiteY2" fmla="*/ 515164 h 3066808"/>
              <a:gd name="connsiteX3" fmla="*/ 1601919 w 2921968"/>
              <a:gd name="connsiteY3" fmla="*/ 374229 h 3066808"/>
              <a:gd name="connsiteX4" fmla="*/ 1460984 w 2921968"/>
              <a:gd name="connsiteY4" fmla="*/ 233294 h 3066808"/>
              <a:gd name="connsiteX5" fmla="*/ 1460984 w 2921968"/>
              <a:gd name="connsiteY5" fmla="*/ 0 h 3066808"/>
              <a:gd name="connsiteX6" fmla="*/ 1835213 w 2921968"/>
              <a:gd name="connsiteY6" fmla="*/ 374229 h 3066808"/>
              <a:gd name="connsiteX7" fmla="*/ 1670219 w 2921968"/>
              <a:gd name="connsiteY7" fmla="*/ 684545 h 3066808"/>
              <a:gd name="connsiteX8" fmla="*/ 1626866 w 2921968"/>
              <a:gd name="connsiteY8" fmla="*/ 708077 h 3066808"/>
              <a:gd name="connsiteX9" fmla="*/ 1646248 w 2921968"/>
              <a:gd name="connsiteY9" fmla="*/ 873151 h 3066808"/>
              <a:gd name="connsiteX10" fmla="*/ 2235203 w 2921968"/>
              <a:gd name="connsiteY10" fmla="*/ 873151 h 3066808"/>
              <a:gd name="connsiteX11" fmla="*/ 2241832 w 2921968"/>
              <a:gd name="connsiteY11" fmla="*/ 851796 h 3066808"/>
              <a:gd name="connsiteX12" fmla="*/ 2430803 w 2921968"/>
              <a:gd name="connsiteY12" fmla="*/ 726537 h 3066808"/>
              <a:gd name="connsiteX13" fmla="*/ 2635891 w 2921968"/>
              <a:gd name="connsiteY13" fmla="*/ 931625 h 3066808"/>
              <a:gd name="connsiteX14" fmla="*/ 2430803 w 2921968"/>
              <a:gd name="connsiteY14" fmla="*/ 1136713 h 3066808"/>
              <a:gd name="connsiteX15" fmla="*/ 2241832 w 2921968"/>
              <a:gd name="connsiteY15" fmla="*/ 1011455 h 3066808"/>
              <a:gd name="connsiteX16" fmla="*/ 2233652 w 2921968"/>
              <a:gd name="connsiteY16" fmla="*/ 985105 h 3066808"/>
              <a:gd name="connsiteX17" fmla="*/ 1659393 w 2921968"/>
              <a:gd name="connsiteY17" fmla="*/ 985105 h 3066808"/>
              <a:gd name="connsiteX18" fmla="*/ 1835639 w 2921968"/>
              <a:gd name="connsiteY18" fmla="*/ 2486125 h 3066808"/>
              <a:gd name="connsiteX19" fmla="*/ 2605322 w 2921968"/>
              <a:gd name="connsiteY19" fmla="*/ 1804902 h 3066808"/>
              <a:gd name="connsiteX20" fmla="*/ 2437231 w 2921968"/>
              <a:gd name="connsiteY20" fmla="*/ 1828663 h 3066808"/>
              <a:gd name="connsiteX21" fmla="*/ 2679599 w 2921968"/>
              <a:gd name="connsiteY21" fmla="*/ 1472350 h 3066808"/>
              <a:gd name="connsiteX22" fmla="*/ 2921968 w 2921968"/>
              <a:gd name="connsiteY22" fmla="*/ 1828663 h 3066808"/>
              <a:gd name="connsiteX23" fmla="*/ 2749252 w 2921968"/>
              <a:gd name="connsiteY23" fmla="*/ 1804848 h 3066808"/>
              <a:gd name="connsiteX24" fmla="*/ 1665272 w 2921968"/>
              <a:gd name="connsiteY24" fmla="*/ 2905483 h 3066808"/>
              <a:gd name="connsiteX25" fmla="*/ 1462434 w 2921968"/>
              <a:gd name="connsiteY25" fmla="*/ 3066808 h 3066808"/>
              <a:gd name="connsiteX26" fmla="*/ 1265857 w 2921968"/>
              <a:gd name="connsiteY26" fmla="*/ 2910631 h 3066808"/>
              <a:gd name="connsiteX27" fmla="*/ 175466 w 2921968"/>
              <a:gd name="connsiteY27" fmla="*/ 1804523 h 3066808"/>
              <a:gd name="connsiteX28" fmla="*/ 0 w 2921968"/>
              <a:gd name="connsiteY28" fmla="*/ 1828663 h 3066808"/>
              <a:gd name="connsiteX29" fmla="*/ 242369 w 2921968"/>
              <a:gd name="connsiteY29" fmla="*/ 1472350 h 3066808"/>
              <a:gd name="connsiteX30" fmla="*/ 484739 w 2921968"/>
              <a:gd name="connsiteY30" fmla="*/ 1828663 h 3066808"/>
              <a:gd name="connsiteX31" fmla="*/ 319066 w 2921968"/>
              <a:gd name="connsiteY31" fmla="*/ 1805271 h 3066808"/>
              <a:gd name="connsiteX32" fmla="*/ 1095798 w 2921968"/>
              <a:gd name="connsiteY32" fmla="*/ 2488933 h 3066808"/>
              <a:gd name="connsiteX33" fmla="*/ 1266566 w 2921968"/>
              <a:gd name="connsiteY33" fmla="*/ 985105 h 3066808"/>
              <a:gd name="connsiteX34" fmla="*/ 728631 w 2921968"/>
              <a:gd name="connsiteY34" fmla="*/ 985105 h 3066808"/>
              <a:gd name="connsiteX35" fmla="*/ 727109 w 2921968"/>
              <a:gd name="connsiteY35" fmla="*/ 987221 h 3066808"/>
              <a:gd name="connsiteX36" fmla="*/ 719586 w 2921968"/>
              <a:gd name="connsiteY36" fmla="*/ 1011455 h 3066808"/>
              <a:gd name="connsiteX37" fmla="*/ 530615 w 2921968"/>
              <a:gd name="connsiteY37" fmla="*/ 1136713 h 3066808"/>
              <a:gd name="connsiteX38" fmla="*/ 325527 w 2921968"/>
              <a:gd name="connsiteY38" fmla="*/ 931625 h 3066808"/>
              <a:gd name="connsiteX39" fmla="*/ 530615 w 2921968"/>
              <a:gd name="connsiteY39" fmla="*/ 726537 h 3066808"/>
              <a:gd name="connsiteX40" fmla="*/ 719586 w 2921968"/>
              <a:gd name="connsiteY40" fmla="*/ 851796 h 3066808"/>
              <a:gd name="connsiteX41" fmla="*/ 724380 w 2921968"/>
              <a:gd name="connsiteY41" fmla="*/ 867240 h 3066808"/>
              <a:gd name="connsiteX42" fmla="*/ 728634 w 2921968"/>
              <a:gd name="connsiteY42" fmla="*/ 873151 h 3066808"/>
              <a:gd name="connsiteX43" fmla="*/ 1279279 w 2921968"/>
              <a:gd name="connsiteY43" fmla="*/ 873151 h 3066808"/>
              <a:gd name="connsiteX44" fmla="*/ 1297855 w 2921968"/>
              <a:gd name="connsiteY44" fmla="*/ 709571 h 3066808"/>
              <a:gd name="connsiteX45" fmla="*/ 1251749 w 2921968"/>
              <a:gd name="connsiteY45" fmla="*/ 684545 h 3066808"/>
              <a:gd name="connsiteX46" fmla="*/ 1086755 w 2921968"/>
              <a:gd name="connsiteY46" fmla="*/ 374229 h 3066808"/>
              <a:gd name="connsiteX47" fmla="*/ 1460984 w 2921968"/>
              <a:gd name="connsiteY47" fmla="*/ 0 h 3066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2921968" h="3066808">
                <a:moveTo>
                  <a:pt x="1460984" y="233294"/>
                </a:moveTo>
                <a:cubicBezTo>
                  <a:pt x="1383148" y="233294"/>
                  <a:pt x="1320049" y="296393"/>
                  <a:pt x="1320049" y="374229"/>
                </a:cubicBezTo>
                <a:cubicBezTo>
                  <a:pt x="1320049" y="452065"/>
                  <a:pt x="1383148" y="515164"/>
                  <a:pt x="1460984" y="515164"/>
                </a:cubicBezTo>
                <a:cubicBezTo>
                  <a:pt x="1538820" y="515164"/>
                  <a:pt x="1601919" y="452065"/>
                  <a:pt x="1601919" y="374229"/>
                </a:cubicBezTo>
                <a:cubicBezTo>
                  <a:pt x="1601919" y="296393"/>
                  <a:pt x="1538820" y="233294"/>
                  <a:pt x="1460984" y="233294"/>
                </a:cubicBezTo>
                <a:close/>
                <a:moveTo>
                  <a:pt x="1460984" y="0"/>
                </a:moveTo>
                <a:cubicBezTo>
                  <a:pt x="1667665" y="0"/>
                  <a:pt x="1835213" y="167548"/>
                  <a:pt x="1835213" y="374229"/>
                </a:cubicBezTo>
                <a:cubicBezTo>
                  <a:pt x="1835213" y="503404"/>
                  <a:pt x="1769765" y="617294"/>
                  <a:pt x="1670219" y="684545"/>
                </a:cubicBezTo>
                <a:lnTo>
                  <a:pt x="1626866" y="708077"/>
                </a:lnTo>
                <a:lnTo>
                  <a:pt x="1646248" y="873151"/>
                </a:lnTo>
                <a:lnTo>
                  <a:pt x="2235203" y="873151"/>
                </a:lnTo>
                <a:lnTo>
                  <a:pt x="2241832" y="851796"/>
                </a:lnTo>
                <a:cubicBezTo>
                  <a:pt x="2272966" y="778187"/>
                  <a:pt x="2345853" y="726537"/>
                  <a:pt x="2430803" y="726537"/>
                </a:cubicBezTo>
                <a:cubicBezTo>
                  <a:pt x="2544070" y="726537"/>
                  <a:pt x="2635891" y="818358"/>
                  <a:pt x="2635891" y="931625"/>
                </a:cubicBezTo>
                <a:cubicBezTo>
                  <a:pt x="2635891" y="1044892"/>
                  <a:pt x="2544070" y="1136713"/>
                  <a:pt x="2430803" y="1136713"/>
                </a:cubicBezTo>
                <a:cubicBezTo>
                  <a:pt x="2345853" y="1136713"/>
                  <a:pt x="2272966" y="1085064"/>
                  <a:pt x="2241832" y="1011455"/>
                </a:cubicBezTo>
                <a:lnTo>
                  <a:pt x="2233652" y="985105"/>
                </a:lnTo>
                <a:lnTo>
                  <a:pt x="1659393" y="985105"/>
                </a:lnTo>
                <a:lnTo>
                  <a:pt x="1835639" y="2486125"/>
                </a:lnTo>
                <a:cubicBezTo>
                  <a:pt x="2257126" y="2356235"/>
                  <a:pt x="2582425" y="2203368"/>
                  <a:pt x="2605322" y="1804902"/>
                </a:cubicBezTo>
                <a:cubicBezTo>
                  <a:pt x="2547615" y="1806965"/>
                  <a:pt x="2490707" y="1815307"/>
                  <a:pt x="2437231" y="1828663"/>
                </a:cubicBezTo>
                <a:cubicBezTo>
                  <a:pt x="2542844" y="1722240"/>
                  <a:pt x="2642253" y="1622871"/>
                  <a:pt x="2679599" y="1472350"/>
                </a:cubicBezTo>
                <a:cubicBezTo>
                  <a:pt x="2719016" y="1621107"/>
                  <a:pt x="2816355" y="1715183"/>
                  <a:pt x="2921968" y="1828663"/>
                </a:cubicBezTo>
                <a:cubicBezTo>
                  <a:pt x="2868630" y="1815688"/>
                  <a:pt x="2809977" y="1807008"/>
                  <a:pt x="2749252" y="1804848"/>
                </a:cubicBezTo>
                <a:cubicBezTo>
                  <a:pt x="2719427" y="2342499"/>
                  <a:pt x="2353693" y="2860207"/>
                  <a:pt x="1665272" y="2905483"/>
                </a:cubicBezTo>
                <a:cubicBezTo>
                  <a:pt x="1561523" y="2978866"/>
                  <a:pt x="1523475" y="3013033"/>
                  <a:pt x="1462434" y="3066808"/>
                </a:cubicBezTo>
                <a:cubicBezTo>
                  <a:pt x="1404574" y="3011016"/>
                  <a:pt x="1369708" y="2980430"/>
                  <a:pt x="1265857" y="2910631"/>
                </a:cubicBezTo>
                <a:cubicBezTo>
                  <a:pt x="648092" y="2849018"/>
                  <a:pt x="205460" y="2343748"/>
                  <a:pt x="175466" y="1804523"/>
                </a:cubicBezTo>
                <a:cubicBezTo>
                  <a:pt x="115256" y="1806261"/>
                  <a:pt x="55763" y="1814736"/>
                  <a:pt x="0" y="1828663"/>
                </a:cubicBezTo>
                <a:cubicBezTo>
                  <a:pt x="105615" y="1722240"/>
                  <a:pt x="205022" y="1622871"/>
                  <a:pt x="242369" y="1472350"/>
                </a:cubicBezTo>
                <a:cubicBezTo>
                  <a:pt x="281785" y="1621107"/>
                  <a:pt x="379124" y="1715183"/>
                  <a:pt x="484739" y="1828663"/>
                </a:cubicBezTo>
                <a:cubicBezTo>
                  <a:pt x="433473" y="1816193"/>
                  <a:pt x="377298" y="1807690"/>
                  <a:pt x="319066" y="1805271"/>
                </a:cubicBezTo>
                <a:cubicBezTo>
                  <a:pt x="342774" y="2204526"/>
                  <a:pt x="675270" y="2359301"/>
                  <a:pt x="1095798" y="2488933"/>
                </a:cubicBezTo>
                <a:lnTo>
                  <a:pt x="1266566" y="985105"/>
                </a:lnTo>
                <a:lnTo>
                  <a:pt x="728631" y="985105"/>
                </a:lnTo>
                <a:lnTo>
                  <a:pt x="727109" y="987221"/>
                </a:lnTo>
                <a:lnTo>
                  <a:pt x="719586" y="1011455"/>
                </a:lnTo>
                <a:cubicBezTo>
                  <a:pt x="688452" y="1085064"/>
                  <a:pt x="615566" y="1136713"/>
                  <a:pt x="530615" y="1136713"/>
                </a:cubicBezTo>
                <a:cubicBezTo>
                  <a:pt x="417348" y="1136713"/>
                  <a:pt x="325527" y="1044892"/>
                  <a:pt x="325527" y="931625"/>
                </a:cubicBezTo>
                <a:cubicBezTo>
                  <a:pt x="325527" y="818358"/>
                  <a:pt x="417348" y="726537"/>
                  <a:pt x="530615" y="726537"/>
                </a:cubicBezTo>
                <a:cubicBezTo>
                  <a:pt x="615566" y="726537"/>
                  <a:pt x="688452" y="778187"/>
                  <a:pt x="719586" y="851796"/>
                </a:cubicBezTo>
                <a:lnTo>
                  <a:pt x="724380" y="867240"/>
                </a:lnTo>
                <a:lnTo>
                  <a:pt x="728634" y="873151"/>
                </a:lnTo>
                <a:lnTo>
                  <a:pt x="1279279" y="873151"/>
                </a:lnTo>
                <a:lnTo>
                  <a:pt x="1297855" y="709571"/>
                </a:lnTo>
                <a:lnTo>
                  <a:pt x="1251749" y="684545"/>
                </a:lnTo>
                <a:cubicBezTo>
                  <a:pt x="1152204" y="617294"/>
                  <a:pt x="1086755" y="503404"/>
                  <a:pt x="1086755" y="374229"/>
                </a:cubicBezTo>
                <a:cubicBezTo>
                  <a:pt x="1086755" y="167548"/>
                  <a:pt x="1254303" y="0"/>
                  <a:pt x="146098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227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FDDAAC-EF33-4889-A7B4-2DFAD17C6E9B}"/>
              </a:ext>
            </a:extLst>
          </p:cNvPr>
          <p:cNvSpPr txBox="1"/>
          <p:nvPr/>
        </p:nvSpPr>
        <p:spPr>
          <a:xfrm>
            <a:off x="4757249" y="449176"/>
            <a:ext cx="6985096" cy="1231106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We Create Quality </a:t>
            </a:r>
          </a:p>
          <a:p>
            <a:r>
              <a:rPr lang="en-US" altLang="ko-KR" sz="4000" dirty="0">
                <a:solidFill>
                  <a:schemeClr val="accent1"/>
                </a:solidFill>
                <a:latin typeface="+mj-lt"/>
              </a:rPr>
              <a:t>Professional PPT</a:t>
            </a:r>
            <a:r>
              <a:rPr lang="en-US" altLang="ko-KR" sz="4000" dirty="0">
                <a:solidFill>
                  <a:schemeClr val="bg1"/>
                </a:solidFill>
                <a:latin typeface="+mj-lt"/>
              </a:rPr>
              <a:t> Presentation</a:t>
            </a:r>
            <a:endParaRPr lang="ko-KR" altLang="en-US" sz="4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A59B5DC9-6493-47A5-9059-6C45795A7BD9}"/>
              </a:ext>
            </a:extLst>
          </p:cNvPr>
          <p:cNvSpPr/>
          <p:nvPr/>
        </p:nvSpPr>
        <p:spPr>
          <a:xfrm>
            <a:off x="8296523" y="4268866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599607-94A9-4C45-A73B-05E2E9042926}"/>
              </a:ext>
            </a:extLst>
          </p:cNvPr>
          <p:cNvSpPr txBox="1"/>
          <p:nvPr/>
        </p:nvSpPr>
        <p:spPr>
          <a:xfrm>
            <a:off x="8296523" y="4806273"/>
            <a:ext cx="2927477" cy="1107996"/>
          </a:xfrm>
          <a:prstGeom prst="rect">
            <a:avLst/>
          </a:prstGeom>
          <a:noFill/>
        </p:spPr>
        <p:txBody>
          <a:bodyPr wrap="square" lIns="36000" tIns="0" rIns="36000" bIns="0" rtlCol="0" anchor="ctr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</a:rPr>
              <a:t>We Create Quality </a:t>
            </a:r>
          </a:p>
          <a:p>
            <a:r>
              <a:rPr lang="en-US" altLang="ko-KR" sz="2400" dirty="0">
                <a:solidFill>
                  <a:schemeClr val="bg1"/>
                </a:solidFill>
              </a:rPr>
              <a:t>Professional PPT Presentation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직사각형 1">
            <a:extLst>
              <a:ext uri="{FF2B5EF4-FFF2-40B4-BE49-F238E27FC236}">
                <a16:creationId xmlns:a16="http://schemas.microsoft.com/office/drawing/2014/main" id="{B756B549-7F86-4158-9AB8-DA6CB316BDFB}"/>
              </a:ext>
            </a:extLst>
          </p:cNvPr>
          <p:cNvSpPr/>
          <p:nvPr/>
        </p:nvSpPr>
        <p:spPr>
          <a:xfrm>
            <a:off x="7362324" y="2318379"/>
            <a:ext cx="356680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Get a modern PowerPoint  Presentation that is beautifully designed. Easy to change colors, photos and Text. I hope and I believe that this Template will your Time, Money and Reputation. Easy to change colors, photos and Text.   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47FB5D4-45FC-48F7-9175-21E2FB0CDFD9}"/>
              </a:ext>
            </a:extLst>
          </p:cNvPr>
          <p:cNvSpPr/>
          <p:nvPr/>
        </p:nvSpPr>
        <p:spPr>
          <a:xfrm rot="10800000">
            <a:off x="10503406" y="5825500"/>
            <a:ext cx="425726" cy="393733"/>
          </a:xfrm>
          <a:custGeom>
            <a:avLst/>
            <a:gdLst/>
            <a:ahLst/>
            <a:cxnLst/>
            <a:rect l="l" t="t" r="r" b="b"/>
            <a:pathLst>
              <a:path w="115863" h="107156">
                <a:moveTo>
                  <a:pt x="106040" y="0"/>
                </a:moveTo>
                <a:lnTo>
                  <a:pt x="115863" y="15627"/>
                </a:lnTo>
                <a:cubicBezTo>
                  <a:pt x="107677" y="19050"/>
                  <a:pt x="101650" y="24148"/>
                  <a:pt x="97780" y="30919"/>
                </a:cubicBezTo>
                <a:cubicBezTo>
                  <a:pt x="93911" y="37691"/>
                  <a:pt x="91753" y="47551"/>
                  <a:pt x="91306" y="60499"/>
                </a:cubicBezTo>
                <a:lnTo>
                  <a:pt x="112291" y="60499"/>
                </a:lnTo>
                <a:lnTo>
                  <a:pt x="112291" y="107156"/>
                </a:lnTo>
                <a:lnTo>
                  <a:pt x="69205" y="107156"/>
                </a:lnTo>
                <a:lnTo>
                  <a:pt x="69205" y="70321"/>
                </a:lnTo>
                <a:cubicBezTo>
                  <a:pt x="69205" y="50378"/>
                  <a:pt x="71587" y="35942"/>
                  <a:pt x="76349" y="27012"/>
                </a:cubicBezTo>
                <a:cubicBezTo>
                  <a:pt x="82600" y="15106"/>
                  <a:pt x="92497" y="6102"/>
                  <a:pt x="106040" y="0"/>
                </a:cubicBezTo>
                <a:close/>
                <a:moveTo>
                  <a:pt x="36835" y="0"/>
                </a:moveTo>
                <a:lnTo>
                  <a:pt x="46658" y="15627"/>
                </a:lnTo>
                <a:cubicBezTo>
                  <a:pt x="38472" y="19050"/>
                  <a:pt x="32445" y="24148"/>
                  <a:pt x="28575" y="30919"/>
                </a:cubicBezTo>
                <a:cubicBezTo>
                  <a:pt x="24706" y="37691"/>
                  <a:pt x="22548" y="47551"/>
                  <a:pt x="22101" y="60499"/>
                </a:cubicBezTo>
                <a:lnTo>
                  <a:pt x="43086" y="60499"/>
                </a:lnTo>
                <a:lnTo>
                  <a:pt x="43086" y="107156"/>
                </a:lnTo>
                <a:lnTo>
                  <a:pt x="0" y="107156"/>
                </a:lnTo>
                <a:lnTo>
                  <a:pt x="0" y="70321"/>
                </a:lnTo>
                <a:cubicBezTo>
                  <a:pt x="0" y="50378"/>
                  <a:pt x="2382" y="35942"/>
                  <a:pt x="7144" y="27012"/>
                </a:cubicBezTo>
                <a:cubicBezTo>
                  <a:pt x="13395" y="15106"/>
                  <a:pt x="23292" y="6102"/>
                  <a:pt x="368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33692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C6667C4-6F3F-40F3-9F4B-7F95F08A50EE}"/>
              </a:ext>
            </a:extLst>
          </p:cNvPr>
          <p:cNvGrpSpPr/>
          <p:nvPr/>
        </p:nvGrpSpPr>
        <p:grpSpPr>
          <a:xfrm>
            <a:off x="3511987" y="1657878"/>
            <a:ext cx="5158677" cy="3027467"/>
            <a:chOff x="2687161" y="3731096"/>
            <a:chExt cx="5158677" cy="302746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DBF98A7E-F6EC-4D77-A2BD-989B3949C47F}"/>
                </a:ext>
              </a:extLst>
            </p:cNvPr>
            <p:cNvSpPr/>
            <p:nvPr/>
          </p:nvSpPr>
          <p:spPr>
            <a:xfrm>
              <a:off x="2725967" y="4290519"/>
              <a:ext cx="1906137" cy="2468044"/>
            </a:xfrm>
            <a:custGeom>
              <a:avLst/>
              <a:gdLst>
                <a:gd name="connsiteX0" fmla="*/ 1901480 w 1906136"/>
                <a:gd name="connsiteY0" fmla="*/ 1594450 h 2468044"/>
                <a:gd name="connsiteX1" fmla="*/ 1898376 w 1906136"/>
                <a:gd name="connsiteY1" fmla="*/ 1588241 h 2468044"/>
                <a:gd name="connsiteX2" fmla="*/ 1892167 w 1906136"/>
                <a:gd name="connsiteY2" fmla="*/ 1582963 h 2468044"/>
                <a:gd name="connsiteX3" fmla="*/ 1886889 w 1906136"/>
                <a:gd name="connsiteY3" fmla="*/ 1575513 h 2468044"/>
                <a:gd name="connsiteX4" fmla="*/ 1879749 w 1906136"/>
                <a:gd name="connsiteY4" fmla="*/ 1577686 h 2468044"/>
                <a:gd name="connsiteX5" fmla="*/ 1870436 w 1906136"/>
                <a:gd name="connsiteY5" fmla="*/ 1577686 h 2468044"/>
                <a:gd name="connsiteX6" fmla="*/ 1862054 w 1906136"/>
                <a:gd name="connsiteY6" fmla="*/ 1575513 h 2468044"/>
                <a:gd name="connsiteX7" fmla="*/ 1855845 w 1906136"/>
                <a:gd name="connsiteY7" fmla="*/ 1568062 h 2468044"/>
                <a:gd name="connsiteX8" fmla="*/ 1854913 w 1906136"/>
                <a:gd name="connsiteY8" fmla="*/ 1558748 h 2468044"/>
                <a:gd name="connsiteX9" fmla="*/ 1850878 w 1906136"/>
                <a:gd name="connsiteY9" fmla="*/ 1548193 h 2468044"/>
                <a:gd name="connsiteX10" fmla="*/ 1845600 w 1906136"/>
                <a:gd name="connsiteY10" fmla="*/ 1542916 h 2468044"/>
                <a:gd name="connsiteX11" fmla="*/ 1789410 w 1906136"/>
                <a:gd name="connsiteY11" fmla="*/ 1538569 h 2468044"/>
                <a:gd name="connsiteX12" fmla="*/ 1785374 w 1906136"/>
                <a:gd name="connsiteY12" fmla="*/ 1537638 h 2468044"/>
                <a:gd name="connsiteX13" fmla="*/ 1782269 w 1906136"/>
                <a:gd name="connsiteY13" fmla="*/ 1535465 h 2468044"/>
                <a:gd name="connsiteX14" fmla="*/ 1778233 w 1906136"/>
                <a:gd name="connsiteY14" fmla="*/ 1533292 h 2468044"/>
                <a:gd name="connsiteX15" fmla="*/ 1777302 w 1906136"/>
                <a:gd name="connsiteY15" fmla="*/ 1533292 h 2468044"/>
                <a:gd name="connsiteX16" fmla="*/ 1771093 w 1906136"/>
                <a:gd name="connsiteY16" fmla="*/ 1531119 h 2468044"/>
                <a:gd name="connsiteX17" fmla="*/ 1767989 w 1906136"/>
                <a:gd name="connsiteY17" fmla="*/ 1533292 h 2468044"/>
                <a:gd name="connsiteX18" fmla="*/ 1762711 w 1906136"/>
                <a:gd name="connsiteY18" fmla="*/ 1535465 h 2468044"/>
                <a:gd name="connsiteX19" fmla="*/ 1758675 w 1906136"/>
                <a:gd name="connsiteY19" fmla="*/ 1522737 h 2468044"/>
                <a:gd name="connsiteX20" fmla="*/ 1736944 w 1906136"/>
                <a:gd name="connsiteY20" fmla="*/ 1515286 h 2468044"/>
                <a:gd name="connsiteX21" fmla="*/ 1713971 w 1906136"/>
                <a:gd name="connsiteY21" fmla="*/ 1515286 h 2468044"/>
                <a:gd name="connsiteX22" fmla="*/ 1717075 w 1906136"/>
                <a:gd name="connsiteY22" fmla="*/ 1509077 h 2468044"/>
                <a:gd name="connsiteX23" fmla="*/ 1721111 w 1906136"/>
                <a:gd name="connsiteY23" fmla="*/ 1505973 h 2468044"/>
                <a:gd name="connsiteX24" fmla="*/ 1724216 w 1906136"/>
                <a:gd name="connsiteY24" fmla="*/ 1500695 h 2468044"/>
                <a:gd name="connsiteX25" fmla="*/ 1728252 w 1906136"/>
                <a:gd name="connsiteY25" fmla="*/ 1496349 h 2468044"/>
                <a:gd name="connsiteX26" fmla="*/ 1729183 w 1906136"/>
                <a:gd name="connsiteY26" fmla="*/ 1488898 h 2468044"/>
                <a:gd name="connsiteX27" fmla="*/ 1704037 w 1906136"/>
                <a:gd name="connsiteY27" fmla="*/ 1476170 h 2468044"/>
                <a:gd name="connsiteX28" fmla="*/ 1682306 w 1906136"/>
                <a:gd name="connsiteY28" fmla="*/ 1459406 h 2468044"/>
                <a:gd name="connsiteX29" fmla="*/ 1662437 w 1906136"/>
                <a:gd name="connsiteY29" fmla="*/ 1439537 h 2468044"/>
                <a:gd name="connsiteX30" fmla="*/ 1645673 w 1906136"/>
                <a:gd name="connsiteY30" fmla="*/ 1417496 h 2468044"/>
                <a:gd name="connsiteX31" fmla="*/ 1621769 w 1906136"/>
                <a:gd name="connsiteY31" fmla="*/ 1415322 h 2468044"/>
                <a:gd name="connsiteX32" fmla="*/ 1604073 w 1906136"/>
                <a:gd name="connsiteY32" fmla="*/ 1414391 h 2468044"/>
                <a:gd name="connsiteX33" fmla="*/ 1582342 w 1906136"/>
                <a:gd name="connsiteY33" fmla="*/ 1412218 h 2468044"/>
                <a:gd name="connsiteX34" fmla="*/ 1578306 w 1906136"/>
                <a:gd name="connsiteY34" fmla="*/ 1400732 h 2468044"/>
                <a:gd name="connsiteX35" fmla="*/ 1571166 w 1906136"/>
                <a:gd name="connsiteY35" fmla="*/ 1393281 h 2468044"/>
                <a:gd name="connsiteX36" fmla="*/ 1562784 w 1906136"/>
                <a:gd name="connsiteY36" fmla="*/ 1392350 h 2468044"/>
                <a:gd name="connsiteX37" fmla="*/ 1549124 w 1906136"/>
                <a:gd name="connsiteY37" fmla="*/ 1388003 h 2468044"/>
                <a:gd name="connsiteX38" fmla="*/ 1549124 w 1906136"/>
                <a:gd name="connsiteY38" fmla="*/ 1377448 h 2468044"/>
                <a:gd name="connsiteX39" fmla="*/ 1536707 w 1906136"/>
                <a:gd name="connsiteY39" fmla="*/ 1371239 h 2468044"/>
                <a:gd name="connsiteX40" fmla="*/ 1529566 w 1906136"/>
                <a:gd name="connsiteY40" fmla="*/ 1365962 h 2468044"/>
                <a:gd name="connsiteX41" fmla="*/ 1522426 w 1906136"/>
                <a:gd name="connsiteY41" fmla="*/ 1360684 h 2468044"/>
                <a:gd name="connsiteX42" fmla="*/ 1510008 w 1906136"/>
                <a:gd name="connsiteY42" fmla="*/ 1356338 h 2468044"/>
                <a:gd name="connsiteX43" fmla="*/ 1512181 w 1906136"/>
                <a:gd name="connsiteY43" fmla="*/ 1353233 h 2468044"/>
                <a:gd name="connsiteX44" fmla="*/ 1512181 w 1906136"/>
                <a:gd name="connsiteY44" fmla="*/ 1351060 h 2468044"/>
                <a:gd name="connsiteX45" fmla="*/ 1514354 w 1906136"/>
                <a:gd name="connsiteY45" fmla="*/ 1350129 h 2468044"/>
                <a:gd name="connsiteX46" fmla="*/ 1514354 w 1906136"/>
                <a:gd name="connsiteY46" fmla="*/ 1347956 h 2468044"/>
                <a:gd name="connsiteX47" fmla="*/ 1514354 w 1906136"/>
                <a:gd name="connsiteY47" fmla="*/ 1343609 h 2468044"/>
                <a:gd name="connsiteX48" fmla="*/ 1488277 w 1906136"/>
                <a:gd name="connsiteY48" fmla="*/ 1345783 h 2468044"/>
                <a:gd name="connsiteX49" fmla="*/ 1463131 w 1906136"/>
                <a:gd name="connsiteY49" fmla="*/ 1347956 h 2468044"/>
                <a:gd name="connsiteX50" fmla="*/ 1441400 w 1906136"/>
                <a:gd name="connsiteY50" fmla="*/ 1345783 h 2468044"/>
                <a:gd name="connsiteX51" fmla="*/ 1419668 w 1906136"/>
                <a:gd name="connsiteY51" fmla="*/ 1338332 h 2468044"/>
                <a:gd name="connsiteX52" fmla="*/ 1402904 w 1906136"/>
                <a:gd name="connsiteY52" fmla="*/ 1323741 h 2468044"/>
                <a:gd name="connsiteX53" fmla="*/ 1399800 w 1906136"/>
                <a:gd name="connsiteY53" fmla="*/ 1325914 h 2468044"/>
                <a:gd name="connsiteX54" fmla="*/ 1395764 w 1906136"/>
                <a:gd name="connsiteY54" fmla="*/ 1328087 h 2468044"/>
                <a:gd name="connsiteX55" fmla="*/ 1393591 w 1906136"/>
                <a:gd name="connsiteY55" fmla="*/ 1329019 h 2468044"/>
                <a:gd name="connsiteX56" fmla="*/ 1392660 w 1906136"/>
                <a:gd name="connsiteY56" fmla="*/ 1331192 h 2468044"/>
                <a:gd name="connsiteX57" fmla="*/ 1390487 w 1906136"/>
                <a:gd name="connsiteY57" fmla="*/ 1333365 h 2468044"/>
                <a:gd name="connsiteX58" fmla="*/ 1386451 w 1906136"/>
                <a:gd name="connsiteY58" fmla="*/ 1336469 h 2468044"/>
                <a:gd name="connsiteX59" fmla="*/ 1386451 w 1906136"/>
                <a:gd name="connsiteY59" fmla="*/ 1340815 h 2468044"/>
                <a:gd name="connsiteX60" fmla="*/ 1383346 w 1906136"/>
                <a:gd name="connsiteY60" fmla="*/ 1338642 h 2468044"/>
                <a:gd name="connsiteX61" fmla="*/ 1381173 w 1906136"/>
                <a:gd name="connsiteY61" fmla="*/ 1336469 h 2468044"/>
                <a:gd name="connsiteX62" fmla="*/ 1379000 w 1906136"/>
                <a:gd name="connsiteY62" fmla="*/ 1336469 h 2468044"/>
                <a:gd name="connsiteX63" fmla="*/ 1379000 w 1906136"/>
                <a:gd name="connsiteY63" fmla="*/ 1335538 h 2468044"/>
                <a:gd name="connsiteX64" fmla="*/ 1381173 w 1906136"/>
                <a:gd name="connsiteY64" fmla="*/ 1335538 h 2468044"/>
                <a:gd name="connsiteX65" fmla="*/ 1381173 w 1906136"/>
                <a:gd name="connsiteY65" fmla="*/ 1331192 h 2468044"/>
                <a:gd name="connsiteX66" fmla="*/ 1383346 w 1906136"/>
                <a:gd name="connsiteY66" fmla="*/ 1328087 h 2468044"/>
                <a:gd name="connsiteX67" fmla="*/ 1378069 w 1906136"/>
                <a:gd name="connsiteY67" fmla="*/ 1328087 h 2468044"/>
                <a:gd name="connsiteX68" fmla="*/ 1374033 w 1906136"/>
                <a:gd name="connsiteY68" fmla="*/ 1325914 h 2468044"/>
                <a:gd name="connsiteX69" fmla="*/ 1371860 w 1906136"/>
                <a:gd name="connsiteY69" fmla="*/ 1325914 h 2468044"/>
                <a:gd name="connsiteX70" fmla="*/ 1368755 w 1906136"/>
                <a:gd name="connsiteY70" fmla="*/ 1325914 h 2468044"/>
                <a:gd name="connsiteX71" fmla="*/ 1366582 w 1906136"/>
                <a:gd name="connsiteY71" fmla="*/ 1325914 h 2468044"/>
                <a:gd name="connsiteX72" fmla="*/ 1363478 w 1906136"/>
                <a:gd name="connsiteY72" fmla="*/ 1328087 h 2468044"/>
                <a:gd name="connsiteX73" fmla="*/ 1343609 w 1906136"/>
                <a:gd name="connsiteY73" fmla="*/ 1331192 h 2468044"/>
                <a:gd name="connsiteX74" fmla="*/ 1329950 w 1906136"/>
                <a:gd name="connsiteY74" fmla="*/ 1338642 h 2468044"/>
                <a:gd name="connsiteX75" fmla="*/ 1319395 w 1906136"/>
                <a:gd name="connsiteY75" fmla="*/ 1347956 h 2468044"/>
                <a:gd name="connsiteX76" fmla="*/ 1310081 w 1906136"/>
                <a:gd name="connsiteY76" fmla="*/ 1358511 h 2468044"/>
                <a:gd name="connsiteX77" fmla="*/ 1302941 w 1906136"/>
                <a:gd name="connsiteY77" fmla="*/ 1373102 h 2468044"/>
                <a:gd name="connsiteX78" fmla="*/ 1296111 w 1906136"/>
                <a:gd name="connsiteY78" fmla="*/ 1371550 h 2468044"/>
                <a:gd name="connsiteX79" fmla="*/ 1290833 w 1906136"/>
                <a:gd name="connsiteY79" fmla="*/ 1370618 h 2468044"/>
                <a:gd name="connsiteX80" fmla="*/ 1288660 w 1906136"/>
                <a:gd name="connsiteY80" fmla="*/ 1370618 h 2468044"/>
                <a:gd name="connsiteX81" fmla="*/ 1286798 w 1906136"/>
                <a:gd name="connsiteY81" fmla="*/ 1368445 h 2468044"/>
                <a:gd name="connsiteX82" fmla="*/ 1283693 w 1906136"/>
                <a:gd name="connsiteY82" fmla="*/ 1364099 h 2468044"/>
                <a:gd name="connsiteX83" fmla="*/ 1281520 w 1906136"/>
                <a:gd name="connsiteY83" fmla="*/ 1360994 h 2468044"/>
                <a:gd name="connsiteX84" fmla="*/ 1264756 w 1906136"/>
                <a:gd name="connsiteY84" fmla="*/ 1360994 h 2468044"/>
                <a:gd name="connsiteX85" fmla="*/ 1255443 w 1906136"/>
                <a:gd name="connsiteY85" fmla="*/ 1364099 h 2468044"/>
                <a:gd name="connsiteX86" fmla="*/ 1248302 w 1906136"/>
                <a:gd name="connsiteY86" fmla="*/ 1373412 h 2468044"/>
                <a:gd name="connsiteX87" fmla="*/ 1234643 w 1906136"/>
                <a:gd name="connsiteY87" fmla="*/ 1370308 h 2468044"/>
                <a:gd name="connsiteX88" fmla="*/ 1223156 w 1906136"/>
                <a:gd name="connsiteY88" fmla="*/ 1364099 h 2468044"/>
                <a:gd name="connsiteX89" fmla="*/ 1216016 w 1906136"/>
                <a:gd name="connsiteY89" fmla="*/ 1356648 h 2468044"/>
                <a:gd name="connsiteX90" fmla="*/ 1210739 w 1906136"/>
                <a:gd name="connsiteY90" fmla="*/ 1350439 h 2468044"/>
                <a:gd name="connsiteX91" fmla="*/ 1201425 w 1906136"/>
                <a:gd name="connsiteY91" fmla="*/ 1341126 h 2468044"/>
                <a:gd name="connsiteX92" fmla="*/ 1201425 w 1906136"/>
                <a:gd name="connsiteY92" fmla="*/ 1326535 h 2468044"/>
                <a:gd name="connsiteX93" fmla="*/ 1205461 w 1906136"/>
                <a:gd name="connsiteY93" fmla="*/ 1311944 h 2468044"/>
                <a:gd name="connsiteX94" fmla="*/ 1208565 w 1906136"/>
                <a:gd name="connsiteY94" fmla="*/ 1300457 h 2468044"/>
                <a:gd name="connsiteX95" fmla="*/ 1206392 w 1906136"/>
                <a:gd name="connsiteY95" fmla="*/ 1284625 h 2468044"/>
                <a:gd name="connsiteX96" fmla="*/ 1199252 w 1906136"/>
                <a:gd name="connsiteY96" fmla="*/ 1273138 h 2468044"/>
                <a:gd name="connsiteX97" fmla="*/ 1190870 w 1906136"/>
                <a:gd name="connsiteY97" fmla="*/ 1267861 h 2468044"/>
                <a:gd name="connsiteX98" fmla="*/ 1177210 w 1906136"/>
                <a:gd name="connsiteY98" fmla="*/ 1265688 h 2468044"/>
                <a:gd name="connsiteX99" fmla="*/ 1162619 w 1906136"/>
                <a:gd name="connsiteY99" fmla="*/ 1265688 h 2468044"/>
                <a:gd name="connsiteX100" fmla="*/ 1147097 w 1906136"/>
                <a:gd name="connsiteY100" fmla="*/ 1267861 h 2468044"/>
                <a:gd name="connsiteX101" fmla="*/ 1128470 w 1906136"/>
                <a:gd name="connsiteY101" fmla="*/ 1267861 h 2468044"/>
                <a:gd name="connsiteX102" fmla="*/ 1134679 w 1906136"/>
                <a:gd name="connsiteY102" fmla="*/ 1255132 h 2468044"/>
                <a:gd name="connsiteX103" fmla="*/ 1139957 w 1906136"/>
                <a:gd name="connsiteY103" fmla="*/ 1238368 h 2468044"/>
                <a:gd name="connsiteX104" fmla="*/ 1145234 w 1906136"/>
                <a:gd name="connsiteY104" fmla="*/ 1220362 h 2468044"/>
                <a:gd name="connsiteX105" fmla="*/ 1150512 w 1906136"/>
                <a:gd name="connsiteY105" fmla="*/ 1206703 h 2468044"/>
                <a:gd name="connsiteX106" fmla="*/ 1157652 w 1906136"/>
                <a:gd name="connsiteY106" fmla="*/ 1199252 h 2468044"/>
                <a:gd name="connsiteX107" fmla="*/ 1157652 w 1906136"/>
                <a:gd name="connsiteY107" fmla="*/ 1183420 h 2468044"/>
                <a:gd name="connsiteX108" fmla="*/ 1152375 w 1906136"/>
                <a:gd name="connsiteY108" fmla="*/ 1184351 h 2468044"/>
                <a:gd name="connsiteX109" fmla="*/ 1148339 w 1906136"/>
                <a:gd name="connsiteY109" fmla="*/ 1184351 h 2468044"/>
                <a:gd name="connsiteX110" fmla="*/ 1147097 w 1906136"/>
                <a:gd name="connsiteY110" fmla="*/ 1184351 h 2468044"/>
                <a:gd name="connsiteX111" fmla="*/ 1147097 w 1906136"/>
                <a:gd name="connsiteY111" fmla="*/ 1186524 h 2468044"/>
                <a:gd name="connsiteX112" fmla="*/ 1144924 w 1906136"/>
                <a:gd name="connsiteY112" fmla="*/ 1186524 h 2468044"/>
                <a:gd name="connsiteX113" fmla="*/ 1144924 w 1906136"/>
                <a:gd name="connsiteY113" fmla="*/ 1184351 h 2468044"/>
                <a:gd name="connsiteX114" fmla="*/ 1142751 w 1906136"/>
                <a:gd name="connsiteY114" fmla="*/ 1183420 h 2468044"/>
                <a:gd name="connsiteX115" fmla="*/ 1141820 w 1906136"/>
                <a:gd name="connsiteY115" fmla="*/ 1179073 h 2468044"/>
                <a:gd name="connsiteX116" fmla="*/ 1125055 w 1906136"/>
                <a:gd name="connsiteY116" fmla="*/ 1181246 h 2468044"/>
                <a:gd name="connsiteX117" fmla="*/ 1113569 w 1906136"/>
                <a:gd name="connsiteY117" fmla="*/ 1186524 h 2468044"/>
                <a:gd name="connsiteX118" fmla="*/ 1105187 w 1906136"/>
                <a:gd name="connsiteY118" fmla="*/ 1195837 h 2468044"/>
                <a:gd name="connsiteX119" fmla="*/ 1103014 w 1906136"/>
                <a:gd name="connsiteY119" fmla="*/ 1198942 h 2468044"/>
                <a:gd name="connsiteX120" fmla="*/ 1100841 w 1906136"/>
                <a:gd name="connsiteY120" fmla="*/ 1205151 h 2468044"/>
                <a:gd name="connsiteX121" fmla="*/ 1098668 w 1906136"/>
                <a:gd name="connsiteY121" fmla="*/ 1210428 h 2468044"/>
                <a:gd name="connsiteX122" fmla="*/ 1097736 w 1906136"/>
                <a:gd name="connsiteY122" fmla="*/ 1215706 h 2468044"/>
                <a:gd name="connsiteX123" fmla="*/ 1093700 w 1906136"/>
                <a:gd name="connsiteY123" fmla="*/ 1220052 h 2468044"/>
                <a:gd name="connsiteX124" fmla="*/ 1093700 w 1906136"/>
                <a:gd name="connsiteY124" fmla="*/ 1220983 h 2468044"/>
                <a:gd name="connsiteX125" fmla="*/ 1091527 w 1906136"/>
                <a:gd name="connsiteY125" fmla="*/ 1220983 h 2468044"/>
                <a:gd name="connsiteX126" fmla="*/ 1090596 w 1906136"/>
                <a:gd name="connsiteY126" fmla="*/ 1220983 h 2468044"/>
                <a:gd name="connsiteX127" fmla="*/ 1086560 w 1906136"/>
                <a:gd name="connsiteY127" fmla="*/ 1220983 h 2468044"/>
                <a:gd name="connsiteX128" fmla="*/ 1084387 w 1906136"/>
                <a:gd name="connsiteY128" fmla="*/ 1220983 h 2468044"/>
                <a:gd name="connsiteX129" fmla="*/ 1081283 w 1906136"/>
                <a:gd name="connsiteY129" fmla="*/ 1223157 h 2468044"/>
                <a:gd name="connsiteX130" fmla="*/ 1066692 w 1906136"/>
                <a:gd name="connsiteY130" fmla="*/ 1230607 h 2468044"/>
                <a:gd name="connsiteX131" fmla="*/ 1057378 w 1906136"/>
                <a:gd name="connsiteY131" fmla="*/ 1234953 h 2468044"/>
                <a:gd name="connsiteX132" fmla="*/ 1052101 w 1906136"/>
                <a:gd name="connsiteY132" fmla="*/ 1232780 h 2468044"/>
                <a:gd name="connsiteX133" fmla="*/ 1048065 w 1906136"/>
                <a:gd name="connsiteY133" fmla="*/ 1230607 h 2468044"/>
                <a:gd name="connsiteX134" fmla="*/ 1044960 w 1906136"/>
                <a:gd name="connsiteY134" fmla="*/ 1227503 h 2468044"/>
                <a:gd name="connsiteX135" fmla="*/ 1037820 w 1906136"/>
                <a:gd name="connsiteY135" fmla="*/ 1225330 h 2468044"/>
                <a:gd name="connsiteX136" fmla="*/ 1025402 w 1906136"/>
                <a:gd name="connsiteY136" fmla="*/ 1223157 h 2468044"/>
                <a:gd name="connsiteX137" fmla="*/ 1013916 w 1906136"/>
                <a:gd name="connsiteY137" fmla="*/ 1201115 h 2468044"/>
                <a:gd name="connsiteX138" fmla="*/ 1006776 w 1906136"/>
                <a:gd name="connsiteY138" fmla="*/ 1183109 h 2468044"/>
                <a:gd name="connsiteX139" fmla="*/ 1005844 w 1906136"/>
                <a:gd name="connsiteY139" fmla="*/ 1164172 h 2468044"/>
                <a:gd name="connsiteX140" fmla="*/ 1005844 w 1906136"/>
                <a:gd name="connsiteY140" fmla="*/ 1146166 h 2468044"/>
                <a:gd name="connsiteX141" fmla="*/ 1012985 w 1906136"/>
                <a:gd name="connsiteY141" fmla="*/ 1121951 h 2468044"/>
                <a:gd name="connsiteX142" fmla="*/ 1016089 w 1906136"/>
                <a:gd name="connsiteY142" fmla="*/ 1111396 h 2468044"/>
                <a:gd name="connsiteX143" fmla="*/ 1016089 w 1906136"/>
                <a:gd name="connsiteY143" fmla="*/ 1102083 h 2468044"/>
                <a:gd name="connsiteX144" fmla="*/ 1013916 w 1906136"/>
                <a:gd name="connsiteY144" fmla="*/ 1094632 h 2468044"/>
                <a:gd name="connsiteX145" fmla="*/ 1017952 w 1906136"/>
                <a:gd name="connsiteY145" fmla="*/ 1085319 h 2468044"/>
                <a:gd name="connsiteX146" fmla="*/ 1025092 w 1906136"/>
                <a:gd name="connsiteY146" fmla="*/ 1074764 h 2468044"/>
                <a:gd name="connsiteX147" fmla="*/ 1035647 w 1906136"/>
                <a:gd name="connsiteY147" fmla="*/ 1067313 h 2468044"/>
                <a:gd name="connsiteX148" fmla="*/ 1048065 w 1906136"/>
                <a:gd name="connsiteY148" fmla="*/ 1061104 h 2468044"/>
                <a:gd name="connsiteX149" fmla="*/ 1059551 w 1906136"/>
                <a:gd name="connsiteY149" fmla="*/ 1057999 h 2468044"/>
                <a:gd name="connsiteX150" fmla="*/ 1076316 w 1906136"/>
                <a:gd name="connsiteY150" fmla="*/ 1055826 h 2468044"/>
                <a:gd name="connsiteX151" fmla="*/ 1091838 w 1906136"/>
                <a:gd name="connsiteY151" fmla="*/ 1055826 h 2468044"/>
                <a:gd name="connsiteX152" fmla="*/ 1108602 w 1906136"/>
                <a:gd name="connsiteY152" fmla="*/ 1060173 h 2468044"/>
                <a:gd name="connsiteX153" fmla="*/ 1121020 w 1906136"/>
                <a:gd name="connsiteY153" fmla="*/ 1065450 h 2468044"/>
                <a:gd name="connsiteX154" fmla="*/ 1137784 w 1906136"/>
                <a:gd name="connsiteY154" fmla="*/ 1065450 h 2468044"/>
                <a:gd name="connsiteX155" fmla="*/ 1134679 w 1906136"/>
                <a:gd name="connsiteY155" fmla="*/ 1060173 h 2468044"/>
                <a:gd name="connsiteX156" fmla="*/ 1132506 w 1906136"/>
                <a:gd name="connsiteY156" fmla="*/ 1055826 h 2468044"/>
                <a:gd name="connsiteX157" fmla="*/ 1130333 w 1906136"/>
                <a:gd name="connsiteY157" fmla="*/ 1052722 h 2468044"/>
                <a:gd name="connsiteX158" fmla="*/ 1127229 w 1906136"/>
                <a:gd name="connsiteY158" fmla="*/ 1047444 h 2468044"/>
                <a:gd name="connsiteX159" fmla="*/ 1125055 w 1906136"/>
                <a:gd name="connsiteY159" fmla="*/ 1041235 h 2468044"/>
                <a:gd name="connsiteX160" fmla="*/ 1128160 w 1906136"/>
                <a:gd name="connsiteY160" fmla="*/ 1041235 h 2468044"/>
                <a:gd name="connsiteX161" fmla="*/ 1128160 w 1906136"/>
                <a:gd name="connsiteY161" fmla="*/ 1038131 h 2468044"/>
                <a:gd name="connsiteX162" fmla="*/ 1149891 w 1906136"/>
                <a:gd name="connsiteY162" fmla="*/ 1041235 h 2468044"/>
                <a:gd name="connsiteX163" fmla="*/ 1168518 w 1906136"/>
                <a:gd name="connsiteY163" fmla="*/ 1048686 h 2468044"/>
                <a:gd name="connsiteX164" fmla="*/ 1184040 w 1906136"/>
                <a:gd name="connsiteY164" fmla="*/ 1056137 h 2468044"/>
                <a:gd name="connsiteX165" fmla="*/ 1197700 w 1906136"/>
                <a:gd name="connsiteY165" fmla="*/ 1058310 h 2468044"/>
                <a:gd name="connsiteX166" fmla="*/ 1208255 w 1906136"/>
                <a:gd name="connsiteY166" fmla="*/ 1067623 h 2468044"/>
                <a:gd name="connsiteX167" fmla="*/ 1219741 w 1906136"/>
                <a:gd name="connsiteY167" fmla="*/ 1083456 h 2468044"/>
                <a:gd name="connsiteX168" fmla="*/ 1230297 w 1906136"/>
                <a:gd name="connsiteY168" fmla="*/ 1105498 h 2468044"/>
                <a:gd name="connsiteX169" fmla="*/ 1239610 w 1906136"/>
                <a:gd name="connsiteY169" fmla="*/ 1126608 h 2468044"/>
                <a:gd name="connsiteX170" fmla="*/ 1244888 w 1906136"/>
                <a:gd name="connsiteY170" fmla="*/ 1142441 h 2468044"/>
                <a:gd name="connsiteX171" fmla="*/ 1257305 w 1906136"/>
                <a:gd name="connsiteY171" fmla="*/ 1146787 h 2468044"/>
                <a:gd name="connsiteX172" fmla="*/ 1257305 w 1906136"/>
                <a:gd name="connsiteY172" fmla="*/ 1142441 h 2468044"/>
                <a:gd name="connsiteX173" fmla="*/ 1261341 w 1906136"/>
                <a:gd name="connsiteY173" fmla="*/ 1142441 h 2468044"/>
                <a:gd name="connsiteX174" fmla="*/ 1257305 w 1906136"/>
                <a:gd name="connsiteY174" fmla="*/ 1124435 h 2468044"/>
                <a:gd name="connsiteX175" fmla="*/ 1250165 w 1906136"/>
                <a:gd name="connsiteY175" fmla="*/ 1104566 h 2468044"/>
                <a:gd name="connsiteX176" fmla="*/ 1243025 w 1906136"/>
                <a:gd name="connsiteY176" fmla="*/ 1083456 h 2468044"/>
                <a:gd name="connsiteX177" fmla="*/ 1237747 w 1906136"/>
                <a:gd name="connsiteY177" fmla="*/ 1063587 h 2468044"/>
                <a:gd name="connsiteX178" fmla="*/ 1235574 w 1906136"/>
                <a:gd name="connsiteY178" fmla="*/ 1045581 h 2468044"/>
                <a:gd name="connsiteX179" fmla="*/ 1241783 w 1906136"/>
                <a:gd name="connsiteY179" fmla="*/ 1030991 h 2468044"/>
                <a:gd name="connsiteX180" fmla="*/ 1247061 w 1906136"/>
                <a:gd name="connsiteY180" fmla="*/ 1012053 h 2468044"/>
                <a:gd name="connsiteX181" fmla="*/ 1257616 w 1906136"/>
                <a:gd name="connsiteY181" fmla="*/ 997462 h 2468044"/>
                <a:gd name="connsiteX182" fmla="*/ 1274380 w 1906136"/>
                <a:gd name="connsiteY182" fmla="*/ 986907 h 2468044"/>
                <a:gd name="connsiteX183" fmla="*/ 1291144 w 1906136"/>
                <a:gd name="connsiteY183" fmla="*/ 975421 h 2468044"/>
                <a:gd name="connsiteX184" fmla="*/ 1306666 w 1906136"/>
                <a:gd name="connsiteY184" fmla="*/ 967039 h 2468044"/>
                <a:gd name="connsiteX185" fmla="*/ 1321257 w 1906136"/>
                <a:gd name="connsiteY185" fmla="*/ 957725 h 2468044"/>
                <a:gd name="connsiteX186" fmla="*/ 1321257 w 1906136"/>
                <a:gd name="connsiteY186" fmla="*/ 952448 h 2468044"/>
                <a:gd name="connsiteX187" fmla="*/ 1318153 w 1906136"/>
                <a:gd name="connsiteY187" fmla="*/ 940961 h 2468044"/>
                <a:gd name="connsiteX188" fmla="*/ 1314117 w 1906136"/>
                <a:gd name="connsiteY188" fmla="*/ 928233 h 2468044"/>
                <a:gd name="connsiteX189" fmla="*/ 1311012 w 1906136"/>
                <a:gd name="connsiteY189" fmla="*/ 917678 h 2468044"/>
                <a:gd name="connsiteX190" fmla="*/ 1308839 w 1906136"/>
                <a:gd name="connsiteY190" fmla="*/ 913332 h 2468044"/>
                <a:gd name="connsiteX191" fmla="*/ 1308839 w 1906136"/>
                <a:gd name="connsiteY191" fmla="*/ 904018 h 2468044"/>
                <a:gd name="connsiteX192" fmla="*/ 1314117 w 1906136"/>
                <a:gd name="connsiteY192" fmla="*/ 908364 h 2468044"/>
                <a:gd name="connsiteX193" fmla="*/ 1316290 w 1906136"/>
                <a:gd name="connsiteY193" fmla="*/ 910538 h 2468044"/>
                <a:gd name="connsiteX194" fmla="*/ 1320326 w 1906136"/>
                <a:gd name="connsiteY194" fmla="*/ 911469 h 2468044"/>
                <a:gd name="connsiteX195" fmla="*/ 1321257 w 1906136"/>
                <a:gd name="connsiteY195" fmla="*/ 913642 h 2468044"/>
                <a:gd name="connsiteX196" fmla="*/ 1325293 w 1906136"/>
                <a:gd name="connsiteY196" fmla="*/ 917988 h 2468044"/>
                <a:gd name="connsiteX197" fmla="*/ 1337711 w 1906136"/>
                <a:gd name="connsiteY197" fmla="*/ 886633 h 2468044"/>
                <a:gd name="connsiteX198" fmla="*/ 1348266 w 1906136"/>
                <a:gd name="connsiteY198" fmla="*/ 857141 h 2468044"/>
                <a:gd name="connsiteX199" fmla="*/ 1362857 w 1906136"/>
                <a:gd name="connsiteY199" fmla="*/ 854968 h 2468044"/>
                <a:gd name="connsiteX200" fmla="*/ 1376517 w 1906136"/>
                <a:gd name="connsiteY200" fmla="*/ 852795 h 2468044"/>
                <a:gd name="connsiteX201" fmla="*/ 1391108 w 1906136"/>
                <a:gd name="connsiteY201" fmla="*/ 849690 h 2468044"/>
                <a:gd name="connsiteX202" fmla="*/ 1401663 w 1906136"/>
                <a:gd name="connsiteY202" fmla="*/ 840377 h 2468044"/>
                <a:gd name="connsiteX203" fmla="*/ 1408803 w 1906136"/>
                <a:gd name="connsiteY203" fmla="*/ 840377 h 2468044"/>
                <a:gd name="connsiteX204" fmla="*/ 1405698 w 1906136"/>
                <a:gd name="connsiteY204" fmla="*/ 837272 h 2468044"/>
                <a:gd name="connsiteX205" fmla="*/ 1398558 w 1906136"/>
                <a:gd name="connsiteY205" fmla="*/ 835099 h 2468044"/>
                <a:gd name="connsiteX206" fmla="*/ 1392349 w 1906136"/>
                <a:gd name="connsiteY206" fmla="*/ 832926 h 2468044"/>
                <a:gd name="connsiteX207" fmla="*/ 1398558 w 1906136"/>
                <a:gd name="connsiteY207" fmla="*/ 814920 h 2468044"/>
                <a:gd name="connsiteX208" fmla="*/ 1406940 w 1906136"/>
                <a:gd name="connsiteY208" fmla="*/ 802192 h 2468044"/>
                <a:gd name="connsiteX209" fmla="*/ 1420600 w 1906136"/>
                <a:gd name="connsiteY209" fmla="*/ 792879 h 2468044"/>
                <a:gd name="connsiteX210" fmla="*/ 1435191 w 1906136"/>
                <a:gd name="connsiteY210" fmla="*/ 785428 h 2468044"/>
                <a:gd name="connsiteX211" fmla="*/ 1448850 w 1906136"/>
                <a:gd name="connsiteY211" fmla="*/ 780150 h 2468044"/>
                <a:gd name="connsiteX212" fmla="*/ 1465615 w 1906136"/>
                <a:gd name="connsiteY212" fmla="*/ 772700 h 2468044"/>
                <a:gd name="connsiteX213" fmla="*/ 1478032 w 1906136"/>
                <a:gd name="connsiteY213" fmla="*/ 763386 h 2468044"/>
                <a:gd name="connsiteX214" fmla="*/ 1478032 w 1906136"/>
                <a:gd name="connsiteY214" fmla="*/ 761213 h 2468044"/>
                <a:gd name="connsiteX215" fmla="*/ 1478032 w 1906136"/>
                <a:gd name="connsiteY215" fmla="*/ 759040 h 2468044"/>
                <a:gd name="connsiteX216" fmla="*/ 1480205 w 1906136"/>
                <a:gd name="connsiteY216" fmla="*/ 759040 h 2468044"/>
                <a:gd name="connsiteX217" fmla="*/ 1482379 w 1906136"/>
                <a:gd name="connsiteY217" fmla="*/ 759040 h 2468044"/>
                <a:gd name="connsiteX218" fmla="*/ 1482379 w 1906136"/>
                <a:gd name="connsiteY218" fmla="*/ 763386 h 2468044"/>
                <a:gd name="connsiteX219" fmla="*/ 1489519 w 1906136"/>
                <a:gd name="connsiteY219" fmla="*/ 766491 h 2468044"/>
                <a:gd name="connsiteX220" fmla="*/ 1482379 w 1906136"/>
                <a:gd name="connsiteY220" fmla="*/ 775804 h 2468044"/>
                <a:gd name="connsiteX221" fmla="*/ 1475238 w 1906136"/>
                <a:gd name="connsiteY221" fmla="*/ 781082 h 2468044"/>
                <a:gd name="connsiteX222" fmla="*/ 1465925 w 1906136"/>
                <a:gd name="connsiteY222" fmla="*/ 787291 h 2468044"/>
                <a:gd name="connsiteX223" fmla="*/ 1465925 w 1906136"/>
                <a:gd name="connsiteY223" fmla="*/ 803123 h 2468044"/>
                <a:gd name="connsiteX224" fmla="*/ 1484552 w 1906136"/>
                <a:gd name="connsiteY224" fmla="*/ 795673 h 2468044"/>
                <a:gd name="connsiteX225" fmla="*/ 1499143 w 1906136"/>
                <a:gd name="connsiteY225" fmla="*/ 785117 h 2468044"/>
                <a:gd name="connsiteX226" fmla="*/ 1509698 w 1906136"/>
                <a:gd name="connsiteY226" fmla="*/ 772389 h 2468044"/>
                <a:gd name="connsiteX227" fmla="*/ 1511871 w 1906136"/>
                <a:gd name="connsiteY227" fmla="*/ 770216 h 2468044"/>
                <a:gd name="connsiteX228" fmla="*/ 1511871 w 1906136"/>
                <a:gd name="connsiteY228" fmla="*/ 768043 h 2468044"/>
                <a:gd name="connsiteX229" fmla="*/ 1514044 w 1906136"/>
                <a:gd name="connsiteY229" fmla="*/ 768043 h 2468044"/>
                <a:gd name="connsiteX230" fmla="*/ 1514044 w 1906136"/>
                <a:gd name="connsiteY230" fmla="*/ 765870 h 2468044"/>
                <a:gd name="connsiteX231" fmla="*/ 1514044 w 1906136"/>
                <a:gd name="connsiteY231" fmla="*/ 762765 h 2468044"/>
                <a:gd name="connsiteX232" fmla="*/ 1504731 w 1906136"/>
                <a:gd name="connsiteY232" fmla="*/ 751279 h 2468044"/>
                <a:gd name="connsiteX233" fmla="*/ 1497590 w 1906136"/>
                <a:gd name="connsiteY233" fmla="*/ 740724 h 2468044"/>
                <a:gd name="connsiteX234" fmla="*/ 1488277 w 1906136"/>
                <a:gd name="connsiteY234" fmla="*/ 730169 h 2468044"/>
                <a:gd name="connsiteX235" fmla="*/ 1473686 w 1906136"/>
                <a:gd name="connsiteY235" fmla="*/ 722718 h 2468044"/>
                <a:gd name="connsiteX236" fmla="*/ 1475859 w 1906136"/>
                <a:gd name="connsiteY236" fmla="*/ 711231 h 2468044"/>
                <a:gd name="connsiteX237" fmla="*/ 1478032 w 1906136"/>
                <a:gd name="connsiteY237" fmla="*/ 703781 h 2468044"/>
                <a:gd name="connsiteX238" fmla="*/ 1481137 w 1906136"/>
                <a:gd name="connsiteY238" fmla="*/ 696330 h 2468044"/>
                <a:gd name="connsiteX239" fmla="*/ 1486414 w 1906136"/>
                <a:gd name="connsiteY239" fmla="*/ 687017 h 2468044"/>
                <a:gd name="connsiteX240" fmla="*/ 1483310 w 1906136"/>
                <a:gd name="connsiteY240" fmla="*/ 683912 h 2468044"/>
                <a:gd name="connsiteX241" fmla="*/ 1479274 w 1906136"/>
                <a:gd name="connsiteY241" fmla="*/ 681739 h 2468044"/>
                <a:gd name="connsiteX242" fmla="*/ 1476170 w 1906136"/>
                <a:gd name="connsiteY242" fmla="*/ 679566 h 2468044"/>
                <a:gd name="connsiteX243" fmla="*/ 1473996 w 1906136"/>
                <a:gd name="connsiteY243" fmla="*/ 678635 h 2468044"/>
                <a:gd name="connsiteX244" fmla="*/ 1471823 w 1906136"/>
                <a:gd name="connsiteY244" fmla="*/ 674288 h 2468044"/>
                <a:gd name="connsiteX245" fmla="*/ 1470892 w 1906136"/>
                <a:gd name="connsiteY245" fmla="*/ 671184 h 2468044"/>
                <a:gd name="connsiteX246" fmla="*/ 1446988 w 1906136"/>
                <a:gd name="connsiteY246" fmla="*/ 676461 h 2468044"/>
                <a:gd name="connsiteX247" fmla="*/ 1425257 w 1906136"/>
                <a:gd name="connsiteY247" fmla="*/ 685775 h 2468044"/>
                <a:gd name="connsiteX248" fmla="*/ 1407561 w 1906136"/>
                <a:gd name="connsiteY248" fmla="*/ 698503 h 2468044"/>
                <a:gd name="connsiteX249" fmla="*/ 1403525 w 1906136"/>
                <a:gd name="connsiteY249" fmla="*/ 698503 h 2468044"/>
                <a:gd name="connsiteX250" fmla="*/ 1418116 w 1906136"/>
                <a:gd name="connsiteY250" fmla="*/ 681739 h 2468044"/>
                <a:gd name="connsiteX251" fmla="*/ 1437985 w 1906136"/>
                <a:gd name="connsiteY251" fmla="*/ 672426 h 2468044"/>
                <a:gd name="connsiteX252" fmla="*/ 1459716 w 1906136"/>
                <a:gd name="connsiteY252" fmla="*/ 664975 h 2468044"/>
                <a:gd name="connsiteX253" fmla="*/ 1485793 w 1906136"/>
                <a:gd name="connsiteY253" fmla="*/ 661870 h 2468044"/>
                <a:gd name="connsiteX254" fmla="*/ 1510940 w 1906136"/>
                <a:gd name="connsiteY254" fmla="*/ 657524 h 2468044"/>
                <a:gd name="connsiteX255" fmla="*/ 1537017 w 1906136"/>
                <a:gd name="connsiteY255" fmla="*/ 654420 h 2468044"/>
                <a:gd name="connsiteX256" fmla="*/ 1562163 w 1906136"/>
                <a:gd name="connsiteY256" fmla="*/ 649142 h 2468044"/>
                <a:gd name="connsiteX257" fmla="*/ 1583894 w 1906136"/>
                <a:gd name="connsiteY257" fmla="*/ 639829 h 2468044"/>
                <a:gd name="connsiteX258" fmla="*/ 1603763 w 1906136"/>
                <a:gd name="connsiteY258" fmla="*/ 625238 h 2468044"/>
                <a:gd name="connsiteX259" fmla="*/ 1603763 w 1906136"/>
                <a:gd name="connsiteY259" fmla="*/ 622133 h 2468044"/>
                <a:gd name="connsiteX260" fmla="*/ 1603763 w 1906136"/>
                <a:gd name="connsiteY260" fmla="*/ 619960 h 2468044"/>
                <a:gd name="connsiteX261" fmla="*/ 1603763 w 1906136"/>
                <a:gd name="connsiteY261" fmla="*/ 615614 h 2468044"/>
                <a:gd name="connsiteX262" fmla="*/ 1601590 w 1906136"/>
                <a:gd name="connsiteY262" fmla="*/ 614683 h 2468044"/>
                <a:gd name="connsiteX263" fmla="*/ 1601590 w 1906136"/>
                <a:gd name="connsiteY263" fmla="*/ 610336 h 2468044"/>
                <a:gd name="connsiteX264" fmla="*/ 1601590 w 1906136"/>
                <a:gd name="connsiteY264" fmla="*/ 607232 h 2468044"/>
                <a:gd name="connsiteX265" fmla="*/ 1603763 w 1906136"/>
                <a:gd name="connsiteY265" fmla="*/ 601023 h 2468044"/>
                <a:gd name="connsiteX266" fmla="*/ 1601590 w 1906136"/>
                <a:gd name="connsiteY266" fmla="*/ 595746 h 2468044"/>
                <a:gd name="connsiteX267" fmla="*/ 1601590 w 1906136"/>
                <a:gd name="connsiteY267" fmla="*/ 590468 h 2468044"/>
                <a:gd name="connsiteX268" fmla="*/ 1600658 w 1906136"/>
                <a:gd name="connsiteY268" fmla="*/ 586122 h 2468044"/>
                <a:gd name="connsiteX269" fmla="*/ 1600658 w 1906136"/>
                <a:gd name="connsiteY269" fmla="*/ 580844 h 2468044"/>
                <a:gd name="connsiteX270" fmla="*/ 1581721 w 1906136"/>
                <a:gd name="connsiteY270" fmla="*/ 580844 h 2468044"/>
                <a:gd name="connsiteX271" fmla="*/ 1579548 w 1906136"/>
                <a:gd name="connsiteY271" fmla="*/ 566253 h 2468044"/>
                <a:gd name="connsiteX272" fmla="*/ 1572408 w 1906136"/>
                <a:gd name="connsiteY272" fmla="*/ 556940 h 2468044"/>
                <a:gd name="connsiteX273" fmla="*/ 1565268 w 1906136"/>
                <a:gd name="connsiteY273" fmla="*/ 549489 h 2468044"/>
                <a:gd name="connsiteX274" fmla="*/ 1552850 w 1906136"/>
                <a:gd name="connsiteY274" fmla="*/ 546385 h 2468044"/>
                <a:gd name="connsiteX275" fmla="*/ 1543536 w 1906136"/>
                <a:gd name="connsiteY275" fmla="*/ 556940 h 2468044"/>
                <a:gd name="connsiteX276" fmla="*/ 1532981 w 1906136"/>
                <a:gd name="connsiteY276" fmla="*/ 566253 h 2468044"/>
                <a:gd name="connsiteX277" fmla="*/ 1521495 w 1906136"/>
                <a:gd name="connsiteY277" fmla="*/ 577740 h 2468044"/>
                <a:gd name="connsiteX278" fmla="*/ 1518390 w 1906136"/>
                <a:gd name="connsiteY278" fmla="*/ 577740 h 2468044"/>
                <a:gd name="connsiteX279" fmla="*/ 1530808 w 1906136"/>
                <a:gd name="connsiteY279" fmla="*/ 558803 h 2468044"/>
                <a:gd name="connsiteX280" fmla="*/ 1542295 w 1906136"/>
                <a:gd name="connsiteY280" fmla="*/ 536761 h 2468044"/>
                <a:gd name="connsiteX281" fmla="*/ 1528635 w 1906136"/>
                <a:gd name="connsiteY281" fmla="*/ 526206 h 2468044"/>
                <a:gd name="connsiteX282" fmla="*/ 1525531 w 1906136"/>
                <a:gd name="connsiteY282" fmla="*/ 516892 h 2468044"/>
                <a:gd name="connsiteX283" fmla="*/ 1527704 w 1906136"/>
                <a:gd name="connsiteY283" fmla="*/ 506337 h 2468044"/>
                <a:gd name="connsiteX284" fmla="*/ 1527704 w 1906136"/>
                <a:gd name="connsiteY284" fmla="*/ 494851 h 2468044"/>
                <a:gd name="connsiteX285" fmla="*/ 1521495 w 1906136"/>
                <a:gd name="connsiteY285" fmla="*/ 480260 h 2468044"/>
                <a:gd name="connsiteX286" fmla="*/ 1520563 w 1906136"/>
                <a:gd name="connsiteY286" fmla="*/ 478087 h 2468044"/>
                <a:gd name="connsiteX287" fmla="*/ 1516528 w 1906136"/>
                <a:gd name="connsiteY287" fmla="*/ 478087 h 2468044"/>
                <a:gd name="connsiteX288" fmla="*/ 1514354 w 1906136"/>
                <a:gd name="connsiteY288" fmla="*/ 478087 h 2468044"/>
                <a:gd name="connsiteX289" fmla="*/ 1511250 w 1906136"/>
                <a:gd name="connsiteY289" fmla="*/ 478087 h 2468044"/>
                <a:gd name="connsiteX290" fmla="*/ 1507214 w 1906136"/>
                <a:gd name="connsiteY290" fmla="*/ 478087 h 2468044"/>
                <a:gd name="connsiteX291" fmla="*/ 1506283 w 1906136"/>
                <a:gd name="connsiteY291" fmla="*/ 477155 h 2468044"/>
                <a:gd name="connsiteX292" fmla="*/ 1504110 w 1906136"/>
                <a:gd name="connsiteY292" fmla="*/ 472809 h 2468044"/>
                <a:gd name="connsiteX293" fmla="*/ 1501937 w 1906136"/>
                <a:gd name="connsiteY293" fmla="*/ 469705 h 2468044"/>
                <a:gd name="connsiteX294" fmla="*/ 1504110 w 1906136"/>
                <a:gd name="connsiteY294" fmla="*/ 465358 h 2468044"/>
                <a:gd name="connsiteX295" fmla="*/ 1504110 w 1906136"/>
                <a:gd name="connsiteY295" fmla="*/ 462254 h 2468044"/>
                <a:gd name="connsiteX296" fmla="*/ 1506283 w 1906136"/>
                <a:gd name="connsiteY296" fmla="*/ 460081 h 2468044"/>
                <a:gd name="connsiteX297" fmla="*/ 1506283 w 1906136"/>
                <a:gd name="connsiteY297" fmla="*/ 455734 h 2468044"/>
                <a:gd name="connsiteX298" fmla="*/ 1506283 w 1906136"/>
                <a:gd name="connsiteY298" fmla="*/ 452630 h 2468044"/>
                <a:gd name="connsiteX299" fmla="*/ 1500074 w 1906136"/>
                <a:gd name="connsiteY299" fmla="*/ 443317 h 2468044"/>
                <a:gd name="connsiteX300" fmla="*/ 1492934 w 1906136"/>
                <a:gd name="connsiteY300" fmla="*/ 435866 h 2468044"/>
                <a:gd name="connsiteX301" fmla="*/ 1485793 w 1906136"/>
                <a:gd name="connsiteY301" fmla="*/ 428415 h 2468044"/>
                <a:gd name="connsiteX302" fmla="*/ 1480516 w 1906136"/>
                <a:gd name="connsiteY302" fmla="*/ 420964 h 2468044"/>
                <a:gd name="connsiteX303" fmla="*/ 1478343 w 1906136"/>
                <a:gd name="connsiteY303" fmla="*/ 408236 h 2468044"/>
                <a:gd name="connsiteX304" fmla="*/ 1463752 w 1906136"/>
                <a:gd name="connsiteY304" fmla="*/ 419723 h 2468044"/>
                <a:gd name="connsiteX305" fmla="*/ 1455370 w 1906136"/>
                <a:gd name="connsiteY305" fmla="*/ 434314 h 2468044"/>
                <a:gd name="connsiteX306" fmla="*/ 1443883 w 1906136"/>
                <a:gd name="connsiteY306" fmla="*/ 447973 h 2468044"/>
                <a:gd name="connsiteX307" fmla="*/ 1429292 w 1906136"/>
                <a:gd name="connsiteY307" fmla="*/ 459460 h 2468044"/>
                <a:gd name="connsiteX308" fmla="*/ 1428361 w 1906136"/>
                <a:gd name="connsiteY308" fmla="*/ 455114 h 2468044"/>
                <a:gd name="connsiteX309" fmla="*/ 1422152 w 1906136"/>
                <a:gd name="connsiteY309" fmla="*/ 454182 h 2468044"/>
                <a:gd name="connsiteX310" fmla="*/ 1419048 w 1906136"/>
                <a:gd name="connsiteY310" fmla="*/ 449836 h 2468044"/>
                <a:gd name="connsiteX311" fmla="*/ 1415012 w 1906136"/>
                <a:gd name="connsiteY311" fmla="*/ 447663 h 2468044"/>
                <a:gd name="connsiteX312" fmla="*/ 1411907 w 1906136"/>
                <a:gd name="connsiteY312" fmla="*/ 444558 h 2468044"/>
                <a:gd name="connsiteX313" fmla="*/ 1409734 w 1906136"/>
                <a:gd name="connsiteY313" fmla="*/ 442385 h 2468044"/>
                <a:gd name="connsiteX314" fmla="*/ 1406630 w 1906136"/>
                <a:gd name="connsiteY314" fmla="*/ 431830 h 2468044"/>
                <a:gd name="connsiteX315" fmla="*/ 1404457 w 1906136"/>
                <a:gd name="connsiteY315" fmla="*/ 417239 h 2468044"/>
                <a:gd name="connsiteX316" fmla="*/ 1400421 w 1906136"/>
                <a:gd name="connsiteY316" fmla="*/ 400475 h 2468044"/>
                <a:gd name="connsiteX317" fmla="*/ 1399490 w 1906136"/>
                <a:gd name="connsiteY317" fmla="*/ 391162 h 2468044"/>
                <a:gd name="connsiteX318" fmla="*/ 1395454 w 1906136"/>
                <a:gd name="connsiteY318" fmla="*/ 388057 h 2468044"/>
                <a:gd name="connsiteX319" fmla="*/ 1390176 w 1906136"/>
                <a:gd name="connsiteY319" fmla="*/ 385884 h 2468044"/>
                <a:gd name="connsiteX320" fmla="*/ 1384899 w 1906136"/>
                <a:gd name="connsiteY320" fmla="*/ 383711 h 2468044"/>
                <a:gd name="connsiteX321" fmla="*/ 1378690 w 1906136"/>
                <a:gd name="connsiteY321" fmla="*/ 383711 h 2468044"/>
                <a:gd name="connsiteX322" fmla="*/ 1375585 w 1906136"/>
                <a:gd name="connsiteY322" fmla="*/ 382780 h 2468044"/>
                <a:gd name="connsiteX323" fmla="*/ 1370308 w 1906136"/>
                <a:gd name="connsiteY323" fmla="*/ 378433 h 2468044"/>
                <a:gd name="connsiteX324" fmla="*/ 1364099 w 1906136"/>
                <a:gd name="connsiteY324" fmla="*/ 369120 h 2468044"/>
                <a:gd name="connsiteX325" fmla="*/ 1358821 w 1906136"/>
                <a:gd name="connsiteY325" fmla="*/ 356392 h 2468044"/>
                <a:gd name="connsiteX326" fmla="*/ 1353544 w 1906136"/>
                <a:gd name="connsiteY326" fmla="*/ 347078 h 2468044"/>
                <a:gd name="connsiteX327" fmla="*/ 1329639 w 1906136"/>
                <a:gd name="connsiteY327" fmla="*/ 351425 h 2468044"/>
                <a:gd name="connsiteX328" fmla="*/ 1307908 w 1906136"/>
                <a:gd name="connsiteY328" fmla="*/ 351425 h 2468044"/>
                <a:gd name="connsiteX329" fmla="*/ 1282762 w 1906136"/>
                <a:gd name="connsiteY329" fmla="*/ 347078 h 2468044"/>
                <a:gd name="connsiteX330" fmla="*/ 1282762 w 1906136"/>
                <a:gd name="connsiteY330" fmla="*/ 351425 h 2468044"/>
                <a:gd name="connsiteX331" fmla="*/ 1278726 w 1906136"/>
                <a:gd name="connsiteY331" fmla="*/ 351425 h 2468044"/>
                <a:gd name="connsiteX332" fmla="*/ 1280899 w 1906136"/>
                <a:gd name="connsiteY332" fmla="*/ 369431 h 2468044"/>
                <a:gd name="connsiteX333" fmla="*/ 1286177 w 1906136"/>
                <a:gd name="connsiteY333" fmla="*/ 388368 h 2468044"/>
                <a:gd name="connsiteX334" fmla="*/ 1290213 w 1906136"/>
                <a:gd name="connsiteY334" fmla="*/ 405132 h 2468044"/>
                <a:gd name="connsiteX335" fmla="*/ 1293317 w 1906136"/>
                <a:gd name="connsiteY335" fmla="*/ 420964 h 2468044"/>
                <a:gd name="connsiteX336" fmla="*/ 1290213 w 1906136"/>
                <a:gd name="connsiteY336" fmla="*/ 435555 h 2468044"/>
                <a:gd name="connsiteX337" fmla="*/ 1283072 w 1906136"/>
                <a:gd name="connsiteY337" fmla="*/ 448284 h 2468044"/>
                <a:gd name="connsiteX338" fmla="*/ 1285246 w 1906136"/>
                <a:gd name="connsiteY338" fmla="*/ 454493 h 2468044"/>
                <a:gd name="connsiteX339" fmla="*/ 1288350 w 1906136"/>
                <a:gd name="connsiteY339" fmla="*/ 457597 h 2468044"/>
                <a:gd name="connsiteX340" fmla="*/ 1292386 w 1906136"/>
                <a:gd name="connsiteY340" fmla="*/ 459770 h 2468044"/>
                <a:gd name="connsiteX341" fmla="*/ 1295490 w 1906136"/>
                <a:gd name="connsiteY341" fmla="*/ 461943 h 2468044"/>
                <a:gd name="connsiteX342" fmla="*/ 1302630 w 1906136"/>
                <a:gd name="connsiteY342" fmla="*/ 465048 h 2468044"/>
                <a:gd name="connsiteX343" fmla="*/ 1302630 w 1906136"/>
                <a:gd name="connsiteY343" fmla="*/ 481812 h 2468044"/>
                <a:gd name="connsiteX344" fmla="*/ 1304804 w 1906136"/>
                <a:gd name="connsiteY344" fmla="*/ 498576 h 2468044"/>
                <a:gd name="connsiteX345" fmla="*/ 1302630 w 1906136"/>
                <a:gd name="connsiteY345" fmla="*/ 509131 h 2468044"/>
                <a:gd name="connsiteX346" fmla="*/ 1297353 w 1906136"/>
                <a:gd name="connsiteY346" fmla="*/ 528068 h 2468044"/>
                <a:gd name="connsiteX347" fmla="*/ 1288040 w 1906136"/>
                <a:gd name="connsiteY347" fmla="*/ 542659 h 2468044"/>
                <a:gd name="connsiteX348" fmla="*/ 1273449 w 1906136"/>
                <a:gd name="connsiteY348" fmla="*/ 553214 h 2468044"/>
                <a:gd name="connsiteX349" fmla="*/ 1258858 w 1906136"/>
                <a:gd name="connsiteY349" fmla="*/ 560665 h 2468044"/>
                <a:gd name="connsiteX350" fmla="*/ 1264135 w 1906136"/>
                <a:gd name="connsiteY350" fmla="*/ 577429 h 2468044"/>
                <a:gd name="connsiteX351" fmla="*/ 1268171 w 1906136"/>
                <a:gd name="connsiteY351" fmla="*/ 595435 h 2468044"/>
                <a:gd name="connsiteX352" fmla="*/ 1270344 w 1906136"/>
                <a:gd name="connsiteY352" fmla="*/ 610026 h 2468044"/>
                <a:gd name="connsiteX353" fmla="*/ 1270344 w 1906136"/>
                <a:gd name="connsiteY353" fmla="*/ 621513 h 2468044"/>
                <a:gd name="connsiteX354" fmla="*/ 1268171 w 1906136"/>
                <a:gd name="connsiteY354" fmla="*/ 624617 h 2468044"/>
                <a:gd name="connsiteX355" fmla="*/ 1268171 w 1906136"/>
                <a:gd name="connsiteY355" fmla="*/ 626790 h 2468044"/>
                <a:gd name="connsiteX356" fmla="*/ 1268171 w 1906136"/>
                <a:gd name="connsiteY356" fmla="*/ 628963 h 2468044"/>
                <a:gd name="connsiteX357" fmla="*/ 1265998 w 1906136"/>
                <a:gd name="connsiteY357" fmla="*/ 628963 h 2468044"/>
                <a:gd name="connsiteX358" fmla="*/ 1262893 w 1906136"/>
                <a:gd name="connsiteY358" fmla="*/ 629895 h 2468044"/>
                <a:gd name="connsiteX359" fmla="*/ 1260720 w 1906136"/>
                <a:gd name="connsiteY359" fmla="*/ 629895 h 2468044"/>
                <a:gd name="connsiteX360" fmla="*/ 1258547 w 1906136"/>
                <a:gd name="connsiteY360" fmla="*/ 632068 h 2468044"/>
                <a:gd name="connsiteX361" fmla="*/ 1256374 w 1906136"/>
                <a:gd name="connsiteY361" fmla="*/ 632068 h 2468044"/>
                <a:gd name="connsiteX362" fmla="*/ 1253270 w 1906136"/>
                <a:gd name="connsiteY362" fmla="*/ 634241 h 2468044"/>
                <a:gd name="connsiteX363" fmla="*/ 1242714 w 1906136"/>
                <a:gd name="connsiteY363" fmla="*/ 617477 h 2468044"/>
                <a:gd name="connsiteX364" fmla="*/ 1233401 w 1906136"/>
                <a:gd name="connsiteY364" fmla="*/ 604748 h 2468044"/>
                <a:gd name="connsiteX365" fmla="*/ 1229365 w 1906136"/>
                <a:gd name="connsiteY365" fmla="*/ 593262 h 2468044"/>
                <a:gd name="connsiteX366" fmla="*/ 1228434 w 1906136"/>
                <a:gd name="connsiteY366" fmla="*/ 582707 h 2468044"/>
                <a:gd name="connsiteX367" fmla="*/ 1226261 w 1906136"/>
                <a:gd name="connsiteY367" fmla="*/ 571220 h 2468044"/>
                <a:gd name="connsiteX368" fmla="*/ 1222225 w 1906136"/>
                <a:gd name="connsiteY368" fmla="*/ 556629 h 2468044"/>
                <a:gd name="connsiteX369" fmla="*/ 1219121 w 1906136"/>
                <a:gd name="connsiteY369" fmla="*/ 536761 h 2468044"/>
                <a:gd name="connsiteX370" fmla="*/ 1189939 w 1906136"/>
                <a:gd name="connsiteY370" fmla="*/ 529310 h 2468044"/>
                <a:gd name="connsiteX371" fmla="*/ 1185903 w 1906136"/>
                <a:gd name="connsiteY371" fmla="*/ 529310 h 2468044"/>
                <a:gd name="connsiteX372" fmla="*/ 1184972 w 1906136"/>
                <a:gd name="connsiteY372" fmla="*/ 531483 h 2468044"/>
                <a:gd name="connsiteX373" fmla="*/ 1180936 w 1906136"/>
                <a:gd name="connsiteY373" fmla="*/ 533656 h 2468044"/>
                <a:gd name="connsiteX374" fmla="*/ 1178763 w 1906136"/>
                <a:gd name="connsiteY374" fmla="*/ 535829 h 2468044"/>
                <a:gd name="connsiteX375" fmla="*/ 1175658 w 1906136"/>
                <a:gd name="connsiteY375" fmla="*/ 535829 h 2468044"/>
                <a:gd name="connsiteX376" fmla="*/ 1171622 w 1906136"/>
                <a:gd name="connsiteY376" fmla="*/ 536761 h 2468044"/>
                <a:gd name="connsiteX377" fmla="*/ 1168518 w 1906136"/>
                <a:gd name="connsiteY377" fmla="*/ 535829 h 2468044"/>
                <a:gd name="connsiteX378" fmla="*/ 1163240 w 1906136"/>
                <a:gd name="connsiteY378" fmla="*/ 533656 h 2468044"/>
                <a:gd name="connsiteX379" fmla="*/ 1150202 w 1906136"/>
                <a:gd name="connsiteY379" fmla="*/ 527137 h 2468044"/>
                <a:gd name="connsiteX380" fmla="*/ 1139646 w 1906136"/>
                <a:gd name="connsiteY380" fmla="*/ 515650 h 2468044"/>
                <a:gd name="connsiteX381" fmla="*/ 1127229 w 1906136"/>
                <a:gd name="connsiteY381" fmla="*/ 502922 h 2468044"/>
                <a:gd name="connsiteX382" fmla="*/ 1113569 w 1906136"/>
                <a:gd name="connsiteY382" fmla="*/ 493609 h 2468044"/>
                <a:gd name="connsiteX383" fmla="*/ 1101151 w 1906136"/>
                <a:gd name="connsiteY383" fmla="*/ 488331 h 2468044"/>
                <a:gd name="connsiteX384" fmla="*/ 1088733 w 1906136"/>
                <a:gd name="connsiteY384" fmla="*/ 490504 h 2468044"/>
                <a:gd name="connsiteX385" fmla="*/ 1083456 w 1906136"/>
                <a:gd name="connsiteY385" fmla="*/ 488331 h 2468044"/>
                <a:gd name="connsiteX386" fmla="*/ 1077247 w 1906136"/>
                <a:gd name="connsiteY386" fmla="*/ 488331 h 2468044"/>
                <a:gd name="connsiteX387" fmla="*/ 1076316 w 1906136"/>
                <a:gd name="connsiteY387" fmla="*/ 486158 h 2468044"/>
                <a:gd name="connsiteX388" fmla="*/ 1076316 w 1906136"/>
                <a:gd name="connsiteY388" fmla="*/ 485227 h 2468044"/>
                <a:gd name="connsiteX389" fmla="*/ 1076316 w 1906136"/>
                <a:gd name="connsiteY389" fmla="*/ 483054 h 2468044"/>
                <a:gd name="connsiteX390" fmla="*/ 1076316 w 1906136"/>
                <a:gd name="connsiteY390" fmla="*/ 480881 h 2468044"/>
                <a:gd name="connsiteX391" fmla="*/ 1076316 w 1906136"/>
                <a:gd name="connsiteY391" fmla="*/ 477776 h 2468044"/>
                <a:gd name="connsiteX392" fmla="*/ 1076316 w 1906136"/>
                <a:gd name="connsiteY392" fmla="*/ 473430 h 2468044"/>
                <a:gd name="connsiteX393" fmla="*/ 1072280 w 1906136"/>
                <a:gd name="connsiteY393" fmla="*/ 470325 h 2468044"/>
                <a:gd name="connsiteX394" fmla="*/ 1072280 w 1906136"/>
                <a:gd name="connsiteY394" fmla="*/ 461012 h 2468044"/>
                <a:gd name="connsiteX395" fmla="*/ 1052411 w 1906136"/>
                <a:gd name="connsiteY395" fmla="*/ 461012 h 2468044"/>
                <a:gd name="connsiteX396" fmla="*/ 1052411 w 1906136"/>
                <a:gd name="connsiteY396" fmla="*/ 441143 h 2468044"/>
                <a:gd name="connsiteX397" fmla="*/ 1048375 w 1906136"/>
                <a:gd name="connsiteY397" fmla="*/ 421275 h 2468044"/>
                <a:gd name="connsiteX398" fmla="*/ 1042166 w 1906136"/>
                <a:gd name="connsiteY398" fmla="*/ 406684 h 2468044"/>
                <a:gd name="connsiteX399" fmla="*/ 1042166 w 1906136"/>
                <a:gd name="connsiteY399" fmla="*/ 382469 h 2468044"/>
                <a:gd name="connsiteX400" fmla="*/ 1048375 w 1906136"/>
                <a:gd name="connsiteY400" fmla="*/ 365705 h 2468044"/>
                <a:gd name="connsiteX401" fmla="*/ 1057689 w 1906136"/>
                <a:gd name="connsiteY401" fmla="*/ 355150 h 2468044"/>
                <a:gd name="connsiteX402" fmla="*/ 1072280 w 1906136"/>
                <a:gd name="connsiteY402" fmla="*/ 345837 h 2468044"/>
                <a:gd name="connsiteX403" fmla="*/ 1089044 w 1906136"/>
                <a:gd name="connsiteY403" fmla="*/ 340559 h 2468044"/>
                <a:gd name="connsiteX404" fmla="*/ 1089044 w 1906136"/>
                <a:gd name="connsiteY404" fmla="*/ 335282 h 2468044"/>
                <a:gd name="connsiteX405" fmla="*/ 1086871 w 1906136"/>
                <a:gd name="connsiteY405" fmla="*/ 329073 h 2468044"/>
                <a:gd name="connsiteX406" fmla="*/ 1086871 w 1906136"/>
                <a:gd name="connsiteY406" fmla="*/ 325968 h 2468044"/>
                <a:gd name="connsiteX407" fmla="*/ 1084698 w 1906136"/>
                <a:gd name="connsiteY407" fmla="*/ 323795 h 2468044"/>
                <a:gd name="connsiteX408" fmla="*/ 1083766 w 1906136"/>
                <a:gd name="connsiteY408" fmla="*/ 320691 h 2468044"/>
                <a:gd name="connsiteX409" fmla="*/ 1081593 w 1906136"/>
                <a:gd name="connsiteY409" fmla="*/ 316344 h 2468044"/>
                <a:gd name="connsiteX410" fmla="*/ 1072280 w 1906136"/>
                <a:gd name="connsiteY410" fmla="*/ 316344 h 2468044"/>
                <a:gd name="connsiteX411" fmla="*/ 1072280 w 1906136"/>
                <a:gd name="connsiteY411" fmla="*/ 313240 h 2468044"/>
                <a:gd name="connsiteX412" fmla="*/ 1079420 w 1906136"/>
                <a:gd name="connsiteY412" fmla="*/ 314171 h 2468044"/>
                <a:gd name="connsiteX413" fmla="*/ 1083456 w 1906136"/>
                <a:gd name="connsiteY413" fmla="*/ 316344 h 2468044"/>
                <a:gd name="connsiteX414" fmla="*/ 1088733 w 1906136"/>
                <a:gd name="connsiteY414" fmla="*/ 318517 h 2468044"/>
                <a:gd name="connsiteX415" fmla="*/ 1094011 w 1906136"/>
                <a:gd name="connsiteY415" fmla="*/ 320691 h 2468044"/>
                <a:gd name="connsiteX416" fmla="*/ 1101151 w 1906136"/>
                <a:gd name="connsiteY416" fmla="*/ 320691 h 2468044"/>
                <a:gd name="connsiteX417" fmla="*/ 1105187 w 1906136"/>
                <a:gd name="connsiteY417" fmla="*/ 307031 h 2468044"/>
                <a:gd name="connsiteX418" fmla="*/ 1108291 w 1906136"/>
                <a:gd name="connsiteY418" fmla="*/ 298649 h 2468044"/>
                <a:gd name="connsiteX419" fmla="*/ 1115432 w 1906136"/>
                <a:gd name="connsiteY419" fmla="*/ 291198 h 2468044"/>
                <a:gd name="connsiteX420" fmla="*/ 1124745 w 1906136"/>
                <a:gd name="connsiteY420" fmla="*/ 283748 h 2468044"/>
                <a:gd name="connsiteX421" fmla="*/ 1126918 w 1906136"/>
                <a:gd name="connsiteY421" fmla="*/ 279401 h 2468044"/>
                <a:gd name="connsiteX422" fmla="*/ 1130023 w 1906136"/>
                <a:gd name="connsiteY422" fmla="*/ 276297 h 2468044"/>
                <a:gd name="connsiteX423" fmla="*/ 1132196 w 1906136"/>
                <a:gd name="connsiteY423" fmla="*/ 271951 h 2468044"/>
                <a:gd name="connsiteX424" fmla="*/ 1132196 w 1906136"/>
                <a:gd name="connsiteY424" fmla="*/ 266673 h 2468044"/>
                <a:gd name="connsiteX425" fmla="*/ 1130023 w 1906136"/>
                <a:gd name="connsiteY425" fmla="*/ 261395 h 2468044"/>
                <a:gd name="connsiteX426" fmla="*/ 1127849 w 1906136"/>
                <a:gd name="connsiteY426" fmla="*/ 259222 h 2468044"/>
                <a:gd name="connsiteX427" fmla="*/ 1126918 w 1906136"/>
                <a:gd name="connsiteY427" fmla="*/ 257049 h 2468044"/>
                <a:gd name="connsiteX428" fmla="*/ 1124745 w 1906136"/>
                <a:gd name="connsiteY428" fmla="*/ 254876 h 2468044"/>
                <a:gd name="connsiteX429" fmla="*/ 1120709 w 1906136"/>
                <a:gd name="connsiteY429" fmla="*/ 251772 h 2468044"/>
                <a:gd name="connsiteX430" fmla="*/ 1117605 w 1906136"/>
                <a:gd name="connsiteY430" fmla="*/ 251772 h 2468044"/>
                <a:gd name="connsiteX431" fmla="*/ 1117605 w 1906136"/>
                <a:gd name="connsiteY431" fmla="*/ 247736 h 2468044"/>
                <a:gd name="connsiteX432" fmla="*/ 1135300 w 1906136"/>
                <a:gd name="connsiteY432" fmla="*/ 252082 h 2468044"/>
                <a:gd name="connsiteX433" fmla="*/ 1147718 w 1906136"/>
                <a:gd name="connsiteY433" fmla="*/ 259533 h 2468044"/>
                <a:gd name="connsiteX434" fmla="*/ 1157031 w 1906136"/>
                <a:gd name="connsiteY434" fmla="*/ 259533 h 2468044"/>
                <a:gd name="connsiteX435" fmla="*/ 1159205 w 1906136"/>
                <a:gd name="connsiteY435" fmla="*/ 241527 h 2468044"/>
                <a:gd name="connsiteX436" fmla="*/ 1161378 w 1906136"/>
                <a:gd name="connsiteY436" fmla="*/ 230040 h 2468044"/>
                <a:gd name="connsiteX437" fmla="*/ 1157342 w 1906136"/>
                <a:gd name="connsiteY437" fmla="*/ 219485 h 2468044"/>
                <a:gd name="connsiteX438" fmla="*/ 1157342 w 1906136"/>
                <a:gd name="connsiteY438" fmla="*/ 215139 h 2468044"/>
                <a:gd name="connsiteX439" fmla="*/ 1208255 w 1906136"/>
                <a:gd name="connsiteY439" fmla="*/ 212034 h 2468044"/>
                <a:gd name="connsiteX440" fmla="*/ 1208255 w 1906136"/>
                <a:gd name="connsiteY440" fmla="*/ 205826 h 2468044"/>
                <a:gd name="connsiteX441" fmla="*/ 1206082 w 1906136"/>
                <a:gd name="connsiteY441" fmla="*/ 202721 h 2468044"/>
                <a:gd name="connsiteX442" fmla="*/ 1206082 w 1906136"/>
                <a:gd name="connsiteY442" fmla="*/ 200548 h 2468044"/>
                <a:gd name="connsiteX443" fmla="*/ 1205151 w 1906136"/>
                <a:gd name="connsiteY443" fmla="*/ 198375 h 2468044"/>
                <a:gd name="connsiteX444" fmla="*/ 1202977 w 1906136"/>
                <a:gd name="connsiteY444" fmla="*/ 197444 h 2468044"/>
                <a:gd name="connsiteX445" fmla="*/ 1200804 w 1906136"/>
                <a:gd name="connsiteY445" fmla="*/ 195270 h 2468044"/>
                <a:gd name="connsiteX446" fmla="*/ 1200804 w 1906136"/>
                <a:gd name="connsiteY446" fmla="*/ 190924 h 2468044"/>
                <a:gd name="connsiteX447" fmla="*/ 1206082 w 1906136"/>
                <a:gd name="connsiteY447" fmla="*/ 193097 h 2468044"/>
                <a:gd name="connsiteX448" fmla="*/ 1210118 w 1906136"/>
                <a:gd name="connsiteY448" fmla="*/ 195270 h 2468044"/>
                <a:gd name="connsiteX449" fmla="*/ 1213222 w 1906136"/>
                <a:gd name="connsiteY449" fmla="*/ 197444 h 2468044"/>
                <a:gd name="connsiteX450" fmla="*/ 1217258 w 1906136"/>
                <a:gd name="connsiteY450" fmla="*/ 198375 h 2468044"/>
                <a:gd name="connsiteX451" fmla="*/ 1224398 w 1906136"/>
                <a:gd name="connsiteY451" fmla="*/ 198375 h 2468044"/>
                <a:gd name="connsiteX452" fmla="*/ 1226571 w 1906136"/>
                <a:gd name="connsiteY452" fmla="*/ 187820 h 2468044"/>
                <a:gd name="connsiteX453" fmla="*/ 1229676 w 1906136"/>
                <a:gd name="connsiteY453" fmla="*/ 173229 h 2468044"/>
                <a:gd name="connsiteX454" fmla="*/ 1233711 w 1906136"/>
                <a:gd name="connsiteY454" fmla="*/ 154292 h 2468044"/>
                <a:gd name="connsiteX455" fmla="*/ 1234643 w 1906136"/>
                <a:gd name="connsiteY455" fmla="*/ 138459 h 2468044"/>
                <a:gd name="connsiteX456" fmla="*/ 1236816 w 1906136"/>
                <a:gd name="connsiteY456" fmla="*/ 125731 h 2468044"/>
                <a:gd name="connsiteX457" fmla="*/ 1236816 w 1906136"/>
                <a:gd name="connsiteY457" fmla="*/ 118280 h 2468044"/>
                <a:gd name="connsiteX458" fmla="*/ 1236816 w 1906136"/>
                <a:gd name="connsiteY458" fmla="*/ 103689 h 2468044"/>
                <a:gd name="connsiteX459" fmla="*/ 1229676 w 1906136"/>
                <a:gd name="connsiteY459" fmla="*/ 97480 h 2468044"/>
                <a:gd name="connsiteX460" fmla="*/ 1220362 w 1906136"/>
                <a:gd name="connsiteY460" fmla="*/ 99653 h 2468044"/>
                <a:gd name="connsiteX461" fmla="*/ 1211980 w 1906136"/>
                <a:gd name="connsiteY461" fmla="*/ 103999 h 2468044"/>
                <a:gd name="connsiteX462" fmla="*/ 1204840 w 1906136"/>
                <a:gd name="connsiteY462" fmla="*/ 103999 h 2468044"/>
                <a:gd name="connsiteX463" fmla="*/ 1202667 w 1906136"/>
                <a:gd name="connsiteY463" fmla="*/ 99653 h 2468044"/>
                <a:gd name="connsiteX464" fmla="*/ 1198631 w 1906136"/>
                <a:gd name="connsiteY464" fmla="*/ 97480 h 2468044"/>
                <a:gd name="connsiteX465" fmla="*/ 1197700 w 1906136"/>
                <a:gd name="connsiteY465" fmla="*/ 94376 h 2468044"/>
                <a:gd name="connsiteX466" fmla="*/ 1193664 w 1906136"/>
                <a:gd name="connsiteY466" fmla="*/ 90029 h 2468044"/>
                <a:gd name="connsiteX467" fmla="*/ 1191491 w 1906136"/>
                <a:gd name="connsiteY467" fmla="*/ 86925 h 2468044"/>
                <a:gd name="connsiteX468" fmla="*/ 1188386 w 1906136"/>
                <a:gd name="connsiteY468" fmla="*/ 84752 h 2468044"/>
                <a:gd name="connsiteX469" fmla="*/ 1184351 w 1906136"/>
                <a:gd name="connsiteY469" fmla="*/ 82579 h 2468044"/>
                <a:gd name="connsiteX470" fmla="*/ 1181246 w 1906136"/>
                <a:gd name="connsiteY470" fmla="*/ 82579 h 2468044"/>
                <a:gd name="connsiteX471" fmla="*/ 1177210 w 1906136"/>
                <a:gd name="connsiteY471" fmla="*/ 86925 h 2468044"/>
                <a:gd name="connsiteX472" fmla="*/ 1166655 w 1906136"/>
                <a:gd name="connsiteY472" fmla="*/ 96238 h 2468044"/>
                <a:gd name="connsiteX473" fmla="*/ 1162619 w 1906136"/>
                <a:gd name="connsiteY473" fmla="*/ 108966 h 2468044"/>
                <a:gd name="connsiteX474" fmla="*/ 1162619 w 1906136"/>
                <a:gd name="connsiteY474" fmla="*/ 121695 h 2468044"/>
                <a:gd name="connsiteX475" fmla="*/ 1164793 w 1906136"/>
                <a:gd name="connsiteY475" fmla="*/ 134423 h 2468044"/>
                <a:gd name="connsiteX476" fmla="*/ 1164793 w 1906136"/>
                <a:gd name="connsiteY476" fmla="*/ 147151 h 2468044"/>
                <a:gd name="connsiteX477" fmla="*/ 1157652 w 1906136"/>
                <a:gd name="connsiteY477" fmla="*/ 163915 h 2468044"/>
                <a:gd name="connsiteX478" fmla="*/ 1148339 w 1906136"/>
                <a:gd name="connsiteY478" fmla="*/ 178506 h 2468044"/>
                <a:gd name="connsiteX479" fmla="*/ 1143061 w 1906136"/>
                <a:gd name="connsiteY479" fmla="*/ 176333 h 2468044"/>
                <a:gd name="connsiteX480" fmla="*/ 1139957 w 1906136"/>
                <a:gd name="connsiteY480" fmla="*/ 175402 h 2468044"/>
                <a:gd name="connsiteX481" fmla="*/ 1137784 w 1906136"/>
                <a:gd name="connsiteY481" fmla="*/ 173229 h 2468044"/>
                <a:gd name="connsiteX482" fmla="*/ 1135611 w 1906136"/>
                <a:gd name="connsiteY482" fmla="*/ 171056 h 2468044"/>
                <a:gd name="connsiteX483" fmla="*/ 1132506 w 1906136"/>
                <a:gd name="connsiteY483" fmla="*/ 167951 h 2468044"/>
                <a:gd name="connsiteX484" fmla="*/ 1134679 w 1906136"/>
                <a:gd name="connsiteY484" fmla="*/ 161742 h 2468044"/>
                <a:gd name="connsiteX485" fmla="*/ 1134679 w 1906136"/>
                <a:gd name="connsiteY485" fmla="*/ 153360 h 2468044"/>
                <a:gd name="connsiteX486" fmla="*/ 1135611 w 1906136"/>
                <a:gd name="connsiteY486" fmla="*/ 140632 h 2468044"/>
                <a:gd name="connsiteX487" fmla="*/ 1137784 w 1906136"/>
                <a:gd name="connsiteY487" fmla="*/ 126041 h 2468044"/>
                <a:gd name="connsiteX488" fmla="*/ 1137784 w 1906136"/>
                <a:gd name="connsiteY488" fmla="*/ 114244 h 2468044"/>
                <a:gd name="connsiteX489" fmla="*/ 1128470 w 1906136"/>
                <a:gd name="connsiteY489" fmla="*/ 118590 h 2468044"/>
                <a:gd name="connsiteX490" fmla="*/ 1123193 w 1906136"/>
                <a:gd name="connsiteY490" fmla="*/ 123868 h 2468044"/>
                <a:gd name="connsiteX491" fmla="*/ 1117915 w 1906136"/>
                <a:gd name="connsiteY491" fmla="*/ 129145 h 2468044"/>
                <a:gd name="connsiteX492" fmla="*/ 1112638 w 1906136"/>
                <a:gd name="connsiteY492" fmla="*/ 134423 h 2468044"/>
                <a:gd name="connsiteX493" fmla="*/ 1101151 w 1906136"/>
                <a:gd name="connsiteY493" fmla="*/ 134423 h 2468044"/>
                <a:gd name="connsiteX494" fmla="*/ 1098047 w 1906136"/>
                <a:gd name="connsiteY494" fmla="*/ 119832 h 2468044"/>
                <a:gd name="connsiteX495" fmla="*/ 1098047 w 1906136"/>
                <a:gd name="connsiteY495" fmla="*/ 103999 h 2468044"/>
                <a:gd name="connsiteX496" fmla="*/ 1071969 w 1906136"/>
                <a:gd name="connsiteY496" fmla="*/ 103999 h 2468044"/>
                <a:gd name="connsiteX497" fmla="*/ 1076005 w 1906136"/>
                <a:gd name="connsiteY497" fmla="*/ 96549 h 2468044"/>
                <a:gd name="connsiteX498" fmla="*/ 1076936 w 1906136"/>
                <a:gd name="connsiteY498" fmla="*/ 90340 h 2468044"/>
                <a:gd name="connsiteX499" fmla="*/ 1079110 w 1906136"/>
                <a:gd name="connsiteY499" fmla="*/ 85062 h 2468044"/>
                <a:gd name="connsiteX500" fmla="*/ 1083145 w 1906136"/>
                <a:gd name="connsiteY500" fmla="*/ 81958 h 2468044"/>
                <a:gd name="connsiteX501" fmla="*/ 1088423 w 1906136"/>
                <a:gd name="connsiteY501" fmla="*/ 77611 h 2468044"/>
                <a:gd name="connsiteX502" fmla="*/ 1088423 w 1906136"/>
                <a:gd name="connsiteY502" fmla="*/ 70161 h 2468044"/>
                <a:gd name="connsiteX503" fmla="*/ 1088423 w 1906136"/>
                <a:gd name="connsiteY503" fmla="*/ 62710 h 2468044"/>
                <a:gd name="connsiteX504" fmla="*/ 1086250 w 1906136"/>
                <a:gd name="connsiteY504" fmla="*/ 59606 h 2468044"/>
                <a:gd name="connsiteX505" fmla="*/ 1083145 w 1906136"/>
                <a:gd name="connsiteY505" fmla="*/ 55259 h 2468044"/>
                <a:gd name="connsiteX506" fmla="*/ 1079110 w 1906136"/>
                <a:gd name="connsiteY506" fmla="*/ 52155 h 2468044"/>
                <a:gd name="connsiteX507" fmla="*/ 1071969 w 1906136"/>
                <a:gd name="connsiteY507" fmla="*/ 49982 h 2468044"/>
                <a:gd name="connsiteX508" fmla="*/ 1074142 w 1906136"/>
                <a:gd name="connsiteY508" fmla="*/ 42531 h 2468044"/>
                <a:gd name="connsiteX509" fmla="*/ 1076316 w 1906136"/>
                <a:gd name="connsiteY509" fmla="*/ 39427 h 2468044"/>
                <a:gd name="connsiteX510" fmla="*/ 1077247 w 1906136"/>
                <a:gd name="connsiteY510" fmla="*/ 35080 h 2468044"/>
                <a:gd name="connsiteX511" fmla="*/ 1079420 w 1906136"/>
                <a:gd name="connsiteY511" fmla="*/ 29803 h 2468044"/>
                <a:gd name="connsiteX512" fmla="*/ 1081593 w 1906136"/>
                <a:gd name="connsiteY512" fmla="*/ 25457 h 2468044"/>
                <a:gd name="connsiteX513" fmla="*/ 1079420 w 1906136"/>
                <a:gd name="connsiteY513" fmla="*/ 22352 h 2468044"/>
                <a:gd name="connsiteX514" fmla="*/ 1076316 w 1906136"/>
                <a:gd name="connsiteY514" fmla="*/ 18006 h 2468044"/>
                <a:gd name="connsiteX515" fmla="*/ 1074142 w 1906136"/>
                <a:gd name="connsiteY515" fmla="*/ 17075 h 2468044"/>
                <a:gd name="connsiteX516" fmla="*/ 1071969 w 1906136"/>
                <a:gd name="connsiteY516" fmla="*/ 14901 h 2468044"/>
                <a:gd name="connsiteX517" fmla="*/ 1069796 w 1906136"/>
                <a:gd name="connsiteY517" fmla="*/ 12728 h 2468044"/>
                <a:gd name="connsiteX518" fmla="*/ 1069796 w 1906136"/>
                <a:gd name="connsiteY518" fmla="*/ 7451 h 2468044"/>
                <a:gd name="connsiteX519" fmla="*/ 1068865 w 1906136"/>
                <a:gd name="connsiteY519" fmla="*/ 0 h 2468044"/>
                <a:gd name="connsiteX520" fmla="*/ 1057378 w 1906136"/>
                <a:gd name="connsiteY520" fmla="*/ 2173 h 2468044"/>
                <a:gd name="connsiteX521" fmla="*/ 1046823 w 1906136"/>
                <a:gd name="connsiteY521" fmla="*/ 5278 h 2468044"/>
                <a:gd name="connsiteX522" fmla="*/ 1037510 w 1906136"/>
                <a:gd name="connsiteY522" fmla="*/ 9624 h 2468044"/>
                <a:gd name="connsiteX523" fmla="*/ 1025092 w 1906136"/>
                <a:gd name="connsiteY523" fmla="*/ 29492 h 2468044"/>
                <a:gd name="connsiteX524" fmla="*/ 1021056 w 1906136"/>
                <a:gd name="connsiteY524" fmla="*/ 47498 h 2468044"/>
                <a:gd name="connsiteX525" fmla="*/ 1023229 w 1906136"/>
                <a:gd name="connsiteY525" fmla="*/ 66435 h 2468044"/>
                <a:gd name="connsiteX526" fmla="*/ 1032543 w 1906136"/>
                <a:gd name="connsiteY526" fmla="*/ 82268 h 2468044"/>
                <a:gd name="connsiteX527" fmla="*/ 1044960 w 1906136"/>
                <a:gd name="connsiteY527" fmla="*/ 96859 h 2468044"/>
                <a:gd name="connsiteX528" fmla="*/ 1047134 w 1906136"/>
                <a:gd name="connsiteY528" fmla="*/ 104310 h 2468044"/>
                <a:gd name="connsiteX529" fmla="*/ 1044960 w 1906136"/>
                <a:gd name="connsiteY529" fmla="*/ 118901 h 2468044"/>
                <a:gd name="connsiteX530" fmla="*/ 1044960 w 1906136"/>
                <a:gd name="connsiteY530" fmla="*/ 135665 h 2468044"/>
                <a:gd name="connsiteX531" fmla="*/ 1044960 w 1906136"/>
                <a:gd name="connsiteY531" fmla="*/ 150256 h 2468044"/>
                <a:gd name="connsiteX532" fmla="*/ 1032543 w 1906136"/>
                <a:gd name="connsiteY532" fmla="*/ 150256 h 2468044"/>
                <a:gd name="connsiteX533" fmla="*/ 1032543 w 1906136"/>
                <a:gd name="connsiteY533" fmla="*/ 153360 h 2468044"/>
                <a:gd name="connsiteX534" fmla="*/ 1030369 w 1906136"/>
                <a:gd name="connsiteY534" fmla="*/ 159569 h 2468044"/>
                <a:gd name="connsiteX535" fmla="*/ 1030369 w 1906136"/>
                <a:gd name="connsiteY535" fmla="*/ 162674 h 2468044"/>
                <a:gd name="connsiteX536" fmla="*/ 1028196 w 1906136"/>
                <a:gd name="connsiteY536" fmla="*/ 170124 h 2468044"/>
                <a:gd name="connsiteX537" fmla="*/ 1019814 w 1906136"/>
                <a:gd name="connsiteY537" fmla="*/ 153360 h 2468044"/>
                <a:gd name="connsiteX538" fmla="*/ 1012674 w 1906136"/>
                <a:gd name="connsiteY538" fmla="*/ 137528 h 2468044"/>
                <a:gd name="connsiteX539" fmla="*/ 988770 w 1906136"/>
                <a:gd name="connsiteY539" fmla="*/ 137528 h 2468044"/>
                <a:gd name="connsiteX540" fmla="*/ 988770 w 1906136"/>
                <a:gd name="connsiteY540" fmla="*/ 150256 h 2468044"/>
                <a:gd name="connsiteX541" fmla="*/ 986597 w 1906136"/>
                <a:gd name="connsiteY541" fmla="*/ 152429 h 2468044"/>
                <a:gd name="connsiteX542" fmla="*/ 984424 w 1906136"/>
                <a:gd name="connsiteY542" fmla="*/ 153360 h 2468044"/>
                <a:gd name="connsiteX543" fmla="*/ 983492 w 1906136"/>
                <a:gd name="connsiteY543" fmla="*/ 155533 h 2468044"/>
                <a:gd name="connsiteX544" fmla="*/ 981319 w 1906136"/>
                <a:gd name="connsiteY544" fmla="*/ 157706 h 2468044"/>
                <a:gd name="connsiteX545" fmla="*/ 962692 w 1906136"/>
                <a:gd name="connsiteY545" fmla="*/ 157706 h 2468044"/>
                <a:gd name="connsiteX546" fmla="*/ 950275 w 1906136"/>
                <a:gd name="connsiteY546" fmla="*/ 155533 h 2468044"/>
                <a:gd name="connsiteX547" fmla="*/ 937857 w 1906136"/>
                <a:gd name="connsiteY547" fmla="*/ 153360 h 2468044"/>
                <a:gd name="connsiteX548" fmla="*/ 925439 w 1906136"/>
                <a:gd name="connsiteY548" fmla="*/ 150256 h 2468044"/>
                <a:gd name="connsiteX549" fmla="*/ 905570 w 1906136"/>
                <a:gd name="connsiteY549" fmla="*/ 150256 h 2468044"/>
                <a:gd name="connsiteX550" fmla="*/ 901535 w 1906136"/>
                <a:gd name="connsiteY550" fmla="*/ 142805 h 2468044"/>
                <a:gd name="connsiteX551" fmla="*/ 898430 w 1906136"/>
                <a:gd name="connsiteY551" fmla="*/ 139701 h 2468044"/>
                <a:gd name="connsiteX552" fmla="*/ 894394 w 1906136"/>
                <a:gd name="connsiteY552" fmla="*/ 133492 h 2468044"/>
                <a:gd name="connsiteX553" fmla="*/ 889117 w 1906136"/>
                <a:gd name="connsiteY553" fmla="*/ 130387 h 2468044"/>
                <a:gd name="connsiteX554" fmla="*/ 889117 w 1906136"/>
                <a:gd name="connsiteY554" fmla="*/ 117659 h 2468044"/>
                <a:gd name="connsiteX555" fmla="*/ 842239 w 1906136"/>
                <a:gd name="connsiteY555" fmla="*/ 122937 h 2468044"/>
                <a:gd name="connsiteX556" fmla="*/ 842239 w 1906136"/>
                <a:gd name="connsiteY556" fmla="*/ 126041 h 2468044"/>
                <a:gd name="connsiteX557" fmla="*/ 838204 w 1906136"/>
                <a:gd name="connsiteY557" fmla="*/ 126041 h 2468044"/>
                <a:gd name="connsiteX558" fmla="*/ 838204 w 1906136"/>
                <a:gd name="connsiteY558" fmla="*/ 132250 h 2468044"/>
                <a:gd name="connsiteX559" fmla="*/ 840377 w 1906136"/>
                <a:gd name="connsiteY559" fmla="*/ 135354 h 2468044"/>
                <a:gd name="connsiteX560" fmla="*/ 842550 w 1906136"/>
                <a:gd name="connsiteY560" fmla="*/ 139701 h 2468044"/>
                <a:gd name="connsiteX561" fmla="*/ 843481 w 1906136"/>
                <a:gd name="connsiteY561" fmla="*/ 140632 h 2468044"/>
                <a:gd name="connsiteX562" fmla="*/ 845654 w 1906136"/>
                <a:gd name="connsiteY562" fmla="*/ 145910 h 2468044"/>
                <a:gd name="connsiteX563" fmla="*/ 877941 w 1906136"/>
                <a:gd name="connsiteY563" fmla="*/ 145910 h 2468044"/>
                <a:gd name="connsiteX564" fmla="*/ 877941 w 1906136"/>
                <a:gd name="connsiteY564" fmla="*/ 150256 h 2468044"/>
                <a:gd name="connsiteX565" fmla="*/ 870800 w 1906136"/>
                <a:gd name="connsiteY565" fmla="*/ 152429 h 2468044"/>
                <a:gd name="connsiteX566" fmla="*/ 865523 w 1906136"/>
                <a:gd name="connsiteY566" fmla="*/ 153360 h 2468044"/>
                <a:gd name="connsiteX567" fmla="*/ 858383 w 1906136"/>
                <a:gd name="connsiteY567" fmla="*/ 153360 h 2468044"/>
                <a:gd name="connsiteX568" fmla="*/ 849069 w 1906136"/>
                <a:gd name="connsiteY568" fmla="*/ 153360 h 2468044"/>
                <a:gd name="connsiteX569" fmla="*/ 849069 w 1906136"/>
                <a:gd name="connsiteY569" fmla="*/ 189993 h 2468044"/>
                <a:gd name="connsiteX570" fmla="*/ 840687 w 1906136"/>
                <a:gd name="connsiteY570" fmla="*/ 179438 h 2468044"/>
                <a:gd name="connsiteX571" fmla="*/ 831374 w 1906136"/>
                <a:gd name="connsiteY571" fmla="*/ 167951 h 2468044"/>
                <a:gd name="connsiteX572" fmla="*/ 822060 w 1906136"/>
                <a:gd name="connsiteY572" fmla="*/ 157396 h 2468044"/>
                <a:gd name="connsiteX573" fmla="*/ 813678 w 1906136"/>
                <a:gd name="connsiteY573" fmla="*/ 155223 h 2468044"/>
                <a:gd name="connsiteX574" fmla="*/ 799087 w 1906136"/>
                <a:gd name="connsiteY574" fmla="*/ 155223 h 2468044"/>
                <a:gd name="connsiteX575" fmla="*/ 782323 w 1906136"/>
                <a:gd name="connsiteY575" fmla="*/ 155223 h 2468044"/>
                <a:gd name="connsiteX576" fmla="*/ 765559 w 1906136"/>
                <a:gd name="connsiteY576" fmla="*/ 153050 h 2468044"/>
                <a:gd name="connsiteX577" fmla="*/ 753141 w 1906136"/>
                <a:gd name="connsiteY577" fmla="*/ 153050 h 2468044"/>
                <a:gd name="connsiteX578" fmla="*/ 755315 w 1906136"/>
                <a:gd name="connsiteY578" fmla="*/ 149945 h 2468044"/>
                <a:gd name="connsiteX579" fmla="*/ 756246 w 1906136"/>
                <a:gd name="connsiteY579" fmla="*/ 147772 h 2468044"/>
                <a:gd name="connsiteX580" fmla="*/ 756246 w 1906136"/>
                <a:gd name="connsiteY580" fmla="*/ 145599 h 2468044"/>
                <a:gd name="connsiteX581" fmla="*/ 758419 w 1906136"/>
                <a:gd name="connsiteY581" fmla="*/ 144668 h 2468044"/>
                <a:gd name="connsiteX582" fmla="*/ 762455 w 1906136"/>
                <a:gd name="connsiteY582" fmla="*/ 142495 h 2468044"/>
                <a:gd name="connsiteX583" fmla="*/ 765559 w 1906136"/>
                <a:gd name="connsiteY583" fmla="*/ 140321 h 2468044"/>
                <a:gd name="connsiteX584" fmla="*/ 763386 w 1906136"/>
                <a:gd name="connsiteY584" fmla="*/ 137217 h 2468044"/>
                <a:gd name="connsiteX585" fmla="*/ 760282 w 1906136"/>
                <a:gd name="connsiteY585" fmla="*/ 129766 h 2468044"/>
                <a:gd name="connsiteX586" fmla="*/ 756246 w 1906136"/>
                <a:gd name="connsiteY586" fmla="*/ 124489 h 2468044"/>
                <a:gd name="connsiteX587" fmla="*/ 753141 w 1906136"/>
                <a:gd name="connsiteY587" fmla="*/ 120143 h 2468044"/>
                <a:gd name="connsiteX588" fmla="*/ 749106 w 1906136"/>
                <a:gd name="connsiteY588" fmla="*/ 117038 h 2468044"/>
                <a:gd name="connsiteX589" fmla="*/ 746001 w 1906136"/>
                <a:gd name="connsiteY589" fmla="*/ 117038 h 2468044"/>
                <a:gd name="connsiteX590" fmla="*/ 742897 w 1906136"/>
                <a:gd name="connsiteY590" fmla="*/ 117969 h 2468044"/>
                <a:gd name="connsiteX591" fmla="*/ 736688 w 1906136"/>
                <a:gd name="connsiteY591" fmla="*/ 120143 h 2468044"/>
                <a:gd name="connsiteX592" fmla="*/ 733583 w 1906136"/>
                <a:gd name="connsiteY592" fmla="*/ 122316 h 2468044"/>
                <a:gd name="connsiteX593" fmla="*/ 728306 w 1906136"/>
                <a:gd name="connsiteY593" fmla="*/ 122316 h 2468044"/>
                <a:gd name="connsiteX594" fmla="*/ 722097 w 1906136"/>
                <a:gd name="connsiteY594" fmla="*/ 122316 h 2468044"/>
                <a:gd name="connsiteX595" fmla="*/ 706575 w 1906136"/>
                <a:gd name="connsiteY595" fmla="*/ 110829 h 2468044"/>
                <a:gd name="connsiteX596" fmla="*/ 689811 w 1906136"/>
                <a:gd name="connsiteY596" fmla="*/ 98101 h 2468044"/>
                <a:gd name="connsiteX597" fmla="*/ 673046 w 1906136"/>
                <a:gd name="connsiteY597" fmla="*/ 85373 h 2468044"/>
                <a:gd name="connsiteX598" fmla="*/ 653178 w 1906136"/>
                <a:gd name="connsiteY598" fmla="*/ 80095 h 2468044"/>
                <a:gd name="connsiteX599" fmla="*/ 649142 w 1906136"/>
                <a:gd name="connsiteY599" fmla="*/ 81026 h 2468044"/>
                <a:gd name="connsiteX600" fmla="*/ 643865 w 1906136"/>
                <a:gd name="connsiteY600" fmla="*/ 83199 h 2468044"/>
                <a:gd name="connsiteX601" fmla="*/ 640760 w 1906136"/>
                <a:gd name="connsiteY601" fmla="*/ 87546 h 2468044"/>
                <a:gd name="connsiteX602" fmla="*/ 635482 w 1906136"/>
                <a:gd name="connsiteY602" fmla="*/ 90650 h 2468044"/>
                <a:gd name="connsiteX603" fmla="*/ 629274 w 1906136"/>
                <a:gd name="connsiteY603" fmla="*/ 92823 h 2468044"/>
                <a:gd name="connsiteX604" fmla="*/ 628342 w 1906136"/>
                <a:gd name="connsiteY604" fmla="*/ 88477 h 2468044"/>
                <a:gd name="connsiteX605" fmla="*/ 626169 w 1906136"/>
                <a:gd name="connsiteY605" fmla="*/ 85373 h 2468044"/>
                <a:gd name="connsiteX606" fmla="*/ 622133 w 1906136"/>
                <a:gd name="connsiteY606" fmla="*/ 80095 h 2468044"/>
                <a:gd name="connsiteX607" fmla="*/ 621202 w 1906136"/>
                <a:gd name="connsiteY607" fmla="*/ 80095 h 2468044"/>
                <a:gd name="connsiteX608" fmla="*/ 617166 w 1906136"/>
                <a:gd name="connsiteY608" fmla="*/ 80095 h 2468044"/>
                <a:gd name="connsiteX609" fmla="*/ 614993 w 1906136"/>
                <a:gd name="connsiteY609" fmla="*/ 81026 h 2468044"/>
                <a:gd name="connsiteX610" fmla="*/ 611889 w 1906136"/>
                <a:gd name="connsiteY610" fmla="*/ 83199 h 2468044"/>
                <a:gd name="connsiteX611" fmla="*/ 609715 w 1906136"/>
                <a:gd name="connsiteY611" fmla="*/ 85373 h 2468044"/>
                <a:gd name="connsiteX612" fmla="*/ 606611 w 1906136"/>
                <a:gd name="connsiteY612" fmla="*/ 88477 h 2468044"/>
                <a:gd name="connsiteX613" fmla="*/ 592951 w 1906136"/>
                <a:gd name="connsiteY613" fmla="*/ 85373 h 2468044"/>
                <a:gd name="connsiteX614" fmla="*/ 584569 w 1906136"/>
                <a:gd name="connsiteY614" fmla="*/ 77922 h 2468044"/>
                <a:gd name="connsiteX615" fmla="*/ 578360 w 1906136"/>
                <a:gd name="connsiteY615" fmla="*/ 68609 h 2468044"/>
                <a:gd name="connsiteX616" fmla="*/ 573083 w 1906136"/>
                <a:gd name="connsiteY616" fmla="*/ 55880 h 2468044"/>
                <a:gd name="connsiteX617" fmla="*/ 569978 w 1906136"/>
                <a:gd name="connsiteY617" fmla="*/ 58985 h 2468044"/>
                <a:gd name="connsiteX618" fmla="*/ 565943 w 1906136"/>
                <a:gd name="connsiteY618" fmla="*/ 65194 h 2468044"/>
                <a:gd name="connsiteX619" fmla="*/ 563770 w 1906136"/>
                <a:gd name="connsiteY619" fmla="*/ 70471 h 2468044"/>
                <a:gd name="connsiteX620" fmla="*/ 562838 w 1906136"/>
                <a:gd name="connsiteY620" fmla="*/ 75749 h 2468044"/>
                <a:gd name="connsiteX621" fmla="*/ 546074 w 1906136"/>
                <a:gd name="connsiteY621" fmla="*/ 77922 h 2468044"/>
                <a:gd name="connsiteX622" fmla="*/ 533656 w 1906136"/>
                <a:gd name="connsiteY622" fmla="*/ 77922 h 2468044"/>
                <a:gd name="connsiteX623" fmla="*/ 521238 w 1906136"/>
                <a:gd name="connsiteY623" fmla="*/ 80095 h 2468044"/>
                <a:gd name="connsiteX624" fmla="*/ 511925 w 1906136"/>
                <a:gd name="connsiteY624" fmla="*/ 85373 h 2468044"/>
                <a:gd name="connsiteX625" fmla="*/ 502612 w 1906136"/>
                <a:gd name="connsiteY625" fmla="*/ 95928 h 2468044"/>
                <a:gd name="connsiteX626" fmla="*/ 482743 w 1906136"/>
                <a:gd name="connsiteY626" fmla="*/ 92823 h 2468044"/>
                <a:gd name="connsiteX627" fmla="*/ 482743 w 1906136"/>
                <a:gd name="connsiteY627" fmla="*/ 85373 h 2468044"/>
                <a:gd name="connsiteX628" fmla="*/ 504474 w 1906136"/>
                <a:gd name="connsiteY628" fmla="*/ 76059 h 2468044"/>
                <a:gd name="connsiteX629" fmla="*/ 524343 w 1906136"/>
                <a:gd name="connsiteY629" fmla="*/ 63331 h 2468044"/>
                <a:gd name="connsiteX630" fmla="*/ 542970 w 1906136"/>
                <a:gd name="connsiteY630" fmla="*/ 48740 h 2468044"/>
                <a:gd name="connsiteX631" fmla="*/ 549179 w 1906136"/>
                <a:gd name="connsiteY631" fmla="*/ 48740 h 2468044"/>
                <a:gd name="connsiteX632" fmla="*/ 546074 w 1906136"/>
                <a:gd name="connsiteY632" fmla="*/ 46567 h 2468044"/>
                <a:gd name="connsiteX633" fmla="*/ 542970 w 1906136"/>
                <a:gd name="connsiteY633" fmla="*/ 44394 h 2468044"/>
                <a:gd name="connsiteX634" fmla="*/ 536761 w 1906136"/>
                <a:gd name="connsiteY634" fmla="*/ 43462 h 2468044"/>
                <a:gd name="connsiteX635" fmla="*/ 533656 w 1906136"/>
                <a:gd name="connsiteY635" fmla="*/ 41289 h 2468044"/>
                <a:gd name="connsiteX636" fmla="*/ 516892 w 1906136"/>
                <a:gd name="connsiteY636" fmla="*/ 44394 h 2468044"/>
                <a:gd name="connsiteX637" fmla="*/ 504474 w 1906136"/>
                <a:gd name="connsiteY637" fmla="*/ 50603 h 2468044"/>
                <a:gd name="connsiteX638" fmla="*/ 492988 w 1906136"/>
                <a:gd name="connsiteY638" fmla="*/ 58985 h 2468044"/>
                <a:gd name="connsiteX639" fmla="*/ 482433 w 1906136"/>
                <a:gd name="connsiteY639" fmla="*/ 66435 h 2468044"/>
                <a:gd name="connsiteX640" fmla="*/ 470015 w 1906136"/>
                <a:gd name="connsiteY640" fmla="*/ 73886 h 2468044"/>
                <a:gd name="connsiteX641" fmla="*/ 455424 w 1906136"/>
                <a:gd name="connsiteY641" fmla="*/ 78232 h 2468044"/>
                <a:gd name="connsiteX642" fmla="*/ 433693 w 1906136"/>
                <a:gd name="connsiteY642" fmla="*/ 80405 h 2468044"/>
                <a:gd name="connsiteX643" fmla="*/ 436797 w 1906136"/>
                <a:gd name="connsiteY643" fmla="*/ 88788 h 2468044"/>
                <a:gd name="connsiteX644" fmla="*/ 443006 w 1906136"/>
                <a:gd name="connsiteY644" fmla="*/ 96238 h 2468044"/>
                <a:gd name="connsiteX645" fmla="*/ 448284 w 1906136"/>
                <a:gd name="connsiteY645" fmla="*/ 103689 h 2468044"/>
                <a:gd name="connsiteX646" fmla="*/ 453561 w 1906136"/>
                <a:gd name="connsiteY646" fmla="*/ 109898 h 2468044"/>
                <a:gd name="connsiteX647" fmla="*/ 453561 w 1906136"/>
                <a:gd name="connsiteY647" fmla="*/ 117349 h 2468044"/>
                <a:gd name="connsiteX648" fmla="*/ 429657 w 1906136"/>
                <a:gd name="connsiteY648" fmla="*/ 113002 h 2468044"/>
                <a:gd name="connsiteX649" fmla="*/ 409788 w 1906136"/>
                <a:gd name="connsiteY649" fmla="*/ 102447 h 2468044"/>
                <a:gd name="connsiteX650" fmla="*/ 392093 w 1906136"/>
                <a:gd name="connsiteY650" fmla="*/ 90961 h 2468044"/>
                <a:gd name="connsiteX651" fmla="*/ 373466 w 1906136"/>
                <a:gd name="connsiteY651" fmla="*/ 78232 h 2468044"/>
                <a:gd name="connsiteX652" fmla="*/ 353598 w 1906136"/>
                <a:gd name="connsiteY652" fmla="*/ 68919 h 2468044"/>
                <a:gd name="connsiteX653" fmla="*/ 322243 w 1906136"/>
                <a:gd name="connsiteY653" fmla="*/ 73265 h 2468044"/>
                <a:gd name="connsiteX654" fmla="*/ 307652 w 1906136"/>
                <a:gd name="connsiteY654" fmla="*/ 68919 h 2468044"/>
                <a:gd name="connsiteX655" fmla="*/ 293061 w 1906136"/>
                <a:gd name="connsiteY655" fmla="*/ 61468 h 2468044"/>
                <a:gd name="connsiteX656" fmla="*/ 277539 w 1906136"/>
                <a:gd name="connsiteY656" fmla="*/ 56191 h 2468044"/>
                <a:gd name="connsiteX657" fmla="*/ 266052 w 1906136"/>
                <a:gd name="connsiteY657" fmla="*/ 51844 h 2468044"/>
                <a:gd name="connsiteX658" fmla="*/ 262948 w 1906136"/>
                <a:gd name="connsiteY658" fmla="*/ 51844 h 2468044"/>
                <a:gd name="connsiteX659" fmla="*/ 256739 w 1906136"/>
                <a:gd name="connsiteY659" fmla="*/ 54018 h 2468044"/>
                <a:gd name="connsiteX660" fmla="*/ 253634 w 1906136"/>
                <a:gd name="connsiteY660" fmla="*/ 56191 h 2468044"/>
                <a:gd name="connsiteX661" fmla="*/ 249598 w 1906136"/>
                <a:gd name="connsiteY661" fmla="*/ 56191 h 2468044"/>
                <a:gd name="connsiteX662" fmla="*/ 244321 w 1906136"/>
                <a:gd name="connsiteY662" fmla="*/ 58364 h 2468044"/>
                <a:gd name="connsiteX663" fmla="*/ 239043 w 1906136"/>
                <a:gd name="connsiteY663" fmla="*/ 56191 h 2468044"/>
                <a:gd name="connsiteX664" fmla="*/ 233766 w 1906136"/>
                <a:gd name="connsiteY664" fmla="*/ 54018 h 2468044"/>
                <a:gd name="connsiteX665" fmla="*/ 229730 w 1906136"/>
                <a:gd name="connsiteY665" fmla="*/ 50913 h 2468044"/>
                <a:gd name="connsiteX666" fmla="*/ 226625 w 1906136"/>
                <a:gd name="connsiteY666" fmla="*/ 46567 h 2468044"/>
                <a:gd name="connsiteX667" fmla="*/ 221348 w 1906136"/>
                <a:gd name="connsiteY667" fmla="*/ 41289 h 2468044"/>
                <a:gd name="connsiteX668" fmla="*/ 217312 w 1906136"/>
                <a:gd name="connsiteY668" fmla="*/ 38185 h 2468044"/>
                <a:gd name="connsiteX669" fmla="*/ 214208 w 1906136"/>
                <a:gd name="connsiteY669" fmla="*/ 36012 h 2468044"/>
                <a:gd name="connsiteX670" fmla="*/ 210172 w 1906136"/>
                <a:gd name="connsiteY670" fmla="*/ 36012 h 2468044"/>
                <a:gd name="connsiteX671" fmla="*/ 207067 w 1906136"/>
                <a:gd name="connsiteY671" fmla="*/ 36012 h 2468044"/>
                <a:gd name="connsiteX672" fmla="*/ 203032 w 1906136"/>
                <a:gd name="connsiteY672" fmla="*/ 38185 h 2468044"/>
                <a:gd name="connsiteX673" fmla="*/ 199927 w 1906136"/>
                <a:gd name="connsiteY673" fmla="*/ 39116 h 2468044"/>
                <a:gd name="connsiteX674" fmla="*/ 195891 w 1906136"/>
                <a:gd name="connsiteY674" fmla="*/ 39116 h 2468044"/>
                <a:gd name="connsiteX675" fmla="*/ 190614 w 1906136"/>
                <a:gd name="connsiteY675" fmla="*/ 39116 h 2468044"/>
                <a:gd name="connsiteX676" fmla="*/ 186578 w 1906136"/>
                <a:gd name="connsiteY676" fmla="*/ 36012 h 2468044"/>
                <a:gd name="connsiteX677" fmla="*/ 183473 w 1906136"/>
                <a:gd name="connsiteY677" fmla="*/ 31665 h 2468044"/>
                <a:gd name="connsiteX678" fmla="*/ 181300 w 1906136"/>
                <a:gd name="connsiteY678" fmla="*/ 30734 h 2468044"/>
                <a:gd name="connsiteX679" fmla="*/ 181300 w 1906136"/>
                <a:gd name="connsiteY679" fmla="*/ 26388 h 2468044"/>
                <a:gd name="connsiteX680" fmla="*/ 179127 w 1906136"/>
                <a:gd name="connsiteY680" fmla="*/ 24215 h 2468044"/>
                <a:gd name="connsiteX681" fmla="*/ 179127 w 1906136"/>
                <a:gd name="connsiteY681" fmla="*/ 21110 h 2468044"/>
                <a:gd name="connsiteX682" fmla="*/ 176023 w 1906136"/>
                <a:gd name="connsiteY682" fmla="*/ 18937 h 2468044"/>
                <a:gd name="connsiteX683" fmla="*/ 170745 w 1906136"/>
                <a:gd name="connsiteY683" fmla="*/ 15833 h 2468044"/>
                <a:gd name="connsiteX684" fmla="*/ 153981 w 1906136"/>
                <a:gd name="connsiteY684" fmla="*/ 26388 h 2468044"/>
                <a:gd name="connsiteX685" fmla="*/ 137217 w 1906136"/>
                <a:gd name="connsiteY685" fmla="*/ 33839 h 2468044"/>
                <a:gd name="connsiteX686" fmla="*/ 117348 w 1906136"/>
                <a:gd name="connsiteY686" fmla="*/ 39116 h 2468044"/>
                <a:gd name="connsiteX687" fmla="*/ 99653 w 1906136"/>
                <a:gd name="connsiteY687" fmla="*/ 48430 h 2468044"/>
                <a:gd name="connsiteX688" fmla="*/ 85993 w 1906136"/>
                <a:gd name="connsiteY688" fmla="*/ 58985 h 2468044"/>
                <a:gd name="connsiteX689" fmla="*/ 82889 w 1906136"/>
                <a:gd name="connsiteY689" fmla="*/ 70471 h 2468044"/>
                <a:gd name="connsiteX690" fmla="*/ 78853 w 1906136"/>
                <a:gd name="connsiteY690" fmla="*/ 83199 h 2468044"/>
                <a:gd name="connsiteX691" fmla="*/ 73576 w 1906136"/>
                <a:gd name="connsiteY691" fmla="*/ 95928 h 2468044"/>
                <a:gd name="connsiteX692" fmla="*/ 56812 w 1906136"/>
                <a:gd name="connsiteY692" fmla="*/ 105241 h 2468044"/>
                <a:gd name="connsiteX693" fmla="*/ 36012 w 1906136"/>
                <a:gd name="connsiteY693" fmla="*/ 107414 h 2468044"/>
                <a:gd name="connsiteX694" fmla="*/ 14281 w 1906136"/>
                <a:gd name="connsiteY694" fmla="*/ 105241 h 2468044"/>
                <a:gd name="connsiteX695" fmla="*/ 12107 w 1906136"/>
                <a:gd name="connsiteY695" fmla="*/ 110519 h 2468044"/>
                <a:gd name="connsiteX696" fmla="*/ 9934 w 1906136"/>
                <a:gd name="connsiteY696" fmla="*/ 116728 h 2468044"/>
                <a:gd name="connsiteX697" fmla="*/ 6830 w 1906136"/>
                <a:gd name="connsiteY697" fmla="*/ 122005 h 2468044"/>
                <a:gd name="connsiteX698" fmla="*/ 15212 w 1906136"/>
                <a:gd name="connsiteY698" fmla="*/ 138769 h 2468044"/>
                <a:gd name="connsiteX699" fmla="*/ 29803 w 1906136"/>
                <a:gd name="connsiteY699" fmla="*/ 149324 h 2468044"/>
                <a:gd name="connsiteX700" fmla="*/ 46567 w 1906136"/>
                <a:gd name="connsiteY700" fmla="*/ 159880 h 2468044"/>
                <a:gd name="connsiteX701" fmla="*/ 61158 w 1906136"/>
                <a:gd name="connsiteY701" fmla="*/ 171366 h 2468044"/>
                <a:gd name="connsiteX702" fmla="*/ 73576 w 1906136"/>
                <a:gd name="connsiteY702" fmla="*/ 185957 h 2468044"/>
                <a:gd name="connsiteX703" fmla="*/ 77611 w 1906136"/>
                <a:gd name="connsiteY703" fmla="*/ 191235 h 2468044"/>
                <a:gd name="connsiteX704" fmla="*/ 78543 w 1906136"/>
                <a:gd name="connsiteY704" fmla="*/ 196512 h 2468044"/>
                <a:gd name="connsiteX705" fmla="*/ 80716 w 1906136"/>
                <a:gd name="connsiteY705" fmla="*/ 202721 h 2468044"/>
                <a:gd name="connsiteX706" fmla="*/ 82889 w 1906136"/>
                <a:gd name="connsiteY706" fmla="*/ 207999 h 2468044"/>
                <a:gd name="connsiteX707" fmla="*/ 85993 w 1906136"/>
                <a:gd name="connsiteY707" fmla="*/ 213276 h 2468044"/>
                <a:gd name="connsiteX708" fmla="*/ 85993 w 1906136"/>
                <a:gd name="connsiteY708" fmla="*/ 220727 h 2468044"/>
                <a:gd name="connsiteX709" fmla="*/ 73576 w 1906136"/>
                <a:gd name="connsiteY709" fmla="*/ 226005 h 2468044"/>
                <a:gd name="connsiteX710" fmla="*/ 70471 w 1906136"/>
                <a:gd name="connsiteY710" fmla="*/ 220727 h 2468044"/>
                <a:gd name="connsiteX711" fmla="*/ 64262 w 1906136"/>
                <a:gd name="connsiteY711" fmla="*/ 215449 h 2468044"/>
                <a:gd name="connsiteX712" fmla="*/ 58985 w 1906136"/>
                <a:gd name="connsiteY712" fmla="*/ 211103 h 2468044"/>
                <a:gd name="connsiteX713" fmla="*/ 53707 w 1906136"/>
                <a:gd name="connsiteY713" fmla="*/ 205826 h 2468044"/>
                <a:gd name="connsiteX714" fmla="*/ 49671 w 1906136"/>
                <a:gd name="connsiteY714" fmla="*/ 205826 h 2468044"/>
                <a:gd name="connsiteX715" fmla="*/ 48740 w 1906136"/>
                <a:gd name="connsiteY715" fmla="*/ 205826 h 2468044"/>
                <a:gd name="connsiteX716" fmla="*/ 46567 w 1906136"/>
                <a:gd name="connsiteY716" fmla="*/ 207999 h 2468044"/>
                <a:gd name="connsiteX717" fmla="*/ 44394 w 1906136"/>
                <a:gd name="connsiteY717" fmla="*/ 207999 h 2468044"/>
                <a:gd name="connsiteX718" fmla="*/ 43462 w 1906136"/>
                <a:gd name="connsiteY718" fmla="*/ 210172 h 2468044"/>
                <a:gd name="connsiteX719" fmla="*/ 26698 w 1906136"/>
                <a:gd name="connsiteY719" fmla="*/ 210172 h 2468044"/>
                <a:gd name="connsiteX720" fmla="*/ 28871 w 1906136"/>
                <a:gd name="connsiteY720" fmla="*/ 213276 h 2468044"/>
                <a:gd name="connsiteX721" fmla="*/ 28871 w 1906136"/>
                <a:gd name="connsiteY721" fmla="*/ 215449 h 2468044"/>
                <a:gd name="connsiteX722" fmla="*/ 29803 w 1906136"/>
                <a:gd name="connsiteY722" fmla="*/ 217623 h 2468044"/>
                <a:gd name="connsiteX723" fmla="*/ 26698 w 1906136"/>
                <a:gd name="connsiteY723" fmla="*/ 220727 h 2468044"/>
                <a:gd name="connsiteX724" fmla="*/ 22663 w 1906136"/>
                <a:gd name="connsiteY724" fmla="*/ 225073 h 2468044"/>
                <a:gd name="connsiteX725" fmla="*/ 19558 w 1906136"/>
                <a:gd name="connsiteY725" fmla="*/ 225073 h 2468044"/>
                <a:gd name="connsiteX726" fmla="*/ 15522 w 1906136"/>
                <a:gd name="connsiteY726" fmla="*/ 226005 h 2468044"/>
                <a:gd name="connsiteX727" fmla="*/ 10245 w 1906136"/>
                <a:gd name="connsiteY727" fmla="*/ 228178 h 2468044"/>
                <a:gd name="connsiteX728" fmla="*/ 7140 w 1906136"/>
                <a:gd name="connsiteY728" fmla="*/ 230351 h 2468044"/>
                <a:gd name="connsiteX729" fmla="*/ 0 w 1906136"/>
                <a:gd name="connsiteY729" fmla="*/ 230351 h 2468044"/>
                <a:gd name="connsiteX730" fmla="*/ 3104 w 1906136"/>
                <a:gd name="connsiteY730" fmla="*/ 257670 h 2468044"/>
                <a:gd name="connsiteX731" fmla="*/ 17695 w 1906136"/>
                <a:gd name="connsiteY731" fmla="*/ 265121 h 2468044"/>
                <a:gd name="connsiteX732" fmla="*/ 36322 w 1906136"/>
                <a:gd name="connsiteY732" fmla="*/ 268225 h 2468044"/>
                <a:gd name="connsiteX733" fmla="*/ 51844 w 1906136"/>
                <a:gd name="connsiteY733" fmla="*/ 274434 h 2468044"/>
                <a:gd name="connsiteX734" fmla="*/ 63331 w 1906136"/>
                <a:gd name="connsiteY734" fmla="*/ 277539 h 2468044"/>
                <a:gd name="connsiteX735" fmla="*/ 68609 w 1906136"/>
                <a:gd name="connsiteY735" fmla="*/ 277539 h 2468044"/>
                <a:gd name="connsiteX736" fmla="*/ 71713 w 1906136"/>
                <a:gd name="connsiteY736" fmla="*/ 275365 h 2468044"/>
                <a:gd name="connsiteX737" fmla="*/ 75749 w 1906136"/>
                <a:gd name="connsiteY737" fmla="*/ 274434 h 2468044"/>
                <a:gd name="connsiteX738" fmla="*/ 77922 w 1906136"/>
                <a:gd name="connsiteY738" fmla="*/ 272261 h 2468044"/>
                <a:gd name="connsiteX739" fmla="*/ 78853 w 1906136"/>
                <a:gd name="connsiteY739" fmla="*/ 270088 h 2468044"/>
                <a:gd name="connsiteX740" fmla="*/ 82889 w 1906136"/>
                <a:gd name="connsiteY740" fmla="*/ 266983 h 2468044"/>
                <a:gd name="connsiteX741" fmla="*/ 97790 w 1906136"/>
                <a:gd name="connsiteY741" fmla="*/ 266983 h 2468044"/>
                <a:gd name="connsiteX742" fmla="*/ 95617 w 1906136"/>
                <a:gd name="connsiteY742" fmla="*/ 267915 h 2468044"/>
                <a:gd name="connsiteX743" fmla="*/ 95617 w 1906136"/>
                <a:gd name="connsiteY743" fmla="*/ 270088 h 2468044"/>
                <a:gd name="connsiteX744" fmla="*/ 95617 w 1906136"/>
                <a:gd name="connsiteY744" fmla="*/ 272261 h 2468044"/>
                <a:gd name="connsiteX745" fmla="*/ 93444 w 1906136"/>
                <a:gd name="connsiteY745" fmla="*/ 272261 h 2468044"/>
                <a:gd name="connsiteX746" fmla="*/ 91271 w 1906136"/>
                <a:gd name="connsiteY746" fmla="*/ 274434 h 2468044"/>
                <a:gd name="connsiteX747" fmla="*/ 91271 w 1906136"/>
                <a:gd name="connsiteY747" fmla="*/ 292440 h 2468044"/>
                <a:gd name="connsiteX748" fmla="*/ 85993 w 1906136"/>
                <a:gd name="connsiteY748" fmla="*/ 303926 h 2468044"/>
                <a:gd name="connsiteX749" fmla="*/ 78853 w 1906136"/>
                <a:gd name="connsiteY749" fmla="*/ 311377 h 2468044"/>
                <a:gd name="connsiteX750" fmla="*/ 68298 w 1906136"/>
                <a:gd name="connsiteY750" fmla="*/ 316655 h 2468044"/>
                <a:gd name="connsiteX751" fmla="*/ 56812 w 1906136"/>
                <a:gd name="connsiteY751" fmla="*/ 319759 h 2468044"/>
                <a:gd name="connsiteX752" fmla="*/ 44394 w 1906136"/>
                <a:gd name="connsiteY752" fmla="*/ 327210 h 2468044"/>
                <a:gd name="connsiteX753" fmla="*/ 37253 w 1906136"/>
                <a:gd name="connsiteY753" fmla="*/ 336523 h 2468044"/>
                <a:gd name="connsiteX754" fmla="*/ 31976 w 1906136"/>
                <a:gd name="connsiteY754" fmla="*/ 347078 h 2468044"/>
                <a:gd name="connsiteX755" fmla="*/ 26698 w 1906136"/>
                <a:gd name="connsiteY755" fmla="*/ 360738 h 2468044"/>
                <a:gd name="connsiteX756" fmla="*/ 20489 w 1906136"/>
                <a:gd name="connsiteY756" fmla="*/ 371293 h 2468044"/>
                <a:gd name="connsiteX757" fmla="*/ 31976 w 1906136"/>
                <a:gd name="connsiteY757" fmla="*/ 391162 h 2468044"/>
                <a:gd name="connsiteX758" fmla="*/ 46567 w 1906136"/>
                <a:gd name="connsiteY758" fmla="*/ 410099 h 2468044"/>
                <a:gd name="connsiteX759" fmla="*/ 64262 w 1906136"/>
                <a:gd name="connsiteY759" fmla="*/ 422827 h 2468044"/>
                <a:gd name="connsiteX760" fmla="*/ 66435 w 1906136"/>
                <a:gd name="connsiteY760" fmla="*/ 425000 h 2468044"/>
                <a:gd name="connsiteX761" fmla="*/ 69540 w 1906136"/>
                <a:gd name="connsiteY761" fmla="*/ 425000 h 2468044"/>
                <a:gd name="connsiteX762" fmla="*/ 71713 w 1906136"/>
                <a:gd name="connsiteY762" fmla="*/ 425000 h 2468044"/>
                <a:gd name="connsiteX763" fmla="*/ 73886 w 1906136"/>
                <a:gd name="connsiteY763" fmla="*/ 422827 h 2468044"/>
                <a:gd name="connsiteX764" fmla="*/ 76991 w 1906136"/>
                <a:gd name="connsiteY764" fmla="*/ 419723 h 2468044"/>
                <a:gd name="connsiteX765" fmla="*/ 81026 w 1906136"/>
                <a:gd name="connsiteY765" fmla="*/ 430278 h 2468044"/>
                <a:gd name="connsiteX766" fmla="*/ 86304 w 1906136"/>
                <a:gd name="connsiteY766" fmla="*/ 444869 h 2468044"/>
                <a:gd name="connsiteX767" fmla="*/ 88477 w 1906136"/>
                <a:gd name="connsiteY767" fmla="*/ 455424 h 2468044"/>
                <a:gd name="connsiteX768" fmla="*/ 93755 w 1906136"/>
                <a:gd name="connsiteY768" fmla="*/ 455424 h 2468044"/>
                <a:gd name="connsiteX769" fmla="*/ 97790 w 1906136"/>
                <a:gd name="connsiteY769" fmla="*/ 455734 h 2468044"/>
                <a:gd name="connsiteX770" fmla="*/ 98722 w 1906136"/>
                <a:gd name="connsiteY770" fmla="*/ 455734 h 2468044"/>
                <a:gd name="connsiteX771" fmla="*/ 100895 w 1906136"/>
                <a:gd name="connsiteY771" fmla="*/ 453561 h 2468044"/>
                <a:gd name="connsiteX772" fmla="*/ 103068 w 1906136"/>
                <a:gd name="connsiteY772" fmla="*/ 451388 h 2468044"/>
                <a:gd name="connsiteX773" fmla="*/ 105241 w 1906136"/>
                <a:gd name="connsiteY773" fmla="*/ 449215 h 2468044"/>
                <a:gd name="connsiteX774" fmla="*/ 108346 w 1906136"/>
                <a:gd name="connsiteY774" fmla="*/ 451388 h 2468044"/>
                <a:gd name="connsiteX775" fmla="*/ 110208 w 1906136"/>
                <a:gd name="connsiteY775" fmla="*/ 451388 h 2468044"/>
                <a:gd name="connsiteX776" fmla="*/ 112381 w 1906136"/>
                <a:gd name="connsiteY776" fmla="*/ 453561 h 2468044"/>
                <a:gd name="connsiteX777" fmla="*/ 112381 w 1906136"/>
                <a:gd name="connsiteY777" fmla="*/ 456666 h 2468044"/>
                <a:gd name="connsiteX778" fmla="*/ 112381 w 1906136"/>
                <a:gd name="connsiteY778" fmla="*/ 461012 h 2468044"/>
                <a:gd name="connsiteX779" fmla="*/ 124799 w 1906136"/>
                <a:gd name="connsiteY779" fmla="*/ 456666 h 2468044"/>
                <a:gd name="connsiteX780" fmla="*/ 134113 w 1906136"/>
                <a:gd name="connsiteY780" fmla="*/ 453561 h 2468044"/>
                <a:gd name="connsiteX781" fmla="*/ 147772 w 1906136"/>
                <a:gd name="connsiteY781" fmla="*/ 449215 h 2468044"/>
                <a:gd name="connsiteX782" fmla="*/ 144668 w 1906136"/>
                <a:gd name="connsiteY782" fmla="*/ 471257 h 2468044"/>
                <a:gd name="connsiteX783" fmla="*/ 135354 w 1906136"/>
                <a:gd name="connsiteY783" fmla="*/ 488021 h 2468044"/>
                <a:gd name="connsiteX784" fmla="*/ 122937 w 1906136"/>
                <a:gd name="connsiteY784" fmla="*/ 502612 h 2468044"/>
                <a:gd name="connsiteX785" fmla="*/ 106172 w 1906136"/>
                <a:gd name="connsiteY785" fmla="*/ 515340 h 2468044"/>
                <a:gd name="connsiteX786" fmla="*/ 88477 w 1906136"/>
                <a:gd name="connsiteY786" fmla="*/ 527137 h 2468044"/>
                <a:gd name="connsiteX787" fmla="*/ 69850 w 1906136"/>
                <a:gd name="connsiteY787" fmla="*/ 537692 h 2468044"/>
                <a:gd name="connsiteX788" fmla="*/ 54328 w 1906136"/>
                <a:gd name="connsiteY788" fmla="*/ 549179 h 2468044"/>
                <a:gd name="connsiteX789" fmla="*/ 41910 w 1906136"/>
                <a:gd name="connsiteY789" fmla="*/ 561907 h 2468044"/>
                <a:gd name="connsiteX790" fmla="*/ 37874 w 1906136"/>
                <a:gd name="connsiteY790" fmla="*/ 561907 h 2468044"/>
                <a:gd name="connsiteX791" fmla="*/ 37874 w 1906136"/>
                <a:gd name="connsiteY791" fmla="*/ 565011 h 2468044"/>
                <a:gd name="connsiteX792" fmla="*/ 48430 w 1906136"/>
                <a:gd name="connsiteY792" fmla="*/ 561907 h 2468044"/>
                <a:gd name="connsiteX793" fmla="*/ 65194 w 1906136"/>
                <a:gd name="connsiteY793" fmla="*/ 554456 h 2468044"/>
                <a:gd name="connsiteX794" fmla="*/ 86925 w 1906136"/>
                <a:gd name="connsiteY794" fmla="*/ 543901 h 2468044"/>
                <a:gd name="connsiteX795" fmla="*/ 108656 w 1906136"/>
                <a:gd name="connsiteY795" fmla="*/ 530241 h 2468044"/>
                <a:gd name="connsiteX796" fmla="*/ 130387 w 1906136"/>
                <a:gd name="connsiteY796" fmla="*/ 515650 h 2468044"/>
                <a:gd name="connsiteX797" fmla="*/ 152118 w 1906136"/>
                <a:gd name="connsiteY797" fmla="*/ 502922 h 2468044"/>
                <a:gd name="connsiteX798" fmla="*/ 169814 w 1906136"/>
                <a:gd name="connsiteY798" fmla="*/ 492367 h 2468044"/>
                <a:gd name="connsiteX799" fmla="*/ 184405 w 1906136"/>
                <a:gd name="connsiteY799" fmla="*/ 480881 h 2468044"/>
                <a:gd name="connsiteX800" fmla="*/ 191545 w 1906136"/>
                <a:gd name="connsiteY800" fmla="*/ 473430 h 2468044"/>
                <a:gd name="connsiteX801" fmla="*/ 203032 w 1906136"/>
                <a:gd name="connsiteY801" fmla="*/ 456666 h 2468044"/>
                <a:gd name="connsiteX802" fmla="*/ 210172 w 1906136"/>
                <a:gd name="connsiteY802" fmla="*/ 438660 h 2468044"/>
                <a:gd name="connsiteX803" fmla="*/ 215449 w 1906136"/>
                <a:gd name="connsiteY803" fmla="*/ 421896 h 2468044"/>
                <a:gd name="connsiteX804" fmla="*/ 222590 w 1906136"/>
                <a:gd name="connsiteY804" fmla="*/ 406063 h 2468044"/>
                <a:gd name="connsiteX805" fmla="*/ 234076 w 1906136"/>
                <a:gd name="connsiteY805" fmla="*/ 391472 h 2468044"/>
                <a:gd name="connsiteX806" fmla="*/ 247736 w 1906136"/>
                <a:gd name="connsiteY806" fmla="*/ 379986 h 2468044"/>
                <a:gd name="connsiteX807" fmla="*/ 247736 w 1906136"/>
                <a:gd name="connsiteY807" fmla="*/ 376881 h 2468044"/>
                <a:gd name="connsiteX808" fmla="*/ 257049 w 1906136"/>
                <a:gd name="connsiteY808" fmla="*/ 376881 h 2468044"/>
                <a:gd name="connsiteX809" fmla="*/ 247736 w 1906136"/>
                <a:gd name="connsiteY809" fmla="*/ 392714 h 2468044"/>
                <a:gd name="connsiteX810" fmla="*/ 237181 w 1906136"/>
                <a:gd name="connsiteY810" fmla="*/ 407305 h 2468044"/>
                <a:gd name="connsiteX811" fmla="*/ 230040 w 1906136"/>
                <a:gd name="connsiteY811" fmla="*/ 424069 h 2468044"/>
                <a:gd name="connsiteX812" fmla="*/ 224763 w 1906136"/>
                <a:gd name="connsiteY812" fmla="*/ 440833 h 2468044"/>
                <a:gd name="connsiteX813" fmla="*/ 246494 w 1906136"/>
                <a:gd name="connsiteY813" fmla="*/ 435555 h 2468044"/>
                <a:gd name="connsiteX814" fmla="*/ 262016 w 1906136"/>
                <a:gd name="connsiteY814" fmla="*/ 426242 h 2468044"/>
                <a:gd name="connsiteX815" fmla="*/ 280643 w 1906136"/>
                <a:gd name="connsiteY815" fmla="*/ 416929 h 2468044"/>
                <a:gd name="connsiteX816" fmla="*/ 280643 w 1906136"/>
                <a:gd name="connsiteY816" fmla="*/ 392714 h 2468044"/>
                <a:gd name="connsiteX817" fmla="*/ 297407 w 1906136"/>
                <a:gd name="connsiteY817" fmla="*/ 394887 h 2468044"/>
                <a:gd name="connsiteX818" fmla="*/ 307962 w 1906136"/>
                <a:gd name="connsiteY818" fmla="*/ 400165 h 2468044"/>
                <a:gd name="connsiteX819" fmla="*/ 317276 w 1906136"/>
                <a:gd name="connsiteY819" fmla="*/ 407615 h 2468044"/>
                <a:gd name="connsiteX820" fmla="*/ 327831 w 1906136"/>
                <a:gd name="connsiteY820" fmla="*/ 413824 h 2468044"/>
                <a:gd name="connsiteX821" fmla="*/ 361048 w 1906136"/>
                <a:gd name="connsiteY821" fmla="*/ 413824 h 2468044"/>
                <a:gd name="connsiteX822" fmla="*/ 376571 w 1906136"/>
                <a:gd name="connsiteY822" fmla="*/ 422206 h 2468044"/>
                <a:gd name="connsiteX823" fmla="*/ 393335 w 1906136"/>
                <a:gd name="connsiteY823" fmla="*/ 436797 h 2468044"/>
                <a:gd name="connsiteX824" fmla="*/ 407926 w 1906136"/>
                <a:gd name="connsiteY824" fmla="*/ 449526 h 2468044"/>
                <a:gd name="connsiteX825" fmla="*/ 427794 w 1906136"/>
                <a:gd name="connsiteY825" fmla="*/ 458839 h 2468044"/>
                <a:gd name="connsiteX826" fmla="*/ 451699 w 1906136"/>
                <a:gd name="connsiteY826" fmla="*/ 464117 h 2468044"/>
                <a:gd name="connsiteX827" fmla="*/ 471567 w 1906136"/>
                <a:gd name="connsiteY827" fmla="*/ 473430 h 2468044"/>
                <a:gd name="connsiteX828" fmla="*/ 486158 w 1906136"/>
                <a:gd name="connsiteY828" fmla="*/ 486158 h 2468044"/>
                <a:gd name="connsiteX829" fmla="*/ 498576 w 1906136"/>
                <a:gd name="connsiteY829" fmla="*/ 502922 h 2468044"/>
                <a:gd name="connsiteX830" fmla="*/ 507889 w 1906136"/>
                <a:gd name="connsiteY830" fmla="*/ 519686 h 2468044"/>
                <a:gd name="connsiteX831" fmla="*/ 519376 w 1906136"/>
                <a:gd name="connsiteY831" fmla="*/ 536450 h 2468044"/>
                <a:gd name="connsiteX832" fmla="*/ 531794 w 1906136"/>
                <a:gd name="connsiteY832" fmla="*/ 550110 h 2468044"/>
                <a:gd name="connsiteX833" fmla="*/ 527758 w 1906136"/>
                <a:gd name="connsiteY833" fmla="*/ 574325 h 2468044"/>
                <a:gd name="connsiteX834" fmla="*/ 539244 w 1906136"/>
                <a:gd name="connsiteY834" fmla="*/ 579602 h 2468044"/>
                <a:gd name="connsiteX835" fmla="*/ 546385 w 1906136"/>
                <a:gd name="connsiteY835" fmla="*/ 588916 h 2468044"/>
                <a:gd name="connsiteX836" fmla="*/ 551662 w 1906136"/>
                <a:gd name="connsiteY836" fmla="*/ 600402 h 2468044"/>
                <a:gd name="connsiteX837" fmla="*/ 554767 w 1906136"/>
                <a:gd name="connsiteY837" fmla="*/ 613131 h 2468044"/>
                <a:gd name="connsiteX838" fmla="*/ 560976 w 1906136"/>
                <a:gd name="connsiteY838" fmla="*/ 625859 h 2468044"/>
                <a:gd name="connsiteX839" fmla="*/ 568116 w 1906136"/>
                <a:gd name="connsiteY839" fmla="*/ 637345 h 2468044"/>
                <a:gd name="connsiteX840" fmla="*/ 576498 w 1906136"/>
                <a:gd name="connsiteY840" fmla="*/ 645727 h 2468044"/>
                <a:gd name="connsiteX841" fmla="*/ 591089 w 1906136"/>
                <a:gd name="connsiteY841" fmla="*/ 651005 h 2468044"/>
                <a:gd name="connsiteX842" fmla="*/ 587984 w 1906136"/>
                <a:gd name="connsiteY842" fmla="*/ 653178 h 2468044"/>
                <a:gd name="connsiteX843" fmla="*/ 583949 w 1906136"/>
                <a:gd name="connsiteY843" fmla="*/ 653178 h 2468044"/>
                <a:gd name="connsiteX844" fmla="*/ 580844 w 1906136"/>
                <a:gd name="connsiteY844" fmla="*/ 653178 h 2468044"/>
                <a:gd name="connsiteX845" fmla="*/ 576808 w 1906136"/>
                <a:gd name="connsiteY845" fmla="*/ 651005 h 2468044"/>
                <a:gd name="connsiteX846" fmla="*/ 568426 w 1906136"/>
                <a:gd name="connsiteY846" fmla="*/ 651005 h 2468044"/>
                <a:gd name="connsiteX847" fmla="*/ 576808 w 1906136"/>
                <a:gd name="connsiteY847" fmla="*/ 669942 h 2468044"/>
                <a:gd name="connsiteX848" fmla="*/ 588295 w 1906136"/>
                <a:gd name="connsiteY848" fmla="*/ 686706 h 2468044"/>
                <a:gd name="connsiteX849" fmla="*/ 600713 w 1906136"/>
                <a:gd name="connsiteY849" fmla="*/ 702539 h 2468044"/>
                <a:gd name="connsiteX850" fmla="*/ 604748 w 1906136"/>
                <a:gd name="connsiteY850" fmla="*/ 704712 h 2468044"/>
                <a:gd name="connsiteX851" fmla="*/ 605680 w 1906136"/>
                <a:gd name="connsiteY851" fmla="*/ 704712 h 2468044"/>
                <a:gd name="connsiteX852" fmla="*/ 605680 w 1906136"/>
                <a:gd name="connsiteY852" fmla="*/ 706885 h 2468044"/>
                <a:gd name="connsiteX853" fmla="*/ 607853 w 1906136"/>
                <a:gd name="connsiteY853" fmla="*/ 706885 h 2468044"/>
                <a:gd name="connsiteX854" fmla="*/ 613130 w 1906136"/>
                <a:gd name="connsiteY854" fmla="*/ 706885 h 2468044"/>
                <a:gd name="connsiteX855" fmla="*/ 619339 w 1906136"/>
                <a:gd name="connsiteY855" fmla="*/ 706885 h 2468044"/>
                <a:gd name="connsiteX856" fmla="*/ 620271 w 1906136"/>
                <a:gd name="connsiteY856" fmla="*/ 704712 h 2468044"/>
                <a:gd name="connsiteX857" fmla="*/ 624306 w 1906136"/>
                <a:gd name="connsiteY857" fmla="*/ 702539 h 2468044"/>
                <a:gd name="connsiteX858" fmla="*/ 626480 w 1906136"/>
                <a:gd name="connsiteY858" fmla="*/ 701608 h 2468044"/>
                <a:gd name="connsiteX859" fmla="*/ 626480 w 1906136"/>
                <a:gd name="connsiteY859" fmla="*/ 699434 h 2468044"/>
                <a:gd name="connsiteX860" fmla="*/ 627411 w 1906136"/>
                <a:gd name="connsiteY860" fmla="*/ 699434 h 2468044"/>
                <a:gd name="connsiteX861" fmla="*/ 627411 w 1906136"/>
                <a:gd name="connsiteY861" fmla="*/ 695088 h 2468044"/>
                <a:gd name="connsiteX862" fmla="*/ 622133 w 1906136"/>
                <a:gd name="connsiteY862" fmla="*/ 687638 h 2468044"/>
                <a:gd name="connsiteX863" fmla="*/ 614993 w 1906136"/>
                <a:gd name="connsiteY863" fmla="*/ 682360 h 2468044"/>
                <a:gd name="connsiteX864" fmla="*/ 607853 w 1906136"/>
                <a:gd name="connsiteY864" fmla="*/ 677082 h 2468044"/>
                <a:gd name="connsiteX865" fmla="*/ 600713 w 1906136"/>
                <a:gd name="connsiteY865" fmla="*/ 671805 h 2468044"/>
                <a:gd name="connsiteX866" fmla="*/ 600713 w 1906136"/>
                <a:gd name="connsiteY866" fmla="*/ 662491 h 2468044"/>
                <a:gd name="connsiteX867" fmla="*/ 617477 w 1906136"/>
                <a:gd name="connsiteY867" fmla="*/ 673047 h 2468044"/>
                <a:gd name="connsiteX868" fmla="*/ 632068 w 1906136"/>
                <a:gd name="connsiteY868" fmla="*/ 687638 h 2468044"/>
                <a:gd name="connsiteX869" fmla="*/ 644485 w 1906136"/>
                <a:gd name="connsiteY869" fmla="*/ 702228 h 2468044"/>
                <a:gd name="connsiteX870" fmla="*/ 644485 w 1906136"/>
                <a:gd name="connsiteY870" fmla="*/ 723339 h 2468044"/>
                <a:gd name="connsiteX871" fmla="*/ 642312 w 1906136"/>
                <a:gd name="connsiteY871" fmla="*/ 718992 h 2468044"/>
                <a:gd name="connsiteX872" fmla="*/ 639208 w 1906136"/>
                <a:gd name="connsiteY872" fmla="*/ 715888 h 2468044"/>
                <a:gd name="connsiteX873" fmla="*/ 637035 w 1906136"/>
                <a:gd name="connsiteY873" fmla="*/ 711542 h 2468044"/>
                <a:gd name="connsiteX874" fmla="*/ 633930 w 1906136"/>
                <a:gd name="connsiteY874" fmla="*/ 709369 h 2468044"/>
                <a:gd name="connsiteX875" fmla="*/ 629894 w 1906136"/>
                <a:gd name="connsiteY875" fmla="*/ 709369 h 2468044"/>
                <a:gd name="connsiteX876" fmla="*/ 626790 w 1906136"/>
                <a:gd name="connsiteY876" fmla="*/ 709369 h 2468044"/>
                <a:gd name="connsiteX877" fmla="*/ 622754 w 1906136"/>
                <a:gd name="connsiteY877" fmla="*/ 709369 h 2468044"/>
                <a:gd name="connsiteX878" fmla="*/ 617477 w 1906136"/>
                <a:gd name="connsiteY878" fmla="*/ 711542 h 2468044"/>
                <a:gd name="connsiteX879" fmla="*/ 615304 w 1906136"/>
                <a:gd name="connsiteY879" fmla="*/ 723028 h 2468044"/>
                <a:gd name="connsiteX880" fmla="*/ 613130 w 1906136"/>
                <a:gd name="connsiteY880" fmla="*/ 741034 h 2468044"/>
                <a:gd name="connsiteX881" fmla="*/ 613130 w 1906136"/>
                <a:gd name="connsiteY881" fmla="*/ 763076 h 2468044"/>
                <a:gd name="connsiteX882" fmla="*/ 613130 w 1906136"/>
                <a:gd name="connsiteY882" fmla="*/ 787291 h 2468044"/>
                <a:gd name="connsiteX883" fmla="*/ 613130 w 1906136"/>
                <a:gd name="connsiteY883" fmla="*/ 807159 h 2468044"/>
                <a:gd name="connsiteX884" fmla="*/ 612199 w 1906136"/>
                <a:gd name="connsiteY884" fmla="*/ 821750 h 2468044"/>
                <a:gd name="connsiteX885" fmla="*/ 612199 w 1906136"/>
                <a:gd name="connsiteY885" fmla="*/ 829201 h 2468044"/>
                <a:gd name="connsiteX886" fmla="*/ 613130 w 1906136"/>
                <a:gd name="connsiteY886" fmla="*/ 859624 h 2468044"/>
                <a:gd name="connsiteX887" fmla="*/ 617166 w 1906136"/>
                <a:gd name="connsiteY887" fmla="*/ 881666 h 2468044"/>
                <a:gd name="connsiteX888" fmla="*/ 622444 w 1906136"/>
                <a:gd name="connsiteY888" fmla="*/ 898430 h 2468044"/>
                <a:gd name="connsiteX889" fmla="*/ 629584 w 1906136"/>
                <a:gd name="connsiteY889" fmla="*/ 911158 h 2468044"/>
                <a:gd name="connsiteX890" fmla="*/ 641071 w 1906136"/>
                <a:gd name="connsiteY890" fmla="*/ 922645 h 2468044"/>
                <a:gd name="connsiteX891" fmla="*/ 651626 w 1906136"/>
                <a:gd name="connsiteY891" fmla="*/ 935373 h 2468044"/>
                <a:gd name="connsiteX892" fmla="*/ 664043 w 1906136"/>
                <a:gd name="connsiteY892" fmla="*/ 953379 h 2468044"/>
                <a:gd name="connsiteX893" fmla="*/ 669321 w 1906136"/>
                <a:gd name="connsiteY893" fmla="*/ 964866 h 2468044"/>
                <a:gd name="connsiteX894" fmla="*/ 673357 w 1906136"/>
                <a:gd name="connsiteY894" fmla="*/ 975421 h 2468044"/>
                <a:gd name="connsiteX895" fmla="*/ 680497 w 1906136"/>
                <a:gd name="connsiteY895" fmla="*/ 984734 h 2468044"/>
                <a:gd name="connsiteX896" fmla="*/ 691052 w 1906136"/>
                <a:gd name="connsiteY896" fmla="*/ 992185 h 2468044"/>
                <a:gd name="connsiteX897" fmla="*/ 704712 w 1906136"/>
                <a:gd name="connsiteY897" fmla="*/ 997462 h 2468044"/>
                <a:gd name="connsiteX898" fmla="*/ 715267 w 1906136"/>
                <a:gd name="connsiteY898" fmla="*/ 1003671 h 2468044"/>
                <a:gd name="connsiteX899" fmla="*/ 724580 w 1906136"/>
                <a:gd name="connsiteY899" fmla="*/ 1014226 h 2468044"/>
                <a:gd name="connsiteX900" fmla="*/ 731721 w 1906136"/>
                <a:gd name="connsiteY900" fmla="*/ 1026955 h 2468044"/>
                <a:gd name="connsiteX901" fmla="*/ 734825 w 1906136"/>
                <a:gd name="connsiteY901" fmla="*/ 1041546 h 2468044"/>
                <a:gd name="connsiteX902" fmla="*/ 741034 w 1906136"/>
                <a:gd name="connsiteY902" fmla="*/ 1054274 h 2468044"/>
                <a:gd name="connsiteX903" fmla="*/ 747243 w 1906136"/>
                <a:gd name="connsiteY903" fmla="*/ 1065761 h 2468044"/>
                <a:gd name="connsiteX904" fmla="*/ 760903 w 1906136"/>
                <a:gd name="connsiteY904" fmla="*/ 1075074 h 2468044"/>
                <a:gd name="connsiteX905" fmla="*/ 758729 w 1906136"/>
                <a:gd name="connsiteY905" fmla="*/ 1076005 h 2468044"/>
                <a:gd name="connsiteX906" fmla="*/ 758729 w 1906136"/>
                <a:gd name="connsiteY906" fmla="*/ 1078178 h 2468044"/>
                <a:gd name="connsiteX907" fmla="*/ 758729 w 1906136"/>
                <a:gd name="connsiteY907" fmla="*/ 1080351 h 2468044"/>
                <a:gd name="connsiteX908" fmla="*/ 756556 w 1906136"/>
                <a:gd name="connsiteY908" fmla="*/ 1080351 h 2468044"/>
                <a:gd name="connsiteX909" fmla="*/ 754383 w 1906136"/>
                <a:gd name="connsiteY909" fmla="*/ 1080351 h 2468044"/>
                <a:gd name="connsiteX910" fmla="*/ 751279 w 1906136"/>
                <a:gd name="connsiteY910" fmla="*/ 1082525 h 2468044"/>
                <a:gd name="connsiteX911" fmla="*/ 760592 w 1906136"/>
                <a:gd name="connsiteY911" fmla="*/ 1095253 h 2468044"/>
                <a:gd name="connsiteX912" fmla="*/ 771147 w 1906136"/>
                <a:gd name="connsiteY912" fmla="*/ 1102704 h 2468044"/>
                <a:gd name="connsiteX913" fmla="*/ 782634 w 1906136"/>
                <a:gd name="connsiteY913" fmla="*/ 1110154 h 2468044"/>
                <a:gd name="connsiteX914" fmla="*/ 791016 w 1906136"/>
                <a:gd name="connsiteY914" fmla="*/ 1119468 h 2468044"/>
                <a:gd name="connsiteX915" fmla="*/ 797225 w 1906136"/>
                <a:gd name="connsiteY915" fmla="*/ 1130023 h 2468044"/>
                <a:gd name="connsiteX916" fmla="*/ 800329 w 1906136"/>
                <a:gd name="connsiteY916" fmla="*/ 1142751 h 2468044"/>
                <a:gd name="connsiteX917" fmla="*/ 804365 w 1906136"/>
                <a:gd name="connsiteY917" fmla="*/ 1155479 h 2468044"/>
                <a:gd name="connsiteX918" fmla="*/ 809643 w 1906136"/>
                <a:gd name="connsiteY918" fmla="*/ 1155479 h 2468044"/>
                <a:gd name="connsiteX919" fmla="*/ 811816 w 1906136"/>
                <a:gd name="connsiteY919" fmla="*/ 1155479 h 2468044"/>
                <a:gd name="connsiteX920" fmla="*/ 812747 w 1906136"/>
                <a:gd name="connsiteY920" fmla="*/ 1155479 h 2468044"/>
                <a:gd name="connsiteX921" fmla="*/ 814920 w 1906136"/>
                <a:gd name="connsiteY921" fmla="*/ 1155479 h 2468044"/>
                <a:gd name="connsiteX922" fmla="*/ 817093 w 1906136"/>
                <a:gd name="connsiteY922" fmla="*/ 1155479 h 2468044"/>
                <a:gd name="connsiteX923" fmla="*/ 820198 w 1906136"/>
                <a:gd name="connsiteY923" fmla="*/ 1155479 h 2468044"/>
                <a:gd name="connsiteX924" fmla="*/ 822371 w 1906136"/>
                <a:gd name="connsiteY924" fmla="*/ 1159826 h 2468044"/>
                <a:gd name="connsiteX925" fmla="*/ 822371 w 1906136"/>
                <a:gd name="connsiteY925" fmla="*/ 1162930 h 2468044"/>
                <a:gd name="connsiteX926" fmla="*/ 824544 w 1906136"/>
                <a:gd name="connsiteY926" fmla="*/ 1169139 h 2468044"/>
                <a:gd name="connsiteX927" fmla="*/ 824544 w 1906136"/>
                <a:gd name="connsiteY927" fmla="*/ 1176590 h 2468044"/>
                <a:gd name="connsiteX928" fmla="*/ 827648 w 1906136"/>
                <a:gd name="connsiteY928" fmla="*/ 1174417 h 2468044"/>
                <a:gd name="connsiteX929" fmla="*/ 827648 w 1906136"/>
                <a:gd name="connsiteY929" fmla="*/ 1172243 h 2468044"/>
                <a:gd name="connsiteX930" fmla="*/ 829822 w 1906136"/>
                <a:gd name="connsiteY930" fmla="*/ 1170070 h 2468044"/>
                <a:gd name="connsiteX931" fmla="*/ 831995 w 1906136"/>
                <a:gd name="connsiteY931" fmla="*/ 1166966 h 2468044"/>
                <a:gd name="connsiteX932" fmla="*/ 831995 w 1906136"/>
                <a:gd name="connsiteY932" fmla="*/ 1159515 h 2468044"/>
                <a:gd name="connsiteX933" fmla="*/ 827959 w 1906136"/>
                <a:gd name="connsiteY933" fmla="*/ 1148960 h 2468044"/>
                <a:gd name="connsiteX934" fmla="*/ 819577 w 1906136"/>
                <a:gd name="connsiteY934" fmla="*/ 1132196 h 2468044"/>
                <a:gd name="connsiteX935" fmla="*/ 808090 w 1906136"/>
                <a:gd name="connsiteY935" fmla="*/ 1113259 h 2468044"/>
                <a:gd name="connsiteX936" fmla="*/ 797535 w 1906136"/>
                <a:gd name="connsiteY936" fmla="*/ 1095253 h 2468044"/>
                <a:gd name="connsiteX937" fmla="*/ 783876 w 1906136"/>
                <a:gd name="connsiteY937" fmla="*/ 1076316 h 2468044"/>
                <a:gd name="connsiteX938" fmla="*/ 773320 w 1906136"/>
                <a:gd name="connsiteY938" fmla="*/ 1061725 h 2468044"/>
                <a:gd name="connsiteX939" fmla="*/ 761834 w 1906136"/>
                <a:gd name="connsiteY939" fmla="*/ 1048996 h 2468044"/>
                <a:gd name="connsiteX940" fmla="*/ 756556 w 1906136"/>
                <a:gd name="connsiteY940" fmla="*/ 1041546 h 2468044"/>
                <a:gd name="connsiteX941" fmla="*/ 756556 w 1906136"/>
                <a:gd name="connsiteY941" fmla="*/ 1021677 h 2468044"/>
                <a:gd name="connsiteX942" fmla="*/ 760592 w 1906136"/>
                <a:gd name="connsiteY942" fmla="*/ 1023850 h 2468044"/>
                <a:gd name="connsiteX943" fmla="*/ 763697 w 1906136"/>
                <a:gd name="connsiteY943" fmla="*/ 1026955 h 2468044"/>
                <a:gd name="connsiteX944" fmla="*/ 767732 w 1906136"/>
                <a:gd name="connsiteY944" fmla="*/ 1031301 h 2468044"/>
                <a:gd name="connsiteX945" fmla="*/ 776114 w 1906136"/>
                <a:gd name="connsiteY945" fmla="*/ 1036578 h 2468044"/>
                <a:gd name="connsiteX946" fmla="*/ 782323 w 1906136"/>
                <a:gd name="connsiteY946" fmla="*/ 1048065 h 2468044"/>
                <a:gd name="connsiteX947" fmla="*/ 785428 w 1906136"/>
                <a:gd name="connsiteY947" fmla="*/ 1058620 h 2468044"/>
                <a:gd name="connsiteX948" fmla="*/ 789464 w 1906136"/>
                <a:gd name="connsiteY948" fmla="*/ 1069175 h 2468044"/>
                <a:gd name="connsiteX949" fmla="*/ 796604 w 1906136"/>
                <a:gd name="connsiteY949" fmla="*/ 1078489 h 2468044"/>
                <a:gd name="connsiteX950" fmla="*/ 797535 w 1906136"/>
                <a:gd name="connsiteY950" fmla="*/ 1080662 h 2468044"/>
                <a:gd name="connsiteX951" fmla="*/ 803744 w 1906136"/>
                <a:gd name="connsiteY951" fmla="*/ 1082835 h 2468044"/>
                <a:gd name="connsiteX952" fmla="*/ 806849 w 1906136"/>
                <a:gd name="connsiteY952" fmla="*/ 1082835 h 2468044"/>
                <a:gd name="connsiteX953" fmla="*/ 812126 w 1906136"/>
                <a:gd name="connsiteY953" fmla="*/ 1083766 h 2468044"/>
                <a:gd name="connsiteX954" fmla="*/ 816162 w 1906136"/>
                <a:gd name="connsiteY954" fmla="*/ 1085939 h 2468044"/>
                <a:gd name="connsiteX955" fmla="*/ 833857 w 1906136"/>
                <a:gd name="connsiteY955" fmla="*/ 1112327 h 2468044"/>
                <a:gd name="connsiteX956" fmla="*/ 852484 w 1906136"/>
                <a:gd name="connsiteY956" fmla="*/ 1137473 h 2468044"/>
                <a:gd name="connsiteX957" fmla="*/ 870179 w 1906136"/>
                <a:gd name="connsiteY957" fmla="*/ 1161688 h 2468044"/>
                <a:gd name="connsiteX958" fmla="*/ 890048 w 1906136"/>
                <a:gd name="connsiteY958" fmla="*/ 1183730 h 2468044"/>
                <a:gd name="connsiteX959" fmla="*/ 882908 w 1906136"/>
                <a:gd name="connsiteY959" fmla="*/ 1206703 h 2468044"/>
                <a:gd name="connsiteX960" fmla="*/ 886944 w 1906136"/>
                <a:gd name="connsiteY960" fmla="*/ 1211049 h 2468044"/>
                <a:gd name="connsiteX961" fmla="*/ 894084 w 1906136"/>
                <a:gd name="connsiteY961" fmla="*/ 1218500 h 2468044"/>
                <a:gd name="connsiteX962" fmla="*/ 901224 w 1906136"/>
                <a:gd name="connsiteY962" fmla="*/ 1227813 h 2468044"/>
                <a:gd name="connsiteX963" fmla="*/ 910537 w 1906136"/>
                <a:gd name="connsiteY963" fmla="*/ 1235264 h 2468044"/>
                <a:gd name="connsiteX964" fmla="*/ 915815 w 1906136"/>
                <a:gd name="connsiteY964" fmla="*/ 1242715 h 2468044"/>
                <a:gd name="connsiteX965" fmla="*/ 918919 w 1906136"/>
                <a:gd name="connsiteY965" fmla="*/ 1243646 h 2468044"/>
                <a:gd name="connsiteX966" fmla="*/ 939719 w 1906136"/>
                <a:gd name="connsiteY966" fmla="*/ 1240541 h 2468044"/>
                <a:gd name="connsiteX967" fmla="*/ 940651 w 1906136"/>
                <a:gd name="connsiteY967" fmla="*/ 1242715 h 2468044"/>
                <a:gd name="connsiteX968" fmla="*/ 944686 w 1906136"/>
                <a:gd name="connsiteY968" fmla="*/ 1245819 h 2468044"/>
                <a:gd name="connsiteX969" fmla="*/ 947791 w 1906136"/>
                <a:gd name="connsiteY969" fmla="*/ 1250165 h 2468044"/>
                <a:gd name="connsiteX970" fmla="*/ 951827 w 1906136"/>
                <a:gd name="connsiteY970" fmla="*/ 1253270 h 2468044"/>
                <a:gd name="connsiteX971" fmla="*/ 954931 w 1906136"/>
                <a:gd name="connsiteY971" fmla="*/ 1256374 h 2468044"/>
                <a:gd name="connsiteX972" fmla="*/ 978835 w 1906136"/>
                <a:gd name="connsiteY972" fmla="*/ 1260720 h 2468044"/>
                <a:gd name="connsiteX973" fmla="*/ 981940 w 1906136"/>
                <a:gd name="connsiteY973" fmla="*/ 1262894 h 2468044"/>
                <a:gd name="connsiteX974" fmla="*/ 985976 w 1906136"/>
                <a:gd name="connsiteY974" fmla="*/ 1265998 h 2468044"/>
                <a:gd name="connsiteX975" fmla="*/ 991253 w 1906136"/>
                <a:gd name="connsiteY975" fmla="*/ 1271276 h 2468044"/>
                <a:gd name="connsiteX976" fmla="*/ 995289 w 1906136"/>
                <a:gd name="connsiteY976" fmla="*/ 1275622 h 2468044"/>
                <a:gd name="connsiteX977" fmla="*/ 998394 w 1906136"/>
                <a:gd name="connsiteY977" fmla="*/ 1278726 h 2468044"/>
                <a:gd name="connsiteX978" fmla="*/ 1002429 w 1906136"/>
                <a:gd name="connsiteY978" fmla="*/ 1280899 h 2468044"/>
                <a:gd name="connsiteX979" fmla="*/ 1010811 w 1906136"/>
                <a:gd name="connsiteY979" fmla="*/ 1283073 h 2468044"/>
                <a:gd name="connsiteX980" fmla="*/ 1017952 w 1906136"/>
                <a:gd name="connsiteY980" fmla="*/ 1278726 h 2468044"/>
                <a:gd name="connsiteX981" fmla="*/ 1024161 w 1906136"/>
                <a:gd name="connsiteY981" fmla="*/ 1275622 h 2468044"/>
                <a:gd name="connsiteX982" fmla="*/ 1031301 w 1906136"/>
                <a:gd name="connsiteY982" fmla="*/ 1271276 h 2468044"/>
                <a:gd name="connsiteX983" fmla="*/ 1041856 w 1906136"/>
                <a:gd name="connsiteY983" fmla="*/ 1271276 h 2468044"/>
                <a:gd name="connsiteX984" fmla="*/ 1058620 w 1906136"/>
                <a:gd name="connsiteY984" fmla="*/ 1278726 h 2468044"/>
                <a:gd name="connsiteX985" fmla="*/ 1069175 w 1906136"/>
                <a:gd name="connsiteY985" fmla="*/ 1288040 h 2468044"/>
                <a:gd name="connsiteX986" fmla="*/ 1081593 w 1906136"/>
                <a:gd name="connsiteY986" fmla="*/ 1297353 h 2468044"/>
                <a:gd name="connsiteX987" fmla="*/ 1102393 w 1906136"/>
                <a:gd name="connsiteY987" fmla="*/ 1304804 h 2468044"/>
                <a:gd name="connsiteX988" fmla="*/ 1117915 w 1906136"/>
                <a:gd name="connsiteY988" fmla="*/ 1310081 h 2468044"/>
                <a:gd name="connsiteX989" fmla="*/ 1132506 w 1906136"/>
                <a:gd name="connsiteY989" fmla="*/ 1314428 h 2468044"/>
                <a:gd name="connsiteX990" fmla="*/ 1141820 w 1906136"/>
                <a:gd name="connsiteY990" fmla="*/ 1317532 h 2468044"/>
                <a:gd name="connsiteX991" fmla="*/ 1151133 w 1906136"/>
                <a:gd name="connsiteY991" fmla="*/ 1326845 h 2468044"/>
                <a:gd name="connsiteX992" fmla="*/ 1159515 w 1906136"/>
                <a:gd name="connsiteY992" fmla="*/ 1339574 h 2468044"/>
                <a:gd name="connsiteX993" fmla="*/ 1168828 w 1906136"/>
                <a:gd name="connsiteY993" fmla="*/ 1361615 h 2468044"/>
                <a:gd name="connsiteX994" fmla="*/ 1180315 w 1906136"/>
                <a:gd name="connsiteY994" fmla="*/ 1364720 h 2468044"/>
                <a:gd name="connsiteX995" fmla="*/ 1195837 w 1906136"/>
                <a:gd name="connsiteY995" fmla="*/ 1372171 h 2468044"/>
                <a:gd name="connsiteX996" fmla="*/ 1212601 w 1906136"/>
                <a:gd name="connsiteY996" fmla="*/ 1381484 h 2468044"/>
                <a:gd name="connsiteX997" fmla="*/ 1229365 w 1906136"/>
                <a:gd name="connsiteY997" fmla="*/ 1390797 h 2468044"/>
                <a:gd name="connsiteX998" fmla="*/ 1238679 w 1906136"/>
                <a:gd name="connsiteY998" fmla="*/ 1398248 h 2468044"/>
                <a:gd name="connsiteX999" fmla="*/ 1241783 w 1906136"/>
                <a:gd name="connsiteY999" fmla="*/ 1396075 h 2468044"/>
                <a:gd name="connsiteX1000" fmla="*/ 1243956 w 1906136"/>
                <a:gd name="connsiteY1000" fmla="*/ 1396075 h 2468044"/>
                <a:gd name="connsiteX1001" fmla="*/ 1244888 w 1906136"/>
                <a:gd name="connsiteY1001" fmla="*/ 1396075 h 2468044"/>
                <a:gd name="connsiteX1002" fmla="*/ 1247061 w 1906136"/>
                <a:gd name="connsiteY1002" fmla="*/ 1393902 h 2468044"/>
                <a:gd name="connsiteX1003" fmla="*/ 1249234 w 1906136"/>
                <a:gd name="connsiteY1003" fmla="*/ 1393902 h 2468044"/>
                <a:gd name="connsiteX1004" fmla="*/ 1251407 w 1906136"/>
                <a:gd name="connsiteY1004" fmla="*/ 1390797 h 2468044"/>
                <a:gd name="connsiteX1005" fmla="*/ 1251407 w 1906136"/>
                <a:gd name="connsiteY1005" fmla="*/ 1388624 h 2468044"/>
                <a:gd name="connsiteX1006" fmla="*/ 1251407 w 1906136"/>
                <a:gd name="connsiteY1006" fmla="*/ 1385520 h 2468044"/>
                <a:gd name="connsiteX1007" fmla="*/ 1249234 w 1906136"/>
                <a:gd name="connsiteY1007" fmla="*/ 1381173 h 2468044"/>
                <a:gd name="connsiteX1008" fmla="*/ 1252338 w 1906136"/>
                <a:gd name="connsiteY1008" fmla="*/ 1379000 h 2468044"/>
                <a:gd name="connsiteX1009" fmla="*/ 1254511 w 1906136"/>
                <a:gd name="connsiteY1009" fmla="*/ 1378069 h 2468044"/>
                <a:gd name="connsiteX1010" fmla="*/ 1256684 w 1906136"/>
                <a:gd name="connsiteY1010" fmla="*/ 1375896 h 2468044"/>
                <a:gd name="connsiteX1011" fmla="*/ 1258858 w 1906136"/>
                <a:gd name="connsiteY1011" fmla="*/ 1373723 h 2468044"/>
                <a:gd name="connsiteX1012" fmla="*/ 1265998 w 1906136"/>
                <a:gd name="connsiteY1012" fmla="*/ 1373723 h 2468044"/>
                <a:gd name="connsiteX1013" fmla="*/ 1273138 w 1906136"/>
                <a:gd name="connsiteY1013" fmla="*/ 1385209 h 2468044"/>
                <a:gd name="connsiteX1014" fmla="*/ 1280278 w 1906136"/>
                <a:gd name="connsiteY1014" fmla="*/ 1395764 h 2468044"/>
                <a:gd name="connsiteX1015" fmla="*/ 1285556 w 1906136"/>
                <a:gd name="connsiteY1015" fmla="*/ 1405078 h 2468044"/>
                <a:gd name="connsiteX1016" fmla="*/ 1287729 w 1906136"/>
                <a:gd name="connsiteY1016" fmla="*/ 1419669 h 2468044"/>
                <a:gd name="connsiteX1017" fmla="*/ 1287729 w 1906136"/>
                <a:gd name="connsiteY1017" fmla="*/ 1434260 h 2468044"/>
                <a:gd name="connsiteX1018" fmla="*/ 1288660 w 1906136"/>
                <a:gd name="connsiteY1018" fmla="*/ 1444815 h 2468044"/>
                <a:gd name="connsiteX1019" fmla="*/ 1276243 w 1906136"/>
                <a:gd name="connsiteY1019" fmla="*/ 1459406 h 2468044"/>
                <a:gd name="connsiteX1020" fmla="*/ 1261652 w 1906136"/>
                <a:gd name="connsiteY1020" fmla="*/ 1472134 h 2468044"/>
                <a:gd name="connsiteX1021" fmla="*/ 1249234 w 1906136"/>
                <a:gd name="connsiteY1021" fmla="*/ 1485794 h 2468044"/>
                <a:gd name="connsiteX1022" fmla="*/ 1242094 w 1906136"/>
                <a:gd name="connsiteY1022" fmla="*/ 1501626 h 2468044"/>
                <a:gd name="connsiteX1023" fmla="*/ 1236816 w 1906136"/>
                <a:gd name="connsiteY1023" fmla="*/ 1518390 h 2468044"/>
                <a:gd name="connsiteX1024" fmla="*/ 1229676 w 1906136"/>
                <a:gd name="connsiteY1024" fmla="*/ 1535155 h 2468044"/>
                <a:gd name="connsiteX1025" fmla="*/ 1234953 w 1906136"/>
                <a:gd name="connsiteY1025" fmla="*/ 1537328 h 2468044"/>
                <a:gd name="connsiteX1026" fmla="*/ 1240231 w 1906136"/>
                <a:gd name="connsiteY1026" fmla="*/ 1537328 h 2468044"/>
                <a:gd name="connsiteX1027" fmla="*/ 1245508 w 1906136"/>
                <a:gd name="connsiteY1027" fmla="*/ 1538259 h 2468044"/>
                <a:gd name="connsiteX1028" fmla="*/ 1254822 w 1906136"/>
                <a:gd name="connsiteY1028" fmla="*/ 1538259 h 2468044"/>
                <a:gd name="connsiteX1029" fmla="*/ 1254822 w 1906136"/>
                <a:gd name="connsiteY1029" fmla="*/ 1542605 h 2468044"/>
                <a:gd name="connsiteX1030" fmla="*/ 1245508 w 1906136"/>
                <a:gd name="connsiteY1030" fmla="*/ 1547883 h 2468044"/>
                <a:gd name="connsiteX1031" fmla="*/ 1239300 w 1906136"/>
                <a:gd name="connsiteY1031" fmla="*/ 1553160 h 2468044"/>
                <a:gd name="connsiteX1032" fmla="*/ 1229986 w 1906136"/>
                <a:gd name="connsiteY1032" fmla="*/ 1558438 h 2468044"/>
                <a:gd name="connsiteX1033" fmla="*/ 1229986 w 1906136"/>
                <a:gd name="connsiteY1033" fmla="*/ 1565889 h 2468044"/>
                <a:gd name="connsiteX1034" fmla="*/ 1229986 w 1906136"/>
                <a:gd name="connsiteY1034" fmla="*/ 1573339 h 2468044"/>
                <a:gd name="connsiteX1035" fmla="*/ 1229986 w 1906136"/>
                <a:gd name="connsiteY1035" fmla="*/ 1579548 h 2468044"/>
                <a:gd name="connsiteX1036" fmla="*/ 1225950 w 1906136"/>
                <a:gd name="connsiteY1036" fmla="*/ 1586999 h 2468044"/>
                <a:gd name="connsiteX1037" fmla="*/ 1229986 w 1906136"/>
                <a:gd name="connsiteY1037" fmla="*/ 1590104 h 2468044"/>
                <a:gd name="connsiteX1038" fmla="*/ 1233091 w 1906136"/>
                <a:gd name="connsiteY1038" fmla="*/ 1594450 h 2468044"/>
                <a:gd name="connsiteX1039" fmla="*/ 1237126 w 1906136"/>
                <a:gd name="connsiteY1039" fmla="*/ 1595381 h 2468044"/>
                <a:gd name="connsiteX1040" fmla="*/ 1242404 w 1906136"/>
                <a:gd name="connsiteY1040" fmla="*/ 1595381 h 2468044"/>
                <a:gd name="connsiteX1041" fmla="*/ 1245508 w 1906136"/>
                <a:gd name="connsiteY1041" fmla="*/ 1599727 h 2468044"/>
                <a:gd name="connsiteX1042" fmla="*/ 1256995 w 1906136"/>
                <a:gd name="connsiteY1042" fmla="*/ 1610283 h 2468044"/>
                <a:gd name="connsiteX1043" fmla="*/ 1264135 w 1906136"/>
                <a:gd name="connsiteY1043" fmla="*/ 1624873 h 2468044"/>
                <a:gd name="connsiteX1044" fmla="*/ 1269413 w 1906136"/>
                <a:gd name="connsiteY1044" fmla="*/ 1643811 h 2468044"/>
                <a:gd name="connsiteX1045" fmla="*/ 1274690 w 1906136"/>
                <a:gd name="connsiteY1045" fmla="*/ 1659643 h 2468044"/>
                <a:gd name="connsiteX1046" fmla="*/ 1281831 w 1906136"/>
                <a:gd name="connsiteY1046" fmla="*/ 1676407 h 2468044"/>
                <a:gd name="connsiteX1047" fmla="*/ 1302630 w 1906136"/>
                <a:gd name="connsiteY1047" fmla="*/ 1705900 h 2468044"/>
                <a:gd name="connsiteX1048" fmla="*/ 1327777 w 1906136"/>
                <a:gd name="connsiteY1048" fmla="*/ 1733219 h 2468044"/>
                <a:gd name="connsiteX1049" fmla="*/ 1359132 w 1906136"/>
                <a:gd name="connsiteY1049" fmla="*/ 1754329 h 2468044"/>
                <a:gd name="connsiteX1050" fmla="*/ 1395454 w 1906136"/>
                <a:gd name="connsiteY1050" fmla="*/ 1767989 h 2468044"/>
                <a:gd name="connsiteX1051" fmla="*/ 1391418 w 1906136"/>
                <a:gd name="connsiteY1051" fmla="*/ 1797481 h 2468044"/>
                <a:gd name="connsiteX1052" fmla="*/ 1389245 w 1906136"/>
                <a:gd name="connsiteY1052" fmla="*/ 1829147 h 2468044"/>
                <a:gd name="connsiteX1053" fmla="*/ 1388314 w 1906136"/>
                <a:gd name="connsiteY1053" fmla="*/ 1861744 h 2468044"/>
                <a:gd name="connsiteX1054" fmla="*/ 1382105 w 1906136"/>
                <a:gd name="connsiteY1054" fmla="*/ 1893409 h 2468044"/>
                <a:gd name="connsiteX1055" fmla="*/ 1371549 w 1906136"/>
                <a:gd name="connsiteY1055" fmla="*/ 1941839 h 2468044"/>
                <a:gd name="connsiteX1056" fmla="*/ 1362236 w 1906136"/>
                <a:gd name="connsiteY1056" fmla="*/ 1991199 h 2468044"/>
                <a:gd name="connsiteX1057" fmla="*/ 1351681 w 1906136"/>
                <a:gd name="connsiteY1057" fmla="*/ 2036214 h 2468044"/>
                <a:gd name="connsiteX1058" fmla="*/ 1339263 w 1906136"/>
                <a:gd name="connsiteY1058" fmla="*/ 2080297 h 2468044"/>
                <a:gd name="connsiteX1059" fmla="*/ 1337090 w 1906136"/>
                <a:gd name="connsiteY1059" fmla="*/ 2091784 h 2468044"/>
                <a:gd name="connsiteX1060" fmla="*/ 1340194 w 1906136"/>
                <a:gd name="connsiteY1060" fmla="*/ 2104512 h 2468044"/>
                <a:gd name="connsiteX1061" fmla="*/ 1342368 w 1906136"/>
                <a:gd name="connsiteY1061" fmla="*/ 2111963 h 2468044"/>
                <a:gd name="connsiteX1062" fmla="*/ 1329950 w 1906136"/>
                <a:gd name="connsiteY1062" fmla="*/ 2188643 h 2468044"/>
                <a:gd name="connsiteX1063" fmla="*/ 1329950 w 1906136"/>
                <a:gd name="connsiteY1063" fmla="*/ 2192989 h 2468044"/>
                <a:gd name="connsiteX1064" fmla="*/ 1337090 w 1906136"/>
                <a:gd name="connsiteY1064" fmla="*/ 2190816 h 2468044"/>
                <a:gd name="connsiteX1065" fmla="*/ 1340194 w 1906136"/>
                <a:gd name="connsiteY1065" fmla="*/ 2186470 h 2468044"/>
                <a:gd name="connsiteX1066" fmla="*/ 1342368 w 1906136"/>
                <a:gd name="connsiteY1066" fmla="*/ 2183365 h 2468044"/>
                <a:gd name="connsiteX1067" fmla="*/ 1345472 w 1906136"/>
                <a:gd name="connsiteY1067" fmla="*/ 2179019 h 2468044"/>
                <a:gd name="connsiteX1068" fmla="*/ 1349508 w 1906136"/>
                <a:gd name="connsiteY1068" fmla="*/ 2175915 h 2468044"/>
                <a:gd name="connsiteX1069" fmla="*/ 1349508 w 1906136"/>
                <a:gd name="connsiteY1069" fmla="*/ 2179019 h 2468044"/>
                <a:gd name="connsiteX1070" fmla="*/ 1354785 w 1906136"/>
                <a:gd name="connsiteY1070" fmla="*/ 2179019 h 2468044"/>
                <a:gd name="connsiteX1071" fmla="*/ 1345472 w 1906136"/>
                <a:gd name="connsiteY1071" fmla="*/ 2215652 h 2468044"/>
                <a:gd name="connsiteX1072" fmla="*/ 1334917 w 1906136"/>
                <a:gd name="connsiteY1072" fmla="*/ 2215652 h 2468044"/>
                <a:gd name="connsiteX1073" fmla="*/ 1327777 w 1906136"/>
                <a:gd name="connsiteY1073" fmla="*/ 2234589 h 2468044"/>
                <a:gd name="connsiteX1074" fmla="*/ 1320636 w 1906136"/>
                <a:gd name="connsiteY1074" fmla="*/ 2256631 h 2468044"/>
                <a:gd name="connsiteX1075" fmla="*/ 1315359 w 1906136"/>
                <a:gd name="connsiteY1075" fmla="*/ 2279604 h 2468044"/>
                <a:gd name="connsiteX1076" fmla="*/ 1313186 w 1906136"/>
                <a:gd name="connsiteY1076" fmla="*/ 2305992 h 2468044"/>
                <a:gd name="connsiteX1077" fmla="*/ 1311012 w 1906136"/>
                <a:gd name="connsiteY1077" fmla="*/ 2333311 h 2468044"/>
                <a:gd name="connsiteX1078" fmla="*/ 1315048 w 1906136"/>
                <a:gd name="connsiteY1078" fmla="*/ 2357525 h 2468044"/>
                <a:gd name="connsiteX1079" fmla="*/ 1322189 w 1906136"/>
                <a:gd name="connsiteY1079" fmla="*/ 2380499 h 2468044"/>
                <a:gd name="connsiteX1080" fmla="*/ 1332744 w 1906136"/>
                <a:gd name="connsiteY1080" fmla="*/ 2401609 h 2468044"/>
                <a:gd name="connsiteX1081" fmla="*/ 1349508 w 1906136"/>
                <a:gd name="connsiteY1081" fmla="*/ 2416200 h 2468044"/>
                <a:gd name="connsiteX1082" fmla="*/ 1369376 w 1906136"/>
                <a:gd name="connsiteY1082" fmla="*/ 2426755 h 2468044"/>
                <a:gd name="connsiteX1083" fmla="*/ 1369376 w 1906136"/>
                <a:gd name="connsiteY1083" fmla="*/ 2434206 h 2468044"/>
                <a:gd name="connsiteX1084" fmla="*/ 1354785 w 1906136"/>
                <a:gd name="connsiteY1084" fmla="*/ 2424892 h 2468044"/>
                <a:gd name="connsiteX1085" fmla="*/ 1342368 w 1906136"/>
                <a:gd name="connsiteY1085" fmla="*/ 2414337 h 2468044"/>
                <a:gd name="connsiteX1086" fmla="*/ 1329950 w 1906136"/>
                <a:gd name="connsiteY1086" fmla="*/ 2401609 h 2468044"/>
                <a:gd name="connsiteX1087" fmla="*/ 1325914 w 1906136"/>
                <a:gd name="connsiteY1087" fmla="*/ 2401609 h 2468044"/>
                <a:gd name="connsiteX1088" fmla="*/ 1332123 w 1906136"/>
                <a:gd name="connsiteY1088" fmla="*/ 2416200 h 2468044"/>
                <a:gd name="connsiteX1089" fmla="*/ 1342678 w 1906136"/>
                <a:gd name="connsiteY1089" fmla="*/ 2430791 h 2468044"/>
                <a:gd name="connsiteX1090" fmla="*/ 1357269 w 1906136"/>
                <a:gd name="connsiteY1090" fmla="*/ 2445382 h 2468044"/>
                <a:gd name="connsiteX1091" fmla="*/ 1374033 w 1906136"/>
                <a:gd name="connsiteY1091" fmla="*/ 2458110 h 2468044"/>
                <a:gd name="connsiteX1092" fmla="*/ 1389555 w 1906136"/>
                <a:gd name="connsiteY1092" fmla="*/ 2466492 h 2468044"/>
                <a:gd name="connsiteX1093" fmla="*/ 1406319 w 1906136"/>
                <a:gd name="connsiteY1093" fmla="*/ 2470838 h 2468044"/>
                <a:gd name="connsiteX1094" fmla="*/ 1423083 w 1906136"/>
                <a:gd name="connsiteY1094" fmla="*/ 2466492 h 2468044"/>
                <a:gd name="connsiteX1095" fmla="*/ 1426188 w 1906136"/>
                <a:gd name="connsiteY1095" fmla="*/ 2465561 h 2468044"/>
                <a:gd name="connsiteX1096" fmla="*/ 1428361 w 1906136"/>
                <a:gd name="connsiteY1096" fmla="*/ 2463388 h 2468044"/>
                <a:gd name="connsiteX1097" fmla="*/ 1430534 w 1906136"/>
                <a:gd name="connsiteY1097" fmla="*/ 2463388 h 2468044"/>
                <a:gd name="connsiteX1098" fmla="*/ 1430534 w 1906136"/>
                <a:gd name="connsiteY1098" fmla="*/ 2461214 h 2468044"/>
                <a:gd name="connsiteX1099" fmla="*/ 1432707 w 1906136"/>
                <a:gd name="connsiteY1099" fmla="*/ 2460283 h 2468044"/>
                <a:gd name="connsiteX1100" fmla="*/ 1435812 w 1906136"/>
                <a:gd name="connsiteY1100" fmla="*/ 2458110 h 2468044"/>
                <a:gd name="connsiteX1101" fmla="*/ 1432707 w 1906136"/>
                <a:gd name="connsiteY1101" fmla="*/ 2453764 h 2468044"/>
                <a:gd name="connsiteX1102" fmla="*/ 1432707 w 1906136"/>
                <a:gd name="connsiteY1102" fmla="*/ 2452832 h 2468044"/>
                <a:gd name="connsiteX1103" fmla="*/ 1432707 w 1906136"/>
                <a:gd name="connsiteY1103" fmla="*/ 2452832 h 2468044"/>
                <a:gd name="connsiteX1104" fmla="*/ 1432707 w 1906136"/>
                <a:gd name="connsiteY1104" fmla="*/ 2450659 h 2468044"/>
                <a:gd name="connsiteX1105" fmla="*/ 1428671 w 1906136"/>
                <a:gd name="connsiteY1105" fmla="*/ 2450659 h 2468044"/>
                <a:gd name="connsiteX1106" fmla="*/ 1427740 w 1906136"/>
                <a:gd name="connsiteY1106" fmla="*/ 2450659 h 2468044"/>
                <a:gd name="connsiteX1107" fmla="*/ 1421531 w 1906136"/>
                <a:gd name="connsiteY1107" fmla="*/ 2450659 h 2468044"/>
                <a:gd name="connsiteX1108" fmla="*/ 1420600 w 1906136"/>
                <a:gd name="connsiteY1108" fmla="*/ 2439173 h 2468044"/>
                <a:gd name="connsiteX1109" fmla="*/ 1418427 w 1906136"/>
                <a:gd name="connsiteY1109" fmla="*/ 2426444 h 2468044"/>
                <a:gd name="connsiteX1110" fmla="*/ 1416254 w 1906136"/>
                <a:gd name="connsiteY1110" fmla="*/ 2415889 h 2468044"/>
                <a:gd name="connsiteX1111" fmla="*/ 1413149 w 1906136"/>
                <a:gd name="connsiteY1111" fmla="*/ 2406576 h 2468044"/>
                <a:gd name="connsiteX1112" fmla="*/ 1410976 w 1906136"/>
                <a:gd name="connsiteY1112" fmla="*/ 2404403 h 2468044"/>
                <a:gd name="connsiteX1113" fmla="*/ 1410976 w 1906136"/>
                <a:gd name="connsiteY1113" fmla="*/ 2402230 h 2468044"/>
                <a:gd name="connsiteX1114" fmla="*/ 1408803 w 1906136"/>
                <a:gd name="connsiteY1114" fmla="*/ 2402230 h 2468044"/>
                <a:gd name="connsiteX1115" fmla="*/ 1405698 w 1906136"/>
                <a:gd name="connsiteY1115" fmla="*/ 2401298 h 2468044"/>
                <a:gd name="connsiteX1116" fmla="*/ 1396385 w 1906136"/>
                <a:gd name="connsiteY1116" fmla="*/ 2414027 h 2468044"/>
                <a:gd name="connsiteX1117" fmla="*/ 1384899 w 1906136"/>
                <a:gd name="connsiteY1117" fmla="*/ 2426755 h 2468044"/>
                <a:gd name="connsiteX1118" fmla="*/ 1384899 w 1906136"/>
                <a:gd name="connsiteY1118" fmla="*/ 2431101 h 2468044"/>
                <a:gd name="connsiteX1119" fmla="*/ 1381794 w 1906136"/>
                <a:gd name="connsiteY1119" fmla="*/ 2431101 h 2468044"/>
                <a:gd name="connsiteX1120" fmla="*/ 1381794 w 1906136"/>
                <a:gd name="connsiteY1120" fmla="*/ 2424892 h 2468044"/>
                <a:gd name="connsiteX1121" fmla="*/ 1381794 w 1906136"/>
                <a:gd name="connsiteY1121" fmla="*/ 2421788 h 2468044"/>
                <a:gd name="connsiteX1122" fmla="*/ 1383967 w 1906136"/>
                <a:gd name="connsiteY1122" fmla="*/ 2417442 h 2468044"/>
                <a:gd name="connsiteX1123" fmla="*/ 1384899 w 1906136"/>
                <a:gd name="connsiteY1123" fmla="*/ 2414337 h 2468044"/>
                <a:gd name="connsiteX1124" fmla="*/ 1394212 w 1906136"/>
                <a:gd name="connsiteY1124" fmla="*/ 2402851 h 2468044"/>
                <a:gd name="connsiteX1125" fmla="*/ 1406630 w 1906136"/>
                <a:gd name="connsiteY1125" fmla="*/ 2392295 h 2468044"/>
                <a:gd name="connsiteX1126" fmla="*/ 1420289 w 1906136"/>
                <a:gd name="connsiteY1126" fmla="*/ 2384845 h 2468044"/>
                <a:gd name="connsiteX1127" fmla="*/ 1428671 w 1906136"/>
                <a:gd name="connsiteY1127" fmla="*/ 2382672 h 2468044"/>
                <a:gd name="connsiteX1128" fmla="*/ 1427740 w 1906136"/>
                <a:gd name="connsiteY1128" fmla="*/ 2373358 h 2468044"/>
                <a:gd name="connsiteX1129" fmla="*/ 1423704 w 1906136"/>
                <a:gd name="connsiteY1129" fmla="*/ 2368081 h 2468044"/>
                <a:gd name="connsiteX1130" fmla="*/ 1418427 w 1906136"/>
                <a:gd name="connsiteY1130" fmla="*/ 2362803 h 2468044"/>
                <a:gd name="connsiteX1131" fmla="*/ 1413149 w 1906136"/>
                <a:gd name="connsiteY1131" fmla="*/ 2357525 h 2468044"/>
                <a:gd name="connsiteX1132" fmla="*/ 1418427 w 1906136"/>
                <a:gd name="connsiteY1132" fmla="*/ 2340761 h 2468044"/>
                <a:gd name="connsiteX1133" fmla="*/ 1427740 w 1906136"/>
                <a:gd name="connsiteY1133" fmla="*/ 2322756 h 2468044"/>
                <a:gd name="connsiteX1134" fmla="*/ 1440158 w 1906136"/>
                <a:gd name="connsiteY1134" fmla="*/ 2303818 h 2468044"/>
                <a:gd name="connsiteX1135" fmla="*/ 1454749 w 1906136"/>
                <a:gd name="connsiteY1135" fmla="*/ 2289227 h 2468044"/>
                <a:gd name="connsiteX1136" fmla="*/ 1469340 w 1906136"/>
                <a:gd name="connsiteY1136" fmla="*/ 2281777 h 2468044"/>
                <a:gd name="connsiteX1137" fmla="*/ 1472444 w 1906136"/>
                <a:gd name="connsiteY1137" fmla="*/ 2269048 h 2468044"/>
                <a:gd name="connsiteX1138" fmla="*/ 1467167 w 1906136"/>
                <a:gd name="connsiteY1138" fmla="*/ 2264702 h 2468044"/>
                <a:gd name="connsiteX1139" fmla="*/ 1461889 w 1906136"/>
                <a:gd name="connsiteY1139" fmla="*/ 2261598 h 2468044"/>
                <a:gd name="connsiteX1140" fmla="*/ 1455680 w 1906136"/>
                <a:gd name="connsiteY1140" fmla="*/ 2258493 h 2468044"/>
                <a:gd name="connsiteX1141" fmla="*/ 1452576 w 1906136"/>
                <a:gd name="connsiteY1141" fmla="*/ 2252284 h 2468044"/>
                <a:gd name="connsiteX1142" fmla="*/ 1448540 w 1906136"/>
                <a:gd name="connsiteY1142" fmla="*/ 2244834 h 2468044"/>
                <a:gd name="connsiteX1143" fmla="*/ 1448540 w 1906136"/>
                <a:gd name="connsiteY1143" fmla="*/ 2243902 h 2468044"/>
                <a:gd name="connsiteX1144" fmla="*/ 1447609 w 1906136"/>
                <a:gd name="connsiteY1144" fmla="*/ 2241729 h 2468044"/>
                <a:gd name="connsiteX1145" fmla="*/ 1448540 w 1906136"/>
                <a:gd name="connsiteY1145" fmla="*/ 2239556 h 2468044"/>
                <a:gd name="connsiteX1146" fmla="*/ 1448540 w 1906136"/>
                <a:gd name="connsiteY1146" fmla="*/ 2237383 h 2468044"/>
                <a:gd name="connsiteX1147" fmla="*/ 1448540 w 1906136"/>
                <a:gd name="connsiteY1147" fmla="*/ 2234279 h 2468044"/>
                <a:gd name="connsiteX1148" fmla="*/ 1448540 w 1906136"/>
                <a:gd name="connsiteY1148" fmla="*/ 2229001 h 2468044"/>
                <a:gd name="connsiteX1149" fmla="*/ 1454749 w 1906136"/>
                <a:gd name="connsiteY1149" fmla="*/ 2229001 h 2468044"/>
                <a:gd name="connsiteX1150" fmla="*/ 1460026 w 1906136"/>
                <a:gd name="connsiteY1150" fmla="*/ 2226828 h 2468044"/>
                <a:gd name="connsiteX1151" fmla="*/ 1462200 w 1906136"/>
                <a:gd name="connsiteY1151" fmla="*/ 2226828 h 2468044"/>
                <a:gd name="connsiteX1152" fmla="*/ 1465304 w 1906136"/>
                <a:gd name="connsiteY1152" fmla="*/ 2224655 h 2468044"/>
                <a:gd name="connsiteX1153" fmla="*/ 1469340 w 1906136"/>
                <a:gd name="connsiteY1153" fmla="*/ 2214100 h 2468044"/>
                <a:gd name="connsiteX1154" fmla="*/ 1472444 w 1906136"/>
                <a:gd name="connsiteY1154" fmla="*/ 2202613 h 2468044"/>
                <a:gd name="connsiteX1155" fmla="*/ 1477722 w 1906136"/>
                <a:gd name="connsiteY1155" fmla="*/ 2192058 h 2468044"/>
                <a:gd name="connsiteX1156" fmla="*/ 1479895 w 1906136"/>
                <a:gd name="connsiteY1156" fmla="*/ 2185849 h 2468044"/>
                <a:gd name="connsiteX1157" fmla="*/ 1483931 w 1906136"/>
                <a:gd name="connsiteY1157" fmla="*/ 2184918 h 2468044"/>
                <a:gd name="connsiteX1158" fmla="*/ 1489208 w 1906136"/>
                <a:gd name="connsiteY1158" fmla="*/ 2182745 h 2468044"/>
                <a:gd name="connsiteX1159" fmla="*/ 1494486 w 1906136"/>
                <a:gd name="connsiteY1159" fmla="*/ 2180571 h 2468044"/>
                <a:gd name="connsiteX1160" fmla="*/ 1501626 w 1906136"/>
                <a:gd name="connsiteY1160" fmla="*/ 2178398 h 2468044"/>
                <a:gd name="connsiteX1161" fmla="*/ 1498522 w 1906136"/>
                <a:gd name="connsiteY1161" fmla="*/ 2173121 h 2468044"/>
                <a:gd name="connsiteX1162" fmla="*/ 1496349 w 1906136"/>
                <a:gd name="connsiteY1162" fmla="*/ 2170016 h 2468044"/>
                <a:gd name="connsiteX1163" fmla="*/ 1492313 w 1906136"/>
                <a:gd name="connsiteY1163" fmla="*/ 2165670 h 2468044"/>
                <a:gd name="connsiteX1164" fmla="*/ 1489208 w 1906136"/>
                <a:gd name="connsiteY1164" fmla="*/ 2163497 h 2468044"/>
                <a:gd name="connsiteX1165" fmla="*/ 1485173 w 1906136"/>
                <a:gd name="connsiteY1165" fmla="*/ 2162566 h 2468044"/>
                <a:gd name="connsiteX1166" fmla="*/ 1479895 w 1906136"/>
                <a:gd name="connsiteY1166" fmla="*/ 2158219 h 2468044"/>
                <a:gd name="connsiteX1167" fmla="*/ 1472755 w 1906136"/>
                <a:gd name="connsiteY1167" fmla="*/ 2155115 h 2468044"/>
                <a:gd name="connsiteX1168" fmla="*/ 1472755 w 1906136"/>
                <a:gd name="connsiteY1168" fmla="*/ 2147664 h 2468044"/>
                <a:gd name="connsiteX1169" fmla="*/ 1487346 w 1906136"/>
                <a:gd name="connsiteY1169" fmla="*/ 2145491 h 2468044"/>
                <a:gd name="connsiteX1170" fmla="*/ 1501937 w 1906136"/>
                <a:gd name="connsiteY1170" fmla="*/ 2145491 h 2468044"/>
                <a:gd name="connsiteX1171" fmla="*/ 1513423 w 1906136"/>
                <a:gd name="connsiteY1171" fmla="*/ 2143318 h 2468044"/>
                <a:gd name="connsiteX1172" fmla="*/ 1521805 w 1906136"/>
                <a:gd name="connsiteY1172" fmla="*/ 2143318 h 2468044"/>
                <a:gd name="connsiteX1173" fmla="*/ 1520874 w 1906136"/>
                <a:gd name="connsiteY1173" fmla="*/ 2135867 h 2468044"/>
                <a:gd name="connsiteX1174" fmla="*/ 1520874 w 1906136"/>
                <a:gd name="connsiteY1174" fmla="*/ 2132763 h 2468044"/>
                <a:gd name="connsiteX1175" fmla="*/ 1520874 w 1906136"/>
                <a:gd name="connsiteY1175" fmla="*/ 2129037 h 2468044"/>
                <a:gd name="connsiteX1176" fmla="*/ 1520874 w 1906136"/>
                <a:gd name="connsiteY1176" fmla="*/ 2128106 h 2468044"/>
                <a:gd name="connsiteX1177" fmla="*/ 1521805 w 1906136"/>
                <a:gd name="connsiteY1177" fmla="*/ 2123760 h 2468044"/>
                <a:gd name="connsiteX1178" fmla="*/ 1521805 w 1906136"/>
                <a:gd name="connsiteY1178" fmla="*/ 2116309 h 2468044"/>
                <a:gd name="connsiteX1179" fmla="*/ 1521805 w 1906136"/>
                <a:gd name="connsiteY1179" fmla="*/ 2108858 h 2468044"/>
                <a:gd name="connsiteX1180" fmla="*/ 1523978 w 1906136"/>
                <a:gd name="connsiteY1180" fmla="*/ 2103581 h 2468044"/>
                <a:gd name="connsiteX1181" fmla="*/ 1526151 w 1906136"/>
                <a:gd name="connsiteY1181" fmla="*/ 2099235 h 2468044"/>
                <a:gd name="connsiteX1182" fmla="*/ 1553160 w 1906136"/>
                <a:gd name="connsiteY1182" fmla="*/ 2091784 h 2468044"/>
                <a:gd name="connsiteX1183" fmla="*/ 1585447 w 1906136"/>
                <a:gd name="connsiteY1183" fmla="*/ 2090853 h 2468044"/>
                <a:gd name="connsiteX1184" fmla="*/ 1587620 w 1906136"/>
                <a:gd name="connsiteY1184" fmla="*/ 2076262 h 2468044"/>
                <a:gd name="connsiteX1185" fmla="*/ 1589793 w 1906136"/>
                <a:gd name="connsiteY1185" fmla="*/ 2062602 h 2468044"/>
                <a:gd name="connsiteX1186" fmla="*/ 1587620 w 1906136"/>
                <a:gd name="connsiteY1186" fmla="*/ 2052047 h 2468044"/>
                <a:gd name="connsiteX1187" fmla="*/ 1582342 w 1906136"/>
                <a:gd name="connsiteY1187" fmla="*/ 2041492 h 2468044"/>
                <a:gd name="connsiteX1188" fmla="*/ 1569924 w 1906136"/>
                <a:gd name="connsiteY1188" fmla="*/ 2034041 h 2468044"/>
                <a:gd name="connsiteX1189" fmla="*/ 1569924 w 1906136"/>
                <a:gd name="connsiteY1189" fmla="*/ 2026590 h 2468044"/>
                <a:gd name="connsiteX1190" fmla="*/ 1592897 w 1906136"/>
                <a:gd name="connsiteY1190" fmla="*/ 2031868 h 2468044"/>
                <a:gd name="connsiteX1191" fmla="*/ 1618975 w 1906136"/>
                <a:gd name="connsiteY1191" fmla="*/ 2037145 h 2468044"/>
                <a:gd name="connsiteX1192" fmla="*/ 1631393 w 1906136"/>
                <a:gd name="connsiteY1192" fmla="*/ 2022554 h 2468044"/>
                <a:gd name="connsiteX1193" fmla="*/ 1642879 w 1906136"/>
                <a:gd name="connsiteY1193" fmla="*/ 2009826 h 2468044"/>
                <a:gd name="connsiteX1194" fmla="*/ 1653434 w 1906136"/>
                <a:gd name="connsiteY1194" fmla="*/ 1995235 h 2468044"/>
                <a:gd name="connsiteX1195" fmla="*/ 1662747 w 1906136"/>
                <a:gd name="connsiteY1195" fmla="*/ 1973194 h 2468044"/>
                <a:gd name="connsiteX1196" fmla="*/ 1663679 w 1906136"/>
                <a:gd name="connsiteY1196" fmla="*/ 1973194 h 2468044"/>
                <a:gd name="connsiteX1197" fmla="*/ 1665852 w 1906136"/>
                <a:gd name="connsiteY1197" fmla="*/ 1971020 h 2468044"/>
                <a:gd name="connsiteX1198" fmla="*/ 1668025 w 1906136"/>
                <a:gd name="connsiteY1198" fmla="*/ 1971020 h 2468044"/>
                <a:gd name="connsiteX1199" fmla="*/ 1670198 w 1906136"/>
                <a:gd name="connsiteY1199" fmla="*/ 1968847 h 2468044"/>
                <a:gd name="connsiteX1200" fmla="*/ 1671130 w 1906136"/>
                <a:gd name="connsiteY1200" fmla="*/ 1973194 h 2468044"/>
                <a:gd name="connsiteX1201" fmla="*/ 1673303 w 1906136"/>
                <a:gd name="connsiteY1201" fmla="*/ 1978471 h 2468044"/>
                <a:gd name="connsiteX1202" fmla="*/ 1673303 w 1906136"/>
                <a:gd name="connsiteY1202" fmla="*/ 1982817 h 2468044"/>
                <a:gd name="connsiteX1203" fmla="*/ 1673303 w 1906136"/>
                <a:gd name="connsiteY1203" fmla="*/ 1990268 h 2468044"/>
                <a:gd name="connsiteX1204" fmla="*/ 1678580 w 1906136"/>
                <a:gd name="connsiteY1204" fmla="*/ 1990268 h 2468044"/>
                <a:gd name="connsiteX1205" fmla="*/ 1685721 w 1906136"/>
                <a:gd name="connsiteY1205" fmla="*/ 1969158 h 2468044"/>
                <a:gd name="connsiteX1206" fmla="*/ 1692861 w 1906136"/>
                <a:gd name="connsiteY1206" fmla="*/ 1953325 h 2468044"/>
                <a:gd name="connsiteX1207" fmla="*/ 1700001 w 1906136"/>
                <a:gd name="connsiteY1207" fmla="*/ 1936561 h 2468044"/>
                <a:gd name="connsiteX1208" fmla="*/ 1704037 w 1906136"/>
                <a:gd name="connsiteY1208" fmla="*/ 1916692 h 2468044"/>
                <a:gd name="connsiteX1209" fmla="*/ 1706210 w 1906136"/>
                <a:gd name="connsiteY1209" fmla="*/ 1892478 h 2468044"/>
                <a:gd name="connsiteX1210" fmla="*/ 1718628 w 1906136"/>
                <a:gd name="connsiteY1210" fmla="*/ 1892478 h 2468044"/>
                <a:gd name="connsiteX1211" fmla="*/ 1716455 w 1906136"/>
                <a:gd name="connsiteY1211" fmla="*/ 1887200 h 2468044"/>
                <a:gd name="connsiteX1212" fmla="*/ 1714282 w 1906136"/>
                <a:gd name="connsiteY1212" fmla="*/ 1881923 h 2468044"/>
                <a:gd name="connsiteX1213" fmla="*/ 1714282 w 1906136"/>
                <a:gd name="connsiteY1213" fmla="*/ 1877576 h 2468044"/>
                <a:gd name="connsiteX1214" fmla="*/ 1714282 w 1906136"/>
                <a:gd name="connsiteY1214" fmla="*/ 1874472 h 2468044"/>
                <a:gd name="connsiteX1215" fmla="*/ 1718317 w 1906136"/>
                <a:gd name="connsiteY1215" fmla="*/ 1868263 h 2468044"/>
                <a:gd name="connsiteX1216" fmla="*/ 1727631 w 1906136"/>
                <a:gd name="connsiteY1216" fmla="*/ 1857708 h 2468044"/>
                <a:gd name="connsiteX1217" fmla="*/ 1742222 w 1906136"/>
                <a:gd name="connsiteY1217" fmla="*/ 1852430 h 2468044"/>
                <a:gd name="connsiteX1218" fmla="*/ 1757744 w 1906136"/>
                <a:gd name="connsiteY1218" fmla="*/ 1848084 h 2468044"/>
                <a:gd name="connsiteX1219" fmla="*/ 1774508 w 1906136"/>
                <a:gd name="connsiteY1219" fmla="*/ 1847153 h 2468044"/>
                <a:gd name="connsiteX1220" fmla="*/ 1791272 w 1906136"/>
                <a:gd name="connsiteY1220" fmla="*/ 1844979 h 2468044"/>
                <a:gd name="connsiteX1221" fmla="*/ 1801827 w 1906136"/>
                <a:gd name="connsiteY1221" fmla="*/ 1840633 h 2468044"/>
                <a:gd name="connsiteX1222" fmla="*/ 1807105 w 1906136"/>
                <a:gd name="connsiteY1222" fmla="*/ 1833183 h 2468044"/>
                <a:gd name="connsiteX1223" fmla="*/ 1816418 w 1906136"/>
                <a:gd name="connsiteY1223" fmla="*/ 1820454 h 2468044"/>
                <a:gd name="connsiteX1224" fmla="*/ 1825732 w 1906136"/>
                <a:gd name="connsiteY1224" fmla="*/ 1803690 h 2468044"/>
                <a:gd name="connsiteX1225" fmla="*/ 1835045 w 1906136"/>
                <a:gd name="connsiteY1225" fmla="*/ 1787857 h 2468044"/>
                <a:gd name="connsiteX1226" fmla="*/ 1842185 w 1906136"/>
                <a:gd name="connsiteY1226" fmla="*/ 1773267 h 2468044"/>
                <a:gd name="connsiteX1227" fmla="*/ 1845290 w 1906136"/>
                <a:gd name="connsiteY1227" fmla="*/ 1763953 h 2468044"/>
                <a:gd name="connsiteX1228" fmla="*/ 1847463 w 1906136"/>
                <a:gd name="connsiteY1228" fmla="*/ 1749362 h 2468044"/>
                <a:gd name="connsiteX1229" fmla="*/ 1843427 w 1906136"/>
                <a:gd name="connsiteY1229" fmla="*/ 1732598 h 2468044"/>
                <a:gd name="connsiteX1230" fmla="*/ 1842496 w 1906136"/>
                <a:gd name="connsiteY1230" fmla="*/ 1718007 h 2468044"/>
                <a:gd name="connsiteX1231" fmla="*/ 1842496 w 1906136"/>
                <a:gd name="connsiteY1231" fmla="*/ 1707452 h 2468044"/>
                <a:gd name="connsiteX1232" fmla="*/ 1850878 w 1906136"/>
                <a:gd name="connsiteY1232" fmla="*/ 1690688 h 2468044"/>
                <a:gd name="connsiteX1233" fmla="*/ 1863296 w 1906136"/>
                <a:gd name="connsiteY1233" fmla="*/ 1668646 h 2468044"/>
                <a:gd name="connsiteX1234" fmla="*/ 1877887 w 1906136"/>
                <a:gd name="connsiteY1234" fmla="*/ 1646605 h 2468044"/>
                <a:gd name="connsiteX1235" fmla="*/ 1892477 w 1906136"/>
                <a:gd name="connsiteY1235" fmla="*/ 1626736 h 2468044"/>
                <a:gd name="connsiteX1236" fmla="*/ 1906137 w 1906136"/>
                <a:gd name="connsiteY1236" fmla="*/ 1609972 h 2468044"/>
                <a:gd name="connsiteX1237" fmla="*/ 1903964 w 1906136"/>
                <a:gd name="connsiteY1237" fmla="*/ 1601590 h 2468044"/>
                <a:gd name="connsiteX1238" fmla="*/ 1901480 w 1906136"/>
                <a:gd name="connsiteY1238" fmla="*/ 1594450 h 2468044"/>
                <a:gd name="connsiteX1239" fmla="*/ 1340815 w 1906136"/>
                <a:gd name="connsiteY1239" fmla="*/ 768043 h 2468044"/>
                <a:gd name="connsiteX1240" fmla="*/ 1342988 w 1906136"/>
                <a:gd name="connsiteY1240" fmla="*/ 765870 h 2468044"/>
                <a:gd name="connsiteX1241" fmla="*/ 1345162 w 1906136"/>
                <a:gd name="connsiteY1241" fmla="*/ 763697 h 2468044"/>
                <a:gd name="connsiteX1242" fmla="*/ 1348266 w 1906136"/>
                <a:gd name="connsiteY1242" fmla="*/ 760592 h 2468044"/>
                <a:gd name="connsiteX1243" fmla="*/ 1350439 w 1906136"/>
                <a:gd name="connsiteY1243" fmla="*/ 756246 h 2468044"/>
                <a:gd name="connsiteX1244" fmla="*/ 1353544 w 1906136"/>
                <a:gd name="connsiteY1244" fmla="*/ 756246 h 2468044"/>
                <a:gd name="connsiteX1245" fmla="*/ 1352612 w 1906136"/>
                <a:gd name="connsiteY1245" fmla="*/ 760592 h 2468044"/>
                <a:gd name="connsiteX1246" fmla="*/ 1350439 w 1906136"/>
                <a:gd name="connsiteY1246" fmla="*/ 762765 h 2468044"/>
                <a:gd name="connsiteX1247" fmla="*/ 1348266 w 1906136"/>
                <a:gd name="connsiteY1247" fmla="*/ 765870 h 2468044"/>
                <a:gd name="connsiteX1248" fmla="*/ 1348266 w 1906136"/>
                <a:gd name="connsiteY1248" fmla="*/ 768043 h 2468044"/>
                <a:gd name="connsiteX1249" fmla="*/ 1347335 w 1906136"/>
                <a:gd name="connsiteY1249" fmla="*/ 773320 h 2468044"/>
                <a:gd name="connsiteX1250" fmla="*/ 1343299 w 1906136"/>
                <a:gd name="connsiteY1250" fmla="*/ 771147 h 2468044"/>
                <a:gd name="connsiteX1251" fmla="*/ 1341126 w 1906136"/>
                <a:gd name="connsiteY1251" fmla="*/ 770216 h 2468044"/>
                <a:gd name="connsiteX1252" fmla="*/ 1341126 w 1906136"/>
                <a:gd name="connsiteY1252" fmla="*/ 768043 h 2468044"/>
                <a:gd name="connsiteX1253" fmla="*/ 1108602 w 1906136"/>
                <a:gd name="connsiteY1253" fmla="*/ 713094 h 2468044"/>
                <a:gd name="connsiteX1254" fmla="*/ 1117915 w 1906136"/>
                <a:gd name="connsiteY1254" fmla="*/ 701608 h 2468044"/>
                <a:gd name="connsiteX1255" fmla="*/ 1126297 w 1906136"/>
                <a:gd name="connsiteY1255" fmla="*/ 688879 h 2468044"/>
                <a:gd name="connsiteX1256" fmla="*/ 1144924 w 1906136"/>
                <a:gd name="connsiteY1256" fmla="*/ 691052 h 2468044"/>
                <a:gd name="connsiteX1257" fmla="*/ 1159515 w 1906136"/>
                <a:gd name="connsiteY1257" fmla="*/ 698503 h 2468044"/>
                <a:gd name="connsiteX1258" fmla="*/ 1167897 w 1906136"/>
                <a:gd name="connsiteY1258" fmla="*/ 705954 h 2468044"/>
                <a:gd name="connsiteX1259" fmla="*/ 1175037 w 1906136"/>
                <a:gd name="connsiteY1259" fmla="*/ 716509 h 2468044"/>
                <a:gd name="connsiteX1260" fmla="*/ 1181246 w 1906136"/>
                <a:gd name="connsiteY1260" fmla="*/ 727995 h 2468044"/>
                <a:gd name="connsiteX1261" fmla="*/ 1189628 w 1906136"/>
                <a:gd name="connsiteY1261" fmla="*/ 736377 h 2468044"/>
                <a:gd name="connsiteX1262" fmla="*/ 1203288 w 1906136"/>
                <a:gd name="connsiteY1262" fmla="*/ 746001 h 2468044"/>
                <a:gd name="connsiteX1263" fmla="*/ 1211670 w 1906136"/>
                <a:gd name="connsiteY1263" fmla="*/ 749106 h 2468044"/>
                <a:gd name="connsiteX1264" fmla="*/ 1218810 w 1906136"/>
                <a:gd name="connsiteY1264" fmla="*/ 749106 h 2468044"/>
                <a:gd name="connsiteX1265" fmla="*/ 1228124 w 1906136"/>
                <a:gd name="connsiteY1265" fmla="*/ 751279 h 2468044"/>
                <a:gd name="connsiteX1266" fmla="*/ 1237437 w 1906136"/>
                <a:gd name="connsiteY1266" fmla="*/ 756556 h 2468044"/>
                <a:gd name="connsiteX1267" fmla="*/ 1237437 w 1906136"/>
                <a:gd name="connsiteY1267" fmla="*/ 766180 h 2468044"/>
                <a:gd name="connsiteX1268" fmla="*/ 1235264 w 1906136"/>
                <a:gd name="connsiteY1268" fmla="*/ 771458 h 2468044"/>
                <a:gd name="connsiteX1269" fmla="*/ 1235264 w 1906136"/>
                <a:gd name="connsiteY1269" fmla="*/ 775804 h 2468044"/>
                <a:gd name="connsiteX1270" fmla="*/ 1233091 w 1906136"/>
                <a:gd name="connsiteY1270" fmla="*/ 777977 h 2468044"/>
                <a:gd name="connsiteX1271" fmla="*/ 1232159 w 1906136"/>
                <a:gd name="connsiteY1271" fmla="*/ 778909 h 2468044"/>
                <a:gd name="connsiteX1272" fmla="*/ 1229986 w 1906136"/>
                <a:gd name="connsiteY1272" fmla="*/ 778909 h 2468044"/>
                <a:gd name="connsiteX1273" fmla="*/ 1227813 w 1906136"/>
                <a:gd name="connsiteY1273" fmla="*/ 778909 h 2468044"/>
                <a:gd name="connsiteX1274" fmla="*/ 1225640 w 1906136"/>
                <a:gd name="connsiteY1274" fmla="*/ 781082 h 2468044"/>
                <a:gd name="connsiteX1275" fmla="*/ 1224709 w 1906136"/>
                <a:gd name="connsiteY1275" fmla="*/ 783255 h 2468044"/>
                <a:gd name="connsiteX1276" fmla="*/ 1222535 w 1906136"/>
                <a:gd name="connsiteY1276" fmla="*/ 785428 h 2468044"/>
                <a:gd name="connsiteX1277" fmla="*/ 1218500 w 1906136"/>
                <a:gd name="connsiteY1277" fmla="*/ 795983 h 2468044"/>
                <a:gd name="connsiteX1278" fmla="*/ 1220673 w 1906136"/>
                <a:gd name="connsiteY1278" fmla="*/ 805607 h 2468044"/>
                <a:gd name="connsiteX1279" fmla="*/ 1222846 w 1906136"/>
                <a:gd name="connsiteY1279" fmla="*/ 810884 h 2468044"/>
                <a:gd name="connsiteX1280" fmla="*/ 1222846 w 1906136"/>
                <a:gd name="connsiteY1280" fmla="*/ 818335 h 2468044"/>
                <a:gd name="connsiteX1281" fmla="*/ 1217568 w 1906136"/>
                <a:gd name="connsiteY1281" fmla="*/ 827959 h 2468044"/>
                <a:gd name="connsiteX1282" fmla="*/ 1218500 w 1906136"/>
                <a:gd name="connsiteY1282" fmla="*/ 831063 h 2468044"/>
                <a:gd name="connsiteX1283" fmla="*/ 1218500 w 1906136"/>
                <a:gd name="connsiteY1283" fmla="*/ 833237 h 2468044"/>
                <a:gd name="connsiteX1284" fmla="*/ 1218500 w 1906136"/>
                <a:gd name="connsiteY1284" fmla="*/ 835410 h 2468044"/>
                <a:gd name="connsiteX1285" fmla="*/ 1220673 w 1906136"/>
                <a:gd name="connsiteY1285" fmla="*/ 837583 h 2468044"/>
                <a:gd name="connsiteX1286" fmla="*/ 1222846 w 1906136"/>
                <a:gd name="connsiteY1286" fmla="*/ 838514 h 2468044"/>
                <a:gd name="connsiteX1287" fmla="*/ 1225950 w 1906136"/>
                <a:gd name="connsiteY1287" fmla="*/ 837583 h 2468044"/>
                <a:gd name="connsiteX1288" fmla="*/ 1237437 w 1906136"/>
                <a:gd name="connsiteY1288" fmla="*/ 833237 h 2468044"/>
                <a:gd name="connsiteX1289" fmla="*/ 1252959 w 1906136"/>
                <a:gd name="connsiteY1289" fmla="*/ 825786 h 2468044"/>
                <a:gd name="connsiteX1290" fmla="*/ 1269723 w 1906136"/>
                <a:gd name="connsiteY1290" fmla="*/ 815231 h 2468044"/>
                <a:gd name="connsiteX1291" fmla="*/ 1288350 w 1906136"/>
                <a:gd name="connsiteY1291" fmla="*/ 805607 h 2468044"/>
                <a:gd name="connsiteX1292" fmla="*/ 1302941 w 1906136"/>
                <a:gd name="connsiteY1292" fmla="*/ 794120 h 2468044"/>
                <a:gd name="connsiteX1293" fmla="*/ 1315359 w 1906136"/>
                <a:gd name="connsiteY1293" fmla="*/ 786670 h 2468044"/>
                <a:gd name="connsiteX1294" fmla="*/ 1322499 w 1906136"/>
                <a:gd name="connsiteY1294" fmla="*/ 781392 h 2468044"/>
                <a:gd name="connsiteX1295" fmla="*/ 1325603 w 1906136"/>
                <a:gd name="connsiteY1295" fmla="*/ 783565 h 2468044"/>
                <a:gd name="connsiteX1296" fmla="*/ 1327777 w 1906136"/>
                <a:gd name="connsiteY1296" fmla="*/ 783565 h 2468044"/>
                <a:gd name="connsiteX1297" fmla="*/ 1329950 w 1906136"/>
                <a:gd name="connsiteY1297" fmla="*/ 783565 h 2468044"/>
                <a:gd name="connsiteX1298" fmla="*/ 1332123 w 1906136"/>
                <a:gd name="connsiteY1298" fmla="*/ 785738 h 2468044"/>
                <a:gd name="connsiteX1299" fmla="*/ 1332123 w 1906136"/>
                <a:gd name="connsiteY1299" fmla="*/ 786670 h 2468044"/>
                <a:gd name="connsiteX1300" fmla="*/ 1333054 w 1906136"/>
                <a:gd name="connsiteY1300" fmla="*/ 791016 h 2468044"/>
                <a:gd name="connsiteX1301" fmla="*/ 1337090 w 1906136"/>
                <a:gd name="connsiteY1301" fmla="*/ 791016 h 2468044"/>
                <a:gd name="connsiteX1302" fmla="*/ 1329950 w 1906136"/>
                <a:gd name="connsiteY1302" fmla="*/ 801571 h 2468044"/>
                <a:gd name="connsiteX1303" fmla="*/ 1313186 w 1906136"/>
                <a:gd name="connsiteY1303" fmla="*/ 811195 h 2468044"/>
                <a:gd name="connsiteX1304" fmla="*/ 1295490 w 1906136"/>
                <a:gd name="connsiteY1304" fmla="*/ 818646 h 2468044"/>
                <a:gd name="connsiteX1305" fmla="*/ 1276863 w 1906136"/>
                <a:gd name="connsiteY1305" fmla="*/ 826096 h 2468044"/>
                <a:gd name="connsiteX1306" fmla="*/ 1259168 w 1906136"/>
                <a:gd name="connsiteY1306" fmla="*/ 835720 h 2468044"/>
                <a:gd name="connsiteX1307" fmla="*/ 1242404 w 1906136"/>
                <a:gd name="connsiteY1307" fmla="*/ 845344 h 2468044"/>
                <a:gd name="connsiteX1308" fmla="*/ 1233091 w 1906136"/>
                <a:gd name="connsiteY1308" fmla="*/ 859004 h 2468044"/>
                <a:gd name="connsiteX1309" fmla="*/ 1210118 w 1906136"/>
                <a:gd name="connsiteY1309" fmla="*/ 855899 h 2468044"/>
                <a:gd name="connsiteX1310" fmla="*/ 1207945 w 1906136"/>
                <a:gd name="connsiteY1310" fmla="*/ 831684 h 2468044"/>
                <a:gd name="connsiteX1311" fmla="*/ 1207945 w 1906136"/>
                <a:gd name="connsiteY1311" fmla="*/ 809332 h 2468044"/>
                <a:gd name="connsiteX1312" fmla="*/ 1207945 w 1906136"/>
                <a:gd name="connsiteY1312" fmla="*/ 791326 h 2468044"/>
                <a:gd name="connsiteX1313" fmla="*/ 1205771 w 1906136"/>
                <a:gd name="connsiteY1313" fmla="*/ 771147 h 2468044"/>
                <a:gd name="connsiteX1314" fmla="*/ 1193354 w 1906136"/>
                <a:gd name="connsiteY1314" fmla="*/ 771147 h 2468044"/>
                <a:gd name="connsiteX1315" fmla="*/ 1191180 w 1906136"/>
                <a:gd name="connsiteY1315" fmla="*/ 778598 h 2468044"/>
                <a:gd name="connsiteX1316" fmla="*/ 1185903 w 1906136"/>
                <a:gd name="connsiteY1316" fmla="*/ 789153 h 2468044"/>
                <a:gd name="connsiteX1317" fmla="*/ 1180625 w 1906136"/>
                <a:gd name="connsiteY1317" fmla="*/ 801882 h 2468044"/>
                <a:gd name="connsiteX1318" fmla="*/ 1174416 w 1906136"/>
                <a:gd name="connsiteY1318" fmla="*/ 816783 h 2468044"/>
                <a:gd name="connsiteX1319" fmla="*/ 1169139 w 1906136"/>
                <a:gd name="connsiteY1319" fmla="*/ 828269 h 2468044"/>
                <a:gd name="connsiteX1320" fmla="*/ 1166034 w 1906136"/>
                <a:gd name="connsiteY1320" fmla="*/ 835720 h 2468044"/>
                <a:gd name="connsiteX1321" fmla="*/ 1166034 w 1906136"/>
                <a:gd name="connsiteY1321" fmla="*/ 838825 h 2468044"/>
                <a:gd name="connsiteX1322" fmla="*/ 1159825 w 1906136"/>
                <a:gd name="connsiteY1322" fmla="*/ 837893 h 2468044"/>
                <a:gd name="connsiteX1323" fmla="*/ 1158894 w 1906136"/>
                <a:gd name="connsiteY1323" fmla="*/ 835720 h 2468044"/>
                <a:gd name="connsiteX1324" fmla="*/ 1156721 w 1906136"/>
                <a:gd name="connsiteY1324" fmla="*/ 833547 h 2468044"/>
                <a:gd name="connsiteX1325" fmla="*/ 1154548 w 1906136"/>
                <a:gd name="connsiteY1325" fmla="*/ 831374 h 2468044"/>
                <a:gd name="connsiteX1326" fmla="*/ 1154548 w 1906136"/>
                <a:gd name="connsiteY1326" fmla="*/ 828269 h 2468044"/>
                <a:gd name="connsiteX1327" fmla="*/ 1153306 w 1906136"/>
                <a:gd name="connsiteY1327" fmla="*/ 822061 h 2468044"/>
                <a:gd name="connsiteX1328" fmla="*/ 1153306 w 1906136"/>
                <a:gd name="connsiteY1328" fmla="*/ 812747 h 2468044"/>
                <a:gd name="connsiteX1329" fmla="*/ 1159515 w 1906136"/>
                <a:gd name="connsiteY1329" fmla="*/ 797846 h 2468044"/>
                <a:gd name="connsiteX1330" fmla="*/ 1166655 w 1906136"/>
                <a:gd name="connsiteY1330" fmla="*/ 780771 h 2468044"/>
                <a:gd name="connsiteX1331" fmla="*/ 1175037 w 1906136"/>
                <a:gd name="connsiteY1331" fmla="*/ 768043 h 2468044"/>
                <a:gd name="connsiteX1332" fmla="*/ 1182177 w 1906136"/>
                <a:gd name="connsiteY1332" fmla="*/ 756556 h 2468044"/>
                <a:gd name="connsiteX1333" fmla="*/ 1175037 w 1906136"/>
                <a:gd name="connsiteY1333" fmla="*/ 748174 h 2468044"/>
                <a:gd name="connsiteX1334" fmla="*/ 1167897 w 1906136"/>
                <a:gd name="connsiteY1334" fmla="*/ 743828 h 2468044"/>
                <a:gd name="connsiteX1335" fmla="*/ 1160757 w 1906136"/>
                <a:gd name="connsiteY1335" fmla="*/ 740724 h 2468044"/>
                <a:gd name="connsiteX1336" fmla="*/ 1152375 w 1906136"/>
                <a:gd name="connsiteY1336" fmla="*/ 736377 h 2468044"/>
                <a:gd name="connsiteX1337" fmla="*/ 1147097 w 1906136"/>
                <a:gd name="connsiteY1337" fmla="*/ 723649 h 2468044"/>
                <a:gd name="connsiteX1338" fmla="*/ 1137784 w 1906136"/>
                <a:gd name="connsiteY1338" fmla="*/ 723649 h 2468044"/>
                <a:gd name="connsiteX1339" fmla="*/ 1137784 w 1906136"/>
                <a:gd name="connsiteY1339" fmla="*/ 728927 h 2468044"/>
                <a:gd name="connsiteX1340" fmla="*/ 1135611 w 1906136"/>
                <a:gd name="connsiteY1340" fmla="*/ 733273 h 2468044"/>
                <a:gd name="connsiteX1341" fmla="*/ 1135611 w 1906136"/>
                <a:gd name="connsiteY1341" fmla="*/ 738551 h 2468044"/>
                <a:gd name="connsiteX1342" fmla="*/ 1133438 w 1906136"/>
                <a:gd name="connsiteY1342" fmla="*/ 746001 h 2468044"/>
                <a:gd name="connsiteX1343" fmla="*/ 1126297 w 1906136"/>
                <a:gd name="connsiteY1343" fmla="*/ 736377 h 2468044"/>
                <a:gd name="connsiteX1344" fmla="*/ 1121020 w 1906136"/>
                <a:gd name="connsiteY1344" fmla="*/ 731100 h 2468044"/>
                <a:gd name="connsiteX1345" fmla="*/ 1113879 w 1906136"/>
                <a:gd name="connsiteY1345" fmla="*/ 727995 h 2468044"/>
                <a:gd name="connsiteX1346" fmla="*/ 1103324 w 1906136"/>
                <a:gd name="connsiteY1346" fmla="*/ 728927 h 2468044"/>
                <a:gd name="connsiteX1347" fmla="*/ 1108602 w 1906136"/>
                <a:gd name="connsiteY1347" fmla="*/ 713094 h 2468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</a:cxnLst>
              <a:rect l="l" t="t" r="r" b="b"/>
              <a:pathLst>
                <a:path w="1906136" h="2468044">
                  <a:moveTo>
                    <a:pt x="1901480" y="1594450"/>
                  </a:moveTo>
                  <a:lnTo>
                    <a:pt x="1898376" y="1588241"/>
                  </a:lnTo>
                  <a:lnTo>
                    <a:pt x="1892167" y="1582963"/>
                  </a:lnTo>
                  <a:lnTo>
                    <a:pt x="1886889" y="1575513"/>
                  </a:lnTo>
                  <a:lnTo>
                    <a:pt x="1879749" y="1577686"/>
                  </a:lnTo>
                  <a:lnTo>
                    <a:pt x="1870436" y="1577686"/>
                  </a:lnTo>
                  <a:lnTo>
                    <a:pt x="1862054" y="1575513"/>
                  </a:lnTo>
                  <a:lnTo>
                    <a:pt x="1855845" y="1568062"/>
                  </a:lnTo>
                  <a:lnTo>
                    <a:pt x="1854913" y="1558748"/>
                  </a:lnTo>
                  <a:lnTo>
                    <a:pt x="1850878" y="1548193"/>
                  </a:lnTo>
                  <a:lnTo>
                    <a:pt x="1845600" y="1542916"/>
                  </a:lnTo>
                  <a:lnTo>
                    <a:pt x="1789410" y="1538569"/>
                  </a:lnTo>
                  <a:lnTo>
                    <a:pt x="1785374" y="1537638"/>
                  </a:lnTo>
                  <a:lnTo>
                    <a:pt x="1782269" y="1535465"/>
                  </a:lnTo>
                  <a:lnTo>
                    <a:pt x="1778233" y="1533292"/>
                  </a:lnTo>
                  <a:lnTo>
                    <a:pt x="1777302" y="1533292"/>
                  </a:lnTo>
                  <a:lnTo>
                    <a:pt x="1771093" y="1531119"/>
                  </a:lnTo>
                  <a:lnTo>
                    <a:pt x="1767989" y="1533292"/>
                  </a:lnTo>
                  <a:lnTo>
                    <a:pt x="1762711" y="1535465"/>
                  </a:lnTo>
                  <a:lnTo>
                    <a:pt x="1758675" y="1522737"/>
                  </a:lnTo>
                  <a:lnTo>
                    <a:pt x="1736944" y="1515286"/>
                  </a:lnTo>
                  <a:lnTo>
                    <a:pt x="1713971" y="1515286"/>
                  </a:lnTo>
                  <a:lnTo>
                    <a:pt x="1717075" y="1509077"/>
                  </a:lnTo>
                  <a:lnTo>
                    <a:pt x="1721111" y="1505973"/>
                  </a:lnTo>
                  <a:lnTo>
                    <a:pt x="1724216" y="1500695"/>
                  </a:lnTo>
                  <a:lnTo>
                    <a:pt x="1728252" y="1496349"/>
                  </a:lnTo>
                  <a:lnTo>
                    <a:pt x="1729183" y="1488898"/>
                  </a:lnTo>
                  <a:lnTo>
                    <a:pt x="1704037" y="1476170"/>
                  </a:lnTo>
                  <a:lnTo>
                    <a:pt x="1682306" y="1459406"/>
                  </a:lnTo>
                  <a:lnTo>
                    <a:pt x="1662437" y="1439537"/>
                  </a:lnTo>
                  <a:lnTo>
                    <a:pt x="1645673" y="1417496"/>
                  </a:lnTo>
                  <a:lnTo>
                    <a:pt x="1621769" y="1415322"/>
                  </a:lnTo>
                  <a:lnTo>
                    <a:pt x="1604073" y="1414391"/>
                  </a:lnTo>
                  <a:lnTo>
                    <a:pt x="1582342" y="1412218"/>
                  </a:lnTo>
                  <a:lnTo>
                    <a:pt x="1578306" y="1400732"/>
                  </a:lnTo>
                  <a:lnTo>
                    <a:pt x="1571166" y="1393281"/>
                  </a:lnTo>
                  <a:lnTo>
                    <a:pt x="1562784" y="1392350"/>
                  </a:lnTo>
                  <a:lnTo>
                    <a:pt x="1549124" y="1388003"/>
                  </a:lnTo>
                  <a:lnTo>
                    <a:pt x="1549124" y="1377448"/>
                  </a:lnTo>
                  <a:lnTo>
                    <a:pt x="1536707" y="1371239"/>
                  </a:lnTo>
                  <a:lnTo>
                    <a:pt x="1529566" y="1365962"/>
                  </a:lnTo>
                  <a:lnTo>
                    <a:pt x="1522426" y="1360684"/>
                  </a:lnTo>
                  <a:lnTo>
                    <a:pt x="1510008" y="1356338"/>
                  </a:lnTo>
                  <a:lnTo>
                    <a:pt x="1512181" y="1353233"/>
                  </a:lnTo>
                  <a:lnTo>
                    <a:pt x="1512181" y="1351060"/>
                  </a:lnTo>
                  <a:lnTo>
                    <a:pt x="1514354" y="1350129"/>
                  </a:lnTo>
                  <a:lnTo>
                    <a:pt x="1514354" y="1347956"/>
                  </a:lnTo>
                  <a:lnTo>
                    <a:pt x="1514354" y="1343609"/>
                  </a:lnTo>
                  <a:lnTo>
                    <a:pt x="1488277" y="1345783"/>
                  </a:lnTo>
                  <a:lnTo>
                    <a:pt x="1463131" y="1347956"/>
                  </a:lnTo>
                  <a:lnTo>
                    <a:pt x="1441400" y="1345783"/>
                  </a:lnTo>
                  <a:lnTo>
                    <a:pt x="1419668" y="1338332"/>
                  </a:lnTo>
                  <a:lnTo>
                    <a:pt x="1402904" y="1323741"/>
                  </a:lnTo>
                  <a:lnTo>
                    <a:pt x="1399800" y="1325914"/>
                  </a:lnTo>
                  <a:lnTo>
                    <a:pt x="1395764" y="1328087"/>
                  </a:lnTo>
                  <a:lnTo>
                    <a:pt x="1393591" y="1329019"/>
                  </a:lnTo>
                  <a:lnTo>
                    <a:pt x="1392660" y="1331192"/>
                  </a:lnTo>
                  <a:lnTo>
                    <a:pt x="1390487" y="1333365"/>
                  </a:lnTo>
                  <a:lnTo>
                    <a:pt x="1386451" y="1336469"/>
                  </a:lnTo>
                  <a:lnTo>
                    <a:pt x="1386451" y="1340815"/>
                  </a:lnTo>
                  <a:lnTo>
                    <a:pt x="1383346" y="1338642"/>
                  </a:lnTo>
                  <a:lnTo>
                    <a:pt x="1381173" y="1336469"/>
                  </a:lnTo>
                  <a:lnTo>
                    <a:pt x="1379000" y="1336469"/>
                  </a:lnTo>
                  <a:lnTo>
                    <a:pt x="1379000" y="1335538"/>
                  </a:lnTo>
                  <a:lnTo>
                    <a:pt x="1381173" y="1335538"/>
                  </a:lnTo>
                  <a:lnTo>
                    <a:pt x="1381173" y="1331192"/>
                  </a:lnTo>
                  <a:lnTo>
                    <a:pt x="1383346" y="1328087"/>
                  </a:lnTo>
                  <a:lnTo>
                    <a:pt x="1378069" y="1328087"/>
                  </a:lnTo>
                  <a:lnTo>
                    <a:pt x="1374033" y="1325914"/>
                  </a:lnTo>
                  <a:lnTo>
                    <a:pt x="1371860" y="1325914"/>
                  </a:lnTo>
                  <a:lnTo>
                    <a:pt x="1368755" y="1325914"/>
                  </a:lnTo>
                  <a:lnTo>
                    <a:pt x="1366582" y="1325914"/>
                  </a:lnTo>
                  <a:lnTo>
                    <a:pt x="1363478" y="1328087"/>
                  </a:lnTo>
                  <a:lnTo>
                    <a:pt x="1343609" y="1331192"/>
                  </a:lnTo>
                  <a:lnTo>
                    <a:pt x="1329950" y="1338642"/>
                  </a:lnTo>
                  <a:lnTo>
                    <a:pt x="1319395" y="1347956"/>
                  </a:lnTo>
                  <a:lnTo>
                    <a:pt x="1310081" y="1358511"/>
                  </a:lnTo>
                  <a:lnTo>
                    <a:pt x="1302941" y="1373102"/>
                  </a:lnTo>
                  <a:lnTo>
                    <a:pt x="1296111" y="1371550"/>
                  </a:lnTo>
                  <a:lnTo>
                    <a:pt x="1290833" y="1370618"/>
                  </a:lnTo>
                  <a:lnTo>
                    <a:pt x="1288660" y="1370618"/>
                  </a:lnTo>
                  <a:lnTo>
                    <a:pt x="1286798" y="1368445"/>
                  </a:lnTo>
                  <a:lnTo>
                    <a:pt x="1283693" y="1364099"/>
                  </a:lnTo>
                  <a:lnTo>
                    <a:pt x="1281520" y="1360994"/>
                  </a:lnTo>
                  <a:lnTo>
                    <a:pt x="1264756" y="1360994"/>
                  </a:lnTo>
                  <a:lnTo>
                    <a:pt x="1255443" y="1364099"/>
                  </a:lnTo>
                  <a:lnTo>
                    <a:pt x="1248302" y="1373412"/>
                  </a:lnTo>
                  <a:lnTo>
                    <a:pt x="1234643" y="1370308"/>
                  </a:lnTo>
                  <a:lnTo>
                    <a:pt x="1223156" y="1364099"/>
                  </a:lnTo>
                  <a:lnTo>
                    <a:pt x="1216016" y="1356648"/>
                  </a:lnTo>
                  <a:lnTo>
                    <a:pt x="1210739" y="1350439"/>
                  </a:lnTo>
                  <a:lnTo>
                    <a:pt x="1201425" y="1341126"/>
                  </a:lnTo>
                  <a:lnTo>
                    <a:pt x="1201425" y="1326535"/>
                  </a:lnTo>
                  <a:lnTo>
                    <a:pt x="1205461" y="1311944"/>
                  </a:lnTo>
                  <a:lnTo>
                    <a:pt x="1208565" y="1300457"/>
                  </a:lnTo>
                  <a:lnTo>
                    <a:pt x="1206392" y="1284625"/>
                  </a:lnTo>
                  <a:lnTo>
                    <a:pt x="1199252" y="1273138"/>
                  </a:lnTo>
                  <a:lnTo>
                    <a:pt x="1190870" y="1267861"/>
                  </a:lnTo>
                  <a:lnTo>
                    <a:pt x="1177210" y="1265688"/>
                  </a:lnTo>
                  <a:lnTo>
                    <a:pt x="1162619" y="1265688"/>
                  </a:lnTo>
                  <a:lnTo>
                    <a:pt x="1147097" y="1267861"/>
                  </a:lnTo>
                  <a:lnTo>
                    <a:pt x="1128470" y="1267861"/>
                  </a:lnTo>
                  <a:lnTo>
                    <a:pt x="1134679" y="1255132"/>
                  </a:lnTo>
                  <a:lnTo>
                    <a:pt x="1139957" y="1238368"/>
                  </a:lnTo>
                  <a:lnTo>
                    <a:pt x="1145234" y="1220362"/>
                  </a:lnTo>
                  <a:lnTo>
                    <a:pt x="1150512" y="1206703"/>
                  </a:lnTo>
                  <a:lnTo>
                    <a:pt x="1157652" y="1199252"/>
                  </a:lnTo>
                  <a:lnTo>
                    <a:pt x="1157652" y="1183420"/>
                  </a:lnTo>
                  <a:lnTo>
                    <a:pt x="1152375" y="1184351"/>
                  </a:lnTo>
                  <a:lnTo>
                    <a:pt x="1148339" y="1184351"/>
                  </a:lnTo>
                  <a:lnTo>
                    <a:pt x="1147097" y="1184351"/>
                  </a:lnTo>
                  <a:lnTo>
                    <a:pt x="1147097" y="1186524"/>
                  </a:lnTo>
                  <a:lnTo>
                    <a:pt x="1144924" y="1186524"/>
                  </a:lnTo>
                  <a:lnTo>
                    <a:pt x="1144924" y="1184351"/>
                  </a:lnTo>
                  <a:lnTo>
                    <a:pt x="1142751" y="1183420"/>
                  </a:lnTo>
                  <a:lnTo>
                    <a:pt x="1141820" y="1179073"/>
                  </a:lnTo>
                  <a:lnTo>
                    <a:pt x="1125055" y="1181246"/>
                  </a:lnTo>
                  <a:lnTo>
                    <a:pt x="1113569" y="1186524"/>
                  </a:lnTo>
                  <a:lnTo>
                    <a:pt x="1105187" y="1195837"/>
                  </a:lnTo>
                  <a:lnTo>
                    <a:pt x="1103014" y="1198942"/>
                  </a:lnTo>
                  <a:lnTo>
                    <a:pt x="1100841" y="1205151"/>
                  </a:lnTo>
                  <a:lnTo>
                    <a:pt x="1098668" y="1210428"/>
                  </a:lnTo>
                  <a:lnTo>
                    <a:pt x="1097736" y="1215706"/>
                  </a:lnTo>
                  <a:lnTo>
                    <a:pt x="1093700" y="1220052"/>
                  </a:lnTo>
                  <a:lnTo>
                    <a:pt x="1093700" y="1220983"/>
                  </a:lnTo>
                  <a:lnTo>
                    <a:pt x="1091527" y="1220983"/>
                  </a:lnTo>
                  <a:lnTo>
                    <a:pt x="1090596" y="1220983"/>
                  </a:lnTo>
                  <a:lnTo>
                    <a:pt x="1086560" y="1220983"/>
                  </a:lnTo>
                  <a:lnTo>
                    <a:pt x="1084387" y="1220983"/>
                  </a:lnTo>
                  <a:lnTo>
                    <a:pt x="1081283" y="1223157"/>
                  </a:lnTo>
                  <a:lnTo>
                    <a:pt x="1066692" y="1230607"/>
                  </a:lnTo>
                  <a:lnTo>
                    <a:pt x="1057378" y="1234953"/>
                  </a:lnTo>
                  <a:lnTo>
                    <a:pt x="1052101" y="1232780"/>
                  </a:lnTo>
                  <a:lnTo>
                    <a:pt x="1048065" y="1230607"/>
                  </a:lnTo>
                  <a:lnTo>
                    <a:pt x="1044960" y="1227503"/>
                  </a:lnTo>
                  <a:lnTo>
                    <a:pt x="1037820" y="1225330"/>
                  </a:lnTo>
                  <a:lnTo>
                    <a:pt x="1025402" y="1223157"/>
                  </a:lnTo>
                  <a:lnTo>
                    <a:pt x="1013916" y="1201115"/>
                  </a:lnTo>
                  <a:lnTo>
                    <a:pt x="1006776" y="1183109"/>
                  </a:lnTo>
                  <a:lnTo>
                    <a:pt x="1005844" y="1164172"/>
                  </a:lnTo>
                  <a:lnTo>
                    <a:pt x="1005844" y="1146166"/>
                  </a:lnTo>
                  <a:lnTo>
                    <a:pt x="1012985" y="1121951"/>
                  </a:lnTo>
                  <a:lnTo>
                    <a:pt x="1016089" y="1111396"/>
                  </a:lnTo>
                  <a:lnTo>
                    <a:pt x="1016089" y="1102083"/>
                  </a:lnTo>
                  <a:lnTo>
                    <a:pt x="1013916" y="1094632"/>
                  </a:lnTo>
                  <a:lnTo>
                    <a:pt x="1017952" y="1085319"/>
                  </a:lnTo>
                  <a:lnTo>
                    <a:pt x="1025092" y="1074764"/>
                  </a:lnTo>
                  <a:lnTo>
                    <a:pt x="1035647" y="1067313"/>
                  </a:lnTo>
                  <a:lnTo>
                    <a:pt x="1048065" y="1061104"/>
                  </a:lnTo>
                  <a:lnTo>
                    <a:pt x="1059551" y="1057999"/>
                  </a:lnTo>
                  <a:lnTo>
                    <a:pt x="1076316" y="1055826"/>
                  </a:lnTo>
                  <a:lnTo>
                    <a:pt x="1091838" y="1055826"/>
                  </a:lnTo>
                  <a:lnTo>
                    <a:pt x="1108602" y="1060173"/>
                  </a:lnTo>
                  <a:lnTo>
                    <a:pt x="1121020" y="1065450"/>
                  </a:lnTo>
                  <a:lnTo>
                    <a:pt x="1137784" y="1065450"/>
                  </a:lnTo>
                  <a:lnTo>
                    <a:pt x="1134679" y="1060173"/>
                  </a:lnTo>
                  <a:lnTo>
                    <a:pt x="1132506" y="1055826"/>
                  </a:lnTo>
                  <a:lnTo>
                    <a:pt x="1130333" y="1052722"/>
                  </a:lnTo>
                  <a:lnTo>
                    <a:pt x="1127229" y="1047444"/>
                  </a:lnTo>
                  <a:lnTo>
                    <a:pt x="1125055" y="1041235"/>
                  </a:lnTo>
                  <a:lnTo>
                    <a:pt x="1128160" y="1041235"/>
                  </a:lnTo>
                  <a:lnTo>
                    <a:pt x="1128160" y="1038131"/>
                  </a:lnTo>
                  <a:lnTo>
                    <a:pt x="1149891" y="1041235"/>
                  </a:lnTo>
                  <a:lnTo>
                    <a:pt x="1168518" y="1048686"/>
                  </a:lnTo>
                  <a:lnTo>
                    <a:pt x="1184040" y="1056137"/>
                  </a:lnTo>
                  <a:lnTo>
                    <a:pt x="1197700" y="1058310"/>
                  </a:lnTo>
                  <a:lnTo>
                    <a:pt x="1208255" y="1067623"/>
                  </a:lnTo>
                  <a:lnTo>
                    <a:pt x="1219741" y="1083456"/>
                  </a:lnTo>
                  <a:lnTo>
                    <a:pt x="1230297" y="1105498"/>
                  </a:lnTo>
                  <a:lnTo>
                    <a:pt x="1239610" y="1126608"/>
                  </a:lnTo>
                  <a:lnTo>
                    <a:pt x="1244888" y="1142441"/>
                  </a:lnTo>
                  <a:lnTo>
                    <a:pt x="1257305" y="1146787"/>
                  </a:lnTo>
                  <a:lnTo>
                    <a:pt x="1257305" y="1142441"/>
                  </a:lnTo>
                  <a:lnTo>
                    <a:pt x="1261341" y="1142441"/>
                  </a:lnTo>
                  <a:lnTo>
                    <a:pt x="1257305" y="1124435"/>
                  </a:lnTo>
                  <a:lnTo>
                    <a:pt x="1250165" y="1104566"/>
                  </a:lnTo>
                  <a:lnTo>
                    <a:pt x="1243025" y="1083456"/>
                  </a:lnTo>
                  <a:lnTo>
                    <a:pt x="1237747" y="1063587"/>
                  </a:lnTo>
                  <a:lnTo>
                    <a:pt x="1235574" y="1045581"/>
                  </a:lnTo>
                  <a:lnTo>
                    <a:pt x="1241783" y="1030991"/>
                  </a:lnTo>
                  <a:lnTo>
                    <a:pt x="1247061" y="1012053"/>
                  </a:lnTo>
                  <a:lnTo>
                    <a:pt x="1257616" y="997462"/>
                  </a:lnTo>
                  <a:lnTo>
                    <a:pt x="1274380" y="986907"/>
                  </a:lnTo>
                  <a:lnTo>
                    <a:pt x="1291144" y="975421"/>
                  </a:lnTo>
                  <a:lnTo>
                    <a:pt x="1306666" y="967039"/>
                  </a:lnTo>
                  <a:lnTo>
                    <a:pt x="1321257" y="957725"/>
                  </a:lnTo>
                  <a:lnTo>
                    <a:pt x="1321257" y="952448"/>
                  </a:lnTo>
                  <a:lnTo>
                    <a:pt x="1318153" y="940961"/>
                  </a:lnTo>
                  <a:lnTo>
                    <a:pt x="1314117" y="928233"/>
                  </a:lnTo>
                  <a:lnTo>
                    <a:pt x="1311012" y="917678"/>
                  </a:lnTo>
                  <a:lnTo>
                    <a:pt x="1308839" y="913332"/>
                  </a:lnTo>
                  <a:lnTo>
                    <a:pt x="1308839" y="904018"/>
                  </a:lnTo>
                  <a:lnTo>
                    <a:pt x="1314117" y="908364"/>
                  </a:lnTo>
                  <a:lnTo>
                    <a:pt x="1316290" y="910538"/>
                  </a:lnTo>
                  <a:lnTo>
                    <a:pt x="1320326" y="911469"/>
                  </a:lnTo>
                  <a:lnTo>
                    <a:pt x="1321257" y="913642"/>
                  </a:lnTo>
                  <a:lnTo>
                    <a:pt x="1325293" y="917988"/>
                  </a:lnTo>
                  <a:lnTo>
                    <a:pt x="1337711" y="886633"/>
                  </a:lnTo>
                  <a:lnTo>
                    <a:pt x="1348266" y="857141"/>
                  </a:lnTo>
                  <a:lnTo>
                    <a:pt x="1362857" y="854968"/>
                  </a:lnTo>
                  <a:lnTo>
                    <a:pt x="1376517" y="852795"/>
                  </a:lnTo>
                  <a:lnTo>
                    <a:pt x="1391108" y="849690"/>
                  </a:lnTo>
                  <a:lnTo>
                    <a:pt x="1401663" y="840377"/>
                  </a:lnTo>
                  <a:lnTo>
                    <a:pt x="1408803" y="840377"/>
                  </a:lnTo>
                  <a:lnTo>
                    <a:pt x="1405698" y="837272"/>
                  </a:lnTo>
                  <a:lnTo>
                    <a:pt x="1398558" y="835099"/>
                  </a:lnTo>
                  <a:lnTo>
                    <a:pt x="1392349" y="832926"/>
                  </a:lnTo>
                  <a:lnTo>
                    <a:pt x="1398558" y="814920"/>
                  </a:lnTo>
                  <a:lnTo>
                    <a:pt x="1406940" y="802192"/>
                  </a:lnTo>
                  <a:lnTo>
                    <a:pt x="1420600" y="792879"/>
                  </a:lnTo>
                  <a:lnTo>
                    <a:pt x="1435191" y="785428"/>
                  </a:lnTo>
                  <a:lnTo>
                    <a:pt x="1448850" y="780150"/>
                  </a:lnTo>
                  <a:lnTo>
                    <a:pt x="1465615" y="772700"/>
                  </a:lnTo>
                  <a:lnTo>
                    <a:pt x="1478032" y="763386"/>
                  </a:lnTo>
                  <a:lnTo>
                    <a:pt x="1478032" y="761213"/>
                  </a:lnTo>
                  <a:lnTo>
                    <a:pt x="1478032" y="759040"/>
                  </a:lnTo>
                  <a:lnTo>
                    <a:pt x="1480205" y="759040"/>
                  </a:lnTo>
                  <a:lnTo>
                    <a:pt x="1482379" y="759040"/>
                  </a:lnTo>
                  <a:lnTo>
                    <a:pt x="1482379" y="763386"/>
                  </a:lnTo>
                  <a:lnTo>
                    <a:pt x="1489519" y="766491"/>
                  </a:lnTo>
                  <a:lnTo>
                    <a:pt x="1482379" y="775804"/>
                  </a:lnTo>
                  <a:lnTo>
                    <a:pt x="1475238" y="781082"/>
                  </a:lnTo>
                  <a:lnTo>
                    <a:pt x="1465925" y="787291"/>
                  </a:lnTo>
                  <a:lnTo>
                    <a:pt x="1465925" y="803123"/>
                  </a:lnTo>
                  <a:lnTo>
                    <a:pt x="1484552" y="795673"/>
                  </a:lnTo>
                  <a:lnTo>
                    <a:pt x="1499143" y="785117"/>
                  </a:lnTo>
                  <a:lnTo>
                    <a:pt x="1509698" y="772389"/>
                  </a:lnTo>
                  <a:lnTo>
                    <a:pt x="1511871" y="770216"/>
                  </a:lnTo>
                  <a:lnTo>
                    <a:pt x="1511871" y="768043"/>
                  </a:lnTo>
                  <a:lnTo>
                    <a:pt x="1514044" y="768043"/>
                  </a:lnTo>
                  <a:lnTo>
                    <a:pt x="1514044" y="765870"/>
                  </a:lnTo>
                  <a:lnTo>
                    <a:pt x="1514044" y="762765"/>
                  </a:lnTo>
                  <a:lnTo>
                    <a:pt x="1504731" y="751279"/>
                  </a:lnTo>
                  <a:lnTo>
                    <a:pt x="1497590" y="740724"/>
                  </a:lnTo>
                  <a:lnTo>
                    <a:pt x="1488277" y="730169"/>
                  </a:lnTo>
                  <a:lnTo>
                    <a:pt x="1473686" y="722718"/>
                  </a:lnTo>
                  <a:lnTo>
                    <a:pt x="1475859" y="711231"/>
                  </a:lnTo>
                  <a:lnTo>
                    <a:pt x="1478032" y="703781"/>
                  </a:lnTo>
                  <a:lnTo>
                    <a:pt x="1481137" y="696330"/>
                  </a:lnTo>
                  <a:lnTo>
                    <a:pt x="1486414" y="687017"/>
                  </a:lnTo>
                  <a:lnTo>
                    <a:pt x="1483310" y="683912"/>
                  </a:lnTo>
                  <a:lnTo>
                    <a:pt x="1479274" y="681739"/>
                  </a:lnTo>
                  <a:lnTo>
                    <a:pt x="1476170" y="679566"/>
                  </a:lnTo>
                  <a:lnTo>
                    <a:pt x="1473996" y="678635"/>
                  </a:lnTo>
                  <a:lnTo>
                    <a:pt x="1471823" y="674288"/>
                  </a:lnTo>
                  <a:lnTo>
                    <a:pt x="1470892" y="671184"/>
                  </a:lnTo>
                  <a:lnTo>
                    <a:pt x="1446988" y="676461"/>
                  </a:lnTo>
                  <a:lnTo>
                    <a:pt x="1425257" y="685775"/>
                  </a:lnTo>
                  <a:lnTo>
                    <a:pt x="1407561" y="698503"/>
                  </a:lnTo>
                  <a:lnTo>
                    <a:pt x="1403525" y="698503"/>
                  </a:lnTo>
                  <a:lnTo>
                    <a:pt x="1418116" y="681739"/>
                  </a:lnTo>
                  <a:lnTo>
                    <a:pt x="1437985" y="672426"/>
                  </a:lnTo>
                  <a:lnTo>
                    <a:pt x="1459716" y="664975"/>
                  </a:lnTo>
                  <a:lnTo>
                    <a:pt x="1485793" y="661870"/>
                  </a:lnTo>
                  <a:lnTo>
                    <a:pt x="1510940" y="657524"/>
                  </a:lnTo>
                  <a:lnTo>
                    <a:pt x="1537017" y="654420"/>
                  </a:lnTo>
                  <a:lnTo>
                    <a:pt x="1562163" y="649142"/>
                  </a:lnTo>
                  <a:lnTo>
                    <a:pt x="1583894" y="639829"/>
                  </a:lnTo>
                  <a:lnTo>
                    <a:pt x="1603763" y="625238"/>
                  </a:lnTo>
                  <a:lnTo>
                    <a:pt x="1603763" y="622133"/>
                  </a:lnTo>
                  <a:lnTo>
                    <a:pt x="1603763" y="619960"/>
                  </a:lnTo>
                  <a:lnTo>
                    <a:pt x="1603763" y="615614"/>
                  </a:lnTo>
                  <a:lnTo>
                    <a:pt x="1601590" y="614683"/>
                  </a:lnTo>
                  <a:lnTo>
                    <a:pt x="1601590" y="610336"/>
                  </a:lnTo>
                  <a:lnTo>
                    <a:pt x="1601590" y="607232"/>
                  </a:lnTo>
                  <a:lnTo>
                    <a:pt x="1603763" y="601023"/>
                  </a:lnTo>
                  <a:lnTo>
                    <a:pt x="1601590" y="595746"/>
                  </a:lnTo>
                  <a:lnTo>
                    <a:pt x="1601590" y="590468"/>
                  </a:lnTo>
                  <a:lnTo>
                    <a:pt x="1600658" y="586122"/>
                  </a:lnTo>
                  <a:lnTo>
                    <a:pt x="1600658" y="580844"/>
                  </a:lnTo>
                  <a:lnTo>
                    <a:pt x="1581721" y="580844"/>
                  </a:lnTo>
                  <a:lnTo>
                    <a:pt x="1579548" y="566253"/>
                  </a:lnTo>
                  <a:lnTo>
                    <a:pt x="1572408" y="556940"/>
                  </a:lnTo>
                  <a:lnTo>
                    <a:pt x="1565268" y="549489"/>
                  </a:lnTo>
                  <a:lnTo>
                    <a:pt x="1552850" y="546385"/>
                  </a:lnTo>
                  <a:lnTo>
                    <a:pt x="1543536" y="556940"/>
                  </a:lnTo>
                  <a:lnTo>
                    <a:pt x="1532981" y="566253"/>
                  </a:lnTo>
                  <a:lnTo>
                    <a:pt x="1521495" y="577740"/>
                  </a:lnTo>
                  <a:lnTo>
                    <a:pt x="1518390" y="577740"/>
                  </a:lnTo>
                  <a:lnTo>
                    <a:pt x="1530808" y="558803"/>
                  </a:lnTo>
                  <a:lnTo>
                    <a:pt x="1542295" y="536761"/>
                  </a:lnTo>
                  <a:lnTo>
                    <a:pt x="1528635" y="526206"/>
                  </a:lnTo>
                  <a:lnTo>
                    <a:pt x="1525531" y="516892"/>
                  </a:lnTo>
                  <a:lnTo>
                    <a:pt x="1527704" y="506337"/>
                  </a:lnTo>
                  <a:lnTo>
                    <a:pt x="1527704" y="494851"/>
                  </a:lnTo>
                  <a:lnTo>
                    <a:pt x="1521495" y="480260"/>
                  </a:lnTo>
                  <a:lnTo>
                    <a:pt x="1520563" y="478087"/>
                  </a:lnTo>
                  <a:lnTo>
                    <a:pt x="1516528" y="478087"/>
                  </a:lnTo>
                  <a:lnTo>
                    <a:pt x="1514354" y="478087"/>
                  </a:lnTo>
                  <a:lnTo>
                    <a:pt x="1511250" y="478087"/>
                  </a:lnTo>
                  <a:lnTo>
                    <a:pt x="1507214" y="478087"/>
                  </a:lnTo>
                  <a:lnTo>
                    <a:pt x="1506283" y="477155"/>
                  </a:lnTo>
                  <a:lnTo>
                    <a:pt x="1504110" y="472809"/>
                  </a:lnTo>
                  <a:lnTo>
                    <a:pt x="1501937" y="469705"/>
                  </a:lnTo>
                  <a:lnTo>
                    <a:pt x="1504110" y="465358"/>
                  </a:lnTo>
                  <a:lnTo>
                    <a:pt x="1504110" y="462254"/>
                  </a:lnTo>
                  <a:lnTo>
                    <a:pt x="1506283" y="460081"/>
                  </a:lnTo>
                  <a:lnTo>
                    <a:pt x="1506283" y="455734"/>
                  </a:lnTo>
                  <a:lnTo>
                    <a:pt x="1506283" y="452630"/>
                  </a:lnTo>
                  <a:lnTo>
                    <a:pt x="1500074" y="443317"/>
                  </a:lnTo>
                  <a:lnTo>
                    <a:pt x="1492934" y="435866"/>
                  </a:lnTo>
                  <a:lnTo>
                    <a:pt x="1485793" y="428415"/>
                  </a:lnTo>
                  <a:lnTo>
                    <a:pt x="1480516" y="420964"/>
                  </a:lnTo>
                  <a:lnTo>
                    <a:pt x="1478343" y="408236"/>
                  </a:lnTo>
                  <a:lnTo>
                    <a:pt x="1463752" y="419723"/>
                  </a:lnTo>
                  <a:lnTo>
                    <a:pt x="1455370" y="434314"/>
                  </a:lnTo>
                  <a:lnTo>
                    <a:pt x="1443883" y="447973"/>
                  </a:lnTo>
                  <a:lnTo>
                    <a:pt x="1429292" y="459460"/>
                  </a:lnTo>
                  <a:lnTo>
                    <a:pt x="1428361" y="455114"/>
                  </a:lnTo>
                  <a:lnTo>
                    <a:pt x="1422152" y="454182"/>
                  </a:lnTo>
                  <a:lnTo>
                    <a:pt x="1419048" y="449836"/>
                  </a:lnTo>
                  <a:lnTo>
                    <a:pt x="1415012" y="447663"/>
                  </a:lnTo>
                  <a:lnTo>
                    <a:pt x="1411907" y="444558"/>
                  </a:lnTo>
                  <a:lnTo>
                    <a:pt x="1409734" y="442385"/>
                  </a:lnTo>
                  <a:lnTo>
                    <a:pt x="1406630" y="431830"/>
                  </a:lnTo>
                  <a:lnTo>
                    <a:pt x="1404457" y="417239"/>
                  </a:lnTo>
                  <a:lnTo>
                    <a:pt x="1400421" y="400475"/>
                  </a:lnTo>
                  <a:lnTo>
                    <a:pt x="1399490" y="391162"/>
                  </a:lnTo>
                  <a:lnTo>
                    <a:pt x="1395454" y="388057"/>
                  </a:lnTo>
                  <a:lnTo>
                    <a:pt x="1390176" y="385884"/>
                  </a:lnTo>
                  <a:lnTo>
                    <a:pt x="1384899" y="383711"/>
                  </a:lnTo>
                  <a:lnTo>
                    <a:pt x="1378690" y="383711"/>
                  </a:lnTo>
                  <a:lnTo>
                    <a:pt x="1375585" y="382780"/>
                  </a:lnTo>
                  <a:lnTo>
                    <a:pt x="1370308" y="378433"/>
                  </a:lnTo>
                  <a:lnTo>
                    <a:pt x="1364099" y="369120"/>
                  </a:lnTo>
                  <a:lnTo>
                    <a:pt x="1358821" y="356392"/>
                  </a:lnTo>
                  <a:lnTo>
                    <a:pt x="1353544" y="347078"/>
                  </a:lnTo>
                  <a:lnTo>
                    <a:pt x="1329639" y="351425"/>
                  </a:lnTo>
                  <a:lnTo>
                    <a:pt x="1307908" y="351425"/>
                  </a:lnTo>
                  <a:lnTo>
                    <a:pt x="1282762" y="347078"/>
                  </a:lnTo>
                  <a:lnTo>
                    <a:pt x="1282762" y="351425"/>
                  </a:lnTo>
                  <a:lnTo>
                    <a:pt x="1278726" y="351425"/>
                  </a:lnTo>
                  <a:lnTo>
                    <a:pt x="1280899" y="369431"/>
                  </a:lnTo>
                  <a:lnTo>
                    <a:pt x="1286177" y="388368"/>
                  </a:lnTo>
                  <a:lnTo>
                    <a:pt x="1290213" y="405132"/>
                  </a:lnTo>
                  <a:lnTo>
                    <a:pt x="1293317" y="420964"/>
                  </a:lnTo>
                  <a:lnTo>
                    <a:pt x="1290213" y="435555"/>
                  </a:lnTo>
                  <a:lnTo>
                    <a:pt x="1283072" y="448284"/>
                  </a:lnTo>
                  <a:lnTo>
                    <a:pt x="1285246" y="454493"/>
                  </a:lnTo>
                  <a:lnTo>
                    <a:pt x="1288350" y="457597"/>
                  </a:lnTo>
                  <a:lnTo>
                    <a:pt x="1292386" y="459770"/>
                  </a:lnTo>
                  <a:lnTo>
                    <a:pt x="1295490" y="461943"/>
                  </a:lnTo>
                  <a:lnTo>
                    <a:pt x="1302630" y="465048"/>
                  </a:lnTo>
                  <a:lnTo>
                    <a:pt x="1302630" y="481812"/>
                  </a:lnTo>
                  <a:lnTo>
                    <a:pt x="1304804" y="498576"/>
                  </a:lnTo>
                  <a:lnTo>
                    <a:pt x="1302630" y="509131"/>
                  </a:lnTo>
                  <a:lnTo>
                    <a:pt x="1297353" y="528068"/>
                  </a:lnTo>
                  <a:lnTo>
                    <a:pt x="1288040" y="542659"/>
                  </a:lnTo>
                  <a:lnTo>
                    <a:pt x="1273449" y="553214"/>
                  </a:lnTo>
                  <a:lnTo>
                    <a:pt x="1258858" y="560665"/>
                  </a:lnTo>
                  <a:lnTo>
                    <a:pt x="1264135" y="577429"/>
                  </a:lnTo>
                  <a:lnTo>
                    <a:pt x="1268171" y="595435"/>
                  </a:lnTo>
                  <a:lnTo>
                    <a:pt x="1270344" y="610026"/>
                  </a:lnTo>
                  <a:lnTo>
                    <a:pt x="1270344" y="621513"/>
                  </a:lnTo>
                  <a:lnTo>
                    <a:pt x="1268171" y="624617"/>
                  </a:lnTo>
                  <a:lnTo>
                    <a:pt x="1268171" y="626790"/>
                  </a:lnTo>
                  <a:lnTo>
                    <a:pt x="1268171" y="628963"/>
                  </a:lnTo>
                  <a:lnTo>
                    <a:pt x="1265998" y="628963"/>
                  </a:lnTo>
                  <a:lnTo>
                    <a:pt x="1262893" y="629895"/>
                  </a:lnTo>
                  <a:lnTo>
                    <a:pt x="1260720" y="629895"/>
                  </a:lnTo>
                  <a:lnTo>
                    <a:pt x="1258547" y="632068"/>
                  </a:lnTo>
                  <a:lnTo>
                    <a:pt x="1256374" y="632068"/>
                  </a:lnTo>
                  <a:lnTo>
                    <a:pt x="1253270" y="634241"/>
                  </a:lnTo>
                  <a:lnTo>
                    <a:pt x="1242714" y="617477"/>
                  </a:lnTo>
                  <a:lnTo>
                    <a:pt x="1233401" y="604748"/>
                  </a:lnTo>
                  <a:lnTo>
                    <a:pt x="1229365" y="593262"/>
                  </a:lnTo>
                  <a:lnTo>
                    <a:pt x="1228434" y="582707"/>
                  </a:lnTo>
                  <a:lnTo>
                    <a:pt x="1226261" y="571220"/>
                  </a:lnTo>
                  <a:lnTo>
                    <a:pt x="1222225" y="556629"/>
                  </a:lnTo>
                  <a:lnTo>
                    <a:pt x="1219121" y="536761"/>
                  </a:lnTo>
                  <a:lnTo>
                    <a:pt x="1189939" y="529310"/>
                  </a:lnTo>
                  <a:lnTo>
                    <a:pt x="1185903" y="529310"/>
                  </a:lnTo>
                  <a:lnTo>
                    <a:pt x="1184972" y="531483"/>
                  </a:lnTo>
                  <a:lnTo>
                    <a:pt x="1180936" y="533656"/>
                  </a:lnTo>
                  <a:lnTo>
                    <a:pt x="1178763" y="535829"/>
                  </a:lnTo>
                  <a:lnTo>
                    <a:pt x="1175658" y="535829"/>
                  </a:lnTo>
                  <a:lnTo>
                    <a:pt x="1171622" y="536761"/>
                  </a:lnTo>
                  <a:lnTo>
                    <a:pt x="1168518" y="535829"/>
                  </a:lnTo>
                  <a:lnTo>
                    <a:pt x="1163240" y="533656"/>
                  </a:lnTo>
                  <a:lnTo>
                    <a:pt x="1150202" y="527137"/>
                  </a:lnTo>
                  <a:lnTo>
                    <a:pt x="1139646" y="515650"/>
                  </a:lnTo>
                  <a:lnTo>
                    <a:pt x="1127229" y="502922"/>
                  </a:lnTo>
                  <a:lnTo>
                    <a:pt x="1113569" y="493609"/>
                  </a:lnTo>
                  <a:lnTo>
                    <a:pt x="1101151" y="488331"/>
                  </a:lnTo>
                  <a:lnTo>
                    <a:pt x="1088733" y="490504"/>
                  </a:lnTo>
                  <a:lnTo>
                    <a:pt x="1083456" y="488331"/>
                  </a:lnTo>
                  <a:lnTo>
                    <a:pt x="1077247" y="488331"/>
                  </a:lnTo>
                  <a:lnTo>
                    <a:pt x="1076316" y="486158"/>
                  </a:lnTo>
                  <a:lnTo>
                    <a:pt x="1076316" y="485227"/>
                  </a:lnTo>
                  <a:lnTo>
                    <a:pt x="1076316" y="483054"/>
                  </a:lnTo>
                  <a:lnTo>
                    <a:pt x="1076316" y="480881"/>
                  </a:lnTo>
                  <a:lnTo>
                    <a:pt x="1076316" y="477776"/>
                  </a:lnTo>
                  <a:lnTo>
                    <a:pt x="1076316" y="473430"/>
                  </a:lnTo>
                  <a:lnTo>
                    <a:pt x="1072280" y="470325"/>
                  </a:lnTo>
                  <a:lnTo>
                    <a:pt x="1072280" y="461012"/>
                  </a:lnTo>
                  <a:lnTo>
                    <a:pt x="1052411" y="461012"/>
                  </a:lnTo>
                  <a:lnTo>
                    <a:pt x="1052411" y="441143"/>
                  </a:lnTo>
                  <a:lnTo>
                    <a:pt x="1048375" y="421275"/>
                  </a:lnTo>
                  <a:lnTo>
                    <a:pt x="1042166" y="406684"/>
                  </a:lnTo>
                  <a:lnTo>
                    <a:pt x="1042166" y="382469"/>
                  </a:lnTo>
                  <a:lnTo>
                    <a:pt x="1048375" y="365705"/>
                  </a:lnTo>
                  <a:lnTo>
                    <a:pt x="1057689" y="355150"/>
                  </a:lnTo>
                  <a:lnTo>
                    <a:pt x="1072280" y="345837"/>
                  </a:lnTo>
                  <a:lnTo>
                    <a:pt x="1089044" y="340559"/>
                  </a:lnTo>
                  <a:lnTo>
                    <a:pt x="1089044" y="335282"/>
                  </a:lnTo>
                  <a:lnTo>
                    <a:pt x="1086871" y="329073"/>
                  </a:lnTo>
                  <a:lnTo>
                    <a:pt x="1086871" y="325968"/>
                  </a:lnTo>
                  <a:lnTo>
                    <a:pt x="1084698" y="323795"/>
                  </a:lnTo>
                  <a:lnTo>
                    <a:pt x="1083766" y="320691"/>
                  </a:lnTo>
                  <a:lnTo>
                    <a:pt x="1081593" y="316344"/>
                  </a:lnTo>
                  <a:lnTo>
                    <a:pt x="1072280" y="316344"/>
                  </a:lnTo>
                  <a:lnTo>
                    <a:pt x="1072280" y="313240"/>
                  </a:lnTo>
                  <a:lnTo>
                    <a:pt x="1079420" y="314171"/>
                  </a:lnTo>
                  <a:lnTo>
                    <a:pt x="1083456" y="316344"/>
                  </a:lnTo>
                  <a:lnTo>
                    <a:pt x="1088733" y="318517"/>
                  </a:lnTo>
                  <a:lnTo>
                    <a:pt x="1094011" y="320691"/>
                  </a:lnTo>
                  <a:lnTo>
                    <a:pt x="1101151" y="320691"/>
                  </a:lnTo>
                  <a:lnTo>
                    <a:pt x="1105187" y="307031"/>
                  </a:lnTo>
                  <a:lnTo>
                    <a:pt x="1108291" y="298649"/>
                  </a:lnTo>
                  <a:lnTo>
                    <a:pt x="1115432" y="291198"/>
                  </a:lnTo>
                  <a:lnTo>
                    <a:pt x="1124745" y="283748"/>
                  </a:lnTo>
                  <a:lnTo>
                    <a:pt x="1126918" y="279401"/>
                  </a:lnTo>
                  <a:lnTo>
                    <a:pt x="1130023" y="276297"/>
                  </a:lnTo>
                  <a:lnTo>
                    <a:pt x="1132196" y="271951"/>
                  </a:lnTo>
                  <a:lnTo>
                    <a:pt x="1132196" y="266673"/>
                  </a:lnTo>
                  <a:lnTo>
                    <a:pt x="1130023" y="261395"/>
                  </a:lnTo>
                  <a:lnTo>
                    <a:pt x="1127849" y="259222"/>
                  </a:lnTo>
                  <a:lnTo>
                    <a:pt x="1126918" y="257049"/>
                  </a:lnTo>
                  <a:lnTo>
                    <a:pt x="1124745" y="254876"/>
                  </a:lnTo>
                  <a:lnTo>
                    <a:pt x="1120709" y="251772"/>
                  </a:lnTo>
                  <a:lnTo>
                    <a:pt x="1117605" y="251772"/>
                  </a:lnTo>
                  <a:lnTo>
                    <a:pt x="1117605" y="247736"/>
                  </a:lnTo>
                  <a:lnTo>
                    <a:pt x="1135300" y="252082"/>
                  </a:lnTo>
                  <a:lnTo>
                    <a:pt x="1147718" y="259533"/>
                  </a:lnTo>
                  <a:lnTo>
                    <a:pt x="1157031" y="259533"/>
                  </a:lnTo>
                  <a:lnTo>
                    <a:pt x="1159205" y="241527"/>
                  </a:lnTo>
                  <a:lnTo>
                    <a:pt x="1161378" y="230040"/>
                  </a:lnTo>
                  <a:lnTo>
                    <a:pt x="1157342" y="219485"/>
                  </a:lnTo>
                  <a:lnTo>
                    <a:pt x="1157342" y="215139"/>
                  </a:lnTo>
                  <a:lnTo>
                    <a:pt x="1208255" y="212034"/>
                  </a:lnTo>
                  <a:lnTo>
                    <a:pt x="1208255" y="205826"/>
                  </a:lnTo>
                  <a:lnTo>
                    <a:pt x="1206082" y="202721"/>
                  </a:lnTo>
                  <a:lnTo>
                    <a:pt x="1206082" y="200548"/>
                  </a:lnTo>
                  <a:lnTo>
                    <a:pt x="1205151" y="198375"/>
                  </a:lnTo>
                  <a:lnTo>
                    <a:pt x="1202977" y="197444"/>
                  </a:lnTo>
                  <a:lnTo>
                    <a:pt x="1200804" y="195270"/>
                  </a:lnTo>
                  <a:lnTo>
                    <a:pt x="1200804" y="190924"/>
                  </a:lnTo>
                  <a:lnTo>
                    <a:pt x="1206082" y="193097"/>
                  </a:lnTo>
                  <a:lnTo>
                    <a:pt x="1210118" y="195270"/>
                  </a:lnTo>
                  <a:lnTo>
                    <a:pt x="1213222" y="197444"/>
                  </a:lnTo>
                  <a:lnTo>
                    <a:pt x="1217258" y="198375"/>
                  </a:lnTo>
                  <a:lnTo>
                    <a:pt x="1224398" y="198375"/>
                  </a:lnTo>
                  <a:lnTo>
                    <a:pt x="1226571" y="187820"/>
                  </a:lnTo>
                  <a:lnTo>
                    <a:pt x="1229676" y="173229"/>
                  </a:lnTo>
                  <a:lnTo>
                    <a:pt x="1233711" y="154292"/>
                  </a:lnTo>
                  <a:lnTo>
                    <a:pt x="1234643" y="138459"/>
                  </a:lnTo>
                  <a:lnTo>
                    <a:pt x="1236816" y="125731"/>
                  </a:lnTo>
                  <a:lnTo>
                    <a:pt x="1236816" y="118280"/>
                  </a:lnTo>
                  <a:lnTo>
                    <a:pt x="1236816" y="103689"/>
                  </a:lnTo>
                  <a:lnTo>
                    <a:pt x="1229676" y="97480"/>
                  </a:lnTo>
                  <a:lnTo>
                    <a:pt x="1220362" y="99653"/>
                  </a:lnTo>
                  <a:lnTo>
                    <a:pt x="1211980" y="103999"/>
                  </a:lnTo>
                  <a:lnTo>
                    <a:pt x="1204840" y="103999"/>
                  </a:lnTo>
                  <a:lnTo>
                    <a:pt x="1202667" y="99653"/>
                  </a:lnTo>
                  <a:lnTo>
                    <a:pt x="1198631" y="97480"/>
                  </a:lnTo>
                  <a:lnTo>
                    <a:pt x="1197700" y="94376"/>
                  </a:lnTo>
                  <a:lnTo>
                    <a:pt x="1193664" y="90029"/>
                  </a:lnTo>
                  <a:lnTo>
                    <a:pt x="1191491" y="86925"/>
                  </a:lnTo>
                  <a:lnTo>
                    <a:pt x="1188386" y="84752"/>
                  </a:lnTo>
                  <a:lnTo>
                    <a:pt x="1184351" y="82579"/>
                  </a:lnTo>
                  <a:lnTo>
                    <a:pt x="1181246" y="82579"/>
                  </a:lnTo>
                  <a:lnTo>
                    <a:pt x="1177210" y="86925"/>
                  </a:lnTo>
                  <a:lnTo>
                    <a:pt x="1166655" y="96238"/>
                  </a:lnTo>
                  <a:lnTo>
                    <a:pt x="1162619" y="108966"/>
                  </a:lnTo>
                  <a:lnTo>
                    <a:pt x="1162619" y="121695"/>
                  </a:lnTo>
                  <a:lnTo>
                    <a:pt x="1164793" y="134423"/>
                  </a:lnTo>
                  <a:lnTo>
                    <a:pt x="1164793" y="147151"/>
                  </a:lnTo>
                  <a:lnTo>
                    <a:pt x="1157652" y="163915"/>
                  </a:lnTo>
                  <a:lnTo>
                    <a:pt x="1148339" y="178506"/>
                  </a:lnTo>
                  <a:lnTo>
                    <a:pt x="1143061" y="176333"/>
                  </a:lnTo>
                  <a:lnTo>
                    <a:pt x="1139957" y="175402"/>
                  </a:lnTo>
                  <a:lnTo>
                    <a:pt x="1137784" y="173229"/>
                  </a:lnTo>
                  <a:lnTo>
                    <a:pt x="1135611" y="171056"/>
                  </a:lnTo>
                  <a:lnTo>
                    <a:pt x="1132506" y="167951"/>
                  </a:lnTo>
                  <a:lnTo>
                    <a:pt x="1134679" y="161742"/>
                  </a:lnTo>
                  <a:lnTo>
                    <a:pt x="1134679" y="153360"/>
                  </a:lnTo>
                  <a:lnTo>
                    <a:pt x="1135611" y="140632"/>
                  </a:lnTo>
                  <a:lnTo>
                    <a:pt x="1137784" y="126041"/>
                  </a:lnTo>
                  <a:lnTo>
                    <a:pt x="1137784" y="114244"/>
                  </a:lnTo>
                  <a:lnTo>
                    <a:pt x="1128470" y="118590"/>
                  </a:lnTo>
                  <a:lnTo>
                    <a:pt x="1123193" y="123868"/>
                  </a:lnTo>
                  <a:lnTo>
                    <a:pt x="1117915" y="129145"/>
                  </a:lnTo>
                  <a:lnTo>
                    <a:pt x="1112638" y="134423"/>
                  </a:lnTo>
                  <a:lnTo>
                    <a:pt x="1101151" y="134423"/>
                  </a:lnTo>
                  <a:lnTo>
                    <a:pt x="1098047" y="119832"/>
                  </a:lnTo>
                  <a:lnTo>
                    <a:pt x="1098047" y="103999"/>
                  </a:lnTo>
                  <a:lnTo>
                    <a:pt x="1071969" y="103999"/>
                  </a:lnTo>
                  <a:lnTo>
                    <a:pt x="1076005" y="96549"/>
                  </a:lnTo>
                  <a:lnTo>
                    <a:pt x="1076936" y="90340"/>
                  </a:lnTo>
                  <a:lnTo>
                    <a:pt x="1079110" y="85062"/>
                  </a:lnTo>
                  <a:lnTo>
                    <a:pt x="1083145" y="81958"/>
                  </a:lnTo>
                  <a:lnTo>
                    <a:pt x="1088423" y="77611"/>
                  </a:lnTo>
                  <a:lnTo>
                    <a:pt x="1088423" y="70161"/>
                  </a:lnTo>
                  <a:lnTo>
                    <a:pt x="1088423" y="62710"/>
                  </a:lnTo>
                  <a:lnTo>
                    <a:pt x="1086250" y="59606"/>
                  </a:lnTo>
                  <a:lnTo>
                    <a:pt x="1083145" y="55259"/>
                  </a:lnTo>
                  <a:lnTo>
                    <a:pt x="1079110" y="52155"/>
                  </a:lnTo>
                  <a:lnTo>
                    <a:pt x="1071969" y="49982"/>
                  </a:lnTo>
                  <a:lnTo>
                    <a:pt x="1074142" y="42531"/>
                  </a:lnTo>
                  <a:lnTo>
                    <a:pt x="1076316" y="39427"/>
                  </a:lnTo>
                  <a:lnTo>
                    <a:pt x="1077247" y="35080"/>
                  </a:lnTo>
                  <a:lnTo>
                    <a:pt x="1079420" y="29803"/>
                  </a:lnTo>
                  <a:lnTo>
                    <a:pt x="1081593" y="25457"/>
                  </a:lnTo>
                  <a:lnTo>
                    <a:pt x="1079420" y="22352"/>
                  </a:lnTo>
                  <a:lnTo>
                    <a:pt x="1076316" y="18006"/>
                  </a:lnTo>
                  <a:lnTo>
                    <a:pt x="1074142" y="17075"/>
                  </a:lnTo>
                  <a:lnTo>
                    <a:pt x="1071969" y="14901"/>
                  </a:lnTo>
                  <a:lnTo>
                    <a:pt x="1069796" y="12728"/>
                  </a:lnTo>
                  <a:lnTo>
                    <a:pt x="1069796" y="7451"/>
                  </a:lnTo>
                  <a:lnTo>
                    <a:pt x="1068865" y="0"/>
                  </a:lnTo>
                  <a:lnTo>
                    <a:pt x="1057378" y="2173"/>
                  </a:lnTo>
                  <a:lnTo>
                    <a:pt x="1046823" y="5278"/>
                  </a:lnTo>
                  <a:lnTo>
                    <a:pt x="1037510" y="9624"/>
                  </a:lnTo>
                  <a:lnTo>
                    <a:pt x="1025092" y="29492"/>
                  </a:lnTo>
                  <a:lnTo>
                    <a:pt x="1021056" y="47498"/>
                  </a:lnTo>
                  <a:lnTo>
                    <a:pt x="1023229" y="66435"/>
                  </a:lnTo>
                  <a:lnTo>
                    <a:pt x="1032543" y="82268"/>
                  </a:lnTo>
                  <a:lnTo>
                    <a:pt x="1044960" y="96859"/>
                  </a:lnTo>
                  <a:lnTo>
                    <a:pt x="1047134" y="104310"/>
                  </a:lnTo>
                  <a:lnTo>
                    <a:pt x="1044960" y="118901"/>
                  </a:lnTo>
                  <a:lnTo>
                    <a:pt x="1044960" y="135665"/>
                  </a:lnTo>
                  <a:lnTo>
                    <a:pt x="1044960" y="150256"/>
                  </a:lnTo>
                  <a:lnTo>
                    <a:pt x="1032543" y="150256"/>
                  </a:lnTo>
                  <a:lnTo>
                    <a:pt x="1032543" y="153360"/>
                  </a:lnTo>
                  <a:lnTo>
                    <a:pt x="1030369" y="159569"/>
                  </a:lnTo>
                  <a:lnTo>
                    <a:pt x="1030369" y="162674"/>
                  </a:lnTo>
                  <a:lnTo>
                    <a:pt x="1028196" y="170124"/>
                  </a:lnTo>
                  <a:lnTo>
                    <a:pt x="1019814" y="153360"/>
                  </a:lnTo>
                  <a:lnTo>
                    <a:pt x="1012674" y="137528"/>
                  </a:lnTo>
                  <a:lnTo>
                    <a:pt x="988770" y="137528"/>
                  </a:lnTo>
                  <a:lnTo>
                    <a:pt x="988770" y="150256"/>
                  </a:lnTo>
                  <a:lnTo>
                    <a:pt x="986597" y="152429"/>
                  </a:lnTo>
                  <a:lnTo>
                    <a:pt x="984424" y="153360"/>
                  </a:lnTo>
                  <a:lnTo>
                    <a:pt x="983492" y="155533"/>
                  </a:lnTo>
                  <a:lnTo>
                    <a:pt x="981319" y="157706"/>
                  </a:lnTo>
                  <a:lnTo>
                    <a:pt x="962692" y="157706"/>
                  </a:lnTo>
                  <a:lnTo>
                    <a:pt x="950275" y="155533"/>
                  </a:lnTo>
                  <a:lnTo>
                    <a:pt x="937857" y="153360"/>
                  </a:lnTo>
                  <a:lnTo>
                    <a:pt x="925439" y="150256"/>
                  </a:lnTo>
                  <a:lnTo>
                    <a:pt x="905570" y="150256"/>
                  </a:lnTo>
                  <a:lnTo>
                    <a:pt x="901535" y="142805"/>
                  </a:lnTo>
                  <a:lnTo>
                    <a:pt x="898430" y="139701"/>
                  </a:lnTo>
                  <a:lnTo>
                    <a:pt x="894394" y="133492"/>
                  </a:lnTo>
                  <a:lnTo>
                    <a:pt x="889117" y="130387"/>
                  </a:lnTo>
                  <a:lnTo>
                    <a:pt x="889117" y="117659"/>
                  </a:lnTo>
                  <a:lnTo>
                    <a:pt x="842239" y="122937"/>
                  </a:lnTo>
                  <a:lnTo>
                    <a:pt x="842239" y="126041"/>
                  </a:lnTo>
                  <a:lnTo>
                    <a:pt x="838204" y="126041"/>
                  </a:lnTo>
                  <a:lnTo>
                    <a:pt x="838204" y="132250"/>
                  </a:lnTo>
                  <a:lnTo>
                    <a:pt x="840377" y="135354"/>
                  </a:lnTo>
                  <a:lnTo>
                    <a:pt x="842550" y="139701"/>
                  </a:lnTo>
                  <a:lnTo>
                    <a:pt x="843481" y="140632"/>
                  </a:lnTo>
                  <a:lnTo>
                    <a:pt x="845654" y="145910"/>
                  </a:lnTo>
                  <a:lnTo>
                    <a:pt x="877941" y="145910"/>
                  </a:lnTo>
                  <a:lnTo>
                    <a:pt x="877941" y="150256"/>
                  </a:lnTo>
                  <a:lnTo>
                    <a:pt x="870800" y="152429"/>
                  </a:lnTo>
                  <a:lnTo>
                    <a:pt x="865523" y="153360"/>
                  </a:lnTo>
                  <a:lnTo>
                    <a:pt x="858383" y="153360"/>
                  </a:lnTo>
                  <a:lnTo>
                    <a:pt x="849069" y="153360"/>
                  </a:lnTo>
                  <a:lnTo>
                    <a:pt x="849069" y="189993"/>
                  </a:lnTo>
                  <a:lnTo>
                    <a:pt x="840687" y="179438"/>
                  </a:lnTo>
                  <a:lnTo>
                    <a:pt x="831374" y="167951"/>
                  </a:lnTo>
                  <a:lnTo>
                    <a:pt x="822060" y="157396"/>
                  </a:lnTo>
                  <a:lnTo>
                    <a:pt x="813678" y="155223"/>
                  </a:lnTo>
                  <a:lnTo>
                    <a:pt x="799087" y="155223"/>
                  </a:lnTo>
                  <a:lnTo>
                    <a:pt x="782323" y="155223"/>
                  </a:lnTo>
                  <a:lnTo>
                    <a:pt x="765559" y="153050"/>
                  </a:lnTo>
                  <a:lnTo>
                    <a:pt x="753141" y="153050"/>
                  </a:lnTo>
                  <a:lnTo>
                    <a:pt x="755315" y="149945"/>
                  </a:lnTo>
                  <a:lnTo>
                    <a:pt x="756246" y="147772"/>
                  </a:lnTo>
                  <a:lnTo>
                    <a:pt x="756246" y="145599"/>
                  </a:lnTo>
                  <a:lnTo>
                    <a:pt x="758419" y="144668"/>
                  </a:lnTo>
                  <a:lnTo>
                    <a:pt x="762455" y="142495"/>
                  </a:lnTo>
                  <a:lnTo>
                    <a:pt x="765559" y="140321"/>
                  </a:lnTo>
                  <a:lnTo>
                    <a:pt x="763386" y="137217"/>
                  </a:lnTo>
                  <a:lnTo>
                    <a:pt x="760282" y="129766"/>
                  </a:lnTo>
                  <a:lnTo>
                    <a:pt x="756246" y="124489"/>
                  </a:lnTo>
                  <a:lnTo>
                    <a:pt x="753141" y="120143"/>
                  </a:lnTo>
                  <a:lnTo>
                    <a:pt x="749106" y="117038"/>
                  </a:lnTo>
                  <a:lnTo>
                    <a:pt x="746001" y="117038"/>
                  </a:lnTo>
                  <a:lnTo>
                    <a:pt x="742897" y="117969"/>
                  </a:lnTo>
                  <a:lnTo>
                    <a:pt x="736688" y="120143"/>
                  </a:lnTo>
                  <a:lnTo>
                    <a:pt x="733583" y="122316"/>
                  </a:lnTo>
                  <a:lnTo>
                    <a:pt x="728306" y="122316"/>
                  </a:lnTo>
                  <a:lnTo>
                    <a:pt x="722097" y="122316"/>
                  </a:lnTo>
                  <a:lnTo>
                    <a:pt x="706575" y="110829"/>
                  </a:lnTo>
                  <a:lnTo>
                    <a:pt x="689811" y="98101"/>
                  </a:lnTo>
                  <a:lnTo>
                    <a:pt x="673046" y="85373"/>
                  </a:lnTo>
                  <a:lnTo>
                    <a:pt x="653178" y="80095"/>
                  </a:lnTo>
                  <a:lnTo>
                    <a:pt x="649142" y="81026"/>
                  </a:lnTo>
                  <a:lnTo>
                    <a:pt x="643865" y="83199"/>
                  </a:lnTo>
                  <a:lnTo>
                    <a:pt x="640760" y="87546"/>
                  </a:lnTo>
                  <a:lnTo>
                    <a:pt x="635482" y="90650"/>
                  </a:lnTo>
                  <a:lnTo>
                    <a:pt x="629274" y="92823"/>
                  </a:lnTo>
                  <a:lnTo>
                    <a:pt x="628342" y="88477"/>
                  </a:lnTo>
                  <a:lnTo>
                    <a:pt x="626169" y="85373"/>
                  </a:lnTo>
                  <a:lnTo>
                    <a:pt x="622133" y="80095"/>
                  </a:lnTo>
                  <a:lnTo>
                    <a:pt x="621202" y="80095"/>
                  </a:lnTo>
                  <a:lnTo>
                    <a:pt x="617166" y="80095"/>
                  </a:lnTo>
                  <a:lnTo>
                    <a:pt x="614993" y="81026"/>
                  </a:lnTo>
                  <a:lnTo>
                    <a:pt x="611889" y="83199"/>
                  </a:lnTo>
                  <a:lnTo>
                    <a:pt x="609715" y="85373"/>
                  </a:lnTo>
                  <a:lnTo>
                    <a:pt x="606611" y="88477"/>
                  </a:lnTo>
                  <a:lnTo>
                    <a:pt x="592951" y="85373"/>
                  </a:lnTo>
                  <a:lnTo>
                    <a:pt x="584569" y="77922"/>
                  </a:lnTo>
                  <a:lnTo>
                    <a:pt x="578360" y="68609"/>
                  </a:lnTo>
                  <a:lnTo>
                    <a:pt x="573083" y="55880"/>
                  </a:lnTo>
                  <a:lnTo>
                    <a:pt x="569978" y="58985"/>
                  </a:lnTo>
                  <a:lnTo>
                    <a:pt x="565943" y="65194"/>
                  </a:lnTo>
                  <a:lnTo>
                    <a:pt x="563770" y="70471"/>
                  </a:lnTo>
                  <a:lnTo>
                    <a:pt x="562838" y="75749"/>
                  </a:lnTo>
                  <a:lnTo>
                    <a:pt x="546074" y="77922"/>
                  </a:lnTo>
                  <a:lnTo>
                    <a:pt x="533656" y="77922"/>
                  </a:lnTo>
                  <a:lnTo>
                    <a:pt x="521238" y="80095"/>
                  </a:lnTo>
                  <a:lnTo>
                    <a:pt x="511925" y="85373"/>
                  </a:lnTo>
                  <a:lnTo>
                    <a:pt x="502612" y="95928"/>
                  </a:lnTo>
                  <a:lnTo>
                    <a:pt x="482743" y="92823"/>
                  </a:lnTo>
                  <a:lnTo>
                    <a:pt x="482743" y="85373"/>
                  </a:lnTo>
                  <a:lnTo>
                    <a:pt x="504474" y="76059"/>
                  </a:lnTo>
                  <a:lnTo>
                    <a:pt x="524343" y="63331"/>
                  </a:lnTo>
                  <a:lnTo>
                    <a:pt x="542970" y="48740"/>
                  </a:lnTo>
                  <a:lnTo>
                    <a:pt x="549179" y="48740"/>
                  </a:lnTo>
                  <a:lnTo>
                    <a:pt x="546074" y="46567"/>
                  </a:lnTo>
                  <a:lnTo>
                    <a:pt x="542970" y="44394"/>
                  </a:lnTo>
                  <a:lnTo>
                    <a:pt x="536761" y="43462"/>
                  </a:lnTo>
                  <a:lnTo>
                    <a:pt x="533656" y="41289"/>
                  </a:lnTo>
                  <a:lnTo>
                    <a:pt x="516892" y="44394"/>
                  </a:lnTo>
                  <a:lnTo>
                    <a:pt x="504474" y="50603"/>
                  </a:lnTo>
                  <a:lnTo>
                    <a:pt x="492988" y="58985"/>
                  </a:lnTo>
                  <a:lnTo>
                    <a:pt x="482433" y="66435"/>
                  </a:lnTo>
                  <a:lnTo>
                    <a:pt x="470015" y="73886"/>
                  </a:lnTo>
                  <a:lnTo>
                    <a:pt x="455424" y="78232"/>
                  </a:lnTo>
                  <a:lnTo>
                    <a:pt x="433693" y="80405"/>
                  </a:lnTo>
                  <a:lnTo>
                    <a:pt x="436797" y="88788"/>
                  </a:lnTo>
                  <a:lnTo>
                    <a:pt x="443006" y="96238"/>
                  </a:lnTo>
                  <a:lnTo>
                    <a:pt x="448284" y="103689"/>
                  </a:lnTo>
                  <a:lnTo>
                    <a:pt x="453561" y="109898"/>
                  </a:lnTo>
                  <a:lnTo>
                    <a:pt x="453561" y="117349"/>
                  </a:lnTo>
                  <a:lnTo>
                    <a:pt x="429657" y="113002"/>
                  </a:lnTo>
                  <a:lnTo>
                    <a:pt x="409788" y="102447"/>
                  </a:lnTo>
                  <a:lnTo>
                    <a:pt x="392093" y="90961"/>
                  </a:lnTo>
                  <a:lnTo>
                    <a:pt x="373466" y="78232"/>
                  </a:lnTo>
                  <a:lnTo>
                    <a:pt x="353598" y="68919"/>
                  </a:lnTo>
                  <a:lnTo>
                    <a:pt x="322243" y="73265"/>
                  </a:lnTo>
                  <a:lnTo>
                    <a:pt x="307652" y="68919"/>
                  </a:lnTo>
                  <a:lnTo>
                    <a:pt x="293061" y="61468"/>
                  </a:lnTo>
                  <a:lnTo>
                    <a:pt x="277539" y="56191"/>
                  </a:lnTo>
                  <a:lnTo>
                    <a:pt x="266052" y="51844"/>
                  </a:lnTo>
                  <a:lnTo>
                    <a:pt x="262948" y="51844"/>
                  </a:lnTo>
                  <a:lnTo>
                    <a:pt x="256739" y="54018"/>
                  </a:lnTo>
                  <a:lnTo>
                    <a:pt x="253634" y="56191"/>
                  </a:lnTo>
                  <a:lnTo>
                    <a:pt x="249598" y="56191"/>
                  </a:lnTo>
                  <a:lnTo>
                    <a:pt x="244321" y="58364"/>
                  </a:lnTo>
                  <a:lnTo>
                    <a:pt x="239043" y="56191"/>
                  </a:lnTo>
                  <a:lnTo>
                    <a:pt x="233766" y="54018"/>
                  </a:lnTo>
                  <a:lnTo>
                    <a:pt x="229730" y="50913"/>
                  </a:lnTo>
                  <a:lnTo>
                    <a:pt x="226625" y="46567"/>
                  </a:lnTo>
                  <a:lnTo>
                    <a:pt x="221348" y="41289"/>
                  </a:lnTo>
                  <a:lnTo>
                    <a:pt x="217312" y="38185"/>
                  </a:lnTo>
                  <a:lnTo>
                    <a:pt x="214208" y="36012"/>
                  </a:lnTo>
                  <a:lnTo>
                    <a:pt x="210172" y="36012"/>
                  </a:lnTo>
                  <a:lnTo>
                    <a:pt x="207067" y="36012"/>
                  </a:lnTo>
                  <a:lnTo>
                    <a:pt x="203032" y="38185"/>
                  </a:lnTo>
                  <a:lnTo>
                    <a:pt x="199927" y="39116"/>
                  </a:lnTo>
                  <a:lnTo>
                    <a:pt x="195891" y="39116"/>
                  </a:lnTo>
                  <a:lnTo>
                    <a:pt x="190614" y="39116"/>
                  </a:lnTo>
                  <a:lnTo>
                    <a:pt x="186578" y="36012"/>
                  </a:lnTo>
                  <a:lnTo>
                    <a:pt x="183473" y="31665"/>
                  </a:lnTo>
                  <a:lnTo>
                    <a:pt x="181300" y="30734"/>
                  </a:lnTo>
                  <a:lnTo>
                    <a:pt x="181300" y="26388"/>
                  </a:lnTo>
                  <a:lnTo>
                    <a:pt x="179127" y="24215"/>
                  </a:lnTo>
                  <a:lnTo>
                    <a:pt x="179127" y="21110"/>
                  </a:lnTo>
                  <a:lnTo>
                    <a:pt x="176023" y="18937"/>
                  </a:lnTo>
                  <a:lnTo>
                    <a:pt x="170745" y="15833"/>
                  </a:lnTo>
                  <a:lnTo>
                    <a:pt x="153981" y="26388"/>
                  </a:lnTo>
                  <a:lnTo>
                    <a:pt x="137217" y="33839"/>
                  </a:lnTo>
                  <a:lnTo>
                    <a:pt x="117348" y="39116"/>
                  </a:lnTo>
                  <a:lnTo>
                    <a:pt x="99653" y="48430"/>
                  </a:lnTo>
                  <a:lnTo>
                    <a:pt x="85993" y="58985"/>
                  </a:lnTo>
                  <a:lnTo>
                    <a:pt x="82889" y="70471"/>
                  </a:lnTo>
                  <a:lnTo>
                    <a:pt x="78853" y="83199"/>
                  </a:lnTo>
                  <a:lnTo>
                    <a:pt x="73576" y="95928"/>
                  </a:lnTo>
                  <a:lnTo>
                    <a:pt x="56812" y="105241"/>
                  </a:lnTo>
                  <a:lnTo>
                    <a:pt x="36012" y="107414"/>
                  </a:lnTo>
                  <a:lnTo>
                    <a:pt x="14281" y="105241"/>
                  </a:lnTo>
                  <a:lnTo>
                    <a:pt x="12107" y="110519"/>
                  </a:lnTo>
                  <a:lnTo>
                    <a:pt x="9934" y="116728"/>
                  </a:lnTo>
                  <a:lnTo>
                    <a:pt x="6830" y="122005"/>
                  </a:lnTo>
                  <a:lnTo>
                    <a:pt x="15212" y="138769"/>
                  </a:lnTo>
                  <a:lnTo>
                    <a:pt x="29803" y="149324"/>
                  </a:lnTo>
                  <a:lnTo>
                    <a:pt x="46567" y="159880"/>
                  </a:lnTo>
                  <a:lnTo>
                    <a:pt x="61158" y="171366"/>
                  </a:lnTo>
                  <a:lnTo>
                    <a:pt x="73576" y="185957"/>
                  </a:lnTo>
                  <a:lnTo>
                    <a:pt x="77611" y="191235"/>
                  </a:lnTo>
                  <a:lnTo>
                    <a:pt x="78543" y="196512"/>
                  </a:lnTo>
                  <a:lnTo>
                    <a:pt x="80716" y="202721"/>
                  </a:lnTo>
                  <a:lnTo>
                    <a:pt x="82889" y="207999"/>
                  </a:lnTo>
                  <a:lnTo>
                    <a:pt x="85993" y="213276"/>
                  </a:lnTo>
                  <a:lnTo>
                    <a:pt x="85993" y="220727"/>
                  </a:lnTo>
                  <a:lnTo>
                    <a:pt x="73576" y="226005"/>
                  </a:lnTo>
                  <a:lnTo>
                    <a:pt x="70471" y="220727"/>
                  </a:lnTo>
                  <a:lnTo>
                    <a:pt x="64262" y="215449"/>
                  </a:lnTo>
                  <a:lnTo>
                    <a:pt x="58985" y="211103"/>
                  </a:lnTo>
                  <a:lnTo>
                    <a:pt x="53707" y="205826"/>
                  </a:lnTo>
                  <a:lnTo>
                    <a:pt x="49671" y="205826"/>
                  </a:lnTo>
                  <a:lnTo>
                    <a:pt x="48740" y="205826"/>
                  </a:lnTo>
                  <a:lnTo>
                    <a:pt x="46567" y="207999"/>
                  </a:lnTo>
                  <a:lnTo>
                    <a:pt x="44394" y="207999"/>
                  </a:lnTo>
                  <a:lnTo>
                    <a:pt x="43462" y="210172"/>
                  </a:lnTo>
                  <a:lnTo>
                    <a:pt x="26698" y="210172"/>
                  </a:lnTo>
                  <a:lnTo>
                    <a:pt x="28871" y="213276"/>
                  </a:lnTo>
                  <a:lnTo>
                    <a:pt x="28871" y="215449"/>
                  </a:lnTo>
                  <a:lnTo>
                    <a:pt x="29803" y="217623"/>
                  </a:lnTo>
                  <a:lnTo>
                    <a:pt x="26698" y="220727"/>
                  </a:lnTo>
                  <a:lnTo>
                    <a:pt x="22663" y="225073"/>
                  </a:lnTo>
                  <a:lnTo>
                    <a:pt x="19558" y="225073"/>
                  </a:lnTo>
                  <a:lnTo>
                    <a:pt x="15522" y="226005"/>
                  </a:lnTo>
                  <a:lnTo>
                    <a:pt x="10245" y="228178"/>
                  </a:lnTo>
                  <a:lnTo>
                    <a:pt x="7140" y="230351"/>
                  </a:lnTo>
                  <a:lnTo>
                    <a:pt x="0" y="230351"/>
                  </a:lnTo>
                  <a:lnTo>
                    <a:pt x="3104" y="257670"/>
                  </a:lnTo>
                  <a:lnTo>
                    <a:pt x="17695" y="265121"/>
                  </a:lnTo>
                  <a:lnTo>
                    <a:pt x="36322" y="268225"/>
                  </a:lnTo>
                  <a:lnTo>
                    <a:pt x="51844" y="274434"/>
                  </a:lnTo>
                  <a:lnTo>
                    <a:pt x="63331" y="277539"/>
                  </a:lnTo>
                  <a:lnTo>
                    <a:pt x="68609" y="277539"/>
                  </a:lnTo>
                  <a:lnTo>
                    <a:pt x="71713" y="275365"/>
                  </a:lnTo>
                  <a:lnTo>
                    <a:pt x="75749" y="274434"/>
                  </a:lnTo>
                  <a:lnTo>
                    <a:pt x="77922" y="272261"/>
                  </a:lnTo>
                  <a:lnTo>
                    <a:pt x="78853" y="270088"/>
                  </a:lnTo>
                  <a:lnTo>
                    <a:pt x="82889" y="266983"/>
                  </a:lnTo>
                  <a:lnTo>
                    <a:pt x="97790" y="266983"/>
                  </a:lnTo>
                  <a:lnTo>
                    <a:pt x="95617" y="267915"/>
                  </a:lnTo>
                  <a:lnTo>
                    <a:pt x="95617" y="270088"/>
                  </a:lnTo>
                  <a:lnTo>
                    <a:pt x="95617" y="272261"/>
                  </a:lnTo>
                  <a:lnTo>
                    <a:pt x="93444" y="272261"/>
                  </a:lnTo>
                  <a:lnTo>
                    <a:pt x="91271" y="274434"/>
                  </a:lnTo>
                  <a:lnTo>
                    <a:pt x="91271" y="292440"/>
                  </a:lnTo>
                  <a:lnTo>
                    <a:pt x="85993" y="303926"/>
                  </a:lnTo>
                  <a:lnTo>
                    <a:pt x="78853" y="311377"/>
                  </a:lnTo>
                  <a:lnTo>
                    <a:pt x="68298" y="316655"/>
                  </a:lnTo>
                  <a:lnTo>
                    <a:pt x="56812" y="319759"/>
                  </a:lnTo>
                  <a:lnTo>
                    <a:pt x="44394" y="327210"/>
                  </a:lnTo>
                  <a:lnTo>
                    <a:pt x="37253" y="336523"/>
                  </a:lnTo>
                  <a:lnTo>
                    <a:pt x="31976" y="347078"/>
                  </a:lnTo>
                  <a:lnTo>
                    <a:pt x="26698" y="360738"/>
                  </a:lnTo>
                  <a:lnTo>
                    <a:pt x="20489" y="371293"/>
                  </a:lnTo>
                  <a:lnTo>
                    <a:pt x="31976" y="391162"/>
                  </a:lnTo>
                  <a:lnTo>
                    <a:pt x="46567" y="410099"/>
                  </a:lnTo>
                  <a:lnTo>
                    <a:pt x="64262" y="422827"/>
                  </a:lnTo>
                  <a:lnTo>
                    <a:pt x="66435" y="425000"/>
                  </a:lnTo>
                  <a:lnTo>
                    <a:pt x="69540" y="425000"/>
                  </a:lnTo>
                  <a:lnTo>
                    <a:pt x="71713" y="425000"/>
                  </a:lnTo>
                  <a:lnTo>
                    <a:pt x="73886" y="422827"/>
                  </a:lnTo>
                  <a:lnTo>
                    <a:pt x="76991" y="419723"/>
                  </a:lnTo>
                  <a:lnTo>
                    <a:pt x="81026" y="430278"/>
                  </a:lnTo>
                  <a:lnTo>
                    <a:pt x="86304" y="444869"/>
                  </a:lnTo>
                  <a:lnTo>
                    <a:pt x="88477" y="455424"/>
                  </a:lnTo>
                  <a:lnTo>
                    <a:pt x="93755" y="455424"/>
                  </a:lnTo>
                  <a:lnTo>
                    <a:pt x="97790" y="455734"/>
                  </a:lnTo>
                  <a:lnTo>
                    <a:pt x="98722" y="455734"/>
                  </a:lnTo>
                  <a:lnTo>
                    <a:pt x="100895" y="453561"/>
                  </a:lnTo>
                  <a:lnTo>
                    <a:pt x="103068" y="451388"/>
                  </a:lnTo>
                  <a:lnTo>
                    <a:pt x="105241" y="449215"/>
                  </a:lnTo>
                  <a:lnTo>
                    <a:pt x="108346" y="451388"/>
                  </a:lnTo>
                  <a:lnTo>
                    <a:pt x="110208" y="451388"/>
                  </a:lnTo>
                  <a:lnTo>
                    <a:pt x="112381" y="453561"/>
                  </a:lnTo>
                  <a:lnTo>
                    <a:pt x="112381" y="456666"/>
                  </a:lnTo>
                  <a:lnTo>
                    <a:pt x="112381" y="461012"/>
                  </a:lnTo>
                  <a:lnTo>
                    <a:pt x="124799" y="456666"/>
                  </a:lnTo>
                  <a:lnTo>
                    <a:pt x="134113" y="453561"/>
                  </a:lnTo>
                  <a:lnTo>
                    <a:pt x="147772" y="449215"/>
                  </a:lnTo>
                  <a:lnTo>
                    <a:pt x="144668" y="471257"/>
                  </a:lnTo>
                  <a:lnTo>
                    <a:pt x="135354" y="488021"/>
                  </a:lnTo>
                  <a:lnTo>
                    <a:pt x="122937" y="502612"/>
                  </a:lnTo>
                  <a:lnTo>
                    <a:pt x="106172" y="515340"/>
                  </a:lnTo>
                  <a:lnTo>
                    <a:pt x="88477" y="527137"/>
                  </a:lnTo>
                  <a:lnTo>
                    <a:pt x="69850" y="537692"/>
                  </a:lnTo>
                  <a:lnTo>
                    <a:pt x="54328" y="549179"/>
                  </a:lnTo>
                  <a:lnTo>
                    <a:pt x="41910" y="561907"/>
                  </a:lnTo>
                  <a:lnTo>
                    <a:pt x="37874" y="561907"/>
                  </a:lnTo>
                  <a:lnTo>
                    <a:pt x="37874" y="565011"/>
                  </a:lnTo>
                  <a:lnTo>
                    <a:pt x="48430" y="561907"/>
                  </a:lnTo>
                  <a:lnTo>
                    <a:pt x="65194" y="554456"/>
                  </a:lnTo>
                  <a:lnTo>
                    <a:pt x="86925" y="543901"/>
                  </a:lnTo>
                  <a:lnTo>
                    <a:pt x="108656" y="530241"/>
                  </a:lnTo>
                  <a:lnTo>
                    <a:pt x="130387" y="515650"/>
                  </a:lnTo>
                  <a:lnTo>
                    <a:pt x="152118" y="502922"/>
                  </a:lnTo>
                  <a:lnTo>
                    <a:pt x="169814" y="492367"/>
                  </a:lnTo>
                  <a:lnTo>
                    <a:pt x="184405" y="480881"/>
                  </a:lnTo>
                  <a:lnTo>
                    <a:pt x="191545" y="473430"/>
                  </a:lnTo>
                  <a:lnTo>
                    <a:pt x="203032" y="456666"/>
                  </a:lnTo>
                  <a:lnTo>
                    <a:pt x="210172" y="438660"/>
                  </a:lnTo>
                  <a:lnTo>
                    <a:pt x="215449" y="421896"/>
                  </a:lnTo>
                  <a:lnTo>
                    <a:pt x="222590" y="406063"/>
                  </a:lnTo>
                  <a:lnTo>
                    <a:pt x="234076" y="391472"/>
                  </a:lnTo>
                  <a:lnTo>
                    <a:pt x="247736" y="379986"/>
                  </a:lnTo>
                  <a:lnTo>
                    <a:pt x="247736" y="376881"/>
                  </a:lnTo>
                  <a:lnTo>
                    <a:pt x="257049" y="376881"/>
                  </a:lnTo>
                  <a:lnTo>
                    <a:pt x="247736" y="392714"/>
                  </a:lnTo>
                  <a:lnTo>
                    <a:pt x="237181" y="407305"/>
                  </a:lnTo>
                  <a:lnTo>
                    <a:pt x="230040" y="424069"/>
                  </a:lnTo>
                  <a:lnTo>
                    <a:pt x="224763" y="440833"/>
                  </a:lnTo>
                  <a:lnTo>
                    <a:pt x="246494" y="435555"/>
                  </a:lnTo>
                  <a:lnTo>
                    <a:pt x="262016" y="426242"/>
                  </a:lnTo>
                  <a:lnTo>
                    <a:pt x="280643" y="416929"/>
                  </a:lnTo>
                  <a:lnTo>
                    <a:pt x="280643" y="392714"/>
                  </a:lnTo>
                  <a:lnTo>
                    <a:pt x="297407" y="394887"/>
                  </a:lnTo>
                  <a:lnTo>
                    <a:pt x="307962" y="400165"/>
                  </a:lnTo>
                  <a:lnTo>
                    <a:pt x="317276" y="407615"/>
                  </a:lnTo>
                  <a:lnTo>
                    <a:pt x="327831" y="413824"/>
                  </a:lnTo>
                  <a:lnTo>
                    <a:pt x="361048" y="413824"/>
                  </a:lnTo>
                  <a:lnTo>
                    <a:pt x="376571" y="422206"/>
                  </a:lnTo>
                  <a:lnTo>
                    <a:pt x="393335" y="436797"/>
                  </a:lnTo>
                  <a:lnTo>
                    <a:pt x="407926" y="449526"/>
                  </a:lnTo>
                  <a:lnTo>
                    <a:pt x="427794" y="458839"/>
                  </a:lnTo>
                  <a:lnTo>
                    <a:pt x="451699" y="464117"/>
                  </a:lnTo>
                  <a:lnTo>
                    <a:pt x="471567" y="473430"/>
                  </a:lnTo>
                  <a:lnTo>
                    <a:pt x="486158" y="486158"/>
                  </a:lnTo>
                  <a:lnTo>
                    <a:pt x="498576" y="502922"/>
                  </a:lnTo>
                  <a:lnTo>
                    <a:pt x="507889" y="519686"/>
                  </a:lnTo>
                  <a:lnTo>
                    <a:pt x="519376" y="536450"/>
                  </a:lnTo>
                  <a:lnTo>
                    <a:pt x="531794" y="550110"/>
                  </a:lnTo>
                  <a:lnTo>
                    <a:pt x="527758" y="574325"/>
                  </a:lnTo>
                  <a:lnTo>
                    <a:pt x="539244" y="579602"/>
                  </a:lnTo>
                  <a:lnTo>
                    <a:pt x="546385" y="588916"/>
                  </a:lnTo>
                  <a:lnTo>
                    <a:pt x="551662" y="600402"/>
                  </a:lnTo>
                  <a:lnTo>
                    <a:pt x="554767" y="613131"/>
                  </a:lnTo>
                  <a:lnTo>
                    <a:pt x="560976" y="625859"/>
                  </a:lnTo>
                  <a:lnTo>
                    <a:pt x="568116" y="637345"/>
                  </a:lnTo>
                  <a:lnTo>
                    <a:pt x="576498" y="645727"/>
                  </a:lnTo>
                  <a:lnTo>
                    <a:pt x="591089" y="651005"/>
                  </a:lnTo>
                  <a:lnTo>
                    <a:pt x="587984" y="653178"/>
                  </a:lnTo>
                  <a:lnTo>
                    <a:pt x="583949" y="653178"/>
                  </a:lnTo>
                  <a:lnTo>
                    <a:pt x="580844" y="653178"/>
                  </a:lnTo>
                  <a:lnTo>
                    <a:pt x="576808" y="651005"/>
                  </a:lnTo>
                  <a:lnTo>
                    <a:pt x="568426" y="651005"/>
                  </a:lnTo>
                  <a:lnTo>
                    <a:pt x="576808" y="669942"/>
                  </a:lnTo>
                  <a:lnTo>
                    <a:pt x="588295" y="686706"/>
                  </a:lnTo>
                  <a:lnTo>
                    <a:pt x="600713" y="702539"/>
                  </a:lnTo>
                  <a:lnTo>
                    <a:pt x="604748" y="704712"/>
                  </a:lnTo>
                  <a:lnTo>
                    <a:pt x="605680" y="704712"/>
                  </a:lnTo>
                  <a:lnTo>
                    <a:pt x="605680" y="706885"/>
                  </a:lnTo>
                  <a:lnTo>
                    <a:pt x="607853" y="706885"/>
                  </a:lnTo>
                  <a:lnTo>
                    <a:pt x="613130" y="706885"/>
                  </a:lnTo>
                  <a:lnTo>
                    <a:pt x="619339" y="706885"/>
                  </a:lnTo>
                  <a:lnTo>
                    <a:pt x="620271" y="704712"/>
                  </a:lnTo>
                  <a:lnTo>
                    <a:pt x="624306" y="702539"/>
                  </a:lnTo>
                  <a:lnTo>
                    <a:pt x="626480" y="701608"/>
                  </a:lnTo>
                  <a:lnTo>
                    <a:pt x="626480" y="699434"/>
                  </a:lnTo>
                  <a:lnTo>
                    <a:pt x="627411" y="699434"/>
                  </a:lnTo>
                  <a:lnTo>
                    <a:pt x="627411" y="695088"/>
                  </a:lnTo>
                  <a:lnTo>
                    <a:pt x="622133" y="687638"/>
                  </a:lnTo>
                  <a:lnTo>
                    <a:pt x="614993" y="682360"/>
                  </a:lnTo>
                  <a:lnTo>
                    <a:pt x="607853" y="677082"/>
                  </a:lnTo>
                  <a:lnTo>
                    <a:pt x="600713" y="671805"/>
                  </a:lnTo>
                  <a:lnTo>
                    <a:pt x="600713" y="662491"/>
                  </a:lnTo>
                  <a:lnTo>
                    <a:pt x="617477" y="673047"/>
                  </a:lnTo>
                  <a:lnTo>
                    <a:pt x="632068" y="687638"/>
                  </a:lnTo>
                  <a:lnTo>
                    <a:pt x="644485" y="702228"/>
                  </a:lnTo>
                  <a:lnTo>
                    <a:pt x="644485" y="723339"/>
                  </a:lnTo>
                  <a:lnTo>
                    <a:pt x="642312" y="718992"/>
                  </a:lnTo>
                  <a:lnTo>
                    <a:pt x="639208" y="715888"/>
                  </a:lnTo>
                  <a:lnTo>
                    <a:pt x="637035" y="711542"/>
                  </a:lnTo>
                  <a:lnTo>
                    <a:pt x="633930" y="709369"/>
                  </a:lnTo>
                  <a:lnTo>
                    <a:pt x="629894" y="709369"/>
                  </a:lnTo>
                  <a:lnTo>
                    <a:pt x="626790" y="709369"/>
                  </a:lnTo>
                  <a:lnTo>
                    <a:pt x="622754" y="709369"/>
                  </a:lnTo>
                  <a:lnTo>
                    <a:pt x="617477" y="711542"/>
                  </a:lnTo>
                  <a:lnTo>
                    <a:pt x="615304" y="723028"/>
                  </a:lnTo>
                  <a:lnTo>
                    <a:pt x="613130" y="741034"/>
                  </a:lnTo>
                  <a:lnTo>
                    <a:pt x="613130" y="763076"/>
                  </a:lnTo>
                  <a:lnTo>
                    <a:pt x="613130" y="787291"/>
                  </a:lnTo>
                  <a:lnTo>
                    <a:pt x="613130" y="807159"/>
                  </a:lnTo>
                  <a:lnTo>
                    <a:pt x="612199" y="821750"/>
                  </a:lnTo>
                  <a:lnTo>
                    <a:pt x="612199" y="829201"/>
                  </a:lnTo>
                  <a:lnTo>
                    <a:pt x="613130" y="859624"/>
                  </a:lnTo>
                  <a:lnTo>
                    <a:pt x="617166" y="881666"/>
                  </a:lnTo>
                  <a:lnTo>
                    <a:pt x="622444" y="898430"/>
                  </a:lnTo>
                  <a:lnTo>
                    <a:pt x="629584" y="911158"/>
                  </a:lnTo>
                  <a:lnTo>
                    <a:pt x="641071" y="922645"/>
                  </a:lnTo>
                  <a:lnTo>
                    <a:pt x="651626" y="935373"/>
                  </a:lnTo>
                  <a:lnTo>
                    <a:pt x="664043" y="953379"/>
                  </a:lnTo>
                  <a:lnTo>
                    <a:pt x="669321" y="964866"/>
                  </a:lnTo>
                  <a:lnTo>
                    <a:pt x="673357" y="975421"/>
                  </a:lnTo>
                  <a:lnTo>
                    <a:pt x="680497" y="984734"/>
                  </a:lnTo>
                  <a:lnTo>
                    <a:pt x="691052" y="992185"/>
                  </a:lnTo>
                  <a:lnTo>
                    <a:pt x="704712" y="997462"/>
                  </a:lnTo>
                  <a:lnTo>
                    <a:pt x="715267" y="1003671"/>
                  </a:lnTo>
                  <a:lnTo>
                    <a:pt x="724580" y="1014226"/>
                  </a:lnTo>
                  <a:lnTo>
                    <a:pt x="731721" y="1026955"/>
                  </a:lnTo>
                  <a:lnTo>
                    <a:pt x="734825" y="1041546"/>
                  </a:lnTo>
                  <a:lnTo>
                    <a:pt x="741034" y="1054274"/>
                  </a:lnTo>
                  <a:lnTo>
                    <a:pt x="747243" y="1065761"/>
                  </a:lnTo>
                  <a:lnTo>
                    <a:pt x="760903" y="1075074"/>
                  </a:lnTo>
                  <a:lnTo>
                    <a:pt x="758729" y="1076005"/>
                  </a:lnTo>
                  <a:lnTo>
                    <a:pt x="758729" y="1078178"/>
                  </a:lnTo>
                  <a:lnTo>
                    <a:pt x="758729" y="1080351"/>
                  </a:lnTo>
                  <a:lnTo>
                    <a:pt x="756556" y="1080351"/>
                  </a:lnTo>
                  <a:lnTo>
                    <a:pt x="754383" y="1080351"/>
                  </a:lnTo>
                  <a:lnTo>
                    <a:pt x="751279" y="1082525"/>
                  </a:lnTo>
                  <a:lnTo>
                    <a:pt x="760592" y="1095253"/>
                  </a:lnTo>
                  <a:lnTo>
                    <a:pt x="771147" y="1102704"/>
                  </a:lnTo>
                  <a:lnTo>
                    <a:pt x="782634" y="1110154"/>
                  </a:lnTo>
                  <a:lnTo>
                    <a:pt x="791016" y="1119468"/>
                  </a:lnTo>
                  <a:lnTo>
                    <a:pt x="797225" y="1130023"/>
                  </a:lnTo>
                  <a:lnTo>
                    <a:pt x="800329" y="1142751"/>
                  </a:lnTo>
                  <a:lnTo>
                    <a:pt x="804365" y="1155479"/>
                  </a:lnTo>
                  <a:lnTo>
                    <a:pt x="809643" y="1155479"/>
                  </a:lnTo>
                  <a:lnTo>
                    <a:pt x="811816" y="1155479"/>
                  </a:lnTo>
                  <a:lnTo>
                    <a:pt x="812747" y="1155479"/>
                  </a:lnTo>
                  <a:lnTo>
                    <a:pt x="814920" y="1155479"/>
                  </a:lnTo>
                  <a:lnTo>
                    <a:pt x="817093" y="1155479"/>
                  </a:lnTo>
                  <a:lnTo>
                    <a:pt x="820198" y="1155479"/>
                  </a:lnTo>
                  <a:lnTo>
                    <a:pt x="822371" y="1159826"/>
                  </a:lnTo>
                  <a:lnTo>
                    <a:pt x="822371" y="1162930"/>
                  </a:lnTo>
                  <a:lnTo>
                    <a:pt x="824544" y="1169139"/>
                  </a:lnTo>
                  <a:lnTo>
                    <a:pt x="824544" y="1176590"/>
                  </a:lnTo>
                  <a:lnTo>
                    <a:pt x="827648" y="1174417"/>
                  </a:lnTo>
                  <a:lnTo>
                    <a:pt x="827648" y="1172243"/>
                  </a:lnTo>
                  <a:lnTo>
                    <a:pt x="829822" y="1170070"/>
                  </a:lnTo>
                  <a:lnTo>
                    <a:pt x="831995" y="1166966"/>
                  </a:lnTo>
                  <a:lnTo>
                    <a:pt x="831995" y="1159515"/>
                  </a:lnTo>
                  <a:lnTo>
                    <a:pt x="827959" y="1148960"/>
                  </a:lnTo>
                  <a:lnTo>
                    <a:pt x="819577" y="1132196"/>
                  </a:lnTo>
                  <a:lnTo>
                    <a:pt x="808090" y="1113259"/>
                  </a:lnTo>
                  <a:lnTo>
                    <a:pt x="797535" y="1095253"/>
                  </a:lnTo>
                  <a:lnTo>
                    <a:pt x="783876" y="1076316"/>
                  </a:lnTo>
                  <a:lnTo>
                    <a:pt x="773320" y="1061725"/>
                  </a:lnTo>
                  <a:lnTo>
                    <a:pt x="761834" y="1048996"/>
                  </a:lnTo>
                  <a:lnTo>
                    <a:pt x="756556" y="1041546"/>
                  </a:lnTo>
                  <a:lnTo>
                    <a:pt x="756556" y="1021677"/>
                  </a:lnTo>
                  <a:lnTo>
                    <a:pt x="760592" y="1023850"/>
                  </a:lnTo>
                  <a:lnTo>
                    <a:pt x="763697" y="1026955"/>
                  </a:lnTo>
                  <a:lnTo>
                    <a:pt x="767732" y="1031301"/>
                  </a:lnTo>
                  <a:lnTo>
                    <a:pt x="776114" y="1036578"/>
                  </a:lnTo>
                  <a:lnTo>
                    <a:pt x="782323" y="1048065"/>
                  </a:lnTo>
                  <a:lnTo>
                    <a:pt x="785428" y="1058620"/>
                  </a:lnTo>
                  <a:lnTo>
                    <a:pt x="789464" y="1069175"/>
                  </a:lnTo>
                  <a:lnTo>
                    <a:pt x="796604" y="1078489"/>
                  </a:lnTo>
                  <a:lnTo>
                    <a:pt x="797535" y="1080662"/>
                  </a:lnTo>
                  <a:lnTo>
                    <a:pt x="803744" y="1082835"/>
                  </a:lnTo>
                  <a:lnTo>
                    <a:pt x="806849" y="1082835"/>
                  </a:lnTo>
                  <a:lnTo>
                    <a:pt x="812126" y="1083766"/>
                  </a:lnTo>
                  <a:lnTo>
                    <a:pt x="816162" y="1085939"/>
                  </a:lnTo>
                  <a:lnTo>
                    <a:pt x="833857" y="1112327"/>
                  </a:lnTo>
                  <a:lnTo>
                    <a:pt x="852484" y="1137473"/>
                  </a:lnTo>
                  <a:lnTo>
                    <a:pt x="870179" y="1161688"/>
                  </a:lnTo>
                  <a:lnTo>
                    <a:pt x="890048" y="1183730"/>
                  </a:lnTo>
                  <a:lnTo>
                    <a:pt x="882908" y="1206703"/>
                  </a:lnTo>
                  <a:lnTo>
                    <a:pt x="886944" y="1211049"/>
                  </a:lnTo>
                  <a:lnTo>
                    <a:pt x="894084" y="1218500"/>
                  </a:lnTo>
                  <a:lnTo>
                    <a:pt x="901224" y="1227813"/>
                  </a:lnTo>
                  <a:lnTo>
                    <a:pt x="910537" y="1235264"/>
                  </a:lnTo>
                  <a:lnTo>
                    <a:pt x="915815" y="1242715"/>
                  </a:lnTo>
                  <a:lnTo>
                    <a:pt x="918919" y="1243646"/>
                  </a:lnTo>
                  <a:lnTo>
                    <a:pt x="939719" y="1240541"/>
                  </a:lnTo>
                  <a:lnTo>
                    <a:pt x="940651" y="1242715"/>
                  </a:lnTo>
                  <a:lnTo>
                    <a:pt x="944686" y="1245819"/>
                  </a:lnTo>
                  <a:lnTo>
                    <a:pt x="947791" y="1250165"/>
                  </a:lnTo>
                  <a:lnTo>
                    <a:pt x="951827" y="1253270"/>
                  </a:lnTo>
                  <a:lnTo>
                    <a:pt x="954931" y="1256374"/>
                  </a:lnTo>
                  <a:lnTo>
                    <a:pt x="978835" y="1260720"/>
                  </a:lnTo>
                  <a:lnTo>
                    <a:pt x="981940" y="1262894"/>
                  </a:lnTo>
                  <a:lnTo>
                    <a:pt x="985976" y="1265998"/>
                  </a:lnTo>
                  <a:lnTo>
                    <a:pt x="991253" y="1271276"/>
                  </a:lnTo>
                  <a:lnTo>
                    <a:pt x="995289" y="1275622"/>
                  </a:lnTo>
                  <a:lnTo>
                    <a:pt x="998394" y="1278726"/>
                  </a:lnTo>
                  <a:lnTo>
                    <a:pt x="1002429" y="1280899"/>
                  </a:lnTo>
                  <a:lnTo>
                    <a:pt x="1010811" y="1283073"/>
                  </a:lnTo>
                  <a:lnTo>
                    <a:pt x="1017952" y="1278726"/>
                  </a:lnTo>
                  <a:lnTo>
                    <a:pt x="1024161" y="1275622"/>
                  </a:lnTo>
                  <a:lnTo>
                    <a:pt x="1031301" y="1271276"/>
                  </a:lnTo>
                  <a:lnTo>
                    <a:pt x="1041856" y="1271276"/>
                  </a:lnTo>
                  <a:lnTo>
                    <a:pt x="1058620" y="1278726"/>
                  </a:lnTo>
                  <a:lnTo>
                    <a:pt x="1069175" y="1288040"/>
                  </a:lnTo>
                  <a:lnTo>
                    <a:pt x="1081593" y="1297353"/>
                  </a:lnTo>
                  <a:lnTo>
                    <a:pt x="1102393" y="1304804"/>
                  </a:lnTo>
                  <a:lnTo>
                    <a:pt x="1117915" y="1310081"/>
                  </a:lnTo>
                  <a:lnTo>
                    <a:pt x="1132506" y="1314428"/>
                  </a:lnTo>
                  <a:lnTo>
                    <a:pt x="1141820" y="1317532"/>
                  </a:lnTo>
                  <a:lnTo>
                    <a:pt x="1151133" y="1326845"/>
                  </a:lnTo>
                  <a:lnTo>
                    <a:pt x="1159515" y="1339574"/>
                  </a:lnTo>
                  <a:lnTo>
                    <a:pt x="1168828" y="1361615"/>
                  </a:lnTo>
                  <a:lnTo>
                    <a:pt x="1180315" y="1364720"/>
                  </a:lnTo>
                  <a:lnTo>
                    <a:pt x="1195837" y="1372171"/>
                  </a:lnTo>
                  <a:lnTo>
                    <a:pt x="1212601" y="1381484"/>
                  </a:lnTo>
                  <a:lnTo>
                    <a:pt x="1229365" y="1390797"/>
                  </a:lnTo>
                  <a:lnTo>
                    <a:pt x="1238679" y="1398248"/>
                  </a:lnTo>
                  <a:lnTo>
                    <a:pt x="1241783" y="1396075"/>
                  </a:lnTo>
                  <a:lnTo>
                    <a:pt x="1243956" y="1396075"/>
                  </a:lnTo>
                  <a:lnTo>
                    <a:pt x="1244888" y="1396075"/>
                  </a:lnTo>
                  <a:lnTo>
                    <a:pt x="1247061" y="1393902"/>
                  </a:lnTo>
                  <a:lnTo>
                    <a:pt x="1249234" y="1393902"/>
                  </a:lnTo>
                  <a:lnTo>
                    <a:pt x="1251407" y="1390797"/>
                  </a:lnTo>
                  <a:lnTo>
                    <a:pt x="1251407" y="1388624"/>
                  </a:lnTo>
                  <a:lnTo>
                    <a:pt x="1251407" y="1385520"/>
                  </a:lnTo>
                  <a:lnTo>
                    <a:pt x="1249234" y="1381173"/>
                  </a:lnTo>
                  <a:lnTo>
                    <a:pt x="1252338" y="1379000"/>
                  </a:lnTo>
                  <a:lnTo>
                    <a:pt x="1254511" y="1378069"/>
                  </a:lnTo>
                  <a:lnTo>
                    <a:pt x="1256684" y="1375896"/>
                  </a:lnTo>
                  <a:lnTo>
                    <a:pt x="1258858" y="1373723"/>
                  </a:lnTo>
                  <a:lnTo>
                    <a:pt x="1265998" y="1373723"/>
                  </a:lnTo>
                  <a:lnTo>
                    <a:pt x="1273138" y="1385209"/>
                  </a:lnTo>
                  <a:lnTo>
                    <a:pt x="1280278" y="1395764"/>
                  </a:lnTo>
                  <a:lnTo>
                    <a:pt x="1285556" y="1405078"/>
                  </a:lnTo>
                  <a:lnTo>
                    <a:pt x="1287729" y="1419669"/>
                  </a:lnTo>
                  <a:lnTo>
                    <a:pt x="1287729" y="1434260"/>
                  </a:lnTo>
                  <a:lnTo>
                    <a:pt x="1288660" y="1444815"/>
                  </a:lnTo>
                  <a:lnTo>
                    <a:pt x="1276243" y="1459406"/>
                  </a:lnTo>
                  <a:lnTo>
                    <a:pt x="1261652" y="1472134"/>
                  </a:lnTo>
                  <a:lnTo>
                    <a:pt x="1249234" y="1485794"/>
                  </a:lnTo>
                  <a:lnTo>
                    <a:pt x="1242094" y="1501626"/>
                  </a:lnTo>
                  <a:lnTo>
                    <a:pt x="1236816" y="1518390"/>
                  </a:lnTo>
                  <a:lnTo>
                    <a:pt x="1229676" y="1535155"/>
                  </a:lnTo>
                  <a:lnTo>
                    <a:pt x="1234953" y="1537328"/>
                  </a:lnTo>
                  <a:lnTo>
                    <a:pt x="1240231" y="1537328"/>
                  </a:lnTo>
                  <a:lnTo>
                    <a:pt x="1245508" y="1538259"/>
                  </a:lnTo>
                  <a:lnTo>
                    <a:pt x="1254822" y="1538259"/>
                  </a:lnTo>
                  <a:lnTo>
                    <a:pt x="1254822" y="1542605"/>
                  </a:lnTo>
                  <a:lnTo>
                    <a:pt x="1245508" y="1547883"/>
                  </a:lnTo>
                  <a:lnTo>
                    <a:pt x="1239300" y="1553160"/>
                  </a:lnTo>
                  <a:lnTo>
                    <a:pt x="1229986" y="1558438"/>
                  </a:lnTo>
                  <a:lnTo>
                    <a:pt x="1229986" y="1565889"/>
                  </a:lnTo>
                  <a:lnTo>
                    <a:pt x="1229986" y="1573339"/>
                  </a:lnTo>
                  <a:lnTo>
                    <a:pt x="1229986" y="1579548"/>
                  </a:lnTo>
                  <a:lnTo>
                    <a:pt x="1225950" y="1586999"/>
                  </a:lnTo>
                  <a:lnTo>
                    <a:pt x="1229986" y="1590104"/>
                  </a:lnTo>
                  <a:lnTo>
                    <a:pt x="1233091" y="1594450"/>
                  </a:lnTo>
                  <a:lnTo>
                    <a:pt x="1237126" y="1595381"/>
                  </a:lnTo>
                  <a:lnTo>
                    <a:pt x="1242404" y="1595381"/>
                  </a:lnTo>
                  <a:lnTo>
                    <a:pt x="1245508" y="1599727"/>
                  </a:lnTo>
                  <a:lnTo>
                    <a:pt x="1256995" y="1610283"/>
                  </a:lnTo>
                  <a:lnTo>
                    <a:pt x="1264135" y="1624873"/>
                  </a:lnTo>
                  <a:lnTo>
                    <a:pt x="1269413" y="1643811"/>
                  </a:lnTo>
                  <a:lnTo>
                    <a:pt x="1274690" y="1659643"/>
                  </a:lnTo>
                  <a:lnTo>
                    <a:pt x="1281831" y="1676407"/>
                  </a:lnTo>
                  <a:lnTo>
                    <a:pt x="1302630" y="1705900"/>
                  </a:lnTo>
                  <a:lnTo>
                    <a:pt x="1327777" y="1733219"/>
                  </a:lnTo>
                  <a:lnTo>
                    <a:pt x="1359132" y="1754329"/>
                  </a:lnTo>
                  <a:lnTo>
                    <a:pt x="1395454" y="1767989"/>
                  </a:lnTo>
                  <a:lnTo>
                    <a:pt x="1391418" y="1797481"/>
                  </a:lnTo>
                  <a:lnTo>
                    <a:pt x="1389245" y="1829147"/>
                  </a:lnTo>
                  <a:lnTo>
                    <a:pt x="1388314" y="1861744"/>
                  </a:lnTo>
                  <a:lnTo>
                    <a:pt x="1382105" y="1893409"/>
                  </a:lnTo>
                  <a:lnTo>
                    <a:pt x="1371549" y="1941839"/>
                  </a:lnTo>
                  <a:lnTo>
                    <a:pt x="1362236" y="1991199"/>
                  </a:lnTo>
                  <a:lnTo>
                    <a:pt x="1351681" y="2036214"/>
                  </a:lnTo>
                  <a:lnTo>
                    <a:pt x="1339263" y="2080297"/>
                  </a:lnTo>
                  <a:lnTo>
                    <a:pt x="1337090" y="2091784"/>
                  </a:lnTo>
                  <a:lnTo>
                    <a:pt x="1340194" y="2104512"/>
                  </a:lnTo>
                  <a:lnTo>
                    <a:pt x="1342368" y="2111963"/>
                  </a:lnTo>
                  <a:lnTo>
                    <a:pt x="1329950" y="2188643"/>
                  </a:lnTo>
                  <a:lnTo>
                    <a:pt x="1329950" y="2192989"/>
                  </a:lnTo>
                  <a:lnTo>
                    <a:pt x="1337090" y="2190816"/>
                  </a:lnTo>
                  <a:lnTo>
                    <a:pt x="1340194" y="2186470"/>
                  </a:lnTo>
                  <a:lnTo>
                    <a:pt x="1342368" y="2183365"/>
                  </a:lnTo>
                  <a:lnTo>
                    <a:pt x="1345472" y="2179019"/>
                  </a:lnTo>
                  <a:lnTo>
                    <a:pt x="1349508" y="2175915"/>
                  </a:lnTo>
                  <a:lnTo>
                    <a:pt x="1349508" y="2179019"/>
                  </a:lnTo>
                  <a:lnTo>
                    <a:pt x="1354785" y="2179019"/>
                  </a:lnTo>
                  <a:lnTo>
                    <a:pt x="1345472" y="2215652"/>
                  </a:lnTo>
                  <a:lnTo>
                    <a:pt x="1334917" y="2215652"/>
                  </a:lnTo>
                  <a:lnTo>
                    <a:pt x="1327777" y="2234589"/>
                  </a:lnTo>
                  <a:lnTo>
                    <a:pt x="1320636" y="2256631"/>
                  </a:lnTo>
                  <a:lnTo>
                    <a:pt x="1315359" y="2279604"/>
                  </a:lnTo>
                  <a:lnTo>
                    <a:pt x="1313186" y="2305992"/>
                  </a:lnTo>
                  <a:lnTo>
                    <a:pt x="1311012" y="2333311"/>
                  </a:lnTo>
                  <a:lnTo>
                    <a:pt x="1315048" y="2357525"/>
                  </a:lnTo>
                  <a:lnTo>
                    <a:pt x="1322189" y="2380499"/>
                  </a:lnTo>
                  <a:lnTo>
                    <a:pt x="1332744" y="2401609"/>
                  </a:lnTo>
                  <a:lnTo>
                    <a:pt x="1349508" y="2416200"/>
                  </a:lnTo>
                  <a:lnTo>
                    <a:pt x="1369376" y="2426755"/>
                  </a:lnTo>
                  <a:lnTo>
                    <a:pt x="1369376" y="2434206"/>
                  </a:lnTo>
                  <a:lnTo>
                    <a:pt x="1354785" y="2424892"/>
                  </a:lnTo>
                  <a:lnTo>
                    <a:pt x="1342368" y="2414337"/>
                  </a:lnTo>
                  <a:lnTo>
                    <a:pt x="1329950" y="2401609"/>
                  </a:lnTo>
                  <a:lnTo>
                    <a:pt x="1325914" y="2401609"/>
                  </a:lnTo>
                  <a:lnTo>
                    <a:pt x="1332123" y="2416200"/>
                  </a:lnTo>
                  <a:lnTo>
                    <a:pt x="1342678" y="2430791"/>
                  </a:lnTo>
                  <a:lnTo>
                    <a:pt x="1357269" y="2445382"/>
                  </a:lnTo>
                  <a:lnTo>
                    <a:pt x="1374033" y="2458110"/>
                  </a:lnTo>
                  <a:lnTo>
                    <a:pt x="1389555" y="2466492"/>
                  </a:lnTo>
                  <a:lnTo>
                    <a:pt x="1406319" y="2470838"/>
                  </a:lnTo>
                  <a:lnTo>
                    <a:pt x="1423083" y="2466492"/>
                  </a:lnTo>
                  <a:lnTo>
                    <a:pt x="1426188" y="2465561"/>
                  </a:lnTo>
                  <a:lnTo>
                    <a:pt x="1428361" y="2463388"/>
                  </a:lnTo>
                  <a:lnTo>
                    <a:pt x="1430534" y="2463388"/>
                  </a:lnTo>
                  <a:lnTo>
                    <a:pt x="1430534" y="2461214"/>
                  </a:lnTo>
                  <a:lnTo>
                    <a:pt x="1432707" y="2460283"/>
                  </a:lnTo>
                  <a:lnTo>
                    <a:pt x="1435812" y="2458110"/>
                  </a:lnTo>
                  <a:lnTo>
                    <a:pt x="1432707" y="2453764"/>
                  </a:lnTo>
                  <a:lnTo>
                    <a:pt x="1432707" y="2452832"/>
                  </a:lnTo>
                  <a:lnTo>
                    <a:pt x="1432707" y="2452832"/>
                  </a:lnTo>
                  <a:lnTo>
                    <a:pt x="1432707" y="2450659"/>
                  </a:lnTo>
                  <a:lnTo>
                    <a:pt x="1428671" y="2450659"/>
                  </a:lnTo>
                  <a:lnTo>
                    <a:pt x="1427740" y="2450659"/>
                  </a:lnTo>
                  <a:lnTo>
                    <a:pt x="1421531" y="2450659"/>
                  </a:lnTo>
                  <a:lnTo>
                    <a:pt x="1420600" y="2439173"/>
                  </a:lnTo>
                  <a:lnTo>
                    <a:pt x="1418427" y="2426444"/>
                  </a:lnTo>
                  <a:lnTo>
                    <a:pt x="1416254" y="2415889"/>
                  </a:lnTo>
                  <a:lnTo>
                    <a:pt x="1413149" y="2406576"/>
                  </a:lnTo>
                  <a:lnTo>
                    <a:pt x="1410976" y="2404403"/>
                  </a:lnTo>
                  <a:lnTo>
                    <a:pt x="1410976" y="2402230"/>
                  </a:lnTo>
                  <a:lnTo>
                    <a:pt x="1408803" y="2402230"/>
                  </a:lnTo>
                  <a:lnTo>
                    <a:pt x="1405698" y="2401298"/>
                  </a:lnTo>
                  <a:lnTo>
                    <a:pt x="1396385" y="2414027"/>
                  </a:lnTo>
                  <a:lnTo>
                    <a:pt x="1384899" y="2426755"/>
                  </a:lnTo>
                  <a:lnTo>
                    <a:pt x="1384899" y="2431101"/>
                  </a:lnTo>
                  <a:lnTo>
                    <a:pt x="1381794" y="2431101"/>
                  </a:lnTo>
                  <a:lnTo>
                    <a:pt x="1381794" y="2424892"/>
                  </a:lnTo>
                  <a:lnTo>
                    <a:pt x="1381794" y="2421788"/>
                  </a:lnTo>
                  <a:lnTo>
                    <a:pt x="1383967" y="2417442"/>
                  </a:lnTo>
                  <a:lnTo>
                    <a:pt x="1384899" y="2414337"/>
                  </a:lnTo>
                  <a:lnTo>
                    <a:pt x="1394212" y="2402851"/>
                  </a:lnTo>
                  <a:lnTo>
                    <a:pt x="1406630" y="2392295"/>
                  </a:lnTo>
                  <a:lnTo>
                    <a:pt x="1420289" y="2384845"/>
                  </a:lnTo>
                  <a:lnTo>
                    <a:pt x="1428671" y="2382672"/>
                  </a:lnTo>
                  <a:lnTo>
                    <a:pt x="1427740" y="2373358"/>
                  </a:lnTo>
                  <a:lnTo>
                    <a:pt x="1423704" y="2368081"/>
                  </a:lnTo>
                  <a:lnTo>
                    <a:pt x="1418427" y="2362803"/>
                  </a:lnTo>
                  <a:lnTo>
                    <a:pt x="1413149" y="2357525"/>
                  </a:lnTo>
                  <a:lnTo>
                    <a:pt x="1418427" y="2340761"/>
                  </a:lnTo>
                  <a:lnTo>
                    <a:pt x="1427740" y="2322756"/>
                  </a:lnTo>
                  <a:lnTo>
                    <a:pt x="1440158" y="2303818"/>
                  </a:lnTo>
                  <a:lnTo>
                    <a:pt x="1454749" y="2289227"/>
                  </a:lnTo>
                  <a:lnTo>
                    <a:pt x="1469340" y="2281777"/>
                  </a:lnTo>
                  <a:lnTo>
                    <a:pt x="1472444" y="2269048"/>
                  </a:lnTo>
                  <a:lnTo>
                    <a:pt x="1467167" y="2264702"/>
                  </a:lnTo>
                  <a:lnTo>
                    <a:pt x="1461889" y="2261598"/>
                  </a:lnTo>
                  <a:lnTo>
                    <a:pt x="1455680" y="2258493"/>
                  </a:lnTo>
                  <a:lnTo>
                    <a:pt x="1452576" y="2252284"/>
                  </a:lnTo>
                  <a:lnTo>
                    <a:pt x="1448540" y="2244834"/>
                  </a:lnTo>
                  <a:lnTo>
                    <a:pt x="1448540" y="2243902"/>
                  </a:lnTo>
                  <a:lnTo>
                    <a:pt x="1447609" y="2241729"/>
                  </a:lnTo>
                  <a:lnTo>
                    <a:pt x="1448540" y="2239556"/>
                  </a:lnTo>
                  <a:lnTo>
                    <a:pt x="1448540" y="2237383"/>
                  </a:lnTo>
                  <a:lnTo>
                    <a:pt x="1448540" y="2234279"/>
                  </a:lnTo>
                  <a:lnTo>
                    <a:pt x="1448540" y="2229001"/>
                  </a:lnTo>
                  <a:lnTo>
                    <a:pt x="1454749" y="2229001"/>
                  </a:lnTo>
                  <a:lnTo>
                    <a:pt x="1460026" y="2226828"/>
                  </a:lnTo>
                  <a:lnTo>
                    <a:pt x="1462200" y="2226828"/>
                  </a:lnTo>
                  <a:lnTo>
                    <a:pt x="1465304" y="2224655"/>
                  </a:lnTo>
                  <a:lnTo>
                    <a:pt x="1469340" y="2214100"/>
                  </a:lnTo>
                  <a:lnTo>
                    <a:pt x="1472444" y="2202613"/>
                  </a:lnTo>
                  <a:lnTo>
                    <a:pt x="1477722" y="2192058"/>
                  </a:lnTo>
                  <a:lnTo>
                    <a:pt x="1479895" y="2185849"/>
                  </a:lnTo>
                  <a:lnTo>
                    <a:pt x="1483931" y="2184918"/>
                  </a:lnTo>
                  <a:lnTo>
                    <a:pt x="1489208" y="2182745"/>
                  </a:lnTo>
                  <a:lnTo>
                    <a:pt x="1494486" y="2180571"/>
                  </a:lnTo>
                  <a:lnTo>
                    <a:pt x="1501626" y="2178398"/>
                  </a:lnTo>
                  <a:lnTo>
                    <a:pt x="1498522" y="2173121"/>
                  </a:lnTo>
                  <a:lnTo>
                    <a:pt x="1496349" y="2170016"/>
                  </a:lnTo>
                  <a:lnTo>
                    <a:pt x="1492313" y="2165670"/>
                  </a:lnTo>
                  <a:lnTo>
                    <a:pt x="1489208" y="2163497"/>
                  </a:lnTo>
                  <a:lnTo>
                    <a:pt x="1485173" y="2162566"/>
                  </a:lnTo>
                  <a:lnTo>
                    <a:pt x="1479895" y="2158219"/>
                  </a:lnTo>
                  <a:lnTo>
                    <a:pt x="1472755" y="2155115"/>
                  </a:lnTo>
                  <a:lnTo>
                    <a:pt x="1472755" y="2147664"/>
                  </a:lnTo>
                  <a:lnTo>
                    <a:pt x="1487346" y="2145491"/>
                  </a:lnTo>
                  <a:lnTo>
                    <a:pt x="1501937" y="2145491"/>
                  </a:lnTo>
                  <a:lnTo>
                    <a:pt x="1513423" y="2143318"/>
                  </a:lnTo>
                  <a:lnTo>
                    <a:pt x="1521805" y="2143318"/>
                  </a:lnTo>
                  <a:lnTo>
                    <a:pt x="1520874" y="2135867"/>
                  </a:lnTo>
                  <a:lnTo>
                    <a:pt x="1520874" y="2132763"/>
                  </a:lnTo>
                  <a:lnTo>
                    <a:pt x="1520874" y="2129037"/>
                  </a:lnTo>
                  <a:lnTo>
                    <a:pt x="1520874" y="2128106"/>
                  </a:lnTo>
                  <a:lnTo>
                    <a:pt x="1521805" y="2123760"/>
                  </a:lnTo>
                  <a:lnTo>
                    <a:pt x="1521805" y="2116309"/>
                  </a:lnTo>
                  <a:lnTo>
                    <a:pt x="1521805" y="2108858"/>
                  </a:lnTo>
                  <a:lnTo>
                    <a:pt x="1523978" y="2103581"/>
                  </a:lnTo>
                  <a:lnTo>
                    <a:pt x="1526151" y="2099235"/>
                  </a:lnTo>
                  <a:lnTo>
                    <a:pt x="1553160" y="2091784"/>
                  </a:lnTo>
                  <a:lnTo>
                    <a:pt x="1585447" y="2090853"/>
                  </a:lnTo>
                  <a:lnTo>
                    <a:pt x="1587620" y="2076262"/>
                  </a:lnTo>
                  <a:lnTo>
                    <a:pt x="1589793" y="2062602"/>
                  </a:lnTo>
                  <a:lnTo>
                    <a:pt x="1587620" y="2052047"/>
                  </a:lnTo>
                  <a:lnTo>
                    <a:pt x="1582342" y="2041492"/>
                  </a:lnTo>
                  <a:lnTo>
                    <a:pt x="1569924" y="2034041"/>
                  </a:lnTo>
                  <a:lnTo>
                    <a:pt x="1569924" y="2026590"/>
                  </a:lnTo>
                  <a:lnTo>
                    <a:pt x="1592897" y="2031868"/>
                  </a:lnTo>
                  <a:lnTo>
                    <a:pt x="1618975" y="2037145"/>
                  </a:lnTo>
                  <a:lnTo>
                    <a:pt x="1631393" y="2022554"/>
                  </a:lnTo>
                  <a:lnTo>
                    <a:pt x="1642879" y="2009826"/>
                  </a:lnTo>
                  <a:lnTo>
                    <a:pt x="1653434" y="1995235"/>
                  </a:lnTo>
                  <a:lnTo>
                    <a:pt x="1662747" y="1973194"/>
                  </a:lnTo>
                  <a:lnTo>
                    <a:pt x="1663679" y="1973194"/>
                  </a:lnTo>
                  <a:lnTo>
                    <a:pt x="1665852" y="1971020"/>
                  </a:lnTo>
                  <a:lnTo>
                    <a:pt x="1668025" y="1971020"/>
                  </a:lnTo>
                  <a:lnTo>
                    <a:pt x="1670198" y="1968847"/>
                  </a:lnTo>
                  <a:lnTo>
                    <a:pt x="1671130" y="1973194"/>
                  </a:lnTo>
                  <a:lnTo>
                    <a:pt x="1673303" y="1978471"/>
                  </a:lnTo>
                  <a:lnTo>
                    <a:pt x="1673303" y="1982817"/>
                  </a:lnTo>
                  <a:lnTo>
                    <a:pt x="1673303" y="1990268"/>
                  </a:lnTo>
                  <a:lnTo>
                    <a:pt x="1678580" y="1990268"/>
                  </a:lnTo>
                  <a:lnTo>
                    <a:pt x="1685721" y="1969158"/>
                  </a:lnTo>
                  <a:lnTo>
                    <a:pt x="1692861" y="1953325"/>
                  </a:lnTo>
                  <a:lnTo>
                    <a:pt x="1700001" y="1936561"/>
                  </a:lnTo>
                  <a:lnTo>
                    <a:pt x="1704037" y="1916692"/>
                  </a:lnTo>
                  <a:lnTo>
                    <a:pt x="1706210" y="1892478"/>
                  </a:lnTo>
                  <a:lnTo>
                    <a:pt x="1718628" y="1892478"/>
                  </a:lnTo>
                  <a:lnTo>
                    <a:pt x="1716455" y="1887200"/>
                  </a:lnTo>
                  <a:lnTo>
                    <a:pt x="1714282" y="1881923"/>
                  </a:lnTo>
                  <a:lnTo>
                    <a:pt x="1714282" y="1877576"/>
                  </a:lnTo>
                  <a:lnTo>
                    <a:pt x="1714282" y="1874472"/>
                  </a:lnTo>
                  <a:lnTo>
                    <a:pt x="1718317" y="1868263"/>
                  </a:lnTo>
                  <a:lnTo>
                    <a:pt x="1727631" y="1857708"/>
                  </a:lnTo>
                  <a:lnTo>
                    <a:pt x="1742222" y="1852430"/>
                  </a:lnTo>
                  <a:lnTo>
                    <a:pt x="1757744" y="1848084"/>
                  </a:lnTo>
                  <a:lnTo>
                    <a:pt x="1774508" y="1847153"/>
                  </a:lnTo>
                  <a:lnTo>
                    <a:pt x="1791272" y="1844979"/>
                  </a:lnTo>
                  <a:lnTo>
                    <a:pt x="1801827" y="1840633"/>
                  </a:lnTo>
                  <a:lnTo>
                    <a:pt x="1807105" y="1833183"/>
                  </a:lnTo>
                  <a:lnTo>
                    <a:pt x="1816418" y="1820454"/>
                  </a:lnTo>
                  <a:lnTo>
                    <a:pt x="1825732" y="1803690"/>
                  </a:lnTo>
                  <a:lnTo>
                    <a:pt x="1835045" y="1787857"/>
                  </a:lnTo>
                  <a:lnTo>
                    <a:pt x="1842185" y="1773267"/>
                  </a:lnTo>
                  <a:lnTo>
                    <a:pt x="1845290" y="1763953"/>
                  </a:lnTo>
                  <a:lnTo>
                    <a:pt x="1847463" y="1749362"/>
                  </a:lnTo>
                  <a:lnTo>
                    <a:pt x="1843427" y="1732598"/>
                  </a:lnTo>
                  <a:lnTo>
                    <a:pt x="1842496" y="1718007"/>
                  </a:lnTo>
                  <a:lnTo>
                    <a:pt x="1842496" y="1707452"/>
                  </a:lnTo>
                  <a:lnTo>
                    <a:pt x="1850878" y="1690688"/>
                  </a:lnTo>
                  <a:lnTo>
                    <a:pt x="1863296" y="1668646"/>
                  </a:lnTo>
                  <a:lnTo>
                    <a:pt x="1877887" y="1646605"/>
                  </a:lnTo>
                  <a:lnTo>
                    <a:pt x="1892477" y="1626736"/>
                  </a:lnTo>
                  <a:lnTo>
                    <a:pt x="1906137" y="1609972"/>
                  </a:lnTo>
                  <a:lnTo>
                    <a:pt x="1903964" y="1601590"/>
                  </a:lnTo>
                  <a:lnTo>
                    <a:pt x="1901480" y="1594450"/>
                  </a:lnTo>
                  <a:close/>
                  <a:moveTo>
                    <a:pt x="1340815" y="768043"/>
                  </a:moveTo>
                  <a:lnTo>
                    <a:pt x="1342988" y="765870"/>
                  </a:lnTo>
                  <a:lnTo>
                    <a:pt x="1345162" y="763697"/>
                  </a:lnTo>
                  <a:lnTo>
                    <a:pt x="1348266" y="760592"/>
                  </a:lnTo>
                  <a:lnTo>
                    <a:pt x="1350439" y="756246"/>
                  </a:lnTo>
                  <a:lnTo>
                    <a:pt x="1353544" y="756246"/>
                  </a:lnTo>
                  <a:lnTo>
                    <a:pt x="1352612" y="760592"/>
                  </a:lnTo>
                  <a:lnTo>
                    <a:pt x="1350439" y="762765"/>
                  </a:lnTo>
                  <a:lnTo>
                    <a:pt x="1348266" y="765870"/>
                  </a:lnTo>
                  <a:lnTo>
                    <a:pt x="1348266" y="768043"/>
                  </a:lnTo>
                  <a:lnTo>
                    <a:pt x="1347335" y="773320"/>
                  </a:lnTo>
                  <a:lnTo>
                    <a:pt x="1343299" y="771147"/>
                  </a:lnTo>
                  <a:lnTo>
                    <a:pt x="1341126" y="770216"/>
                  </a:lnTo>
                  <a:lnTo>
                    <a:pt x="1341126" y="768043"/>
                  </a:lnTo>
                  <a:close/>
                  <a:moveTo>
                    <a:pt x="1108602" y="713094"/>
                  </a:moveTo>
                  <a:lnTo>
                    <a:pt x="1117915" y="701608"/>
                  </a:lnTo>
                  <a:lnTo>
                    <a:pt x="1126297" y="688879"/>
                  </a:lnTo>
                  <a:lnTo>
                    <a:pt x="1144924" y="691052"/>
                  </a:lnTo>
                  <a:lnTo>
                    <a:pt x="1159515" y="698503"/>
                  </a:lnTo>
                  <a:lnTo>
                    <a:pt x="1167897" y="705954"/>
                  </a:lnTo>
                  <a:lnTo>
                    <a:pt x="1175037" y="716509"/>
                  </a:lnTo>
                  <a:lnTo>
                    <a:pt x="1181246" y="727995"/>
                  </a:lnTo>
                  <a:lnTo>
                    <a:pt x="1189628" y="736377"/>
                  </a:lnTo>
                  <a:lnTo>
                    <a:pt x="1203288" y="746001"/>
                  </a:lnTo>
                  <a:lnTo>
                    <a:pt x="1211670" y="749106"/>
                  </a:lnTo>
                  <a:lnTo>
                    <a:pt x="1218810" y="749106"/>
                  </a:lnTo>
                  <a:lnTo>
                    <a:pt x="1228124" y="751279"/>
                  </a:lnTo>
                  <a:lnTo>
                    <a:pt x="1237437" y="756556"/>
                  </a:lnTo>
                  <a:lnTo>
                    <a:pt x="1237437" y="766180"/>
                  </a:lnTo>
                  <a:lnTo>
                    <a:pt x="1235264" y="771458"/>
                  </a:lnTo>
                  <a:lnTo>
                    <a:pt x="1235264" y="775804"/>
                  </a:lnTo>
                  <a:lnTo>
                    <a:pt x="1233091" y="777977"/>
                  </a:lnTo>
                  <a:lnTo>
                    <a:pt x="1232159" y="778909"/>
                  </a:lnTo>
                  <a:lnTo>
                    <a:pt x="1229986" y="778909"/>
                  </a:lnTo>
                  <a:lnTo>
                    <a:pt x="1227813" y="778909"/>
                  </a:lnTo>
                  <a:lnTo>
                    <a:pt x="1225640" y="781082"/>
                  </a:lnTo>
                  <a:lnTo>
                    <a:pt x="1224709" y="783255"/>
                  </a:lnTo>
                  <a:lnTo>
                    <a:pt x="1222535" y="785428"/>
                  </a:lnTo>
                  <a:lnTo>
                    <a:pt x="1218500" y="795983"/>
                  </a:lnTo>
                  <a:lnTo>
                    <a:pt x="1220673" y="805607"/>
                  </a:lnTo>
                  <a:lnTo>
                    <a:pt x="1222846" y="810884"/>
                  </a:lnTo>
                  <a:lnTo>
                    <a:pt x="1222846" y="818335"/>
                  </a:lnTo>
                  <a:lnTo>
                    <a:pt x="1217568" y="827959"/>
                  </a:lnTo>
                  <a:lnTo>
                    <a:pt x="1218500" y="831063"/>
                  </a:lnTo>
                  <a:lnTo>
                    <a:pt x="1218500" y="833237"/>
                  </a:lnTo>
                  <a:lnTo>
                    <a:pt x="1218500" y="835410"/>
                  </a:lnTo>
                  <a:lnTo>
                    <a:pt x="1220673" y="837583"/>
                  </a:lnTo>
                  <a:lnTo>
                    <a:pt x="1222846" y="838514"/>
                  </a:lnTo>
                  <a:lnTo>
                    <a:pt x="1225950" y="837583"/>
                  </a:lnTo>
                  <a:lnTo>
                    <a:pt x="1237437" y="833237"/>
                  </a:lnTo>
                  <a:lnTo>
                    <a:pt x="1252959" y="825786"/>
                  </a:lnTo>
                  <a:lnTo>
                    <a:pt x="1269723" y="815231"/>
                  </a:lnTo>
                  <a:lnTo>
                    <a:pt x="1288350" y="805607"/>
                  </a:lnTo>
                  <a:lnTo>
                    <a:pt x="1302941" y="794120"/>
                  </a:lnTo>
                  <a:lnTo>
                    <a:pt x="1315359" y="786670"/>
                  </a:lnTo>
                  <a:lnTo>
                    <a:pt x="1322499" y="781392"/>
                  </a:lnTo>
                  <a:lnTo>
                    <a:pt x="1325603" y="783565"/>
                  </a:lnTo>
                  <a:lnTo>
                    <a:pt x="1327777" y="783565"/>
                  </a:lnTo>
                  <a:lnTo>
                    <a:pt x="1329950" y="783565"/>
                  </a:lnTo>
                  <a:lnTo>
                    <a:pt x="1332123" y="785738"/>
                  </a:lnTo>
                  <a:lnTo>
                    <a:pt x="1332123" y="786670"/>
                  </a:lnTo>
                  <a:lnTo>
                    <a:pt x="1333054" y="791016"/>
                  </a:lnTo>
                  <a:lnTo>
                    <a:pt x="1337090" y="791016"/>
                  </a:lnTo>
                  <a:lnTo>
                    <a:pt x="1329950" y="801571"/>
                  </a:lnTo>
                  <a:lnTo>
                    <a:pt x="1313186" y="811195"/>
                  </a:lnTo>
                  <a:lnTo>
                    <a:pt x="1295490" y="818646"/>
                  </a:lnTo>
                  <a:lnTo>
                    <a:pt x="1276863" y="826096"/>
                  </a:lnTo>
                  <a:lnTo>
                    <a:pt x="1259168" y="835720"/>
                  </a:lnTo>
                  <a:lnTo>
                    <a:pt x="1242404" y="845344"/>
                  </a:lnTo>
                  <a:lnTo>
                    <a:pt x="1233091" y="859004"/>
                  </a:lnTo>
                  <a:lnTo>
                    <a:pt x="1210118" y="855899"/>
                  </a:lnTo>
                  <a:lnTo>
                    <a:pt x="1207945" y="831684"/>
                  </a:lnTo>
                  <a:lnTo>
                    <a:pt x="1207945" y="809332"/>
                  </a:lnTo>
                  <a:lnTo>
                    <a:pt x="1207945" y="791326"/>
                  </a:lnTo>
                  <a:lnTo>
                    <a:pt x="1205771" y="771147"/>
                  </a:lnTo>
                  <a:lnTo>
                    <a:pt x="1193354" y="771147"/>
                  </a:lnTo>
                  <a:lnTo>
                    <a:pt x="1191180" y="778598"/>
                  </a:lnTo>
                  <a:lnTo>
                    <a:pt x="1185903" y="789153"/>
                  </a:lnTo>
                  <a:lnTo>
                    <a:pt x="1180625" y="801882"/>
                  </a:lnTo>
                  <a:lnTo>
                    <a:pt x="1174416" y="816783"/>
                  </a:lnTo>
                  <a:lnTo>
                    <a:pt x="1169139" y="828269"/>
                  </a:lnTo>
                  <a:lnTo>
                    <a:pt x="1166034" y="835720"/>
                  </a:lnTo>
                  <a:lnTo>
                    <a:pt x="1166034" y="838825"/>
                  </a:lnTo>
                  <a:lnTo>
                    <a:pt x="1159825" y="837893"/>
                  </a:lnTo>
                  <a:lnTo>
                    <a:pt x="1158894" y="835720"/>
                  </a:lnTo>
                  <a:lnTo>
                    <a:pt x="1156721" y="833547"/>
                  </a:lnTo>
                  <a:lnTo>
                    <a:pt x="1154548" y="831374"/>
                  </a:lnTo>
                  <a:lnTo>
                    <a:pt x="1154548" y="828269"/>
                  </a:lnTo>
                  <a:lnTo>
                    <a:pt x="1153306" y="822061"/>
                  </a:lnTo>
                  <a:lnTo>
                    <a:pt x="1153306" y="812747"/>
                  </a:lnTo>
                  <a:lnTo>
                    <a:pt x="1159515" y="797846"/>
                  </a:lnTo>
                  <a:lnTo>
                    <a:pt x="1166655" y="780771"/>
                  </a:lnTo>
                  <a:lnTo>
                    <a:pt x="1175037" y="768043"/>
                  </a:lnTo>
                  <a:lnTo>
                    <a:pt x="1182177" y="756556"/>
                  </a:lnTo>
                  <a:lnTo>
                    <a:pt x="1175037" y="748174"/>
                  </a:lnTo>
                  <a:lnTo>
                    <a:pt x="1167897" y="743828"/>
                  </a:lnTo>
                  <a:lnTo>
                    <a:pt x="1160757" y="740724"/>
                  </a:lnTo>
                  <a:lnTo>
                    <a:pt x="1152375" y="736377"/>
                  </a:lnTo>
                  <a:lnTo>
                    <a:pt x="1147097" y="723649"/>
                  </a:lnTo>
                  <a:lnTo>
                    <a:pt x="1137784" y="723649"/>
                  </a:lnTo>
                  <a:lnTo>
                    <a:pt x="1137784" y="728927"/>
                  </a:lnTo>
                  <a:lnTo>
                    <a:pt x="1135611" y="733273"/>
                  </a:lnTo>
                  <a:lnTo>
                    <a:pt x="1135611" y="738551"/>
                  </a:lnTo>
                  <a:lnTo>
                    <a:pt x="1133438" y="746001"/>
                  </a:lnTo>
                  <a:lnTo>
                    <a:pt x="1126297" y="736377"/>
                  </a:lnTo>
                  <a:lnTo>
                    <a:pt x="1121020" y="731100"/>
                  </a:lnTo>
                  <a:lnTo>
                    <a:pt x="1113879" y="727995"/>
                  </a:lnTo>
                  <a:lnTo>
                    <a:pt x="1103324" y="728927"/>
                  </a:lnTo>
                  <a:lnTo>
                    <a:pt x="1108602" y="71309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084547B-2375-425A-84FA-BD40F5A79E96}"/>
                </a:ext>
              </a:extLst>
            </p:cNvPr>
            <p:cNvSpPr/>
            <p:nvPr/>
          </p:nvSpPr>
          <p:spPr>
            <a:xfrm>
              <a:off x="3644576" y="3731096"/>
              <a:ext cx="2992697" cy="1030680"/>
            </a:xfrm>
            <a:custGeom>
              <a:avLst/>
              <a:gdLst>
                <a:gd name="connsiteX0" fmla="*/ 7140 w 2992697"/>
                <a:gd name="connsiteY0" fmla="*/ 256428 h 1030680"/>
                <a:gd name="connsiteX1" fmla="*/ 26077 w 2992697"/>
                <a:gd name="connsiteY1" fmla="*/ 261706 h 1030680"/>
                <a:gd name="connsiteX2" fmla="*/ 38495 w 2992697"/>
                <a:gd name="connsiteY2" fmla="*/ 271330 h 1030680"/>
                <a:gd name="connsiteX3" fmla="*/ 49050 w 2992697"/>
                <a:gd name="connsiteY3" fmla="*/ 279712 h 1030680"/>
                <a:gd name="connsiteX4" fmla="*/ 60537 w 2992697"/>
                <a:gd name="connsiteY4" fmla="*/ 291198 h 1030680"/>
                <a:gd name="connsiteX5" fmla="*/ 71092 w 2992697"/>
                <a:gd name="connsiteY5" fmla="*/ 299580 h 1030680"/>
                <a:gd name="connsiteX6" fmla="*/ 71092 w 2992697"/>
                <a:gd name="connsiteY6" fmla="*/ 296476 h 1030680"/>
                <a:gd name="connsiteX7" fmla="*/ 77301 w 2992697"/>
                <a:gd name="connsiteY7" fmla="*/ 296476 h 1030680"/>
                <a:gd name="connsiteX8" fmla="*/ 77301 w 2992697"/>
                <a:gd name="connsiteY8" fmla="*/ 299580 h 1030680"/>
                <a:gd name="connsiteX9" fmla="*/ 78232 w 2992697"/>
                <a:gd name="connsiteY9" fmla="*/ 303926 h 1030680"/>
                <a:gd name="connsiteX10" fmla="*/ 82268 w 2992697"/>
                <a:gd name="connsiteY10" fmla="*/ 309204 h 1030680"/>
                <a:gd name="connsiteX11" fmla="*/ 84441 w 2992697"/>
                <a:gd name="connsiteY11" fmla="*/ 316655 h 1030680"/>
                <a:gd name="connsiteX12" fmla="*/ 76991 w 2992697"/>
                <a:gd name="connsiteY12" fmla="*/ 316655 h 1030680"/>
                <a:gd name="connsiteX13" fmla="*/ 72955 w 2992697"/>
                <a:gd name="connsiteY13" fmla="*/ 316655 h 1030680"/>
                <a:gd name="connsiteX14" fmla="*/ 72955 w 2992697"/>
                <a:gd name="connsiteY14" fmla="*/ 318828 h 1030680"/>
                <a:gd name="connsiteX15" fmla="*/ 70782 w 2992697"/>
                <a:gd name="connsiteY15" fmla="*/ 318828 h 1030680"/>
                <a:gd name="connsiteX16" fmla="*/ 67677 w 2992697"/>
                <a:gd name="connsiteY16" fmla="*/ 318828 h 1030680"/>
                <a:gd name="connsiteX17" fmla="*/ 63641 w 2992697"/>
                <a:gd name="connsiteY17" fmla="*/ 321001 h 1030680"/>
                <a:gd name="connsiteX18" fmla="*/ 49050 w 2992697"/>
                <a:gd name="connsiteY18" fmla="*/ 309514 h 1030680"/>
                <a:gd name="connsiteX19" fmla="*/ 34460 w 2992697"/>
                <a:gd name="connsiteY19" fmla="*/ 304237 h 1030680"/>
                <a:gd name="connsiteX20" fmla="*/ 16764 w 2992697"/>
                <a:gd name="connsiteY20" fmla="*/ 299891 h 1030680"/>
                <a:gd name="connsiteX21" fmla="*/ 0 w 2992697"/>
                <a:gd name="connsiteY21" fmla="*/ 291509 h 1030680"/>
                <a:gd name="connsiteX22" fmla="*/ 6209 w 2992697"/>
                <a:gd name="connsiteY22" fmla="*/ 286231 h 1030680"/>
                <a:gd name="connsiteX23" fmla="*/ 7140 w 2992697"/>
                <a:gd name="connsiteY23" fmla="*/ 280022 h 1030680"/>
                <a:gd name="connsiteX24" fmla="*/ 6209 w 2992697"/>
                <a:gd name="connsiteY24" fmla="*/ 274745 h 1030680"/>
                <a:gd name="connsiteX25" fmla="*/ 6209 w 2992697"/>
                <a:gd name="connsiteY25" fmla="*/ 266983 h 1030680"/>
                <a:gd name="connsiteX26" fmla="*/ 7140 w 2992697"/>
                <a:gd name="connsiteY26" fmla="*/ 256428 h 1030680"/>
                <a:gd name="connsiteX27" fmla="*/ 7140 w 2992697"/>
                <a:gd name="connsiteY27" fmla="*/ 256428 h 1030680"/>
                <a:gd name="connsiteX28" fmla="*/ 7140 w 2992697"/>
                <a:gd name="connsiteY28" fmla="*/ 256428 h 1030680"/>
                <a:gd name="connsiteX29" fmla="*/ 1275001 w 2992697"/>
                <a:gd name="connsiteY29" fmla="*/ 248978 h 1030680"/>
                <a:gd name="connsiteX30" fmla="*/ 1279037 w 2992697"/>
                <a:gd name="connsiteY30" fmla="*/ 248978 h 1030680"/>
                <a:gd name="connsiteX31" fmla="*/ 1282141 w 2992697"/>
                <a:gd name="connsiteY31" fmla="*/ 249909 h 1030680"/>
                <a:gd name="connsiteX32" fmla="*/ 1284314 w 2992697"/>
                <a:gd name="connsiteY32" fmla="*/ 252082 h 1030680"/>
                <a:gd name="connsiteX33" fmla="*/ 1286487 w 2992697"/>
                <a:gd name="connsiteY33" fmla="*/ 254255 h 1030680"/>
                <a:gd name="connsiteX34" fmla="*/ 1287419 w 2992697"/>
                <a:gd name="connsiteY34" fmla="*/ 256428 h 1030680"/>
                <a:gd name="connsiteX35" fmla="*/ 1287419 w 2992697"/>
                <a:gd name="connsiteY35" fmla="*/ 257670 h 1030680"/>
                <a:gd name="connsiteX36" fmla="*/ 1287419 w 2992697"/>
                <a:gd name="connsiteY36" fmla="*/ 259843 h 1030680"/>
                <a:gd name="connsiteX37" fmla="*/ 1289592 w 2992697"/>
                <a:gd name="connsiteY37" fmla="*/ 264189 h 1030680"/>
                <a:gd name="connsiteX38" fmla="*/ 1282141 w 2992697"/>
                <a:gd name="connsiteY38" fmla="*/ 264189 h 1030680"/>
                <a:gd name="connsiteX39" fmla="*/ 1279037 w 2992697"/>
                <a:gd name="connsiteY39" fmla="*/ 265121 h 1030680"/>
                <a:gd name="connsiteX40" fmla="*/ 1275001 w 2992697"/>
                <a:gd name="connsiteY40" fmla="*/ 265121 h 1030680"/>
                <a:gd name="connsiteX41" fmla="*/ 1271896 w 2992697"/>
                <a:gd name="connsiteY41" fmla="*/ 267294 h 1030680"/>
                <a:gd name="connsiteX42" fmla="*/ 1265687 w 2992697"/>
                <a:gd name="connsiteY42" fmla="*/ 267294 h 1030680"/>
                <a:gd name="connsiteX43" fmla="*/ 1265687 w 2992697"/>
                <a:gd name="connsiteY43" fmla="*/ 264189 h 1030680"/>
                <a:gd name="connsiteX44" fmla="*/ 1262583 w 2992697"/>
                <a:gd name="connsiteY44" fmla="*/ 264189 h 1030680"/>
                <a:gd name="connsiteX45" fmla="*/ 1262583 w 2992697"/>
                <a:gd name="connsiteY45" fmla="*/ 250530 h 1030680"/>
                <a:gd name="connsiteX46" fmla="*/ 1267861 w 2992697"/>
                <a:gd name="connsiteY46" fmla="*/ 250530 h 1030680"/>
                <a:gd name="connsiteX47" fmla="*/ 1273138 w 2992697"/>
                <a:gd name="connsiteY47" fmla="*/ 249598 h 1030680"/>
                <a:gd name="connsiteX48" fmla="*/ 1275001 w 2992697"/>
                <a:gd name="connsiteY48" fmla="*/ 249598 h 1030680"/>
                <a:gd name="connsiteX49" fmla="*/ 1275001 w 2992697"/>
                <a:gd name="connsiteY49" fmla="*/ 248978 h 1030680"/>
                <a:gd name="connsiteX50" fmla="*/ 1275001 w 2992697"/>
                <a:gd name="connsiteY50" fmla="*/ 248978 h 1030680"/>
                <a:gd name="connsiteX51" fmla="*/ 63641 w 2992697"/>
                <a:gd name="connsiteY51" fmla="*/ 239664 h 1030680"/>
                <a:gd name="connsiteX52" fmla="*/ 80405 w 2992697"/>
                <a:gd name="connsiteY52" fmla="*/ 239664 h 1030680"/>
                <a:gd name="connsiteX53" fmla="*/ 80405 w 2992697"/>
                <a:gd name="connsiteY53" fmla="*/ 242769 h 1030680"/>
                <a:gd name="connsiteX54" fmla="*/ 77301 w 2992697"/>
                <a:gd name="connsiteY54" fmla="*/ 242769 h 1030680"/>
                <a:gd name="connsiteX55" fmla="*/ 73265 w 2992697"/>
                <a:gd name="connsiteY55" fmla="*/ 242769 h 1030680"/>
                <a:gd name="connsiteX56" fmla="*/ 71092 w 2992697"/>
                <a:gd name="connsiteY56" fmla="*/ 244942 h 1030680"/>
                <a:gd name="connsiteX57" fmla="*/ 70161 w 2992697"/>
                <a:gd name="connsiteY57" fmla="*/ 244942 h 1030680"/>
                <a:gd name="connsiteX58" fmla="*/ 70161 w 2992697"/>
                <a:gd name="connsiteY58" fmla="*/ 244942 h 1030680"/>
                <a:gd name="connsiteX59" fmla="*/ 67988 w 2992697"/>
                <a:gd name="connsiteY59" fmla="*/ 244942 h 1030680"/>
                <a:gd name="connsiteX60" fmla="*/ 65815 w 2992697"/>
                <a:gd name="connsiteY60" fmla="*/ 242769 h 1030680"/>
                <a:gd name="connsiteX61" fmla="*/ 63641 w 2992697"/>
                <a:gd name="connsiteY61" fmla="*/ 239664 h 1030680"/>
                <a:gd name="connsiteX62" fmla="*/ 63641 w 2992697"/>
                <a:gd name="connsiteY62" fmla="*/ 239664 h 1030680"/>
                <a:gd name="connsiteX63" fmla="*/ 63641 w 2992697"/>
                <a:gd name="connsiteY63" fmla="*/ 239664 h 1030680"/>
                <a:gd name="connsiteX64" fmla="*/ 1790651 w 2992697"/>
                <a:gd name="connsiteY64" fmla="*/ 213276 h 1030680"/>
                <a:gd name="connsiteX65" fmla="*/ 1803069 w 2992697"/>
                <a:gd name="connsiteY65" fmla="*/ 213276 h 1030680"/>
                <a:gd name="connsiteX66" fmla="*/ 1807105 w 2992697"/>
                <a:gd name="connsiteY66" fmla="*/ 228178 h 1030680"/>
                <a:gd name="connsiteX67" fmla="*/ 1810209 w 2992697"/>
                <a:gd name="connsiteY67" fmla="*/ 237801 h 1030680"/>
                <a:gd name="connsiteX68" fmla="*/ 1817660 w 2992697"/>
                <a:gd name="connsiteY68" fmla="*/ 242148 h 1030680"/>
                <a:gd name="connsiteX69" fmla="*/ 1830078 w 2992697"/>
                <a:gd name="connsiteY69" fmla="*/ 247425 h 1030680"/>
                <a:gd name="connsiteX70" fmla="*/ 1824800 w 2992697"/>
                <a:gd name="connsiteY70" fmla="*/ 269467 h 1030680"/>
                <a:gd name="connsiteX71" fmla="*/ 1817350 w 2992697"/>
                <a:gd name="connsiteY71" fmla="*/ 291509 h 1030680"/>
                <a:gd name="connsiteX72" fmla="*/ 1806794 w 2992697"/>
                <a:gd name="connsiteY72" fmla="*/ 307341 h 1030680"/>
                <a:gd name="connsiteX73" fmla="*/ 1806794 w 2992697"/>
                <a:gd name="connsiteY73" fmla="*/ 287162 h 1030680"/>
                <a:gd name="connsiteX74" fmla="*/ 1782890 w 2992697"/>
                <a:gd name="connsiteY74" fmla="*/ 287162 h 1030680"/>
                <a:gd name="connsiteX75" fmla="*/ 1785063 w 2992697"/>
                <a:gd name="connsiteY75" fmla="*/ 263879 h 1030680"/>
                <a:gd name="connsiteX76" fmla="*/ 1787236 w 2992697"/>
                <a:gd name="connsiteY76" fmla="*/ 241837 h 1030680"/>
                <a:gd name="connsiteX77" fmla="*/ 1790651 w 2992697"/>
                <a:gd name="connsiteY77" fmla="*/ 213276 h 1030680"/>
                <a:gd name="connsiteX78" fmla="*/ 1790651 w 2992697"/>
                <a:gd name="connsiteY78" fmla="*/ 213276 h 1030680"/>
                <a:gd name="connsiteX79" fmla="*/ 1790651 w 2992697"/>
                <a:gd name="connsiteY79" fmla="*/ 213276 h 1030680"/>
                <a:gd name="connsiteX80" fmla="*/ 2941784 w 2992697"/>
                <a:gd name="connsiteY80" fmla="*/ 165778 h 1030680"/>
                <a:gd name="connsiteX81" fmla="*/ 2945820 w 2992697"/>
                <a:gd name="connsiteY81" fmla="*/ 165778 h 1030680"/>
                <a:gd name="connsiteX82" fmla="*/ 2945820 w 2992697"/>
                <a:gd name="connsiteY82" fmla="*/ 170124 h 1030680"/>
                <a:gd name="connsiteX83" fmla="*/ 2946751 w 2992697"/>
                <a:gd name="connsiteY83" fmla="*/ 175402 h 1030680"/>
                <a:gd name="connsiteX84" fmla="*/ 2948925 w 2992697"/>
                <a:gd name="connsiteY84" fmla="*/ 177575 h 1030680"/>
                <a:gd name="connsiteX85" fmla="*/ 2951098 w 2992697"/>
                <a:gd name="connsiteY85" fmla="*/ 180679 h 1030680"/>
                <a:gd name="connsiteX86" fmla="*/ 2953271 w 2992697"/>
                <a:gd name="connsiteY86" fmla="*/ 182853 h 1030680"/>
                <a:gd name="connsiteX87" fmla="*/ 2956375 w 2992697"/>
                <a:gd name="connsiteY87" fmla="*/ 185957 h 1030680"/>
                <a:gd name="connsiteX88" fmla="*/ 2960411 w 2992697"/>
                <a:gd name="connsiteY88" fmla="*/ 182853 h 1030680"/>
                <a:gd name="connsiteX89" fmla="*/ 2961342 w 2992697"/>
                <a:gd name="connsiteY89" fmla="*/ 178506 h 1030680"/>
                <a:gd name="connsiteX90" fmla="*/ 2963515 w 2992697"/>
                <a:gd name="connsiteY90" fmla="*/ 177575 h 1030680"/>
                <a:gd name="connsiteX91" fmla="*/ 2967551 w 2992697"/>
                <a:gd name="connsiteY91" fmla="*/ 177575 h 1030680"/>
                <a:gd name="connsiteX92" fmla="*/ 2972829 w 2992697"/>
                <a:gd name="connsiteY92" fmla="*/ 175402 h 1030680"/>
                <a:gd name="connsiteX93" fmla="*/ 2975933 w 2992697"/>
                <a:gd name="connsiteY93" fmla="*/ 185957 h 1030680"/>
                <a:gd name="connsiteX94" fmla="*/ 2982142 w 2992697"/>
                <a:gd name="connsiteY94" fmla="*/ 193408 h 1030680"/>
                <a:gd name="connsiteX95" fmla="*/ 2987420 w 2992697"/>
                <a:gd name="connsiteY95" fmla="*/ 200858 h 1030680"/>
                <a:gd name="connsiteX96" fmla="*/ 2990524 w 2992697"/>
                <a:gd name="connsiteY96" fmla="*/ 210482 h 1030680"/>
                <a:gd name="connsiteX97" fmla="*/ 2992697 w 2992697"/>
                <a:gd name="connsiteY97" fmla="*/ 223211 h 1030680"/>
                <a:gd name="connsiteX98" fmla="*/ 2992697 w 2992697"/>
                <a:gd name="connsiteY98" fmla="*/ 225384 h 1030680"/>
                <a:gd name="connsiteX99" fmla="*/ 2990524 w 2992697"/>
                <a:gd name="connsiteY99" fmla="*/ 227557 h 1030680"/>
                <a:gd name="connsiteX100" fmla="*/ 2990524 w 2992697"/>
                <a:gd name="connsiteY100" fmla="*/ 228488 h 1030680"/>
                <a:gd name="connsiteX101" fmla="*/ 2990524 w 2992697"/>
                <a:gd name="connsiteY101" fmla="*/ 230661 h 1030680"/>
                <a:gd name="connsiteX102" fmla="*/ 2990524 w 2992697"/>
                <a:gd name="connsiteY102" fmla="*/ 232834 h 1030680"/>
                <a:gd name="connsiteX103" fmla="*/ 2989593 w 2992697"/>
                <a:gd name="connsiteY103" fmla="*/ 235939 h 1030680"/>
                <a:gd name="connsiteX104" fmla="*/ 2978106 w 2992697"/>
                <a:gd name="connsiteY104" fmla="*/ 243390 h 1030680"/>
                <a:gd name="connsiteX105" fmla="*/ 2961342 w 2992697"/>
                <a:gd name="connsiteY105" fmla="*/ 250840 h 1030680"/>
                <a:gd name="connsiteX106" fmla="*/ 2941474 w 2992697"/>
                <a:gd name="connsiteY106" fmla="*/ 255186 h 1030680"/>
                <a:gd name="connsiteX107" fmla="*/ 2921605 w 2992697"/>
                <a:gd name="connsiteY107" fmla="*/ 258291 h 1030680"/>
                <a:gd name="connsiteX108" fmla="*/ 2904841 w 2992697"/>
                <a:gd name="connsiteY108" fmla="*/ 260464 h 1030680"/>
                <a:gd name="connsiteX109" fmla="*/ 2907014 w 2992697"/>
                <a:gd name="connsiteY109" fmla="*/ 250840 h 1030680"/>
                <a:gd name="connsiteX110" fmla="*/ 2909187 w 2992697"/>
                <a:gd name="connsiteY110" fmla="*/ 247736 h 1030680"/>
                <a:gd name="connsiteX111" fmla="*/ 2911360 w 2992697"/>
                <a:gd name="connsiteY111" fmla="*/ 243390 h 1030680"/>
                <a:gd name="connsiteX112" fmla="*/ 2912292 w 2992697"/>
                <a:gd name="connsiteY112" fmla="*/ 242458 h 1030680"/>
                <a:gd name="connsiteX113" fmla="*/ 2914465 w 2992697"/>
                <a:gd name="connsiteY113" fmla="*/ 242458 h 1030680"/>
                <a:gd name="connsiteX114" fmla="*/ 2918501 w 2992697"/>
                <a:gd name="connsiteY114" fmla="*/ 240285 h 1030680"/>
                <a:gd name="connsiteX115" fmla="*/ 2919432 w 2992697"/>
                <a:gd name="connsiteY115" fmla="*/ 240285 h 1030680"/>
                <a:gd name="connsiteX116" fmla="*/ 2921605 w 2992697"/>
                <a:gd name="connsiteY116" fmla="*/ 238112 h 1030680"/>
                <a:gd name="connsiteX117" fmla="*/ 2925641 w 2992697"/>
                <a:gd name="connsiteY117" fmla="*/ 235939 h 1030680"/>
                <a:gd name="connsiteX118" fmla="*/ 2930919 w 2992697"/>
                <a:gd name="connsiteY118" fmla="*/ 221037 h 1030680"/>
                <a:gd name="connsiteX119" fmla="*/ 2930919 w 2992697"/>
                <a:gd name="connsiteY119" fmla="*/ 206136 h 1030680"/>
                <a:gd name="connsiteX120" fmla="*/ 2928746 w 2992697"/>
                <a:gd name="connsiteY120" fmla="*/ 192476 h 1030680"/>
                <a:gd name="connsiteX121" fmla="*/ 2931850 w 2992697"/>
                <a:gd name="connsiteY121" fmla="*/ 180990 h 1030680"/>
                <a:gd name="connsiteX122" fmla="*/ 2941163 w 2992697"/>
                <a:gd name="connsiteY122" fmla="*/ 170435 h 1030680"/>
                <a:gd name="connsiteX123" fmla="*/ 2941163 w 2992697"/>
                <a:gd name="connsiteY123" fmla="*/ 165778 h 1030680"/>
                <a:gd name="connsiteX124" fmla="*/ 2941784 w 2992697"/>
                <a:gd name="connsiteY124" fmla="*/ 165778 h 1030680"/>
                <a:gd name="connsiteX125" fmla="*/ 2941784 w 2992697"/>
                <a:gd name="connsiteY125" fmla="*/ 165778 h 1030680"/>
                <a:gd name="connsiteX126" fmla="*/ 148083 w 2992697"/>
                <a:gd name="connsiteY126" fmla="*/ 158327 h 1030680"/>
                <a:gd name="connsiteX127" fmla="*/ 167951 w 2992697"/>
                <a:gd name="connsiteY127" fmla="*/ 180369 h 1030680"/>
                <a:gd name="connsiteX128" fmla="*/ 193097 w 2992697"/>
                <a:gd name="connsiteY128" fmla="*/ 197133 h 1030680"/>
                <a:gd name="connsiteX129" fmla="*/ 224452 w 2992697"/>
                <a:gd name="connsiteY129" fmla="*/ 209861 h 1030680"/>
                <a:gd name="connsiteX130" fmla="*/ 226625 w 2992697"/>
                <a:gd name="connsiteY130" fmla="*/ 227867 h 1030680"/>
                <a:gd name="connsiteX131" fmla="*/ 231903 w 2992697"/>
                <a:gd name="connsiteY131" fmla="*/ 241527 h 1030680"/>
                <a:gd name="connsiteX132" fmla="*/ 237181 w 2992697"/>
                <a:gd name="connsiteY132" fmla="*/ 248978 h 1030680"/>
                <a:gd name="connsiteX133" fmla="*/ 244631 w 2992697"/>
                <a:gd name="connsiteY133" fmla="*/ 256428 h 1030680"/>
                <a:gd name="connsiteX134" fmla="*/ 252082 w 2992697"/>
                <a:gd name="connsiteY134" fmla="*/ 266983 h 1030680"/>
                <a:gd name="connsiteX135" fmla="*/ 239664 w 2992697"/>
                <a:gd name="connsiteY135" fmla="*/ 269157 h 1030680"/>
                <a:gd name="connsiteX136" fmla="*/ 227246 w 2992697"/>
                <a:gd name="connsiteY136" fmla="*/ 271330 h 1030680"/>
                <a:gd name="connsiteX137" fmla="*/ 215760 w 2992697"/>
                <a:gd name="connsiteY137" fmla="*/ 276607 h 1030680"/>
                <a:gd name="connsiteX138" fmla="*/ 208309 w 2992697"/>
                <a:gd name="connsiteY138" fmla="*/ 284058 h 1030680"/>
                <a:gd name="connsiteX139" fmla="*/ 207378 w 2992697"/>
                <a:gd name="connsiteY139" fmla="*/ 287162 h 1030680"/>
                <a:gd name="connsiteX140" fmla="*/ 205205 w 2992697"/>
                <a:gd name="connsiteY140" fmla="*/ 291509 h 1030680"/>
                <a:gd name="connsiteX141" fmla="*/ 203032 w 2992697"/>
                <a:gd name="connsiteY141" fmla="*/ 294613 h 1030680"/>
                <a:gd name="connsiteX142" fmla="*/ 200858 w 2992697"/>
                <a:gd name="connsiteY142" fmla="*/ 296786 h 1030680"/>
                <a:gd name="connsiteX143" fmla="*/ 197754 w 2992697"/>
                <a:gd name="connsiteY143" fmla="*/ 299891 h 1030680"/>
                <a:gd name="connsiteX144" fmla="*/ 186267 w 2992697"/>
                <a:gd name="connsiteY144" fmla="*/ 302064 h 1030680"/>
                <a:gd name="connsiteX145" fmla="*/ 170745 w 2992697"/>
                <a:gd name="connsiteY145" fmla="*/ 304237 h 1030680"/>
                <a:gd name="connsiteX146" fmla="*/ 151808 w 2992697"/>
                <a:gd name="connsiteY146" fmla="*/ 302064 h 1030680"/>
                <a:gd name="connsiteX147" fmla="*/ 137217 w 2992697"/>
                <a:gd name="connsiteY147" fmla="*/ 299891 h 1030680"/>
                <a:gd name="connsiteX148" fmla="*/ 134113 w 2992697"/>
                <a:gd name="connsiteY148" fmla="*/ 289335 h 1030680"/>
                <a:gd name="connsiteX149" fmla="*/ 131939 w 2992697"/>
                <a:gd name="connsiteY149" fmla="*/ 281885 h 1030680"/>
                <a:gd name="connsiteX150" fmla="*/ 129766 w 2992697"/>
                <a:gd name="connsiteY150" fmla="*/ 276607 h 1030680"/>
                <a:gd name="connsiteX151" fmla="*/ 124489 w 2992697"/>
                <a:gd name="connsiteY151" fmla="*/ 266983 h 1030680"/>
                <a:gd name="connsiteX152" fmla="*/ 148393 w 2992697"/>
                <a:gd name="connsiteY152" fmla="*/ 259533 h 1030680"/>
                <a:gd name="connsiteX153" fmla="*/ 148393 w 2992697"/>
                <a:gd name="connsiteY153" fmla="*/ 256428 h 1030680"/>
                <a:gd name="connsiteX154" fmla="*/ 129456 w 2992697"/>
                <a:gd name="connsiteY154" fmla="*/ 254255 h 1030680"/>
                <a:gd name="connsiteX155" fmla="*/ 117038 w 2992697"/>
                <a:gd name="connsiteY155" fmla="*/ 249909 h 1030680"/>
                <a:gd name="connsiteX156" fmla="*/ 107725 w 2992697"/>
                <a:gd name="connsiteY156" fmla="*/ 242458 h 1030680"/>
                <a:gd name="connsiteX157" fmla="*/ 106793 w 2992697"/>
                <a:gd name="connsiteY157" fmla="*/ 237181 h 1030680"/>
                <a:gd name="connsiteX158" fmla="*/ 102758 w 2992697"/>
                <a:gd name="connsiteY158" fmla="*/ 231903 h 1030680"/>
                <a:gd name="connsiteX159" fmla="*/ 100584 w 2992697"/>
                <a:gd name="connsiteY159" fmla="*/ 226625 h 1030680"/>
                <a:gd name="connsiteX160" fmla="*/ 100584 w 2992697"/>
                <a:gd name="connsiteY160" fmla="*/ 220417 h 1030680"/>
                <a:gd name="connsiteX161" fmla="*/ 100584 w 2992697"/>
                <a:gd name="connsiteY161" fmla="*/ 217312 h 1030680"/>
                <a:gd name="connsiteX162" fmla="*/ 100584 w 2992697"/>
                <a:gd name="connsiteY162" fmla="*/ 212966 h 1030680"/>
                <a:gd name="connsiteX163" fmla="*/ 102758 w 2992697"/>
                <a:gd name="connsiteY163" fmla="*/ 212966 h 1030680"/>
                <a:gd name="connsiteX164" fmla="*/ 104931 w 2992697"/>
                <a:gd name="connsiteY164" fmla="*/ 212034 h 1030680"/>
                <a:gd name="connsiteX165" fmla="*/ 107104 w 2992697"/>
                <a:gd name="connsiteY165" fmla="*/ 212034 h 1030680"/>
                <a:gd name="connsiteX166" fmla="*/ 108035 w 2992697"/>
                <a:gd name="connsiteY166" fmla="*/ 212034 h 1030680"/>
                <a:gd name="connsiteX167" fmla="*/ 112071 w 2992697"/>
                <a:gd name="connsiteY167" fmla="*/ 209861 h 1030680"/>
                <a:gd name="connsiteX168" fmla="*/ 113623 w 2992697"/>
                <a:gd name="connsiteY168" fmla="*/ 204894 h 1030680"/>
                <a:gd name="connsiteX169" fmla="*/ 113623 w 2992697"/>
                <a:gd name="connsiteY169" fmla="*/ 198685 h 1030680"/>
                <a:gd name="connsiteX170" fmla="*/ 113623 w 2992697"/>
                <a:gd name="connsiteY170" fmla="*/ 195581 h 1030680"/>
                <a:gd name="connsiteX171" fmla="*/ 114554 w 2992697"/>
                <a:gd name="connsiteY171" fmla="*/ 193408 h 1030680"/>
                <a:gd name="connsiteX172" fmla="*/ 116728 w 2992697"/>
                <a:gd name="connsiteY172" fmla="*/ 190303 h 1030680"/>
                <a:gd name="connsiteX173" fmla="*/ 118901 w 2992697"/>
                <a:gd name="connsiteY173" fmla="*/ 190303 h 1030680"/>
                <a:gd name="connsiteX174" fmla="*/ 121074 w 2992697"/>
                <a:gd name="connsiteY174" fmla="*/ 188130 h 1030680"/>
                <a:gd name="connsiteX175" fmla="*/ 122005 w 2992697"/>
                <a:gd name="connsiteY175" fmla="*/ 188130 h 1030680"/>
                <a:gd name="connsiteX176" fmla="*/ 124178 w 2992697"/>
                <a:gd name="connsiteY176" fmla="*/ 188130 h 1030680"/>
                <a:gd name="connsiteX177" fmla="*/ 127283 w 2992697"/>
                <a:gd name="connsiteY177" fmla="*/ 185957 h 1030680"/>
                <a:gd name="connsiteX178" fmla="*/ 129456 w 2992697"/>
                <a:gd name="connsiteY178" fmla="*/ 178506 h 1030680"/>
                <a:gd name="connsiteX179" fmla="*/ 131629 w 2992697"/>
                <a:gd name="connsiteY179" fmla="*/ 173229 h 1030680"/>
                <a:gd name="connsiteX180" fmla="*/ 133802 w 2992697"/>
                <a:gd name="connsiteY180" fmla="*/ 167951 h 1030680"/>
                <a:gd name="connsiteX181" fmla="*/ 136907 w 2992697"/>
                <a:gd name="connsiteY181" fmla="*/ 162674 h 1030680"/>
                <a:gd name="connsiteX182" fmla="*/ 139080 w 2992697"/>
                <a:gd name="connsiteY182" fmla="*/ 160500 h 1030680"/>
                <a:gd name="connsiteX183" fmla="*/ 141253 w 2992697"/>
                <a:gd name="connsiteY183" fmla="*/ 160500 h 1030680"/>
                <a:gd name="connsiteX184" fmla="*/ 142184 w 2992697"/>
                <a:gd name="connsiteY184" fmla="*/ 158327 h 1030680"/>
                <a:gd name="connsiteX185" fmla="*/ 144357 w 2992697"/>
                <a:gd name="connsiteY185" fmla="*/ 158327 h 1030680"/>
                <a:gd name="connsiteX186" fmla="*/ 148083 w 2992697"/>
                <a:gd name="connsiteY186" fmla="*/ 158327 h 1030680"/>
                <a:gd name="connsiteX187" fmla="*/ 148083 w 2992697"/>
                <a:gd name="connsiteY187" fmla="*/ 158327 h 1030680"/>
                <a:gd name="connsiteX188" fmla="*/ 148083 w 2992697"/>
                <a:gd name="connsiteY188" fmla="*/ 158327 h 1030680"/>
                <a:gd name="connsiteX189" fmla="*/ 1222846 w 2992697"/>
                <a:gd name="connsiteY189" fmla="*/ 138148 h 1030680"/>
                <a:gd name="connsiteX190" fmla="*/ 1228124 w 2992697"/>
                <a:gd name="connsiteY190" fmla="*/ 140322 h 1030680"/>
                <a:gd name="connsiteX191" fmla="*/ 1233401 w 2992697"/>
                <a:gd name="connsiteY191" fmla="*/ 141253 h 1030680"/>
                <a:gd name="connsiteX192" fmla="*/ 1236506 w 2992697"/>
                <a:gd name="connsiteY192" fmla="*/ 143426 h 1030680"/>
                <a:gd name="connsiteX193" fmla="*/ 1242714 w 2992697"/>
                <a:gd name="connsiteY193" fmla="*/ 145599 h 1030680"/>
                <a:gd name="connsiteX194" fmla="*/ 1242714 w 2992697"/>
                <a:gd name="connsiteY194" fmla="*/ 150877 h 1030680"/>
                <a:gd name="connsiteX195" fmla="*/ 1243646 w 2992697"/>
                <a:gd name="connsiteY195" fmla="*/ 155223 h 1030680"/>
                <a:gd name="connsiteX196" fmla="*/ 1243646 w 2992697"/>
                <a:gd name="connsiteY196" fmla="*/ 158327 h 1030680"/>
                <a:gd name="connsiteX197" fmla="*/ 1245819 w 2992697"/>
                <a:gd name="connsiteY197" fmla="*/ 162674 h 1030680"/>
                <a:gd name="connsiteX198" fmla="*/ 1233401 w 2992697"/>
                <a:gd name="connsiteY198" fmla="*/ 162674 h 1030680"/>
                <a:gd name="connsiteX199" fmla="*/ 1231228 w 2992697"/>
                <a:gd name="connsiteY199" fmla="*/ 158327 h 1030680"/>
                <a:gd name="connsiteX200" fmla="*/ 1229055 w 2992697"/>
                <a:gd name="connsiteY200" fmla="*/ 155223 h 1030680"/>
                <a:gd name="connsiteX201" fmla="*/ 1225950 w 2992697"/>
                <a:gd name="connsiteY201" fmla="*/ 150877 h 1030680"/>
                <a:gd name="connsiteX202" fmla="*/ 1223777 w 2992697"/>
                <a:gd name="connsiteY202" fmla="*/ 148704 h 1030680"/>
                <a:gd name="connsiteX203" fmla="*/ 1223777 w 2992697"/>
                <a:gd name="connsiteY203" fmla="*/ 143426 h 1030680"/>
                <a:gd name="connsiteX204" fmla="*/ 1222846 w 2992697"/>
                <a:gd name="connsiteY204" fmla="*/ 138148 h 1030680"/>
                <a:gd name="connsiteX205" fmla="*/ 1222846 w 2992697"/>
                <a:gd name="connsiteY205" fmla="*/ 138148 h 1030680"/>
                <a:gd name="connsiteX206" fmla="*/ 1222846 w 2992697"/>
                <a:gd name="connsiteY206" fmla="*/ 138148 h 1030680"/>
                <a:gd name="connsiteX207" fmla="*/ 1730114 w 2992697"/>
                <a:gd name="connsiteY207" fmla="*/ 113934 h 1030680"/>
                <a:gd name="connsiteX208" fmla="*/ 1736323 w 2992697"/>
                <a:gd name="connsiteY208" fmla="*/ 123557 h 1030680"/>
                <a:gd name="connsiteX209" fmla="*/ 1741601 w 2992697"/>
                <a:gd name="connsiteY209" fmla="*/ 141563 h 1030680"/>
                <a:gd name="connsiteX210" fmla="*/ 1749051 w 2992697"/>
                <a:gd name="connsiteY210" fmla="*/ 158327 h 1030680"/>
                <a:gd name="connsiteX211" fmla="*/ 1758365 w 2992697"/>
                <a:gd name="connsiteY211" fmla="*/ 175091 h 1030680"/>
                <a:gd name="connsiteX212" fmla="*/ 1763642 w 2992697"/>
                <a:gd name="connsiteY212" fmla="*/ 182542 h 1030680"/>
                <a:gd name="connsiteX213" fmla="*/ 1766747 w 2992697"/>
                <a:gd name="connsiteY213" fmla="*/ 178196 h 1030680"/>
                <a:gd name="connsiteX214" fmla="*/ 1768920 w 2992697"/>
                <a:gd name="connsiteY214" fmla="*/ 177265 h 1030680"/>
                <a:gd name="connsiteX215" fmla="*/ 1772956 w 2992697"/>
                <a:gd name="connsiteY215" fmla="*/ 177265 h 1030680"/>
                <a:gd name="connsiteX216" fmla="*/ 1776060 w 2992697"/>
                <a:gd name="connsiteY216" fmla="*/ 175091 h 1030680"/>
                <a:gd name="connsiteX217" fmla="*/ 1783511 w 2992697"/>
                <a:gd name="connsiteY217" fmla="*/ 175091 h 1030680"/>
                <a:gd name="connsiteX218" fmla="*/ 1783511 w 2992697"/>
                <a:gd name="connsiteY218" fmla="*/ 178196 h 1030680"/>
                <a:gd name="connsiteX219" fmla="*/ 1787547 w 2992697"/>
                <a:gd name="connsiteY219" fmla="*/ 178196 h 1030680"/>
                <a:gd name="connsiteX220" fmla="*/ 1787547 w 2992697"/>
                <a:gd name="connsiteY220" fmla="*/ 189682 h 1030680"/>
                <a:gd name="connsiteX221" fmla="*/ 1759296 w 2992697"/>
                <a:gd name="connsiteY221" fmla="*/ 192787 h 1030680"/>
                <a:gd name="connsiteX222" fmla="*/ 1756192 w 2992697"/>
                <a:gd name="connsiteY222" fmla="*/ 222279 h 1030680"/>
                <a:gd name="connsiteX223" fmla="*/ 1746878 w 2992697"/>
                <a:gd name="connsiteY223" fmla="*/ 246494 h 1030680"/>
                <a:gd name="connsiteX224" fmla="*/ 1739428 w 2992697"/>
                <a:gd name="connsiteY224" fmla="*/ 270709 h 1030680"/>
                <a:gd name="connsiteX225" fmla="*/ 1736323 w 2992697"/>
                <a:gd name="connsiteY225" fmla="*/ 290888 h 1030680"/>
                <a:gd name="connsiteX226" fmla="*/ 1734150 w 2992697"/>
                <a:gd name="connsiteY226" fmla="*/ 311067 h 1030680"/>
                <a:gd name="connsiteX227" fmla="*/ 1734150 w 2992697"/>
                <a:gd name="connsiteY227" fmla="*/ 327831 h 1030680"/>
                <a:gd name="connsiteX228" fmla="*/ 1730114 w 2992697"/>
                <a:gd name="connsiteY228" fmla="*/ 343664 h 1030680"/>
                <a:gd name="connsiteX229" fmla="*/ 1727010 w 2992697"/>
                <a:gd name="connsiteY229" fmla="*/ 343664 h 1030680"/>
                <a:gd name="connsiteX230" fmla="*/ 1727010 w 2992697"/>
                <a:gd name="connsiteY230" fmla="*/ 340559 h 1030680"/>
                <a:gd name="connsiteX231" fmla="*/ 1721732 w 2992697"/>
                <a:gd name="connsiteY231" fmla="*/ 333108 h 1030680"/>
                <a:gd name="connsiteX232" fmla="*/ 1712419 w 2992697"/>
                <a:gd name="connsiteY232" fmla="*/ 323485 h 1030680"/>
                <a:gd name="connsiteX233" fmla="*/ 1701864 w 2992697"/>
                <a:gd name="connsiteY233" fmla="*/ 310756 h 1030680"/>
                <a:gd name="connsiteX234" fmla="*/ 1692550 w 2992697"/>
                <a:gd name="connsiteY234" fmla="*/ 298028 h 1030680"/>
                <a:gd name="connsiteX235" fmla="*/ 1685100 w 2992697"/>
                <a:gd name="connsiteY235" fmla="*/ 285300 h 1030680"/>
                <a:gd name="connsiteX236" fmla="*/ 1681064 w 2992697"/>
                <a:gd name="connsiteY236" fmla="*/ 273813 h 1030680"/>
                <a:gd name="connsiteX237" fmla="*/ 1683237 w 2992697"/>
                <a:gd name="connsiteY237" fmla="*/ 266363 h 1030680"/>
                <a:gd name="connsiteX238" fmla="*/ 1687273 w 2992697"/>
                <a:gd name="connsiteY238" fmla="*/ 264189 h 1030680"/>
                <a:gd name="connsiteX239" fmla="*/ 1690377 w 2992697"/>
                <a:gd name="connsiteY239" fmla="*/ 264189 h 1030680"/>
                <a:gd name="connsiteX240" fmla="*/ 1692550 w 2992697"/>
                <a:gd name="connsiteY240" fmla="*/ 264189 h 1030680"/>
                <a:gd name="connsiteX241" fmla="*/ 1694723 w 2992697"/>
                <a:gd name="connsiteY241" fmla="*/ 264189 h 1030680"/>
                <a:gd name="connsiteX242" fmla="*/ 1695655 w 2992697"/>
                <a:gd name="connsiteY242" fmla="*/ 264189 h 1030680"/>
                <a:gd name="connsiteX243" fmla="*/ 1697828 w 2992697"/>
                <a:gd name="connsiteY243" fmla="*/ 264189 h 1030680"/>
                <a:gd name="connsiteX244" fmla="*/ 1700001 w 2992697"/>
                <a:gd name="connsiteY244" fmla="*/ 263879 h 1030680"/>
                <a:gd name="connsiteX245" fmla="*/ 1703106 w 2992697"/>
                <a:gd name="connsiteY245" fmla="*/ 259533 h 1030680"/>
                <a:gd name="connsiteX246" fmla="*/ 1700001 w 2992697"/>
                <a:gd name="connsiteY246" fmla="*/ 259533 h 1030680"/>
                <a:gd name="connsiteX247" fmla="*/ 1700001 w 2992697"/>
                <a:gd name="connsiteY247" fmla="*/ 256428 h 1030680"/>
                <a:gd name="connsiteX248" fmla="*/ 1683237 w 2992697"/>
                <a:gd name="connsiteY248" fmla="*/ 254255 h 1030680"/>
                <a:gd name="connsiteX249" fmla="*/ 1673924 w 2992697"/>
                <a:gd name="connsiteY249" fmla="*/ 248978 h 1030680"/>
                <a:gd name="connsiteX250" fmla="*/ 1666473 w 2992697"/>
                <a:gd name="connsiteY250" fmla="*/ 239354 h 1030680"/>
                <a:gd name="connsiteX251" fmla="*/ 1673924 w 2992697"/>
                <a:gd name="connsiteY251" fmla="*/ 237181 h 1030680"/>
                <a:gd name="connsiteX252" fmla="*/ 1680132 w 2992697"/>
                <a:gd name="connsiteY252" fmla="*/ 235007 h 1030680"/>
                <a:gd name="connsiteX253" fmla="*/ 1683237 w 2992697"/>
                <a:gd name="connsiteY253" fmla="*/ 234076 h 1030680"/>
                <a:gd name="connsiteX254" fmla="*/ 1687273 w 2992697"/>
                <a:gd name="connsiteY254" fmla="*/ 231903 h 1030680"/>
                <a:gd name="connsiteX255" fmla="*/ 1690377 w 2992697"/>
                <a:gd name="connsiteY255" fmla="*/ 229730 h 1030680"/>
                <a:gd name="connsiteX256" fmla="*/ 1694413 w 2992697"/>
                <a:gd name="connsiteY256" fmla="*/ 226625 h 1030680"/>
                <a:gd name="connsiteX257" fmla="*/ 1694413 w 2992697"/>
                <a:gd name="connsiteY257" fmla="*/ 222279 h 1030680"/>
                <a:gd name="connsiteX258" fmla="*/ 1679822 w 2992697"/>
                <a:gd name="connsiteY258" fmla="*/ 222279 h 1030680"/>
                <a:gd name="connsiteX259" fmla="*/ 1675786 w 2992697"/>
                <a:gd name="connsiteY259" fmla="*/ 224452 h 1030680"/>
                <a:gd name="connsiteX260" fmla="*/ 1672682 w 2992697"/>
                <a:gd name="connsiteY260" fmla="*/ 224452 h 1030680"/>
                <a:gd name="connsiteX261" fmla="*/ 1668646 w 2992697"/>
                <a:gd name="connsiteY261" fmla="*/ 226625 h 1030680"/>
                <a:gd name="connsiteX262" fmla="*/ 1663369 w 2992697"/>
                <a:gd name="connsiteY262" fmla="*/ 226625 h 1030680"/>
                <a:gd name="connsiteX263" fmla="*/ 1654055 w 2992697"/>
                <a:gd name="connsiteY263" fmla="*/ 209861 h 1030680"/>
                <a:gd name="connsiteX264" fmla="*/ 1643500 w 2992697"/>
                <a:gd name="connsiteY264" fmla="*/ 193097 h 1030680"/>
                <a:gd name="connsiteX265" fmla="*/ 1644431 w 2992697"/>
                <a:gd name="connsiteY265" fmla="*/ 187820 h 1030680"/>
                <a:gd name="connsiteX266" fmla="*/ 1644431 w 2992697"/>
                <a:gd name="connsiteY266" fmla="*/ 184715 h 1030680"/>
                <a:gd name="connsiteX267" fmla="*/ 1646604 w 2992697"/>
                <a:gd name="connsiteY267" fmla="*/ 182542 h 1030680"/>
                <a:gd name="connsiteX268" fmla="*/ 1648778 w 2992697"/>
                <a:gd name="connsiteY268" fmla="*/ 178196 h 1030680"/>
                <a:gd name="connsiteX269" fmla="*/ 1648778 w 2992697"/>
                <a:gd name="connsiteY269" fmla="*/ 175091 h 1030680"/>
                <a:gd name="connsiteX270" fmla="*/ 1650951 w 2992697"/>
                <a:gd name="connsiteY270" fmla="*/ 169814 h 1030680"/>
                <a:gd name="connsiteX271" fmla="*/ 1646915 w 2992697"/>
                <a:gd name="connsiteY271" fmla="*/ 169814 h 1030680"/>
                <a:gd name="connsiteX272" fmla="*/ 1646915 w 2992697"/>
                <a:gd name="connsiteY272" fmla="*/ 165468 h 1030680"/>
                <a:gd name="connsiteX273" fmla="*/ 1643810 w 2992697"/>
                <a:gd name="connsiteY273" fmla="*/ 167641 h 1030680"/>
                <a:gd name="connsiteX274" fmla="*/ 1641637 w 2992697"/>
                <a:gd name="connsiteY274" fmla="*/ 167641 h 1030680"/>
                <a:gd name="connsiteX275" fmla="*/ 1639464 w 2992697"/>
                <a:gd name="connsiteY275" fmla="*/ 167641 h 1030680"/>
                <a:gd name="connsiteX276" fmla="*/ 1639464 w 2992697"/>
                <a:gd name="connsiteY276" fmla="*/ 167641 h 1030680"/>
                <a:gd name="connsiteX277" fmla="*/ 1637291 w 2992697"/>
                <a:gd name="connsiteY277" fmla="*/ 167641 h 1030680"/>
                <a:gd name="connsiteX278" fmla="*/ 1637291 w 2992697"/>
                <a:gd name="connsiteY278" fmla="*/ 165468 h 1030680"/>
                <a:gd name="connsiteX279" fmla="*/ 1634187 w 2992697"/>
                <a:gd name="connsiteY279" fmla="*/ 162363 h 1030680"/>
                <a:gd name="connsiteX280" fmla="*/ 1632013 w 2992697"/>
                <a:gd name="connsiteY280" fmla="*/ 158017 h 1030680"/>
                <a:gd name="connsiteX281" fmla="*/ 1629840 w 2992697"/>
                <a:gd name="connsiteY281" fmla="*/ 154912 h 1030680"/>
                <a:gd name="connsiteX282" fmla="*/ 1628909 w 2992697"/>
                <a:gd name="connsiteY282" fmla="*/ 152739 h 1030680"/>
                <a:gd name="connsiteX283" fmla="*/ 1628909 w 2992697"/>
                <a:gd name="connsiteY283" fmla="*/ 147462 h 1030680"/>
                <a:gd name="connsiteX284" fmla="*/ 1626736 w 2992697"/>
                <a:gd name="connsiteY284" fmla="*/ 141253 h 1030680"/>
                <a:gd name="connsiteX285" fmla="*/ 1646604 w 2992697"/>
                <a:gd name="connsiteY285" fmla="*/ 128525 h 1030680"/>
                <a:gd name="connsiteX286" fmla="*/ 1666473 w 2992697"/>
                <a:gd name="connsiteY286" fmla="*/ 117969 h 1030680"/>
                <a:gd name="connsiteX287" fmla="*/ 1668646 w 2992697"/>
                <a:gd name="connsiteY287" fmla="*/ 123247 h 1030680"/>
                <a:gd name="connsiteX288" fmla="*/ 1670819 w 2992697"/>
                <a:gd name="connsiteY288" fmla="*/ 128525 h 1030680"/>
                <a:gd name="connsiteX289" fmla="*/ 1672992 w 2992697"/>
                <a:gd name="connsiteY289" fmla="*/ 130698 h 1030680"/>
                <a:gd name="connsiteX290" fmla="*/ 1676097 w 2992697"/>
                <a:gd name="connsiteY290" fmla="*/ 132871 h 1030680"/>
                <a:gd name="connsiteX291" fmla="*/ 1678270 w 2992697"/>
                <a:gd name="connsiteY291" fmla="*/ 132871 h 1030680"/>
                <a:gd name="connsiteX292" fmla="*/ 1680443 w 2992697"/>
                <a:gd name="connsiteY292" fmla="*/ 133802 h 1030680"/>
                <a:gd name="connsiteX293" fmla="*/ 1683547 w 2992697"/>
                <a:gd name="connsiteY293" fmla="*/ 135975 h 1030680"/>
                <a:gd name="connsiteX294" fmla="*/ 1687583 w 2992697"/>
                <a:gd name="connsiteY294" fmla="*/ 138148 h 1030680"/>
                <a:gd name="connsiteX295" fmla="*/ 1690688 w 2992697"/>
                <a:gd name="connsiteY295" fmla="*/ 148704 h 1030680"/>
                <a:gd name="connsiteX296" fmla="*/ 1692861 w 2992697"/>
                <a:gd name="connsiteY296" fmla="*/ 162363 h 1030680"/>
                <a:gd name="connsiteX297" fmla="*/ 1695034 w 2992697"/>
                <a:gd name="connsiteY297" fmla="*/ 175091 h 1030680"/>
                <a:gd name="connsiteX298" fmla="*/ 1703416 w 2992697"/>
                <a:gd name="connsiteY298" fmla="*/ 175091 h 1030680"/>
                <a:gd name="connsiteX299" fmla="*/ 1703416 w 2992697"/>
                <a:gd name="connsiteY299" fmla="*/ 165468 h 1030680"/>
                <a:gd name="connsiteX300" fmla="*/ 1700311 w 2992697"/>
                <a:gd name="connsiteY300" fmla="*/ 154912 h 1030680"/>
                <a:gd name="connsiteX301" fmla="*/ 1700311 w 2992697"/>
                <a:gd name="connsiteY301" fmla="*/ 141253 h 1030680"/>
                <a:gd name="connsiteX302" fmla="*/ 1703416 w 2992697"/>
                <a:gd name="connsiteY302" fmla="*/ 128525 h 1030680"/>
                <a:gd name="connsiteX303" fmla="*/ 1707452 w 2992697"/>
                <a:gd name="connsiteY303" fmla="*/ 117969 h 1030680"/>
                <a:gd name="connsiteX304" fmla="*/ 1730114 w 2992697"/>
                <a:gd name="connsiteY304" fmla="*/ 113934 h 1030680"/>
                <a:gd name="connsiteX305" fmla="*/ 1730114 w 2992697"/>
                <a:gd name="connsiteY305" fmla="*/ 113934 h 1030680"/>
                <a:gd name="connsiteX306" fmla="*/ 1730114 w 2992697"/>
                <a:gd name="connsiteY306" fmla="*/ 113934 h 1030680"/>
                <a:gd name="connsiteX307" fmla="*/ 2755827 w 2992697"/>
                <a:gd name="connsiteY307" fmla="*/ 104620 h 1030680"/>
                <a:gd name="connsiteX308" fmla="*/ 2761105 w 2992697"/>
                <a:gd name="connsiteY308" fmla="*/ 108966 h 1030680"/>
                <a:gd name="connsiteX309" fmla="*/ 2765140 w 2992697"/>
                <a:gd name="connsiteY309" fmla="*/ 112071 h 1030680"/>
                <a:gd name="connsiteX310" fmla="*/ 2770418 w 2992697"/>
                <a:gd name="connsiteY310" fmla="*/ 112071 h 1030680"/>
                <a:gd name="connsiteX311" fmla="*/ 2775696 w 2992697"/>
                <a:gd name="connsiteY311" fmla="*/ 112071 h 1030680"/>
                <a:gd name="connsiteX312" fmla="*/ 2785009 w 2992697"/>
                <a:gd name="connsiteY312" fmla="*/ 114244 h 1030680"/>
                <a:gd name="connsiteX313" fmla="*/ 2782836 w 2992697"/>
                <a:gd name="connsiteY313" fmla="*/ 118590 h 1030680"/>
                <a:gd name="connsiteX314" fmla="*/ 2782836 w 2992697"/>
                <a:gd name="connsiteY314" fmla="*/ 119522 h 1030680"/>
                <a:gd name="connsiteX315" fmla="*/ 2782836 w 2992697"/>
                <a:gd name="connsiteY315" fmla="*/ 121695 h 1030680"/>
                <a:gd name="connsiteX316" fmla="*/ 2781905 w 2992697"/>
                <a:gd name="connsiteY316" fmla="*/ 123868 h 1030680"/>
                <a:gd name="connsiteX317" fmla="*/ 2781905 w 2992697"/>
                <a:gd name="connsiteY317" fmla="*/ 126041 h 1030680"/>
                <a:gd name="connsiteX318" fmla="*/ 2768245 w 2992697"/>
                <a:gd name="connsiteY318" fmla="*/ 133492 h 1030680"/>
                <a:gd name="connsiteX319" fmla="*/ 2750550 w 2992697"/>
                <a:gd name="connsiteY319" fmla="*/ 136596 h 1030680"/>
                <a:gd name="connsiteX320" fmla="*/ 2731613 w 2992697"/>
                <a:gd name="connsiteY320" fmla="*/ 138769 h 1030680"/>
                <a:gd name="connsiteX321" fmla="*/ 2730681 w 2992697"/>
                <a:gd name="connsiteY321" fmla="*/ 134423 h 1030680"/>
                <a:gd name="connsiteX322" fmla="*/ 2730681 w 2992697"/>
                <a:gd name="connsiteY322" fmla="*/ 131319 h 1030680"/>
                <a:gd name="connsiteX323" fmla="*/ 2728508 w 2992697"/>
                <a:gd name="connsiteY323" fmla="*/ 126972 h 1030680"/>
                <a:gd name="connsiteX324" fmla="*/ 2728508 w 2992697"/>
                <a:gd name="connsiteY324" fmla="*/ 121695 h 1030680"/>
                <a:gd name="connsiteX325" fmla="*/ 2733786 w 2992697"/>
                <a:gd name="connsiteY325" fmla="*/ 118590 h 1030680"/>
                <a:gd name="connsiteX326" fmla="*/ 2737821 w 2992697"/>
                <a:gd name="connsiteY326" fmla="*/ 114244 h 1030680"/>
                <a:gd name="connsiteX327" fmla="*/ 2740926 w 2992697"/>
                <a:gd name="connsiteY327" fmla="*/ 112071 h 1030680"/>
                <a:gd name="connsiteX328" fmla="*/ 2744961 w 2992697"/>
                <a:gd name="connsiteY328" fmla="*/ 108966 h 1030680"/>
                <a:gd name="connsiteX329" fmla="*/ 2748066 w 2992697"/>
                <a:gd name="connsiteY329" fmla="*/ 106793 h 1030680"/>
                <a:gd name="connsiteX330" fmla="*/ 2755827 w 2992697"/>
                <a:gd name="connsiteY330" fmla="*/ 104620 h 1030680"/>
                <a:gd name="connsiteX331" fmla="*/ 2755827 w 2992697"/>
                <a:gd name="connsiteY331" fmla="*/ 104620 h 1030680"/>
                <a:gd name="connsiteX332" fmla="*/ 2755827 w 2992697"/>
                <a:gd name="connsiteY332" fmla="*/ 104620 h 1030680"/>
                <a:gd name="connsiteX333" fmla="*/ 2195472 w 2992697"/>
                <a:gd name="connsiteY333" fmla="*/ 104620 h 1030680"/>
                <a:gd name="connsiteX334" fmla="*/ 2210063 w 2992697"/>
                <a:gd name="connsiteY334" fmla="*/ 106793 h 1030680"/>
                <a:gd name="connsiteX335" fmla="*/ 2220619 w 2992697"/>
                <a:gd name="connsiteY335" fmla="*/ 112071 h 1030680"/>
                <a:gd name="connsiteX336" fmla="*/ 2231174 w 2992697"/>
                <a:gd name="connsiteY336" fmla="*/ 118280 h 1030680"/>
                <a:gd name="connsiteX337" fmla="*/ 2228069 w 2992697"/>
                <a:gd name="connsiteY337" fmla="*/ 121384 h 1030680"/>
                <a:gd name="connsiteX338" fmla="*/ 2225896 w 2992697"/>
                <a:gd name="connsiteY338" fmla="*/ 126662 h 1030680"/>
                <a:gd name="connsiteX339" fmla="*/ 2222792 w 2992697"/>
                <a:gd name="connsiteY339" fmla="*/ 128835 h 1030680"/>
                <a:gd name="connsiteX340" fmla="*/ 2217514 w 2992697"/>
                <a:gd name="connsiteY340" fmla="*/ 131008 h 1030680"/>
                <a:gd name="connsiteX341" fmla="*/ 2211305 w 2992697"/>
                <a:gd name="connsiteY341" fmla="*/ 133181 h 1030680"/>
                <a:gd name="connsiteX342" fmla="*/ 2203855 w 2992697"/>
                <a:gd name="connsiteY342" fmla="*/ 133181 h 1030680"/>
                <a:gd name="connsiteX343" fmla="*/ 2198577 w 2992697"/>
                <a:gd name="connsiteY343" fmla="*/ 136286 h 1030680"/>
                <a:gd name="connsiteX344" fmla="*/ 2193300 w 2992697"/>
                <a:gd name="connsiteY344" fmla="*/ 136286 h 1030680"/>
                <a:gd name="connsiteX345" fmla="*/ 2188022 w 2992697"/>
                <a:gd name="connsiteY345" fmla="*/ 138459 h 1030680"/>
                <a:gd name="connsiteX346" fmla="*/ 2180571 w 2992697"/>
                <a:gd name="connsiteY346" fmla="*/ 138459 h 1030680"/>
                <a:gd name="connsiteX347" fmla="*/ 2180571 w 2992697"/>
                <a:gd name="connsiteY347" fmla="*/ 126972 h 1030680"/>
                <a:gd name="connsiteX348" fmla="*/ 2181502 w 2992697"/>
                <a:gd name="connsiteY348" fmla="*/ 119522 h 1030680"/>
                <a:gd name="connsiteX349" fmla="*/ 2188953 w 2992697"/>
                <a:gd name="connsiteY349" fmla="*/ 114244 h 1030680"/>
                <a:gd name="connsiteX350" fmla="*/ 2195472 w 2992697"/>
                <a:gd name="connsiteY350" fmla="*/ 104620 h 1030680"/>
                <a:gd name="connsiteX351" fmla="*/ 2195472 w 2992697"/>
                <a:gd name="connsiteY351" fmla="*/ 104620 h 1030680"/>
                <a:gd name="connsiteX352" fmla="*/ 2195472 w 2992697"/>
                <a:gd name="connsiteY352" fmla="*/ 104620 h 1030680"/>
                <a:gd name="connsiteX353" fmla="*/ 798156 w 2992697"/>
                <a:gd name="connsiteY353" fmla="*/ 104620 h 1030680"/>
                <a:gd name="connsiteX354" fmla="*/ 812747 w 2992697"/>
                <a:gd name="connsiteY354" fmla="*/ 104620 h 1030680"/>
                <a:gd name="connsiteX355" fmla="*/ 815852 w 2992697"/>
                <a:gd name="connsiteY355" fmla="*/ 114244 h 1030680"/>
                <a:gd name="connsiteX356" fmla="*/ 819887 w 2992697"/>
                <a:gd name="connsiteY356" fmla="*/ 119522 h 1030680"/>
                <a:gd name="connsiteX357" fmla="*/ 822992 w 2992697"/>
                <a:gd name="connsiteY357" fmla="*/ 126972 h 1030680"/>
                <a:gd name="connsiteX358" fmla="*/ 825165 w 2992697"/>
                <a:gd name="connsiteY358" fmla="*/ 138459 h 1030680"/>
                <a:gd name="connsiteX359" fmla="*/ 822060 w 2992697"/>
                <a:gd name="connsiteY359" fmla="*/ 138459 h 1030680"/>
                <a:gd name="connsiteX360" fmla="*/ 810574 w 2992697"/>
                <a:gd name="connsiteY360" fmla="*/ 131008 h 1030680"/>
                <a:gd name="connsiteX361" fmla="*/ 803123 w 2992697"/>
                <a:gd name="connsiteY361" fmla="*/ 123557 h 1030680"/>
                <a:gd name="connsiteX362" fmla="*/ 797846 w 2992697"/>
                <a:gd name="connsiteY362" fmla="*/ 116107 h 1030680"/>
                <a:gd name="connsiteX363" fmla="*/ 797846 w 2992697"/>
                <a:gd name="connsiteY363" fmla="*/ 104620 h 1030680"/>
                <a:gd name="connsiteX364" fmla="*/ 798156 w 2992697"/>
                <a:gd name="connsiteY364" fmla="*/ 104620 h 1030680"/>
                <a:gd name="connsiteX365" fmla="*/ 798156 w 2992697"/>
                <a:gd name="connsiteY365" fmla="*/ 104620 h 1030680"/>
                <a:gd name="connsiteX366" fmla="*/ 2852997 w 2992697"/>
                <a:gd name="connsiteY366" fmla="*/ 81337 h 1030680"/>
                <a:gd name="connsiteX367" fmla="*/ 2856101 w 2992697"/>
                <a:gd name="connsiteY367" fmla="*/ 81337 h 1030680"/>
                <a:gd name="connsiteX368" fmla="*/ 2860137 w 2992697"/>
                <a:gd name="connsiteY368" fmla="*/ 83510 h 1030680"/>
                <a:gd name="connsiteX369" fmla="*/ 2861068 w 2992697"/>
                <a:gd name="connsiteY369" fmla="*/ 83510 h 1030680"/>
                <a:gd name="connsiteX370" fmla="*/ 2863241 w 2992697"/>
                <a:gd name="connsiteY370" fmla="*/ 83510 h 1030680"/>
                <a:gd name="connsiteX371" fmla="*/ 2865415 w 2992697"/>
                <a:gd name="connsiteY371" fmla="*/ 84441 h 1030680"/>
                <a:gd name="connsiteX372" fmla="*/ 2861379 w 2992697"/>
                <a:gd name="connsiteY372" fmla="*/ 88788 h 1030680"/>
                <a:gd name="connsiteX373" fmla="*/ 2858274 w 2992697"/>
                <a:gd name="connsiteY373" fmla="*/ 91892 h 1030680"/>
                <a:gd name="connsiteX374" fmla="*/ 2856101 w 2992697"/>
                <a:gd name="connsiteY374" fmla="*/ 97170 h 1030680"/>
                <a:gd name="connsiteX375" fmla="*/ 2853928 w 2992697"/>
                <a:gd name="connsiteY375" fmla="*/ 101516 h 1030680"/>
                <a:gd name="connsiteX376" fmla="*/ 2852997 w 2992697"/>
                <a:gd name="connsiteY376" fmla="*/ 108966 h 1030680"/>
                <a:gd name="connsiteX377" fmla="*/ 2856101 w 2992697"/>
                <a:gd name="connsiteY377" fmla="*/ 108966 h 1030680"/>
                <a:gd name="connsiteX378" fmla="*/ 2860137 w 2992697"/>
                <a:gd name="connsiteY378" fmla="*/ 103689 h 1030680"/>
                <a:gd name="connsiteX379" fmla="*/ 2863241 w 2992697"/>
                <a:gd name="connsiteY379" fmla="*/ 99343 h 1030680"/>
                <a:gd name="connsiteX380" fmla="*/ 2867277 w 2992697"/>
                <a:gd name="connsiteY380" fmla="*/ 96238 h 1030680"/>
                <a:gd name="connsiteX381" fmla="*/ 2872555 w 2992697"/>
                <a:gd name="connsiteY381" fmla="*/ 94065 h 1030680"/>
                <a:gd name="connsiteX382" fmla="*/ 2883110 w 2992697"/>
                <a:gd name="connsiteY382" fmla="*/ 104620 h 1030680"/>
                <a:gd name="connsiteX383" fmla="*/ 2896770 w 2992697"/>
                <a:gd name="connsiteY383" fmla="*/ 114244 h 1030680"/>
                <a:gd name="connsiteX384" fmla="*/ 2905151 w 2992697"/>
                <a:gd name="connsiteY384" fmla="*/ 121695 h 1030680"/>
                <a:gd name="connsiteX385" fmla="*/ 2905151 w 2992697"/>
                <a:gd name="connsiteY385" fmla="*/ 145910 h 1030680"/>
                <a:gd name="connsiteX386" fmla="*/ 2911360 w 2992697"/>
                <a:gd name="connsiteY386" fmla="*/ 151187 h 1030680"/>
                <a:gd name="connsiteX387" fmla="*/ 2916638 w 2992697"/>
                <a:gd name="connsiteY387" fmla="*/ 155533 h 1030680"/>
                <a:gd name="connsiteX388" fmla="*/ 2921916 w 2992697"/>
                <a:gd name="connsiteY388" fmla="*/ 156465 h 1030680"/>
                <a:gd name="connsiteX389" fmla="*/ 2925952 w 2992697"/>
                <a:gd name="connsiteY389" fmla="*/ 163915 h 1030680"/>
                <a:gd name="connsiteX390" fmla="*/ 2929056 w 2992697"/>
                <a:gd name="connsiteY390" fmla="*/ 178817 h 1030680"/>
                <a:gd name="connsiteX391" fmla="*/ 2921605 w 2992697"/>
                <a:gd name="connsiteY391" fmla="*/ 188441 h 1030680"/>
                <a:gd name="connsiteX392" fmla="*/ 2918501 w 2992697"/>
                <a:gd name="connsiteY392" fmla="*/ 198064 h 1030680"/>
                <a:gd name="connsiteX393" fmla="*/ 2911050 w 2992697"/>
                <a:gd name="connsiteY393" fmla="*/ 203342 h 1030680"/>
                <a:gd name="connsiteX394" fmla="*/ 2901737 w 2992697"/>
                <a:gd name="connsiteY394" fmla="*/ 205515 h 1030680"/>
                <a:gd name="connsiteX395" fmla="*/ 2884972 w 2992697"/>
                <a:gd name="connsiteY395" fmla="*/ 206446 h 1030680"/>
                <a:gd name="connsiteX396" fmla="*/ 2872555 w 2992697"/>
                <a:gd name="connsiteY396" fmla="*/ 195891 h 1030680"/>
                <a:gd name="connsiteX397" fmla="*/ 2853618 w 2992697"/>
                <a:gd name="connsiteY397" fmla="*/ 186267 h 1030680"/>
                <a:gd name="connsiteX398" fmla="*/ 2833749 w 2992697"/>
                <a:gd name="connsiteY398" fmla="*/ 180990 h 1030680"/>
                <a:gd name="connsiteX399" fmla="*/ 2813881 w 2992697"/>
                <a:gd name="connsiteY399" fmla="*/ 173539 h 1030680"/>
                <a:gd name="connsiteX400" fmla="*/ 2796185 w 2992697"/>
                <a:gd name="connsiteY400" fmla="*/ 166089 h 1030680"/>
                <a:gd name="connsiteX401" fmla="*/ 2784699 w 2992697"/>
                <a:gd name="connsiteY401" fmla="*/ 155533 h 1030680"/>
                <a:gd name="connsiteX402" fmla="*/ 2792149 w 2992697"/>
                <a:gd name="connsiteY402" fmla="*/ 151187 h 1030680"/>
                <a:gd name="connsiteX403" fmla="*/ 2797427 w 2992697"/>
                <a:gd name="connsiteY403" fmla="*/ 148083 h 1030680"/>
                <a:gd name="connsiteX404" fmla="*/ 2801463 w 2992697"/>
                <a:gd name="connsiteY404" fmla="*/ 143736 h 1030680"/>
                <a:gd name="connsiteX405" fmla="*/ 2803636 w 2992697"/>
                <a:gd name="connsiteY405" fmla="*/ 138459 h 1030680"/>
                <a:gd name="connsiteX406" fmla="*/ 2804567 w 2992697"/>
                <a:gd name="connsiteY406" fmla="*/ 128835 h 1030680"/>
                <a:gd name="connsiteX407" fmla="*/ 2803636 w 2992697"/>
                <a:gd name="connsiteY407" fmla="*/ 125731 h 1030680"/>
                <a:gd name="connsiteX408" fmla="*/ 2801463 w 2992697"/>
                <a:gd name="connsiteY408" fmla="*/ 119522 h 1030680"/>
                <a:gd name="connsiteX409" fmla="*/ 2801463 w 2992697"/>
                <a:gd name="connsiteY409" fmla="*/ 111760 h 1030680"/>
                <a:gd name="connsiteX410" fmla="*/ 2801463 w 2992697"/>
                <a:gd name="connsiteY410" fmla="*/ 104310 h 1030680"/>
                <a:gd name="connsiteX411" fmla="*/ 2801463 w 2992697"/>
                <a:gd name="connsiteY411" fmla="*/ 103378 h 1030680"/>
                <a:gd name="connsiteX412" fmla="*/ 2803636 w 2992697"/>
                <a:gd name="connsiteY412" fmla="*/ 103378 h 1030680"/>
                <a:gd name="connsiteX413" fmla="*/ 2803636 w 2992697"/>
                <a:gd name="connsiteY413" fmla="*/ 103378 h 1030680"/>
                <a:gd name="connsiteX414" fmla="*/ 2803636 w 2992697"/>
                <a:gd name="connsiteY414" fmla="*/ 103378 h 1030680"/>
                <a:gd name="connsiteX415" fmla="*/ 2803636 w 2992697"/>
                <a:gd name="connsiteY415" fmla="*/ 103378 h 1030680"/>
                <a:gd name="connsiteX416" fmla="*/ 2804567 w 2992697"/>
                <a:gd name="connsiteY416" fmla="*/ 101205 h 1030680"/>
                <a:gd name="connsiteX417" fmla="*/ 2821331 w 2992697"/>
                <a:gd name="connsiteY417" fmla="*/ 96859 h 1030680"/>
                <a:gd name="connsiteX418" fmla="*/ 2839027 w 2992697"/>
                <a:gd name="connsiteY418" fmla="*/ 88477 h 1030680"/>
                <a:gd name="connsiteX419" fmla="*/ 2852997 w 2992697"/>
                <a:gd name="connsiteY419" fmla="*/ 81337 h 1030680"/>
                <a:gd name="connsiteX420" fmla="*/ 2852997 w 2992697"/>
                <a:gd name="connsiteY420" fmla="*/ 81337 h 1030680"/>
                <a:gd name="connsiteX421" fmla="*/ 2852997 w 2992697"/>
                <a:gd name="connsiteY421" fmla="*/ 81337 h 1030680"/>
                <a:gd name="connsiteX422" fmla="*/ 2621404 w 2992697"/>
                <a:gd name="connsiteY422" fmla="*/ 76991 h 1030680"/>
                <a:gd name="connsiteX423" fmla="*/ 2631959 w 2992697"/>
                <a:gd name="connsiteY423" fmla="*/ 76991 h 1030680"/>
                <a:gd name="connsiteX424" fmla="*/ 2646550 w 2992697"/>
                <a:gd name="connsiteY424" fmla="*/ 91892 h 1030680"/>
                <a:gd name="connsiteX425" fmla="*/ 2665487 w 2992697"/>
                <a:gd name="connsiteY425" fmla="*/ 104620 h 1030680"/>
                <a:gd name="connsiteX426" fmla="*/ 2665487 w 2992697"/>
                <a:gd name="connsiteY426" fmla="*/ 108656 h 1030680"/>
                <a:gd name="connsiteX427" fmla="*/ 2661451 w 2992697"/>
                <a:gd name="connsiteY427" fmla="*/ 108656 h 1030680"/>
                <a:gd name="connsiteX428" fmla="*/ 2661451 w 2992697"/>
                <a:gd name="connsiteY428" fmla="*/ 113934 h 1030680"/>
                <a:gd name="connsiteX429" fmla="*/ 2643756 w 2992697"/>
                <a:gd name="connsiteY429" fmla="*/ 104310 h 1030680"/>
                <a:gd name="connsiteX430" fmla="*/ 2631338 w 2992697"/>
                <a:gd name="connsiteY430" fmla="*/ 91582 h 1030680"/>
                <a:gd name="connsiteX431" fmla="*/ 2621404 w 2992697"/>
                <a:gd name="connsiteY431" fmla="*/ 76991 h 1030680"/>
                <a:gd name="connsiteX432" fmla="*/ 2621404 w 2992697"/>
                <a:gd name="connsiteY432" fmla="*/ 76991 h 1030680"/>
                <a:gd name="connsiteX433" fmla="*/ 2621404 w 2992697"/>
                <a:gd name="connsiteY433" fmla="*/ 76991 h 1030680"/>
                <a:gd name="connsiteX434" fmla="*/ 2255078 w 2992697"/>
                <a:gd name="connsiteY434" fmla="*/ 71713 h 1030680"/>
                <a:gd name="connsiteX435" fmla="*/ 2269669 w 2992697"/>
                <a:gd name="connsiteY435" fmla="*/ 76059 h 1030680"/>
                <a:gd name="connsiteX436" fmla="*/ 2281155 w 2992697"/>
                <a:gd name="connsiteY436" fmla="*/ 79164 h 1030680"/>
                <a:gd name="connsiteX437" fmla="*/ 2291711 w 2992697"/>
                <a:gd name="connsiteY437" fmla="*/ 84441 h 1030680"/>
                <a:gd name="connsiteX438" fmla="*/ 2291711 w 2992697"/>
                <a:gd name="connsiteY438" fmla="*/ 94065 h 1030680"/>
                <a:gd name="connsiteX439" fmla="*/ 2282397 w 2992697"/>
                <a:gd name="connsiteY439" fmla="*/ 96238 h 1030680"/>
                <a:gd name="connsiteX440" fmla="*/ 2274015 w 2992697"/>
                <a:gd name="connsiteY440" fmla="*/ 99343 h 1030680"/>
                <a:gd name="connsiteX441" fmla="*/ 2260356 w 2992697"/>
                <a:gd name="connsiteY441" fmla="*/ 101516 h 1030680"/>
                <a:gd name="connsiteX442" fmla="*/ 2255078 w 2992697"/>
                <a:gd name="connsiteY442" fmla="*/ 103689 h 1030680"/>
                <a:gd name="connsiteX443" fmla="*/ 2251974 w 2992697"/>
                <a:gd name="connsiteY443" fmla="*/ 104620 h 1030680"/>
                <a:gd name="connsiteX444" fmla="*/ 2245765 w 2992697"/>
                <a:gd name="connsiteY444" fmla="*/ 104620 h 1030680"/>
                <a:gd name="connsiteX445" fmla="*/ 2240487 w 2992697"/>
                <a:gd name="connsiteY445" fmla="*/ 104620 h 1030680"/>
                <a:gd name="connsiteX446" fmla="*/ 2240487 w 2992697"/>
                <a:gd name="connsiteY446" fmla="*/ 94065 h 1030680"/>
                <a:gd name="connsiteX447" fmla="*/ 2244523 w 2992697"/>
                <a:gd name="connsiteY447" fmla="*/ 88788 h 1030680"/>
                <a:gd name="connsiteX448" fmla="*/ 2249800 w 2992697"/>
                <a:gd name="connsiteY448" fmla="*/ 81337 h 1030680"/>
                <a:gd name="connsiteX449" fmla="*/ 2255078 w 2992697"/>
                <a:gd name="connsiteY449" fmla="*/ 71713 h 1030680"/>
                <a:gd name="connsiteX450" fmla="*/ 2255078 w 2992697"/>
                <a:gd name="connsiteY450" fmla="*/ 71713 h 1030680"/>
                <a:gd name="connsiteX451" fmla="*/ 2255078 w 2992697"/>
                <a:gd name="connsiteY451" fmla="*/ 71713 h 1030680"/>
                <a:gd name="connsiteX452" fmla="*/ 1810520 w 2992697"/>
                <a:gd name="connsiteY452" fmla="*/ 61158 h 1030680"/>
                <a:gd name="connsiteX453" fmla="*/ 1810520 w 2992697"/>
                <a:gd name="connsiteY453" fmla="*/ 81337 h 1030680"/>
                <a:gd name="connsiteX454" fmla="*/ 1817970 w 2992697"/>
                <a:gd name="connsiteY454" fmla="*/ 81337 h 1030680"/>
                <a:gd name="connsiteX455" fmla="*/ 1822006 w 2992697"/>
                <a:gd name="connsiteY455" fmla="*/ 79164 h 1030680"/>
                <a:gd name="connsiteX456" fmla="*/ 1825111 w 2992697"/>
                <a:gd name="connsiteY456" fmla="*/ 79164 h 1030680"/>
                <a:gd name="connsiteX457" fmla="*/ 1829146 w 2992697"/>
                <a:gd name="connsiteY457" fmla="*/ 79164 h 1030680"/>
                <a:gd name="connsiteX458" fmla="*/ 1830078 w 2992697"/>
                <a:gd name="connsiteY458" fmla="*/ 79164 h 1030680"/>
                <a:gd name="connsiteX459" fmla="*/ 1834114 w 2992697"/>
                <a:gd name="connsiteY459" fmla="*/ 81337 h 1030680"/>
                <a:gd name="connsiteX460" fmla="*/ 1839391 w 2992697"/>
                <a:gd name="connsiteY460" fmla="*/ 84441 h 1030680"/>
                <a:gd name="connsiteX461" fmla="*/ 1839391 w 2992697"/>
                <a:gd name="connsiteY461" fmla="*/ 94065 h 1030680"/>
                <a:gd name="connsiteX462" fmla="*/ 1843427 w 2992697"/>
                <a:gd name="connsiteY462" fmla="*/ 96238 h 1030680"/>
                <a:gd name="connsiteX463" fmla="*/ 1848705 w 2992697"/>
                <a:gd name="connsiteY463" fmla="*/ 96238 h 1030680"/>
                <a:gd name="connsiteX464" fmla="*/ 1851809 w 2992697"/>
                <a:gd name="connsiteY464" fmla="*/ 94065 h 1030680"/>
                <a:gd name="connsiteX465" fmla="*/ 1858018 w 2992697"/>
                <a:gd name="connsiteY465" fmla="*/ 94065 h 1030680"/>
                <a:gd name="connsiteX466" fmla="*/ 1858949 w 2992697"/>
                <a:gd name="connsiteY466" fmla="*/ 91892 h 1030680"/>
                <a:gd name="connsiteX467" fmla="*/ 1862985 w 2992697"/>
                <a:gd name="connsiteY467" fmla="*/ 94065 h 1030680"/>
                <a:gd name="connsiteX468" fmla="*/ 1866090 w 2992697"/>
                <a:gd name="connsiteY468" fmla="*/ 97170 h 1030680"/>
                <a:gd name="connsiteX469" fmla="*/ 1870125 w 2992697"/>
                <a:gd name="connsiteY469" fmla="*/ 103378 h 1030680"/>
                <a:gd name="connsiteX470" fmla="*/ 1873230 w 2992697"/>
                <a:gd name="connsiteY470" fmla="*/ 108656 h 1030680"/>
                <a:gd name="connsiteX471" fmla="*/ 1867952 w 2992697"/>
                <a:gd name="connsiteY471" fmla="*/ 121384 h 1030680"/>
                <a:gd name="connsiteX472" fmla="*/ 1862675 w 2992697"/>
                <a:gd name="connsiteY472" fmla="*/ 134113 h 1030680"/>
                <a:gd name="connsiteX473" fmla="*/ 1858639 w 2992697"/>
                <a:gd name="connsiteY473" fmla="*/ 149014 h 1030680"/>
                <a:gd name="connsiteX474" fmla="*/ 1846221 w 2992697"/>
                <a:gd name="connsiteY474" fmla="*/ 149014 h 1030680"/>
                <a:gd name="connsiteX475" fmla="*/ 1836908 w 2992697"/>
                <a:gd name="connsiteY475" fmla="*/ 153360 h 1030680"/>
                <a:gd name="connsiteX476" fmla="*/ 1828526 w 2992697"/>
                <a:gd name="connsiteY476" fmla="*/ 158638 h 1030680"/>
                <a:gd name="connsiteX477" fmla="*/ 1813935 w 2992697"/>
                <a:gd name="connsiteY477" fmla="*/ 162984 h 1030680"/>
                <a:gd name="connsiteX478" fmla="*/ 1804621 w 2992697"/>
                <a:gd name="connsiteY478" fmla="*/ 155533 h 1030680"/>
                <a:gd name="connsiteX479" fmla="*/ 1792203 w 2992697"/>
                <a:gd name="connsiteY479" fmla="*/ 151187 h 1030680"/>
                <a:gd name="connsiteX480" fmla="*/ 1779786 w 2992697"/>
                <a:gd name="connsiteY480" fmla="*/ 145910 h 1030680"/>
                <a:gd name="connsiteX481" fmla="*/ 1777613 w 2992697"/>
                <a:gd name="connsiteY481" fmla="*/ 141563 h 1030680"/>
                <a:gd name="connsiteX482" fmla="*/ 1777613 w 2992697"/>
                <a:gd name="connsiteY482" fmla="*/ 138459 h 1030680"/>
                <a:gd name="connsiteX483" fmla="*/ 1775439 w 2992697"/>
                <a:gd name="connsiteY483" fmla="*/ 134113 h 1030680"/>
                <a:gd name="connsiteX484" fmla="*/ 1773266 w 2992697"/>
                <a:gd name="connsiteY484" fmla="*/ 128835 h 1030680"/>
                <a:gd name="connsiteX485" fmla="*/ 1767989 w 2992697"/>
                <a:gd name="connsiteY485" fmla="*/ 123557 h 1030680"/>
                <a:gd name="connsiteX486" fmla="*/ 1762711 w 2992697"/>
                <a:gd name="connsiteY486" fmla="*/ 118280 h 1030680"/>
                <a:gd name="connsiteX487" fmla="*/ 1758675 w 2992697"/>
                <a:gd name="connsiteY487" fmla="*/ 113934 h 1030680"/>
                <a:gd name="connsiteX488" fmla="*/ 1755571 w 2992697"/>
                <a:gd name="connsiteY488" fmla="*/ 106483 h 1030680"/>
                <a:gd name="connsiteX489" fmla="*/ 1753398 w 2992697"/>
                <a:gd name="connsiteY489" fmla="*/ 93755 h 1030680"/>
                <a:gd name="connsiteX490" fmla="*/ 1760848 w 2992697"/>
                <a:gd name="connsiteY490" fmla="*/ 84131 h 1030680"/>
                <a:gd name="connsiteX491" fmla="*/ 1766126 w 2992697"/>
                <a:gd name="connsiteY491" fmla="*/ 76680 h 1030680"/>
                <a:gd name="connsiteX492" fmla="*/ 1773577 w 2992697"/>
                <a:gd name="connsiteY492" fmla="*/ 76680 h 1030680"/>
                <a:gd name="connsiteX493" fmla="*/ 1779786 w 2992697"/>
                <a:gd name="connsiteY493" fmla="*/ 78853 h 1030680"/>
                <a:gd name="connsiteX494" fmla="*/ 1787236 w 2992697"/>
                <a:gd name="connsiteY494" fmla="*/ 81026 h 1030680"/>
                <a:gd name="connsiteX495" fmla="*/ 1794687 w 2992697"/>
                <a:gd name="connsiteY495" fmla="*/ 81026 h 1030680"/>
                <a:gd name="connsiteX496" fmla="*/ 1794687 w 2992697"/>
                <a:gd name="connsiteY496" fmla="*/ 68298 h 1030680"/>
                <a:gd name="connsiteX497" fmla="*/ 1797791 w 2992697"/>
                <a:gd name="connsiteY497" fmla="*/ 66125 h 1030680"/>
                <a:gd name="connsiteX498" fmla="*/ 1801827 w 2992697"/>
                <a:gd name="connsiteY498" fmla="*/ 63952 h 1030680"/>
                <a:gd name="connsiteX499" fmla="*/ 1802759 w 2992697"/>
                <a:gd name="connsiteY499" fmla="*/ 63952 h 1030680"/>
                <a:gd name="connsiteX500" fmla="*/ 1806794 w 2992697"/>
                <a:gd name="connsiteY500" fmla="*/ 61779 h 1030680"/>
                <a:gd name="connsiteX501" fmla="*/ 1810520 w 2992697"/>
                <a:gd name="connsiteY501" fmla="*/ 61158 h 1030680"/>
                <a:gd name="connsiteX502" fmla="*/ 1810520 w 2992697"/>
                <a:gd name="connsiteY502" fmla="*/ 61158 h 1030680"/>
                <a:gd name="connsiteX503" fmla="*/ 1810520 w 2992697"/>
                <a:gd name="connsiteY503" fmla="*/ 61158 h 1030680"/>
                <a:gd name="connsiteX504" fmla="*/ 2281155 w 2992697"/>
                <a:gd name="connsiteY504" fmla="*/ 47498 h 1030680"/>
                <a:gd name="connsiteX505" fmla="*/ 2295747 w 2992697"/>
                <a:gd name="connsiteY505" fmla="*/ 47498 h 1030680"/>
                <a:gd name="connsiteX506" fmla="*/ 2304129 w 2992697"/>
                <a:gd name="connsiteY506" fmla="*/ 57122 h 1030680"/>
                <a:gd name="connsiteX507" fmla="*/ 2313442 w 2992697"/>
                <a:gd name="connsiteY507" fmla="*/ 62400 h 1030680"/>
                <a:gd name="connsiteX508" fmla="*/ 2320893 w 2992697"/>
                <a:gd name="connsiteY508" fmla="*/ 69850 h 1030680"/>
                <a:gd name="connsiteX509" fmla="*/ 2328343 w 2992697"/>
                <a:gd name="connsiteY509" fmla="*/ 81337 h 1030680"/>
                <a:gd name="connsiteX510" fmla="*/ 2311579 w 2992697"/>
                <a:gd name="connsiteY510" fmla="*/ 81337 h 1030680"/>
                <a:gd name="connsiteX511" fmla="*/ 2301024 w 2992697"/>
                <a:gd name="connsiteY511" fmla="*/ 69850 h 1030680"/>
                <a:gd name="connsiteX512" fmla="*/ 2289538 w 2992697"/>
                <a:gd name="connsiteY512" fmla="*/ 61468 h 1030680"/>
                <a:gd name="connsiteX513" fmla="*/ 2281155 w 2992697"/>
                <a:gd name="connsiteY513" fmla="*/ 47498 h 1030680"/>
                <a:gd name="connsiteX514" fmla="*/ 2281155 w 2992697"/>
                <a:gd name="connsiteY514" fmla="*/ 47498 h 1030680"/>
                <a:gd name="connsiteX515" fmla="*/ 2281155 w 2992697"/>
                <a:gd name="connsiteY515" fmla="*/ 47498 h 1030680"/>
                <a:gd name="connsiteX516" fmla="*/ 439281 w 2992697"/>
                <a:gd name="connsiteY516" fmla="*/ 47498 h 1030680"/>
                <a:gd name="connsiteX517" fmla="*/ 451699 w 2992697"/>
                <a:gd name="connsiteY517" fmla="*/ 47498 h 1030680"/>
                <a:gd name="connsiteX518" fmla="*/ 456976 w 2992697"/>
                <a:gd name="connsiteY518" fmla="*/ 51844 h 1030680"/>
                <a:gd name="connsiteX519" fmla="*/ 461012 w 2992697"/>
                <a:gd name="connsiteY519" fmla="*/ 54949 h 1030680"/>
                <a:gd name="connsiteX520" fmla="*/ 463185 w 2992697"/>
                <a:gd name="connsiteY520" fmla="*/ 59295 h 1030680"/>
                <a:gd name="connsiteX521" fmla="*/ 466290 w 2992697"/>
                <a:gd name="connsiteY521" fmla="*/ 64573 h 1030680"/>
                <a:gd name="connsiteX522" fmla="*/ 468463 w 2992697"/>
                <a:gd name="connsiteY522" fmla="*/ 68919 h 1030680"/>
                <a:gd name="connsiteX523" fmla="*/ 477776 w 2992697"/>
                <a:gd name="connsiteY523" fmla="*/ 59295 h 1030680"/>
                <a:gd name="connsiteX524" fmla="*/ 488331 w 2992697"/>
                <a:gd name="connsiteY524" fmla="*/ 54949 h 1030680"/>
                <a:gd name="connsiteX525" fmla="*/ 505095 w 2992697"/>
                <a:gd name="connsiteY525" fmla="*/ 57122 h 1030680"/>
                <a:gd name="connsiteX526" fmla="*/ 505095 w 2992697"/>
                <a:gd name="connsiteY526" fmla="*/ 72023 h 1030680"/>
                <a:gd name="connsiteX527" fmla="*/ 528068 w 2992697"/>
                <a:gd name="connsiteY527" fmla="*/ 74197 h 1030680"/>
                <a:gd name="connsiteX528" fmla="*/ 548868 w 2992697"/>
                <a:gd name="connsiteY528" fmla="*/ 77301 h 1030680"/>
                <a:gd name="connsiteX529" fmla="*/ 566564 w 2992697"/>
                <a:gd name="connsiteY529" fmla="*/ 81647 h 1030680"/>
                <a:gd name="connsiteX530" fmla="*/ 586432 w 2992697"/>
                <a:gd name="connsiteY530" fmla="*/ 83820 h 1030680"/>
                <a:gd name="connsiteX531" fmla="*/ 608474 w 2992697"/>
                <a:gd name="connsiteY531" fmla="*/ 81647 h 1030680"/>
                <a:gd name="connsiteX532" fmla="*/ 608474 w 2992697"/>
                <a:gd name="connsiteY532" fmla="*/ 94376 h 1030680"/>
                <a:gd name="connsiteX533" fmla="*/ 612510 w 2992697"/>
                <a:gd name="connsiteY533" fmla="*/ 94376 h 1030680"/>
                <a:gd name="connsiteX534" fmla="*/ 615614 w 2992697"/>
                <a:gd name="connsiteY534" fmla="*/ 94376 h 1030680"/>
                <a:gd name="connsiteX535" fmla="*/ 617787 w 2992697"/>
                <a:gd name="connsiteY535" fmla="*/ 94376 h 1030680"/>
                <a:gd name="connsiteX536" fmla="*/ 619960 w 2992697"/>
                <a:gd name="connsiteY536" fmla="*/ 96549 h 1030680"/>
                <a:gd name="connsiteX537" fmla="*/ 622133 w 2992697"/>
                <a:gd name="connsiteY537" fmla="*/ 97480 h 1030680"/>
                <a:gd name="connsiteX538" fmla="*/ 618098 w 2992697"/>
                <a:gd name="connsiteY538" fmla="*/ 97480 h 1030680"/>
                <a:gd name="connsiteX539" fmla="*/ 601023 w 2992697"/>
                <a:gd name="connsiteY539" fmla="*/ 108656 h 1030680"/>
                <a:gd name="connsiteX540" fmla="*/ 581155 w 2992697"/>
                <a:gd name="connsiteY540" fmla="*/ 121384 h 1030680"/>
                <a:gd name="connsiteX541" fmla="*/ 557250 w 2992697"/>
                <a:gd name="connsiteY541" fmla="*/ 132871 h 1030680"/>
                <a:gd name="connsiteX542" fmla="*/ 535209 w 2992697"/>
                <a:gd name="connsiteY542" fmla="*/ 145599 h 1030680"/>
                <a:gd name="connsiteX543" fmla="*/ 519686 w 2992697"/>
                <a:gd name="connsiteY543" fmla="*/ 156154 h 1030680"/>
                <a:gd name="connsiteX544" fmla="*/ 508200 w 2992697"/>
                <a:gd name="connsiteY544" fmla="*/ 165778 h 1030680"/>
                <a:gd name="connsiteX545" fmla="*/ 524964 w 2992697"/>
                <a:gd name="connsiteY545" fmla="*/ 165778 h 1030680"/>
                <a:gd name="connsiteX546" fmla="*/ 530241 w 2992697"/>
                <a:gd name="connsiteY546" fmla="*/ 162674 h 1030680"/>
                <a:gd name="connsiteX547" fmla="*/ 535519 w 2992697"/>
                <a:gd name="connsiteY547" fmla="*/ 160500 h 1030680"/>
                <a:gd name="connsiteX548" fmla="*/ 541728 w 2992697"/>
                <a:gd name="connsiteY548" fmla="*/ 158327 h 1030680"/>
                <a:gd name="connsiteX549" fmla="*/ 549179 w 2992697"/>
                <a:gd name="connsiteY549" fmla="*/ 158327 h 1030680"/>
                <a:gd name="connsiteX550" fmla="*/ 549179 w 2992697"/>
                <a:gd name="connsiteY550" fmla="*/ 162674 h 1030680"/>
                <a:gd name="connsiteX551" fmla="*/ 527137 w 2992697"/>
                <a:gd name="connsiteY551" fmla="*/ 178506 h 1030680"/>
                <a:gd name="connsiteX552" fmla="*/ 508200 w 2992697"/>
                <a:gd name="connsiteY552" fmla="*/ 195270 h 1030680"/>
                <a:gd name="connsiteX553" fmla="*/ 492677 w 2992697"/>
                <a:gd name="connsiteY553" fmla="*/ 212034 h 1030680"/>
                <a:gd name="connsiteX554" fmla="*/ 473740 w 2992697"/>
                <a:gd name="connsiteY554" fmla="*/ 226936 h 1030680"/>
                <a:gd name="connsiteX555" fmla="*/ 453872 w 2992697"/>
                <a:gd name="connsiteY555" fmla="*/ 239664 h 1030680"/>
                <a:gd name="connsiteX556" fmla="*/ 427794 w 2992697"/>
                <a:gd name="connsiteY556" fmla="*/ 247115 h 1030680"/>
                <a:gd name="connsiteX557" fmla="*/ 427794 w 2992697"/>
                <a:gd name="connsiteY557" fmla="*/ 259843 h 1030680"/>
                <a:gd name="connsiteX558" fmla="*/ 415377 w 2992697"/>
                <a:gd name="connsiteY558" fmla="*/ 262016 h 1030680"/>
                <a:gd name="connsiteX559" fmla="*/ 400786 w 2992697"/>
                <a:gd name="connsiteY559" fmla="*/ 267294 h 1030680"/>
                <a:gd name="connsiteX560" fmla="*/ 392403 w 2992697"/>
                <a:gd name="connsiteY560" fmla="*/ 274745 h 1030680"/>
                <a:gd name="connsiteX561" fmla="*/ 397681 w 2992697"/>
                <a:gd name="connsiteY561" fmla="*/ 279091 h 1030680"/>
                <a:gd name="connsiteX562" fmla="*/ 400786 w 2992697"/>
                <a:gd name="connsiteY562" fmla="*/ 282195 h 1030680"/>
                <a:gd name="connsiteX563" fmla="*/ 402959 w 2992697"/>
                <a:gd name="connsiteY563" fmla="*/ 284368 h 1030680"/>
                <a:gd name="connsiteX564" fmla="*/ 402959 w 2992697"/>
                <a:gd name="connsiteY564" fmla="*/ 287473 h 1030680"/>
                <a:gd name="connsiteX565" fmla="*/ 402959 w 2992697"/>
                <a:gd name="connsiteY565" fmla="*/ 291819 h 1030680"/>
                <a:gd name="connsiteX566" fmla="*/ 400786 w 2992697"/>
                <a:gd name="connsiteY566" fmla="*/ 297097 h 1030680"/>
                <a:gd name="connsiteX567" fmla="*/ 400786 w 2992697"/>
                <a:gd name="connsiteY567" fmla="*/ 304547 h 1030680"/>
                <a:gd name="connsiteX568" fmla="*/ 361048 w 2992697"/>
                <a:gd name="connsiteY568" fmla="*/ 307652 h 1030680"/>
                <a:gd name="connsiteX569" fmla="*/ 361048 w 2992697"/>
                <a:gd name="connsiteY569" fmla="*/ 311998 h 1030680"/>
                <a:gd name="connsiteX570" fmla="*/ 366326 w 2992697"/>
                <a:gd name="connsiteY570" fmla="*/ 314171 h 1030680"/>
                <a:gd name="connsiteX571" fmla="*/ 368499 w 2992697"/>
                <a:gd name="connsiteY571" fmla="*/ 314171 h 1030680"/>
                <a:gd name="connsiteX572" fmla="*/ 371604 w 2992697"/>
                <a:gd name="connsiteY572" fmla="*/ 314171 h 1030680"/>
                <a:gd name="connsiteX573" fmla="*/ 371604 w 2992697"/>
                <a:gd name="connsiteY573" fmla="*/ 314171 h 1030680"/>
                <a:gd name="connsiteX574" fmla="*/ 373777 w 2992697"/>
                <a:gd name="connsiteY574" fmla="*/ 315103 h 1030680"/>
                <a:gd name="connsiteX575" fmla="*/ 373777 w 2992697"/>
                <a:gd name="connsiteY575" fmla="*/ 317276 h 1030680"/>
                <a:gd name="connsiteX576" fmla="*/ 377813 w 2992697"/>
                <a:gd name="connsiteY576" fmla="*/ 321622 h 1030680"/>
                <a:gd name="connsiteX577" fmla="*/ 371604 w 2992697"/>
                <a:gd name="connsiteY577" fmla="*/ 321622 h 1030680"/>
                <a:gd name="connsiteX578" fmla="*/ 363222 w 2992697"/>
                <a:gd name="connsiteY578" fmla="*/ 324726 h 1030680"/>
                <a:gd name="connsiteX579" fmla="*/ 351735 w 2992697"/>
                <a:gd name="connsiteY579" fmla="*/ 329073 h 1030680"/>
                <a:gd name="connsiteX580" fmla="*/ 341180 w 2992697"/>
                <a:gd name="connsiteY580" fmla="*/ 332177 h 1030680"/>
                <a:gd name="connsiteX581" fmla="*/ 344284 w 2992697"/>
                <a:gd name="connsiteY581" fmla="*/ 334350 h 1030680"/>
                <a:gd name="connsiteX582" fmla="*/ 346458 w 2992697"/>
                <a:gd name="connsiteY582" fmla="*/ 334350 h 1030680"/>
                <a:gd name="connsiteX583" fmla="*/ 348631 w 2992697"/>
                <a:gd name="connsiteY583" fmla="*/ 334350 h 1030680"/>
                <a:gd name="connsiteX584" fmla="*/ 349562 w 2992697"/>
                <a:gd name="connsiteY584" fmla="*/ 336523 h 1030680"/>
                <a:gd name="connsiteX585" fmla="*/ 351735 w 2992697"/>
                <a:gd name="connsiteY585" fmla="*/ 336523 h 1030680"/>
                <a:gd name="connsiteX586" fmla="*/ 349562 w 2992697"/>
                <a:gd name="connsiteY586" fmla="*/ 339628 h 1030680"/>
                <a:gd name="connsiteX587" fmla="*/ 348631 w 2992697"/>
                <a:gd name="connsiteY587" fmla="*/ 343974 h 1030680"/>
                <a:gd name="connsiteX588" fmla="*/ 346458 w 2992697"/>
                <a:gd name="connsiteY588" fmla="*/ 344905 h 1030680"/>
                <a:gd name="connsiteX589" fmla="*/ 348631 w 2992697"/>
                <a:gd name="connsiteY589" fmla="*/ 347078 h 1030680"/>
                <a:gd name="connsiteX590" fmla="*/ 348631 w 2992697"/>
                <a:gd name="connsiteY590" fmla="*/ 349252 h 1030680"/>
                <a:gd name="connsiteX591" fmla="*/ 349562 w 2992697"/>
                <a:gd name="connsiteY591" fmla="*/ 352356 h 1030680"/>
                <a:gd name="connsiteX592" fmla="*/ 351735 w 2992697"/>
                <a:gd name="connsiteY592" fmla="*/ 356702 h 1030680"/>
                <a:gd name="connsiteX593" fmla="*/ 344284 w 2992697"/>
                <a:gd name="connsiteY593" fmla="*/ 358875 h 1030680"/>
                <a:gd name="connsiteX594" fmla="*/ 339007 w 2992697"/>
                <a:gd name="connsiteY594" fmla="*/ 358875 h 1030680"/>
                <a:gd name="connsiteX595" fmla="*/ 333729 w 2992697"/>
                <a:gd name="connsiteY595" fmla="*/ 358875 h 1030680"/>
                <a:gd name="connsiteX596" fmla="*/ 327520 w 2992697"/>
                <a:gd name="connsiteY596" fmla="*/ 361980 h 1030680"/>
                <a:gd name="connsiteX597" fmla="*/ 346458 w 2992697"/>
                <a:gd name="connsiteY597" fmla="*/ 361980 h 1030680"/>
                <a:gd name="connsiteX598" fmla="*/ 361048 w 2992697"/>
                <a:gd name="connsiteY598" fmla="*/ 366326 h 1030680"/>
                <a:gd name="connsiteX599" fmla="*/ 361048 w 2992697"/>
                <a:gd name="connsiteY599" fmla="*/ 373777 h 1030680"/>
                <a:gd name="connsiteX600" fmla="*/ 337144 w 2992697"/>
                <a:gd name="connsiteY600" fmla="*/ 373777 h 1030680"/>
                <a:gd name="connsiteX601" fmla="*/ 334971 w 2992697"/>
                <a:gd name="connsiteY601" fmla="*/ 379054 h 1030680"/>
                <a:gd name="connsiteX602" fmla="*/ 334971 w 2992697"/>
                <a:gd name="connsiteY602" fmla="*/ 381227 h 1030680"/>
                <a:gd name="connsiteX603" fmla="*/ 334971 w 2992697"/>
                <a:gd name="connsiteY603" fmla="*/ 382159 h 1030680"/>
                <a:gd name="connsiteX604" fmla="*/ 334040 w 2992697"/>
                <a:gd name="connsiteY604" fmla="*/ 384332 h 1030680"/>
                <a:gd name="connsiteX605" fmla="*/ 331867 w 2992697"/>
                <a:gd name="connsiteY605" fmla="*/ 386505 h 1030680"/>
                <a:gd name="connsiteX606" fmla="*/ 322553 w 2992697"/>
                <a:gd name="connsiteY606" fmla="*/ 389609 h 1030680"/>
                <a:gd name="connsiteX607" fmla="*/ 310135 w 2992697"/>
                <a:gd name="connsiteY607" fmla="*/ 389609 h 1030680"/>
                <a:gd name="connsiteX608" fmla="*/ 297717 w 2992697"/>
                <a:gd name="connsiteY608" fmla="*/ 389609 h 1030680"/>
                <a:gd name="connsiteX609" fmla="*/ 285300 w 2992697"/>
                <a:gd name="connsiteY609" fmla="*/ 382159 h 1030680"/>
                <a:gd name="connsiteX610" fmla="*/ 268536 w 2992697"/>
                <a:gd name="connsiteY610" fmla="*/ 382159 h 1030680"/>
                <a:gd name="connsiteX611" fmla="*/ 251772 w 2992697"/>
                <a:gd name="connsiteY611" fmla="*/ 384332 h 1030680"/>
                <a:gd name="connsiteX612" fmla="*/ 234076 w 2992697"/>
                <a:gd name="connsiteY612" fmla="*/ 386505 h 1030680"/>
                <a:gd name="connsiteX613" fmla="*/ 217312 w 2992697"/>
                <a:gd name="connsiteY613" fmla="*/ 384332 h 1030680"/>
                <a:gd name="connsiteX614" fmla="*/ 200548 w 2992697"/>
                <a:gd name="connsiteY614" fmla="*/ 379054 h 1030680"/>
                <a:gd name="connsiteX615" fmla="*/ 199617 w 2992697"/>
                <a:gd name="connsiteY615" fmla="*/ 376881 h 1030680"/>
                <a:gd name="connsiteX616" fmla="*/ 199617 w 2992697"/>
                <a:gd name="connsiteY616" fmla="*/ 374708 h 1030680"/>
                <a:gd name="connsiteX617" fmla="*/ 197444 w 2992697"/>
                <a:gd name="connsiteY617" fmla="*/ 374708 h 1030680"/>
                <a:gd name="connsiteX618" fmla="*/ 197444 w 2992697"/>
                <a:gd name="connsiteY618" fmla="*/ 372535 h 1030680"/>
                <a:gd name="connsiteX619" fmla="*/ 197444 w 2992697"/>
                <a:gd name="connsiteY619" fmla="*/ 368189 h 1030680"/>
                <a:gd name="connsiteX620" fmla="*/ 200548 w 2992697"/>
                <a:gd name="connsiteY620" fmla="*/ 368189 h 1030680"/>
                <a:gd name="connsiteX621" fmla="*/ 202721 w 2992697"/>
                <a:gd name="connsiteY621" fmla="*/ 365084 h 1030680"/>
                <a:gd name="connsiteX622" fmla="*/ 206757 w 2992697"/>
                <a:gd name="connsiteY622" fmla="*/ 360738 h 1030680"/>
                <a:gd name="connsiteX623" fmla="*/ 207688 w 2992697"/>
                <a:gd name="connsiteY623" fmla="*/ 358565 h 1030680"/>
                <a:gd name="connsiteX624" fmla="*/ 211724 w 2992697"/>
                <a:gd name="connsiteY624" fmla="*/ 357634 h 1030680"/>
                <a:gd name="connsiteX625" fmla="*/ 213897 w 2992697"/>
                <a:gd name="connsiteY625" fmla="*/ 353287 h 1030680"/>
                <a:gd name="connsiteX626" fmla="*/ 217002 w 2992697"/>
                <a:gd name="connsiteY626" fmla="*/ 348010 h 1030680"/>
                <a:gd name="connsiteX627" fmla="*/ 209551 w 2992697"/>
                <a:gd name="connsiteY627" fmla="*/ 345837 h 1030680"/>
                <a:gd name="connsiteX628" fmla="*/ 204273 w 2992697"/>
                <a:gd name="connsiteY628" fmla="*/ 342732 h 1030680"/>
                <a:gd name="connsiteX629" fmla="*/ 200238 w 2992697"/>
                <a:gd name="connsiteY629" fmla="*/ 336523 h 1030680"/>
                <a:gd name="connsiteX630" fmla="*/ 199306 w 2992697"/>
                <a:gd name="connsiteY630" fmla="*/ 331246 h 1030680"/>
                <a:gd name="connsiteX631" fmla="*/ 197133 w 2992697"/>
                <a:gd name="connsiteY631" fmla="*/ 323795 h 1030680"/>
                <a:gd name="connsiteX632" fmla="*/ 204584 w 2992697"/>
                <a:gd name="connsiteY632" fmla="*/ 323795 h 1030680"/>
                <a:gd name="connsiteX633" fmla="*/ 217002 w 2992697"/>
                <a:gd name="connsiteY633" fmla="*/ 320691 h 1030680"/>
                <a:gd name="connsiteX634" fmla="*/ 231593 w 2992697"/>
                <a:gd name="connsiteY634" fmla="*/ 323795 h 1030680"/>
                <a:gd name="connsiteX635" fmla="*/ 244010 w 2992697"/>
                <a:gd name="connsiteY635" fmla="*/ 329073 h 1030680"/>
                <a:gd name="connsiteX636" fmla="*/ 256428 w 2992697"/>
                <a:gd name="connsiteY636" fmla="*/ 335281 h 1030680"/>
                <a:gd name="connsiteX637" fmla="*/ 256428 w 2992697"/>
                <a:gd name="connsiteY637" fmla="*/ 327831 h 1030680"/>
                <a:gd name="connsiteX638" fmla="*/ 244010 w 2992697"/>
                <a:gd name="connsiteY638" fmla="*/ 321622 h 1030680"/>
                <a:gd name="connsiteX639" fmla="*/ 233455 w 2992697"/>
                <a:gd name="connsiteY639" fmla="*/ 316344 h 1030680"/>
                <a:gd name="connsiteX640" fmla="*/ 224142 w 2992697"/>
                <a:gd name="connsiteY640" fmla="*/ 306720 h 1030680"/>
                <a:gd name="connsiteX641" fmla="*/ 227246 w 2992697"/>
                <a:gd name="connsiteY641" fmla="*/ 306720 h 1030680"/>
                <a:gd name="connsiteX642" fmla="*/ 236560 w 2992697"/>
                <a:gd name="connsiteY642" fmla="*/ 293061 h 1030680"/>
                <a:gd name="connsiteX643" fmla="*/ 248046 w 2992697"/>
                <a:gd name="connsiteY643" fmla="*/ 283437 h 1030680"/>
                <a:gd name="connsiteX644" fmla="*/ 262637 w 2992697"/>
                <a:gd name="connsiteY644" fmla="*/ 275986 h 1030680"/>
                <a:gd name="connsiteX645" fmla="*/ 280333 w 2992697"/>
                <a:gd name="connsiteY645" fmla="*/ 270709 h 1030680"/>
                <a:gd name="connsiteX646" fmla="*/ 280333 w 2992697"/>
                <a:gd name="connsiteY646" fmla="*/ 266983 h 1030680"/>
                <a:gd name="connsiteX647" fmla="*/ 263568 w 2992697"/>
                <a:gd name="connsiteY647" fmla="*/ 261706 h 1030680"/>
                <a:gd name="connsiteX648" fmla="*/ 251151 w 2992697"/>
                <a:gd name="connsiteY648" fmla="*/ 252082 h 1030680"/>
                <a:gd name="connsiteX649" fmla="*/ 240595 w 2992697"/>
                <a:gd name="connsiteY649" fmla="*/ 239354 h 1030680"/>
                <a:gd name="connsiteX650" fmla="*/ 231282 w 2992697"/>
                <a:gd name="connsiteY650" fmla="*/ 226625 h 1030680"/>
                <a:gd name="connsiteX651" fmla="*/ 236560 w 2992697"/>
                <a:gd name="connsiteY651" fmla="*/ 224452 h 1030680"/>
                <a:gd name="connsiteX652" fmla="*/ 240595 w 2992697"/>
                <a:gd name="connsiteY652" fmla="*/ 224452 h 1030680"/>
                <a:gd name="connsiteX653" fmla="*/ 245873 w 2992697"/>
                <a:gd name="connsiteY653" fmla="*/ 222279 h 1030680"/>
                <a:gd name="connsiteX654" fmla="*/ 251151 w 2992697"/>
                <a:gd name="connsiteY654" fmla="*/ 222279 h 1030680"/>
                <a:gd name="connsiteX655" fmla="*/ 258601 w 2992697"/>
                <a:gd name="connsiteY655" fmla="*/ 227557 h 1030680"/>
                <a:gd name="connsiteX656" fmla="*/ 263879 w 2992697"/>
                <a:gd name="connsiteY656" fmla="*/ 233766 h 1030680"/>
                <a:gd name="connsiteX657" fmla="*/ 271330 w 2992697"/>
                <a:gd name="connsiteY657" fmla="*/ 239043 h 1030680"/>
                <a:gd name="connsiteX658" fmla="*/ 271330 w 2992697"/>
                <a:gd name="connsiteY658" fmla="*/ 234697 h 1030680"/>
                <a:gd name="connsiteX659" fmla="*/ 270398 w 2992697"/>
                <a:gd name="connsiteY659" fmla="*/ 231593 h 1030680"/>
                <a:gd name="connsiteX660" fmla="*/ 268225 w 2992697"/>
                <a:gd name="connsiteY660" fmla="*/ 231593 h 1030680"/>
                <a:gd name="connsiteX661" fmla="*/ 268225 w 2992697"/>
                <a:gd name="connsiteY661" fmla="*/ 229419 h 1030680"/>
                <a:gd name="connsiteX662" fmla="*/ 266052 w 2992697"/>
                <a:gd name="connsiteY662" fmla="*/ 227246 h 1030680"/>
                <a:gd name="connsiteX663" fmla="*/ 266052 w 2992697"/>
                <a:gd name="connsiteY663" fmla="*/ 226315 h 1030680"/>
                <a:gd name="connsiteX664" fmla="*/ 263879 w 2992697"/>
                <a:gd name="connsiteY664" fmla="*/ 221969 h 1030680"/>
                <a:gd name="connsiteX665" fmla="*/ 267915 w 2992697"/>
                <a:gd name="connsiteY665" fmla="*/ 221969 h 1030680"/>
                <a:gd name="connsiteX666" fmla="*/ 267915 w 2992697"/>
                <a:gd name="connsiteY666" fmla="*/ 218864 h 1030680"/>
                <a:gd name="connsiteX667" fmla="*/ 284679 w 2992697"/>
                <a:gd name="connsiteY667" fmla="*/ 212655 h 1030680"/>
                <a:gd name="connsiteX668" fmla="*/ 300201 w 2992697"/>
                <a:gd name="connsiteY668" fmla="*/ 209551 h 1030680"/>
                <a:gd name="connsiteX669" fmla="*/ 316965 w 2992697"/>
                <a:gd name="connsiteY669" fmla="*/ 207378 h 1030680"/>
                <a:gd name="connsiteX670" fmla="*/ 336834 w 2992697"/>
                <a:gd name="connsiteY670" fmla="*/ 209551 h 1030680"/>
                <a:gd name="connsiteX671" fmla="*/ 327520 w 2992697"/>
                <a:gd name="connsiteY671" fmla="*/ 198064 h 1030680"/>
                <a:gd name="connsiteX672" fmla="*/ 339007 w 2992697"/>
                <a:gd name="connsiteY672" fmla="*/ 194960 h 1030680"/>
                <a:gd name="connsiteX673" fmla="*/ 351425 w 2992697"/>
                <a:gd name="connsiteY673" fmla="*/ 189682 h 1030680"/>
                <a:gd name="connsiteX674" fmla="*/ 363842 w 2992697"/>
                <a:gd name="connsiteY674" fmla="*/ 184405 h 1030680"/>
                <a:gd name="connsiteX675" fmla="*/ 371293 w 2992697"/>
                <a:gd name="connsiteY675" fmla="*/ 178196 h 1030680"/>
                <a:gd name="connsiteX676" fmla="*/ 377502 w 2992697"/>
                <a:gd name="connsiteY676" fmla="*/ 178196 h 1030680"/>
                <a:gd name="connsiteX677" fmla="*/ 377502 w 2992697"/>
                <a:gd name="connsiteY677" fmla="*/ 175091 h 1030680"/>
                <a:gd name="connsiteX678" fmla="*/ 368189 w 2992697"/>
                <a:gd name="connsiteY678" fmla="*/ 175091 h 1030680"/>
                <a:gd name="connsiteX679" fmla="*/ 364153 w 2992697"/>
                <a:gd name="connsiteY679" fmla="*/ 177265 h 1030680"/>
                <a:gd name="connsiteX680" fmla="*/ 361048 w 2992697"/>
                <a:gd name="connsiteY680" fmla="*/ 178196 h 1030680"/>
                <a:gd name="connsiteX681" fmla="*/ 358875 w 2992697"/>
                <a:gd name="connsiteY681" fmla="*/ 178196 h 1030680"/>
                <a:gd name="connsiteX682" fmla="*/ 356702 w 2992697"/>
                <a:gd name="connsiteY682" fmla="*/ 178196 h 1030680"/>
                <a:gd name="connsiteX683" fmla="*/ 355771 w 2992697"/>
                <a:gd name="connsiteY683" fmla="*/ 178196 h 1030680"/>
                <a:gd name="connsiteX684" fmla="*/ 353598 w 2992697"/>
                <a:gd name="connsiteY684" fmla="*/ 177265 h 1030680"/>
                <a:gd name="connsiteX685" fmla="*/ 351425 w 2992697"/>
                <a:gd name="connsiteY685" fmla="*/ 175091 h 1030680"/>
                <a:gd name="connsiteX686" fmla="*/ 348320 w 2992697"/>
                <a:gd name="connsiteY686" fmla="*/ 175091 h 1030680"/>
                <a:gd name="connsiteX687" fmla="*/ 344284 w 2992697"/>
                <a:gd name="connsiteY687" fmla="*/ 178196 h 1030680"/>
                <a:gd name="connsiteX688" fmla="*/ 339007 w 2992697"/>
                <a:gd name="connsiteY688" fmla="*/ 184405 h 1030680"/>
                <a:gd name="connsiteX689" fmla="*/ 333729 w 2992697"/>
                <a:gd name="connsiteY689" fmla="*/ 189682 h 1030680"/>
                <a:gd name="connsiteX690" fmla="*/ 329693 w 2992697"/>
                <a:gd name="connsiteY690" fmla="*/ 194960 h 1030680"/>
                <a:gd name="connsiteX691" fmla="*/ 324416 w 2992697"/>
                <a:gd name="connsiteY691" fmla="*/ 198064 h 1030680"/>
                <a:gd name="connsiteX692" fmla="*/ 304547 w 2992697"/>
                <a:gd name="connsiteY692" fmla="*/ 204273 h 1030680"/>
                <a:gd name="connsiteX693" fmla="*/ 285610 w 2992697"/>
                <a:gd name="connsiteY693" fmla="*/ 204273 h 1030680"/>
                <a:gd name="connsiteX694" fmla="*/ 267915 w 2992697"/>
                <a:gd name="connsiteY694" fmla="*/ 199927 h 1030680"/>
                <a:gd name="connsiteX695" fmla="*/ 251151 w 2992697"/>
                <a:gd name="connsiteY695" fmla="*/ 192476 h 1030680"/>
                <a:gd name="connsiteX696" fmla="*/ 248978 w 2992697"/>
                <a:gd name="connsiteY696" fmla="*/ 192476 h 1030680"/>
                <a:gd name="connsiteX697" fmla="*/ 245873 w 2992697"/>
                <a:gd name="connsiteY697" fmla="*/ 194650 h 1030680"/>
                <a:gd name="connsiteX698" fmla="*/ 240595 w 2992697"/>
                <a:gd name="connsiteY698" fmla="*/ 196823 h 1030680"/>
                <a:gd name="connsiteX699" fmla="*/ 236560 w 2992697"/>
                <a:gd name="connsiteY699" fmla="*/ 197754 h 1030680"/>
                <a:gd name="connsiteX700" fmla="*/ 233455 w 2992697"/>
                <a:gd name="connsiteY700" fmla="*/ 199927 h 1030680"/>
                <a:gd name="connsiteX701" fmla="*/ 227246 w 2992697"/>
                <a:gd name="connsiteY701" fmla="*/ 202100 h 1030680"/>
                <a:gd name="connsiteX702" fmla="*/ 224142 w 2992697"/>
                <a:gd name="connsiteY702" fmla="*/ 192476 h 1030680"/>
                <a:gd name="connsiteX703" fmla="*/ 227246 w 2992697"/>
                <a:gd name="connsiteY703" fmla="*/ 191545 h 1030680"/>
                <a:gd name="connsiteX704" fmla="*/ 227246 w 2992697"/>
                <a:gd name="connsiteY704" fmla="*/ 191545 h 1030680"/>
                <a:gd name="connsiteX705" fmla="*/ 229419 w 2992697"/>
                <a:gd name="connsiteY705" fmla="*/ 189372 h 1030680"/>
                <a:gd name="connsiteX706" fmla="*/ 231593 w 2992697"/>
                <a:gd name="connsiteY706" fmla="*/ 185026 h 1030680"/>
                <a:gd name="connsiteX707" fmla="*/ 221037 w 2992697"/>
                <a:gd name="connsiteY707" fmla="*/ 185026 h 1030680"/>
                <a:gd name="connsiteX708" fmla="*/ 217002 w 2992697"/>
                <a:gd name="connsiteY708" fmla="*/ 187199 h 1030680"/>
                <a:gd name="connsiteX709" fmla="*/ 211724 w 2992697"/>
                <a:gd name="connsiteY709" fmla="*/ 189372 h 1030680"/>
                <a:gd name="connsiteX710" fmla="*/ 206446 w 2992697"/>
                <a:gd name="connsiteY710" fmla="*/ 189372 h 1030680"/>
                <a:gd name="connsiteX711" fmla="*/ 200238 w 2992697"/>
                <a:gd name="connsiteY711" fmla="*/ 189372 h 1030680"/>
                <a:gd name="connsiteX712" fmla="*/ 197133 w 2992697"/>
                <a:gd name="connsiteY712" fmla="*/ 177885 h 1030680"/>
                <a:gd name="connsiteX713" fmla="*/ 200238 w 2992697"/>
                <a:gd name="connsiteY713" fmla="*/ 176954 h 1030680"/>
                <a:gd name="connsiteX714" fmla="*/ 202411 w 2992697"/>
                <a:gd name="connsiteY714" fmla="*/ 176954 h 1030680"/>
                <a:gd name="connsiteX715" fmla="*/ 204584 w 2992697"/>
                <a:gd name="connsiteY715" fmla="*/ 176954 h 1030680"/>
                <a:gd name="connsiteX716" fmla="*/ 206757 w 2992697"/>
                <a:gd name="connsiteY716" fmla="*/ 174781 h 1030680"/>
                <a:gd name="connsiteX717" fmla="*/ 207688 w 2992697"/>
                <a:gd name="connsiteY717" fmla="*/ 174781 h 1030680"/>
                <a:gd name="connsiteX718" fmla="*/ 184715 w 2992697"/>
                <a:gd name="connsiteY718" fmla="*/ 177885 h 1030680"/>
                <a:gd name="connsiteX719" fmla="*/ 182542 w 2992697"/>
                <a:gd name="connsiteY719" fmla="*/ 172608 h 1030680"/>
                <a:gd name="connsiteX720" fmla="*/ 178506 w 2992697"/>
                <a:gd name="connsiteY720" fmla="*/ 169503 h 1030680"/>
                <a:gd name="connsiteX721" fmla="*/ 177575 w 2992697"/>
                <a:gd name="connsiteY721" fmla="*/ 167330 h 1030680"/>
                <a:gd name="connsiteX722" fmla="*/ 175402 w 2992697"/>
                <a:gd name="connsiteY722" fmla="*/ 162984 h 1030680"/>
                <a:gd name="connsiteX723" fmla="*/ 171366 w 2992697"/>
                <a:gd name="connsiteY723" fmla="*/ 157706 h 1030680"/>
                <a:gd name="connsiteX724" fmla="*/ 177575 w 2992697"/>
                <a:gd name="connsiteY724" fmla="*/ 155533 h 1030680"/>
                <a:gd name="connsiteX725" fmla="*/ 180679 w 2992697"/>
                <a:gd name="connsiteY725" fmla="*/ 155533 h 1030680"/>
                <a:gd name="connsiteX726" fmla="*/ 182853 w 2992697"/>
                <a:gd name="connsiteY726" fmla="*/ 155533 h 1030680"/>
                <a:gd name="connsiteX727" fmla="*/ 185026 w 2992697"/>
                <a:gd name="connsiteY727" fmla="*/ 155533 h 1030680"/>
                <a:gd name="connsiteX728" fmla="*/ 185026 w 2992697"/>
                <a:gd name="connsiteY728" fmla="*/ 155223 h 1030680"/>
                <a:gd name="connsiteX729" fmla="*/ 185957 w 2992697"/>
                <a:gd name="connsiteY729" fmla="*/ 153050 h 1030680"/>
                <a:gd name="connsiteX730" fmla="*/ 188130 w 2992697"/>
                <a:gd name="connsiteY730" fmla="*/ 148704 h 1030680"/>
                <a:gd name="connsiteX731" fmla="*/ 180679 w 2992697"/>
                <a:gd name="connsiteY731" fmla="*/ 147772 h 1030680"/>
                <a:gd name="connsiteX732" fmla="*/ 173229 w 2992697"/>
                <a:gd name="connsiteY732" fmla="*/ 145599 h 1030680"/>
                <a:gd name="connsiteX733" fmla="*/ 170124 w 2992697"/>
                <a:gd name="connsiteY733" fmla="*/ 141253 h 1030680"/>
                <a:gd name="connsiteX734" fmla="*/ 163915 w 2992697"/>
                <a:gd name="connsiteY734" fmla="*/ 138148 h 1030680"/>
                <a:gd name="connsiteX735" fmla="*/ 167951 w 2992697"/>
                <a:gd name="connsiteY735" fmla="*/ 138148 h 1030680"/>
                <a:gd name="connsiteX736" fmla="*/ 167951 w 2992697"/>
                <a:gd name="connsiteY736" fmla="*/ 132871 h 1030680"/>
                <a:gd name="connsiteX737" fmla="*/ 185647 w 2992697"/>
                <a:gd name="connsiteY737" fmla="*/ 135975 h 1030680"/>
                <a:gd name="connsiteX738" fmla="*/ 194960 w 2992697"/>
                <a:gd name="connsiteY738" fmla="*/ 133802 h 1030680"/>
                <a:gd name="connsiteX739" fmla="*/ 202411 w 2992697"/>
                <a:gd name="connsiteY739" fmla="*/ 130698 h 1030680"/>
                <a:gd name="connsiteX740" fmla="*/ 206446 w 2992697"/>
                <a:gd name="connsiteY740" fmla="*/ 125420 h 1030680"/>
                <a:gd name="connsiteX741" fmla="*/ 211724 w 2992697"/>
                <a:gd name="connsiteY741" fmla="*/ 117969 h 1030680"/>
                <a:gd name="connsiteX742" fmla="*/ 221037 w 2992697"/>
                <a:gd name="connsiteY742" fmla="*/ 113623 h 1030680"/>
                <a:gd name="connsiteX743" fmla="*/ 231593 w 2992697"/>
                <a:gd name="connsiteY743" fmla="*/ 110519 h 1030680"/>
                <a:gd name="connsiteX744" fmla="*/ 239043 w 2992697"/>
                <a:gd name="connsiteY744" fmla="*/ 113623 h 1030680"/>
                <a:gd name="connsiteX745" fmla="*/ 248357 w 2992697"/>
                <a:gd name="connsiteY745" fmla="*/ 117969 h 1030680"/>
                <a:gd name="connsiteX746" fmla="*/ 255807 w 2992697"/>
                <a:gd name="connsiteY746" fmla="*/ 118901 h 1030680"/>
                <a:gd name="connsiteX747" fmla="*/ 264189 w 2992697"/>
                <a:gd name="connsiteY747" fmla="*/ 117969 h 1030680"/>
                <a:gd name="connsiteX748" fmla="*/ 261085 w 2992697"/>
                <a:gd name="connsiteY748" fmla="*/ 115796 h 1030680"/>
                <a:gd name="connsiteX749" fmla="*/ 257049 w 2992697"/>
                <a:gd name="connsiteY749" fmla="*/ 113623 h 1030680"/>
                <a:gd name="connsiteX750" fmla="*/ 256118 w 2992697"/>
                <a:gd name="connsiteY750" fmla="*/ 113623 h 1030680"/>
                <a:gd name="connsiteX751" fmla="*/ 256118 w 2992697"/>
                <a:gd name="connsiteY751" fmla="*/ 111760 h 1030680"/>
                <a:gd name="connsiteX752" fmla="*/ 253945 w 2992697"/>
                <a:gd name="connsiteY752" fmla="*/ 110829 h 1030680"/>
                <a:gd name="connsiteX753" fmla="*/ 253945 w 2992697"/>
                <a:gd name="connsiteY753" fmla="*/ 106483 h 1030680"/>
                <a:gd name="connsiteX754" fmla="*/ 251772 w 2992697"/>
                <a:gd name="connsiteY754" fmla="*/ 101205 h 1030680"/>
                <a:gd name="connsiteX755" fmla="*/ 257049 w 2992697"/>
                <a:gd name="connsiteY755" fmla="*/ 99032 h 1030680"/>
                <a:gd name="connsiteX756" fmla="*/ 261085 w 2992697"/>
                <a:gd name="connsiteY756" fmla="*/ 96859 h 1030680"/>
                <a:gd name="connsiteX757" fmla="*/ 264189 w 2992697"/>
                <a:gd name="connsiteY757" fmla="*/ 96859 h 1030680"/>
                <a:gd name="connsiteX758" fmla="*/ 266363 w 2992697"/>
                <a:gd name="connsiteY758" fmla="*/ 95928 h 1030680"/>
                <a:gd name="connsiteX759" fmla="*/ 270398 w 2992697"/>
                <a:gd name="connsiteY759" fmla="*/ 93755 h 1030680"/>
                <a:gd name="connsiteX760" fmla="*/ 277849 w 2992697"/>
                <a:gd name="connsiteY760" fmla="*/ 93755 h 1030680"/>
                <a:gd name="connsiteX761" fmla="*/ 280953 w 2992697"/>
                <a:gd name="connsiteY761" fmla="*/ 95928 h 1030680"/>
                <a:gd name="connsiteX762" fmla="*/ 284989 w 2992697"/>
                <a:gd name="connsiteY762" fmla="*/ 99032 h 1030680"/>
                <a:gd name="connsiteX763" fmla="*/ 288094 w 2992697"/>
                <a:gd name="connsiteY763" fmla="*/ 101205 h 1030680"/>
                <a:gd name="connsiteX764" fmla="*/ 288094 w 2992697"/>
                <a:gd name="connsiteY764" fmla="*/ 96859 h 1030680"/>
                <a:gd name="connsiteX765" fmla="*/ 285921 w 2992697"/>
                <a:gd name="connsiteY765" fmla="*/ 95928 h 1030680"/>
                <a:gd name="connsiteX766" fmla="*/ 285921 w 2992697"/>
                <a:gd name="connsiteY766" fmla="*/ 93755 h 1030680"/>
                <a:gd name="connsiteX767" fmla="*/ 285921 w 2992697"/>
                <a:gd name="connsiteY767" fmla="*/ 93755 h 1030680"/>
                <a:gd name="connsiteX768" fmla="*/ 285921 w 2992697"/>
                <a:gd name="connsiteY768" fmla="*/ 91582 h 1030680"/>
                <a:gd name="connsiteX769" fmla="*/ 284989 w 2992697"/>
                <a:gd name="connsiteY769" fmla="*/ 88477 h 1030680"/>
                <a:gd name="connsiteX770" fmla="*/ 290267 w 2992697"/>
                <a:gd name="connsiteY770" fmla="*/ 86304 h 1030680"/>
                <a:gd name="connsiteX771" fmla="*/ 293371 w 2992697"/>
                <a:gd name="connsiteY771" fmla="*/ 84131 h 1030680"/>
                <a:gd name="connsiteX772" fmla="*/ 299580 w 2992697"/>
                <a:gd name="connsiteY772" fmla="*/ 81026 h 1030680"/>
                <a:gd name="connsiteX773" fmla="*/ 302685 w 2992697"/>
                <a:gd name="connsiteY773" fmla="*/ 76680 h 1030680"/>
                <a:gd name="connsiteX774" fmla="*/ 304858 w 2992697"/>
                <a:gd name="connsiteY774" fmla="*/ 76680 h 1030680"/>
                <a:gd name="connsiteX775" fmla="*/ 312308 w 2992697"/>
                <a:gd name="connsiteY775" fmla="*/ 76680 h 1030680"/>
                <a:gd name="connsiteX776" fmla="*/ 317586 w 2992697"/>
                <a:gd name="connsiteY776" fmla="*/ 78853 h 1030680"/>
                <a:gd name="connsiteX777" fmla="*/ 321622 w 2992697"/>
                <a:gd name="connsiteY777" fmla="*/ 83199 h 1030680"/>
                <a:gd name="connsiteX778" fmla="*/ 327831 w 2992697"/>
                <a:gd name="connsiteY778" fmla="*/ 83199 h 1030680"/>
                <a:gd name="connsiteX779" fmla="*/ 337144 w 2992697"/>
                <a:gd name="connsiteY779" fmla="*/ 81026 h 1030680"/>
                <a:gd name="connsiteX780" fmla="*/ 341180 w 2992697"/>
                <a:gd name="connsiteY780" fmla="*/ 68298 h 1030680"/>
                <a:gd name="connsiteX781" fmla="*/ 346458 w 2992697"/>
                <a:gd name="connsiteY781" fmla="*/ 66125 h 1030680"/>
                <a:gd name="connsiteX782" fmla="*/ 351735 w 2992697"/>
                <a:gd name="connsiteY782" fmla="*/ 66125 h 1030680"/>
                <a:gd name="connsiteX783" fmla="*/ 357013 w 2992697"/>
                <a:gd name="connsiteY783" fmla="*/ 66125 h 1030680"/>
                <a:gd name="connsiteX784" fmla="*/ 361048 w 2992697"/>
                <a:gd name="connsiteY784" fmla="*/ 68298 h 1030680"/>
                <a:gd name="connsiteX785" fmla="*/ 364153 w 2992697"/>
                <a:gd name="connsiteY785" fmla="*/ 68298 h 1030680"/>
                <a:gd name="connsiteX786" fmla="*/ 371604 w 2992697"/>
                <a:gd name="connsiteY786" fmla="*/ 56812 h 1030680"/>
                <a:gd name="connsiteX787" fmla="*/ 383090 w 2992697"/>
                <a:gd name="connsiteY787" fmla="*/ 54638 h 1030680"/>
                <a:gd name="connsiteX788" fmla="*/ 390541 w 2992697"/>
                <a:gd name="connsiteY788" fmla="*/ 58985 h 1030680"/>
                <a:gd name="connsiteX789" fmla="*/ 397992 w 2992697"/>
                <a:gd name="connsiteY789" fmla="*/ 62089 h 1030680"/>
                <a:gd name="connsiteX790" fmla="*/ 405442 w 2992697"/>
                <a:gd name="connsiteY790" fmla="*/ 64262 h 1030680"/>
                <a:gd name="connsiteX791" fmla="*/ 414756 w 2992697"/>
                <a:gd name="connsiteY791" fmla="*/ 61158 h 1030680"/>
                <a:gd name="connsiteX792" fmla="*/ 427173 w 2992697"/>
                <a:gd name="connsiteY792" fmla="*/ 53707 h 1030680"/>
                <a:gd name="connsiteX793" fmla="*/ 439281 w 2992697"/>
                <a:gd name="connsiteY793" fmla="*/ 47498 h 1030680"/>
                <a:gd name="connsiteX794" fmla="*/ 439281 w 2992697"/>
                <a:gd name="connsiteY794" fmla="*/ 47498 h 1030680"/>
                <a:gd name="connsiteX795" fmla="*/ 439281 w 2992697"/>
                <a:gd name="connsiteY795" fmla="*/ 47498 h 1030680"/>
                <a:gd name="connsiteX796" fmla="*/ 2195472 w 2992697"/>
                <a:gd name="connsiteY796" fmla="*/ 44394 h 1030680"/>
                <a:gd name="connsiteX797" fmla="*/ 2202923 w 2992697"/>
                <a:gd name="connsiteY797" fmla="*/ 46567 h 1030680"/>
                <a:gd name="connsiteX798" fmla="*/ 2210374 w 2992697"/>
                <a:gd name="connsiteY798" fmla="*/ 49671 h 1030680"/>
                <a:gd name="connsiteX799" fmla="*/ 2213478 w 2992697"/>
                <a:gd name="connsiteY799" fmla="*/ 54018 h 1030680"/>
                <a:gd name="connsiteX800" fmla="*/ 2218756 w 2992697"/>
                <a:gd name="connsiteY800" fmla="*/ 57122 h 1030680"/>
                <a:gd name="connsiteX801" fmla="*/ 2224965 w 2992697"/>
                <a:gd name="connsiteY801" fmla="*/ 61468 h 1030680"/>
                <a:gd name="connsiteX802" fmla="*/ 2220929 w 2992697"/>
                <a:gd name="connsiteY802" fmla="*/ 72023 h 1030680"/>
                <a:gd name="connsiteX803" fmla="*/ 2198888 w 2992697"/>
                <a:gd name="connsiteY803" fmla="*/ 84752 h 1030680"/>
                <a:gd name="connsiteX804" fmla="*/ 2182123 w 2992697"/>
                <a:gd name="connsiteY804" fmla="*/ 99653 h 1030680"/>
                <a:gd name="connsiteX805" fmla="*/ 2167532 w 2992697"/>
                <a:gd name="connsiteY805" fmla="*/ 118590 h 1030680"/>
                <a:gd name="connsiteX806" fmla="*/ 2164428 w 2992697"/>
                <a:gd name="connsiteY806" fmla="*/ 118590 h 1030680"/>
                <a:gd name="connsiteX807" fmla="*/ 2164428 w 2992697"/>
                <a:gd name="connsiteY807" fmla="*/ 114244 h 1030680"/>
                <a:gd name="connsiteX808" fmla="*/ 2159150 w 2992697"/>
                <a:gd name="connsiteY808" fmla="*/ 111140 h 1030680"/>
                <a:gd name="connsiteX809" fmla="*/ 2155115 w 2992697"/>
                <a:gd name="connsiteY809" fmla="*/ 106793 h 1030680"/>
                <a:gd name="connsiteX810" fmla="*/ 2152942 w 2992697"/>
                <a:gd name="connsiteY810" fmla="*/ 103689 h 1030680"/>
                <a:gd name="connsiteX811" fmla="*/ 2149837 w 2992697"/>
                <a:gd name="connsiteY811" fmla="*/ 99343 h 1030680"/>
                <a:gd name="connsiteX812" fmla="*/ 2147664 w 2992697"/>
                <a:gd name="connsiteY812" fmla="*/ 94065 h 1030680"/>
                <a:gd name="connsiteX813" fmla="*/ 2151700 w 2992697"/>
                <a:gd name="connsiteY813" fmla="*/ 86614 h 1030680"/>
                <a:gd name="connsiteX814" fmla="*/ 2152631 w 2992697"/>
                <a:gd name="connsiteY814" fmla="*/ 81337 h 1030680"/>
                <a:gd name="connsiteX815" fmla="*/ 2154804 w 2992697"/>
                <a:gd name="connsiteY815" fmla="*/ 71713 h 1030680"/>
                <a:gd name="connsiteX816" fmla="*/ 2127795 w 2992697"/>
                <a:gd name="connsiteY816" fmla="*/ 71713 h 1030680"/>
                <a:gd name="connsiteX817" fmla="*/ 2127795 w 2992697"/>
                <a:gd name="connsiteY817" fmla="*/ 64262 h 1030680"/>
                <a:gd name="connsiteX818" fmla="*/ 2142386 w 2992697"/>
                <a:gd name="connsiteY818" fmla="*/ 58985 h 1030680"/>
                <a:gd name="connsiteX819" fmla="*/ 2156977 w 2992697"/>
                <a:gd name="connsiteY819" fmla="*/ 54638 h 1030680"/>
                <a:gd name="connsiteX820" fmla="*/ 2174673 w 2992697"/>
                <a:gd name="connsiteY820" fmla="*/ 51534 h 1030680"/>
                <a:gd name="connsiteX821" fmla="*/ 2176846 w 2992697"/>
                <a:gd name="connsiteY821" fmla="*/ 56812 h 1030680"/>
                <a:gd name="connsiteX822" fmla="*/ 2179019 w 2992697"/>
                <a:gd name="connsiteY822" fmla="*/ 58985 h 1030680"/>
                <a:gd name="connsiteX823" fmla="*/ 2179019 w 2992697"/>
                <a:gd name="connsiteY823" fmla="*/ 61158 h 1030680"/>
                <a:gd name="connsiteX824" fmla="*/ 2181192 w 2992697"/>
                <a:gd name="connsiteY824" fmla="*/ 61158 h 1030680"/>
                <a:gd name="connsiteX825" fmla="*/ 2181192 w 2992697"/>
                <a:gd name="connsiteY825" fmla="*/ 62089 h 1030680"/>
                <a:gd name="connsiteX826" fmla="*/ 2184297 w 2992697"/>
                <a:gd name="connsiteY826" fmla="*/ 64262 h 1030680"/>
                <a:gd name="connsiteX827" fmla="*/ 2186470 w 2992697"/>
                <a:gd name="connsiteY827" fmla="*/ 58985 h 1030680"/>
                <a:gd name="connsiteX828" fmla="*/ 2188643 w 2992697"/>
                <a:gd name="connsiteY828" fmla="*/ 54638 h 1030680"/>
                <a:gd name="connsiteX829" fmla="*/ 2189574 w 2992697"/>
                <a:gd name="connsiteY829" fmla="*/ 51534 h 1030680"/>
                <a:gd name="connsiteX830" fmla="*/ 2193610 w 2992697"/>
                <a:gd name="connsiteY830" fmla="*/ 47188 h 1030680"/>
                <a:gd name="connsiteX831" fmla="*/ 2195472 w 2992697"/>
                <a:gd name="connsiteY831" fmla="*/ 44394 h 1030680"/>
                <a:gd name="connsiteX832" fmla="*/ 2195472 w 2992697"/>
                <a:gd name="connsiteY832" fmla="*/ 44394 h 1030680"/>
                <a:gd name="connsiteX833" fmla="*/ 2195472 w 2992697"/>
                <a:gd name="connsiteY833" fmla="*/ 44394 h 1030680"/>
                <a:gd name="connsiteX834" fmla="*/ 2240487 w 2992697"/>
                <a:gd name="connsiteY834" fmla="*/ 24215 h 1030680"/>
                <a:gd name="connsiteX835" fmla="*/ 2244523 w 2992697"/>
                <a:gd name="connsiteY835" fmla="*/ 25146 h 1030680"/>
                <a:gd name="connsiteX836" fmla="*/ 2245454 w 2992697"/>
                <a:gd name="connsiteY836" fmla="*/ 25146 h 1030680"/>
                <a:gd name="connsiteX837" fmla="*/ 2247628 w 2992697"/>
                <a:gd name="connsiteY837" fmla="*/ 27319 h 1030680"/>
                <a:gd name="connsiteX838" fmla="*/ 2247628 w 2992697"/>
                <a:gd name="connsiteY838" fmla="*/ 27319 h 1030680"/>
                <a:gd name="connsiteX839" fmla="*/ 2249800 w 2992697"/>
                <a:gd name="connsiteY839" fmla="*/ 29492 h 1030680"/>
                <a:gd name="connsiteX840" fmla="*/ 2251974 w 2992697"/>
                <a:gd name="connsiteY840" fmla="*/ 32597 h 1030680"/>
                <a:gd name="connsiteX841" fmla="*/ 2255078 w 2992697"/>
                <a:gd name="connsiteY841" fmla="*/ 38806 h 1030680"/>
                <a:gd name="connsiteX842" fmla="*/ 2259114 w 2992697"/>
                <a:gd name="connsiteY842" fmla="*/ 44083 h 1030680"/>
                <a:gd name="connsiteX843" fmla="*/ 2260045 w 2992697"/>
                <a:gd name="connsiteY843" fmla="*/ 51534 h 1030680"/>
                <a:gd name="connsiteX844" fmla="*/ 2251663 w 2992697"/>
                <a:gd name="connsiteY844" fmla="*/ 51534 h 1030680"/>
                <a:gd name="connsiteX845" fmla="*/ 2251663 w 2992697"/>
                <a:gd name="connsiteY845" fmla="*/ 47188 h 1030680"/>
                <a:gd name="connsiteX846" fmla="*/ 2247628 w 2992697"/>
                <a:gd name="connsiteY846" fmla="*/ 44083 h 1030680"/>
                <a:gd name="connsiteX847" fmla="*/ 2244523 w 2992697"/>
                <a:gd name="connsiteY847" fmla="*/ 39737 h 1030680"/>
                <a:gd name="connsiteX848" fmla="*/ 2242350 w 2992697"/>
                <a:gd name="connsiteY848" fmla="*/ 36633 h 1030680"/>
                <a:gd name="connsiteX849" fmla="*/ 2240177 w 2992697"/>
                <a:gd name="connsiteY849" fmla="*/ 31355 h 1030680"/>
                <a:gd name="connsiteX850" fmla="*/ 2240177 w 2992697"/>
                <a:gd name="connsiteY850" fmla="*/ 24215 h 1030680"/>
                <a:gd name="connsiteX851" fmla="*/ 2240487 w 2992697"/>
                <a:gd name="connsiteY851" fmla="*/ 24215 h 1030680"/>
                <a:gd name="connsiteX852" fmla="*/ 2240487 w 2992697"/>
                <a:gd name="connsiteY852" fmla="*/ 24215 h 1030680"/>
                <a:gd name="connsiteX853" fmla="*/ 984113 w 2992697"/>
                <a:gd name="connsiteY853" fmla="*/ 20179 h 1030680"/>
                <a:gd name="connsiteX854" fmla="*/ 1009259 w 2992697"/>
                <a:gd name="connsiteY854" fmla="*/ 20179 h 1030680"/>
                <a:gd name="connsiteX855" fmla="*/ 1035337 w 2992697"/>
                <a:gd name="connsiteY855" fmla="*/ 24525 h 1030680"/>
                <a:gd name="connsiteX856" fmla="*/ 1058310 w 2992697"/>
                <a:gd name="connsiteY856" fmla="*/ 27630 h 1030680"/>
                <a:gd name="connsiteX857" fmla="*/ 1079110 w 2992697"/>
                <a:gd name="connsiteY857" fmla="*/ 32907 h 1030680"/>
                <a:gd name="connsiteX858" fmla="*/ 1109223 w 2992697"/>
                <a:gd name="connsiteY858" fmla="*/ 27630 h 1030680"/>
                <a:gd name="connsiteX859" fmla="*/ 1113259 w 2992697"/>
                <a:gd name="connsiteY859" fmla="*/ 31976 h 1030680"/>
                <a:gd name="connsiteX860" fmla="*/ 1116363 w 2992697"/>
                <a:gd name="connsiteY860" fmla="*/ 32907 h 1030680"/>
                <a:gd name="connsiteX861" fmla="*/ 1120399 w 2992697"/>
                <a:gd name="connsiteY861" fmla="*/ 39116 h 1030680"/>
                <a:gd name="connsiteX862" fmla="*/ 1122572 w 2992697"/>
                <a:gd name="connsiteY862" fmla="*/ 42221 h 1030680"/>
                <a:gd name="connsiteX863" fmla="*/ 1125676 w 2992697"/>
                <a:gd name="connsiteY863" fmla="*/ 44394 h 1030680"/>
                <a:gd name="connsiteX864" fmla="*/ 1143372 w 2992697"/>
                <a:gd name="connsiteY864" fmla="*/ 51844 h 1030680"/>
                <a:gd name="connsiteX865" fmla="*/ 1164172 w 2992697"/>
                <a:gd name="connsiteY865" fmla="*/ 57122 h 1030680"/>
                <a:gd name="connsiteX866" fmla="*/ 1181867 w 2992697"/>
                <a:gd name="connsiteY866" fmla="*/ 61468 h 1030680"/>
                <a:gd name="connsiteX867" fmla="*/ 1181867 w 2992697"/>
                <a:gd name="connsiteY867" fmla="*/ 68919 h 1030680"/>
                <a:gd name="connsiteX868" fmla="*/ 1152685 w 2992697"/>
                <a:gd name="connsiteY868" fmla="*/ 68919 h 1030680"/>
                <a:gd name="connsiteX869" fmla="*/ 1140267 w 2992697"/>
                <a:gd name="connsiteY869" fmla="*/ 62710 h 1030680"/>
                <a:gd name="connsiteX870" fmla="*/ 1125676 w 2992697"/>
                <a:gd name="connsiteY870" fmla="*/ 62710 h 1030680"/>
                <a:gd name="connsiteX871" fmla="*/ 1108912 w 2992697"/>
                <a:gd name="connsiteY871" fmla="*/ 64883 h 1030680"/>
                <a:gd name="connsiteX872" fmla="*/ 1093390 w 2992697"/>
                <a:gd name="connsiteY872" fmla="*/ 69229 h 1030680"/>
                <a:gd name="connsiteX873" fmla="*/ 1093390 w 2992697"/>
                <a:gd name="connsiteY873" fmla="*/ 77611 h 1030680"/>
                <a:gd name="connsiteX874" fmla="*/ 1113259 w 2992697"/>
                <a:gd name="connsiteY874" fmla="*/ 77611 h 1030680"/>
                <a:gd name="connsiteX875" fmla="*/ 1127850 w 2992697"/>
                <a:gd name="connsiteY875" fmla="*/ 74507 h 1030680"/>
                <a:gd name="connsiteX876" fmla="*/ 1145545 w 2992697"/>
                <a:gd name="connsiteY876" fmla="*/ 72334 h 1030680"/>
                <a:gd name="connsiteX877" fmla="*/ 1167587 w 2992697"/>
                <a:gd name="connsiteY877" fmla="*/ 72334 h 1030680"/>
                <a:gd name="connsiteX878" fmla="*/ 1189628 w 2992697"/>
                <a:gd name="connsiteY878" fmla="*/ 72334 h 1030680"/>
                <a:gd name="connsiteX879" fmla="*/ 1206392 w 2992697"/>
                <a:gd name="connsiteY879" fmla="*/ 72334 h 1030680"/>
                <a:gd name="connsiteX880" fmla="*/ 1220983 w 2992697"/>
                <a:gd name="connsiteY880" fmla="*/ 87235 h 1030680"/>
                <a:gd name="connsiteX881" fmla="*/ 1238679 w 2992697"/>
                <a:gd name="connsiteY881" fmla="*/ 97790 h 1030680"/>
                <a:gd name="connsiteX882" fmla="*/ 1233401 w 2992697"/>
                <a:gd name="connsiteY882" fmla="*/ 109277 h 1030680"/>
                <a:gd name="connsiteX883" fmla="*/ 1222846 w 2992697"/>
                <a:gd name="connsiteY883" fmla="*/ 116728 h 1030680"/>
                <a:gd name="connsiteX884" fmla="*/ 1213533 w 2992697"/>
                <a:gd name="connsiteY884" fmla="*/ 122005 h 1030680"/>
                <a:gd name="connsiteX885" fmla="*/ 1201115 w 2992697"/>
                <a:gd name="connsiteY885" fmla="*/ 126351 h 1030680"/>
                <a:gd name="connsiteX886" fmla="*/ 1182178 w 2992697"/>
                <a:gd name="connsiteY886" fmla="*/ 126351 h 1030680"/>
                <a:gd name="connsiteX887" fmla="*/ 1165413 w 2992697"/>
                <a:gd name="connsiteY887" fmla="*/ 131629 h 1030680"/>
                <a:gd name="connsiteX888" fmla="*/ 1147718 w 2992697"/>
                <a:gd name="connsiteY888" fmla="*/ 131629 h 1030680"/>
                <a:gd name="connsiteX889" fmla="*/ 1127850 w 2992697"/>
                <a:gd name="connsiteY889" fmla="*/ 129456 h 1030680"/>
                <a:gd name="connsiteX890" fmla="*/ 1108912 w 2992697"/>
                <a:gd name="connsiteY890" fmla="*/ 127283 h 1030680"/>
                <a:gd name="connsiteX891" fmla="*/ 1091527 w 2992697"/>
                <a:gd name="connsiteY891" fmla="*/ 127283 h 1030680"/>
                <a:gd name="connsiteX892" fmla="*/ 1076936 w 2992697"/>
                <a:gd name="connsiteY892" fmla="*/ 131629 h 1030680"/>
                <a:gd name="connsiteX893" fmla="*/ 1065450 w 2992697"/>
                <a:gd name="connsiteY893" fmla="*/ 142184 h 1030680"/>
                <a:gd name="connsiteX894" fmla="*/ 1109223 w 2992697"/>
                <a:gd name="connsiteY894" fmla="*/ 142184 h 1030680"/>
                <a:gd name="connsiteX895" fmla="*/ 1122882 w 2992697"/>
                <a:gd name="connsiteY895" fmla="*/ 139080 h 1030680"/>
                <a:gd name="connsiteX896" fmla="*/ 1138405 w 2992697"/>
                <a:gd name="connsiteY896" fmla="*/ 136907 h 1030680"/>
                <a:gd name="connsiteX897" fmla="*/ 1157342 w 2992697"/>
                <a:gd name="connsiteY897" fmla="*/ 139080 h 1030680"/>
                <a:gd name="connsiteX898" fmla="*/ 1169760 w 2992697"/>
                <a:gd name="connsiteY898" fmla="*/ 142184 h 1030680"/>
                <a:gd name="connsiteX899" fmla="*/ 1172864 w 2992697"/>
                <a:gd name="connsiteY899" fmla="*/ 155844 h 1030680"/>
                <a:gd name="connsiteX900" fmla="*/ 1179073 w 2992697"/>
                <a:gd name="connsiteY900" fmla="*/ 153671 h 1030680"/>
                <a:gd name="connsiteX901" fmla="*/ 1187455 w 2992697"/>
                <a:gd name="connsiteY901" fmla="*/ 148393 h 1030680"/>
                <a:gd name="connsiteX902" fmla="*/ 1198942 w 2992697"/>
                <a:gd name="connsiteY902" fmla="*/ 144047 h 1030680"/>
                <a:gd name="connsiteX903" fmla="*/ 1209497 w 2992697"/>
                <a:gd name="connsiteY903" fmla="*/ 141874 h 1030680"/>
                <a:gd name="connsiteX904" fmla="*/ 1211670 w 2992697"/>
                <a:gd name="connsiteY904" fmla="*/ 148083 h 1030680"/>
                <a:gd name="connsiteX905" fmla="*/ 1213843 w 2992697"/>
                <a:gd name="connsiteY905" fmla="*/ 151187 h 1030680"/>
                <a:gd name="connsiteX906" fmla="*/ 1216016 w 2992697"/>
                <a:gd name="connsiteY906" fmla="*/ 153360 h 1030680"/>
                <a:gd name="connsiteX907" fmla="*/ 1219121 w 2992697"/>
                <a:gd name="connsiteY907" fmla="*/ 155533 h 1030680"/>
                <a:gd name="connsiteX908" fmla="*/ 1223156 w 2992697"/>
                <a:gd name="connsiteY908" fmla="*/ 158638 h 1030680"/>
                <a:gd name="connsiteX909" fmla="*/ 1206392 w 2992697"/>
                <a:gd name="connsiteY909" fmla="*/ 189993 h 1030680"/>
                <a:gd name="connsiteX910" fmla="*/ 1213843 w 2992697"/>
                <a:gd name="connsiteY910" fmla="*/ 189993 h 1030680"/>
                <a:gd name="connsiteX911" fmla="*/ 1226261 w 2992697"/>
                <a:gd name="connsiteY911" fmla="*/ 182542 h 1030680"/>
                <a:gd name="connsiteX912" fmla="*/ 1243025 w 2992697"/>
                <a:gd name="connsiteY912" fmla="*/ 172918 h 1030680"/>
                <a:gd name="connsiteX913" fmla="*/ 1262893 w 2992697"/>
                <a:gd name="connsiteY913" fmla="*/ 165468 h 1030680"/>
                <a:gd name="connsiteX914" fmla="*/ 1284935 w 2992697"/>
                <a:gd name="connsiteY914" fmla="*/ 158017 h 1030680"/>
                <a:gd name="connsiteX915" fmla="*/ 1308839 w 2992697"/>
                <a:gd name="connsiteY915" fmla="*/ 152739 h 1030680"/>
                <a:gd name="connsiteX916" fmla="*/ 1329639 w 2992697"/>
                <a:gd name="connsiteY916" fmla="*/ 152739 h 1030680"/>
                <a:gd name="connsiteX917" fmla="*/ 1350439 w 2992697"/>
                <a:gd name="connsiteY917" fmla="*/ 154912 h 1030680"/>
                <a:gd name="connsiteX918" fmla="*/ 1365030 w 2992697"/>
                <a:gd name="connsiteY918" fmla="*/ 163294 h 1030680"/>
                <a:gd name="connsiteX919" fmla="*/ 1373412 w 2992697"/>
                <a:gd name="connsiteY919" fmla="*/ 178196 h 1030680"/>
                <a:gd name="connsiteX920" fmla="*/ 1379621 w 2992697"/>
                <a:gd name="connsiteY920" fmla="*/ 178196 h 1030680"/>
                <a:gd name="connsiteX921" fmla="*/ 1379621 w 2992697"/>
                <a:gd name="connsiteY921" fmla="*/ 180369 h 1030680"/>
                <a:gd name="connsiteX922" fmla="*/ 1379621 w 2992697"/>
                <a:gd name="connsiteY922" fmla="*/ 180369 h 1030680"/>
                <a:gd name="connsiteX923" fmla="*/ 1377448 w 2992697"/>
                <a:gd name="connsiteY923" fmla="*/ 182542 h 1030680"/>
                <a:gd name="connsiteX924" fmla="*/ 1375275 w 2992697"/>
                <a:gd name="connsiteY924" fmla="*/ 182542 h 1030680"/>
                <a:gd name="connsiteX925" fmla="*/ 1375275 w 2992697"/>
                <a:gd name="connsiteY925" fmla="*/ 182542 h 1030680"/>
                <a:gd name="connsiteX926" fmla="*/ 1373102 w 2992697"/>
                <a:gd name="connsiteY926" fmla="*/ 182542 h 1030680"/>
                <a:gd name="connsiteX927" fmla="*/ 1369997 w 2992697"/>
                <a:gd name="connsiteY927" fmla="*/ 185647 h 1030680"/>
                <a:gd name="connsiteX928" fmla="*/ 1364720 w 2992697"/>
                <a:gd name="connsiteY928" fmla="*/ 187820 h 1030680"/>
                <a:gd name="connsiteX929" fmla="*/ 1358511 w 2992697"/>
                <a:gd name="connsiteY929" fmla="*/ 189993 h 1030680"/>
                <a:gd name="connsiteX930" fmla="*/ 1351060 w 2992697"/>
                <a:gd name="connsiteY930" fmla="*/ 192166 h 1030680"/>
                <a:gd name="connsiteX931" fmla="*/ 1345783 w 2992697"/>
                <a:gd name="connsiteY931" fmla="*/ 193097 h 1030680"/>
                <a:gd name="connsiteX932" fmla="*/ 1333365 w 2992697"/>
                <a:gd name="connsiteY932" fmla="*/ 213276 h 1030680"/>
                <a:gd name="connsiteX933" fmla="*/ 1309460 w 2992697"/>
                <a:gd name="connsiteY933" fmla="*/ 228178 h 1030680"/>
                <a:gd name="connsiteX934" fmla="*/ 1282452 w 2992697"/>
                <a:gd name="connsiteY934" fmla="*/ 237801 h 1030680"/>
                <a:gd name="connsiteX935" fmla="*/ 1250165 w 2992697"/>
                <a:gd name="connsiteY935" fmla="*/ 243079 h 1030680"/>
                <a:gd name="connsiteX936" fmla="*/ 1250165 w 2992697"/>
                <a:gd name="connsiteY936" fmla="*/ 249288 h 1030680"/>
                <a:gd name="connsiteX937" fmla="*/ 1250165 w 2992697"/>
                <a:gd name="connsiteY937" fmla="*/ 252392 h 1030680"/>
                <a:gd name="connsiteX938" fmla="*/ 1250165 w 2992697"/>
                <a:gd name="connsiteY938" fmla="*/ 254566 h 1030680"/>
                <a:gd name="connsiteX939" fmla="*/ 1247992 w 2992697"/>
                <a:gd name="connsiteY939" fmla="*/ 256739 h 1030680"/>
                <a:gd name="connsiteX940" fmla="*/ 1250165 w 2992697"/>
                <a:gd name="connsiteY940" fmla="*/ 257670 h 1030680"/>
                <a:gd name="connsiteX941" fmla="*/ 1250165 w 2992697"/>
                <a:gd name="connsiteY941" fmla="*/ 259843 h 1030680"/>
                <a:gd name="connsiteX942" fmla="*/ 1253270 w 2992697"/>
                <a:gd name="connsiteY942" fmla="*/ 264189 h 1030680"/>
                <a:gd name="connsiteX943" fmla="*/ 1258547 w 2992697"/>
                <a:gd name="connsiteY943" fmla="*/ 267294 h 1030680"/>
                <a:gd name="connsiteX944" fmla="*/ 1262583 w 2992697"/>
                <a:gd name="connsiteY944" fmla="*/ 269467 h 1030680"/>
                <a:gd name="connsiteX945" fmla="*/ 1265687 w 2992697"/>
                <a:gd name="connsiteY945" fmla="*/ 272571 h 1030680"/>
                <a:gd name="connsiteX946" fmla="*/ 1269723 w 2992697"/>
                <a:gd name="connsiteY946" fmla="*/ 274745 h 1030680"/>
                <a:gd name="connsiteX947" fmla="*/ 1272828 w 2992697"/>
                <a:gd name="connsiteY947" fmla="*/ 280022 h 1030680"/>
                <a:gd name="connsiteX948" fmla="*/ 1269723 w 2992697"/>
                <a:gd name="connsiteY948" fmla="*/ 287473 h 1030680"/>
                <a:gd name="connsiteX949" fmla="*/ 1265687 w 2992697"/>
                <a:gd name="connsiteY949" fmla="*/ 304237 h 1030680"/>
                <a:gd name="connsiteX950" fmla="*/ 1262583 w 2992697"/>
                <a:gd name="connsiteY950" fmla="*/ 324416 h 1030680"/>
                <a:gd name="connsiteX951" fmla="*/ 1258547 w 2992697"/>
                <a:gd name="connsiteY951" fmla="*/ 344595 h 1030680"/>
                <a:gd name="connsiteX952" fmla="*/ 1258547 w 2992697"/>
                <a:gd name="connsiteY952" fmla="*/ 361359 h 1030680"/>
                <a:gd name="connsiteX953" fmla="*/ 1262583 w 2992697"/>
                <a:gd name="connsiteY953" fmla="*/ 359186 h 1030680"/>
                <a:gd name="connsiteX954" fmla="*/ 1265687 w 2992697"/>
                <a:gd name="connsiteY954" fmla="*/ 359186 h 1030680"/>
                <a:gd name="connsiteX955" fmla="*/ 1267861 w 2992697"/>
                <a:gd name="connsiteY955" fmla="*/ 359186 h 1030680"/>
                <a:gd name="connsiteX956" fmla="*/ 1271896 w 2992697"/>
                <a:gd name="connsiteY956" fmla="*/ 359186 h 1030680"/>
                <a:gd name="connsiteX957" fmla="*/ 1272828 w 2992697"/>
                <a:gd name="connsiteY957" fmla="*/ 359186 h 1030680"/>
                <a:gd name="connsiteX958" fmla="*/ 1279037 w 2992697"/>
                <a:gd name="connsiteY958" fmla="*/ 361359 h 1030680"/>
                <a:gd name="connsiteX959" fmla="*/ 1276864 w 2992697"/>
                <a:gd name="connsiteY959" fmla="*/ 366636 h 1030680"/>
                <a:gd name="connsiteX960" fmla="*/ 1276864 w 2992697"/>
                <a:gd name="connsiteY960" fmla="*/ 368810 h 1030680"/>
                <a:gd name="connsiteX961" fmla="*/ 1276864 w 2992697"/>
                <a:gd name="connsiteY961" fmla="*/ 373156 h 1030680"/>
                <a:gd name="connsiteX962" fmla="*/ 1276864 w 2992697"/>
                <a:gd name="connsiteY962" fmla="*/ 374087 h 1030680"/>
                <a:gd name="connsiteX963" fmla="*/ 1276864 w 2992697"/>
                <a:gd name="connsiteY963" fmla="*/ 378433 h 1030680"/>
                <a:gd name="connsiteX964" fmla="*/ 1279037 w 2992697"/>
                <a:gd name="connsiteY964" fmla="*/ 385884 h 1030680"/>
                <a:gd name="connsiteX965" fmla="*/ 1272828 w 2992697"/>
                <a:gd name="connsiteY965" fmla="*/ 385884 h 1030680"/>
                <a:gd name="connsiteX966" fmla="*/ 1272828 w 2992697"/>
                <a:gd name="connsiteY966" fmla="*/ 388989 h 1030680"/>
                <a:gd name="connsiteX967" fmla="*/ 1269723 w 2992697"/>
                <a:gd name="connsiteY967" fmla="*/ 388057 h 1030680"/>
                <a:gd name="connsiteX968" fmla="*/ 1265687 w 2992697"/>
                <a:gd name="connsiteY968" fmla="*/ 383711 h 1030680"/>
                <a:gd name="connsiteX969" fmla="*/ 1264756 w 2992697"/>
                <a:gd name="connsiteY969" fmla="*/ 381538 h 1030680"/>
                <a:gd name="connsiteX970" fmla="*/ 1260720 w 2992697"/>
                <a:gd name="connsiteY970" fmla="*/ 380607 h 1030680"/>
                <a:gd name="connsiteX971" fmla="*/ 1257616 w 2992697"/>
                <a:gd name="connsiteY971" fmla="*/ 378433 h 1030680"/>
                <a:gd name="connsiteX972" fmla="*/ 1250165 w 2992697"/>
                <a:gd name="connsiteY972" fmla="*/ 378433 h 1030680"/>
                <a:gd name="connsiteX973" fmla="*/ 1246129 w 2992697"/>
                <a:gd name="connsiteY973" fmla="*/ 380607 h 1030680"/>
                <a:gd name="connsiteX974" fmla="*/ 1243025 w 2992697"/>
                <a:gd name="connsiteY974" fmla="*/ 381538 h 1030680"/>
                <a:gd name="connsiteX975" fmla="*/ 1238989 w 2992697"/>
                <a:gd name="connsiteY975" fmla="*/ 383711 h 1030680"/>
                <a:gd name="connsiteX976" fmla="*/ 1236816 w 2992697"/>
                <a:gd name="connsiteY976" fmla="*/ 385884 h 1030680"/>
                <a:gd name="connsiteX977" fmla="*/ 1233711 w 2992697"/>
                <a:gd name="connsiteY977" fmla="*/ 388057 h 1030680"/>
                <a:gd name="connsiteX978" fmla="*/ 1231538 w 2992697"/>
                <a:gd name="connsiteY978" fmla="*/ 391162 h 1030680"/>
                <a:gd name="connsiteX979" fmla="*/ 1229365 w 2992697"/>
                <a:gd name="connsiteY979" fmla="*/ 398612 h 1030680"/>
                <a:gd name="connsiteX980" fmla="*/ 1253270 w 2992697"/>
                <a:gd name="connsiteY980" fmla="*/ 406063 h 1030680"/>
                <a:gd name="connsiteX981" fmla="*/ 1258547 w 2992697"/>
                <a:gd name="connsiteY981" fmla="*/ 438660 h 1030680"/>
                <a:gd name="connsiteX982" fmla="*/ 1253270 w 2992697"/>
                <a:gd name="connsiteY982" fmla="*/ 438660 h 1030680"/>
                <a:gd name="connsiteX983" fmla="*/ 1250165 w 2992697"/>
                <a:gd name="connsiteY983" fmla="*/ 438660 h 1030680"/>
                <a:gd name="connsiteX984" fmla="*/ 1246129 w 2992697"/>
                <a:gd name="connsiteY984" fmla="*/ 440833 h 1030680"/>
                <a:gd name="connsiteX985" fmla="*/ 1243025 w 2992697"/>
                <a:gd name="connsiteY985" fmla="*/ 443006 h 1030680"/>
                <a:gd name="connsiteX986" fmla="*/ 1243025 w 2992697"/>
                <a:gd name="connsiteY986" fmla="*/ 450457 h 1030680"/>
                <a:gd name="connsiteX987" fmla="*/ 1251407 w 2992697"/>
                <a:gd name="connsiteY987" fmla="*/ 455734 h 1030680"/>
                <a:gd name="connsiteX988" fmla="*/ 1257616 w 2992697"/>
                <a:gd name="connsiteY988" fmla="*/ 463185 h 1030680"/>
                <a:gd name="connsiteX989" fmla="*/ 1260720 w 2992697"/>
                <a:gd name="connsiteY989" fmla="*/ 472809 h 1030680"/>
                <a:gd name="connsiteX990" fmla="*/ 1262893 w 2992697"/>
                <a:gd name="connsiteY990" fmla="*/ 487710 h 1030680"/>
                <a:gd name="connsiteX991" fmla="*/ 1253580 w 2992697"/>
                <a:gd name="connsiteY991" fmla="*/ 487710 h 1030680"/>
                <a:gd name="connsiteX992" fmla="*/ 1251407 w 2992697"/>
                <a:gd name="connsiteY992" fmla="*/ 487710 h 1030680"/>
                <a:gd name="connsiteX993" fmla="*/ 1246129 w 2992697"/>
                <a:gd name="connsiteY993" fmla="*/ 485537 h 1030680"/>
                <a:gd name="connsiteX994" fmla="*/ 1243025 w 2992697"/>
                <a:gd name="connsiteY994" fmla="*/ 487710 h 1030680"/>
                <a:gd name="connsiteX995" fmla="*/ 1236816 w 2992697"/>
                <a:gd name="connsiteY995" fmla="*/ 487710 h 1030680"/>
                <a:gd name="connsiteX996" fmla="*/ 1233711 w 2992697"/>
                <a:gd name="connsiteY996" fmla="*/ 490815 h 1030680"/>
                <a:gd name="connsiteX997" fmla="*/ 1229676 w 2992697"/>
                <a:gd name="connsiteY997" fmla="*/ 495161 h 1030680"/>
                <a:gd name="connsiteX998" fmla="*/ 1235885 w 2992697"/>
                <a:gd name="connsiteY998" fmla="*/ 498266 h 1030680"/>
                <a:gd name="connsiteX999" fmla="*/ 1238989 w 2992697"/>
                <a:gd name="connsiteY999" fmla="*/ 500439 h 1030680"/>
                <a:gd name="connsiteX1000" fmla="*/ 1241162 w 2992697"/>
                <a:gd name="connsiteY1000" fmla="*/ 502612 h 1030680"/>
                <a:gd name="connsiteX1001" fmla="*/ 1243335 w 2992697"/>
                <a:gd name="connsiteY1001" fmla="*/ 503543 h 1030680"/>
                <a:gd name="connsiteX1002" fmla="*/ 1244267 w 2992697"/>
                <a:gd name="connsiteY1002" fmla="*/ 509752 h 1030680"/>
                <a:gd name="connsiteX1003" fmla="*/ 1246440 w 2992697"/>
                <a:gd name="connsiteY1003" fmla="*/ 515030 h 1030680"/>
                <a:gd name="connsiteX1004" fmla="*/ 1244267 w 2992697"/>
                <a:gd name="connsiteY1004" fmla="*/ 517203 h 1030680"/>
                <a:gd name="connsiteX1005" fmla="*/ 1244267 w 2992697"/>
                <a:gd name="connsiteY1005" fmla="*/ 518134 h 1030680"/>
                <a:gd name="connsiteX1006" fmla="*/ 1244267 w 2992697"/>
                <a:gd name="connsiteY1006" fmla="*/ 518134 h 1030680"/>
                <a:gd name="connsiteX1007" fmla="*/ 1243335 w 2992697"/>
                <a:gd name="connsiteY1007" fmla="*/ 520307 h 1030680"/>
                <a:gd name="connsiteX1008" fmla="*/ 1243335 w 2992697"/>
                <a:gd name="connsiteY1008" fmla="*/ 524653 h 1030680"/>
                <a:gd name="connsiteX1009" fmla="*/ 1228124 w 2992697"/>
                <a:gd name="connsiteY1009" fmla="*/ 524653 h 1030680"/>
                <a:gd name="connsiteX1010" fmla="*/ 1213533 w 2992697"/>
                <a:gd name="connsiteY1010" fmla="*/ 527758 h 1030680"/>
                <a:gd name="connsiteX1011" fmla="*/ 1202046 w 2992697"/>
                <a:gd name="connsiteY1011" fmla="*/ 532104 h 1030680"/>
                <a:gd name="connsiteX1012" fmla="*/ 1206082 w 2992697"/>
                <a:gd name="connsiteY1012" fmla="*/ 532104 h 1030680"/>
                <a:gd name="connsiteX1013" fmla="*/ 1211359 w 2992697"/>
                <a:gd name="connsiteY1013" fmla="*/ 535209 h 1030680"/>
                <a:gd name="connsiteX1014" fmla="*/ 1215395 w 2992697"/>
                <a:gd name="connsiteY1014" fmla="*/ 537382 h 1030680"/>
                <a:gd name="connsiteX1015" fmla="*/ 1218500 w 2992697"/>
                <a:gd name="connsiteY1015" fmla="*/ 537382 h 1030680"/>
                <a:gd name="connsiteX1016" fmla="*/ 1222536 w 2992697"/>
                <a:gd name="connsiteY1016" fmla="*/ 539555 h 1030680"/>
                <a:gd name="connsiteX1017" fmla="*/ 1225640 w 2992697"/>
                <a:gd name="connsiteY1017" fmla="*/ 542659 h 1030680"/>
                <a:gd name="connsiteX1018" fmla="*/ 1228744 w 2992697"/>
                <a:gd name="connsiteY1018" fmla="*/ 547937 h 1030680"/>
                <a:gd name="connsiteX1019" fmla="*/ 1222536 w 2992697"/>
                <a:gd name="connsiteY1019" fmla="*/ 557561 h 1030680"/>
                <a:gd name="connsiteX1020" fmla="*/ 1218500 w 2992697"/>
                <a:gd name="connsiteY1020" fmla="*/ 569047 h 1030680"/>
                <a:gd name="connsiteX1021" fmla="*/ 1213222 w 2992697"/>
                <a:gd name="connsiteY1021" fmla="*/ 581775 h 1030680"/>
                <a:gd name="connsiteX1022" fmla="*/ 1211049 w 2992697"/>
                <a:gd name="connsiteY1022" fmla="*/ 576498 h 1030680"/>
                <a:gd name="connsiteX1023" fmla="*/ 1207945 w 2992697"/>
                <a:gd name="connsiteY1023" fmla="*/ 572152 h 1030680"/>
                <a:gd name="connsiteX1024" fmla="*/ 1205771 w 2992697"/>
                <a:gd name="connsiteY1024" fmla="*/ 569979 h 1030680"/>
                <a:gd name="connsiteX1025" fmla="*/ 1201736 w 2992697"/>
                <a:gd name="connsiteY1025" fmla="*/ 569979 h 1030680"/>
                <a:gd name="connsiteX1026" fmla="*/ 1196458 w 2992697"/>
                <a:gd name="connsiteY1026" fmla="*/ 569047 h 1030680"/>
                <a:gd name="connsiteX1027" fmla="*/ 1189007 w 2992697"/>
                <a:gd name="connsiteY1027" fmla="*/ 569047 h 1030680"/>
                <a:gd name="connsiteX1028" fmla="*/ 1189007 w 2992697"/>
                <a:gd name="connsiteY1028" fmla="*/ 572152 h 1030680"/>
                <a:gd name="connsiteX1029" fmla="*/ 1193043 w 2992697"/>
                <a:gd name="connsiteY1029" fmla="*/ 572152 h 1030680"/>
                <a:gd name="connsiteX1030" fmla="*/ 1205461 w 2992697"/>
                <a:gd name="connsiteY1030" fmla="*/ 584880 h 1030680"/>
                <a:gd name="connsiteX1031" fmla="*/ 1216016 w 2992697"/>
                <a:gd name="connsiteY1031" fmla="*/ 599781 h 1030680"/>
                <a:gd name="connsiteX1032" fmla="*/ 1222225 w 2992697"/>
                <a:gd name="connsiteY1032" fmla="*/ 618719 h 1030680"/>
                <a:gd name="connsiteX1033" fmla="*/ 1225329 w 2992697"/>
                <a:gd name="connsiteY1033" fmla="*/ 640760 h 1030680"/>
                <a:gd name="connsiteX1034" fmla="*/ 1222225 w 2992697"/>
                <a:gd name="connsiteY1034" fmla="*/ 640760 h 1030680"/>
                <a:gd name="connsiteX1035" fmla="*/ 1222225 w 2992697"/>
                <a:gd name="connsiteY1035" fmla="*/ 646038 h 1030680"/>
                <a:gd name="connsiteX1036" fmla="*/ 1193043 w 2992697"/>
                <a:gd name="connsiteY1036" fmla="*/ 649142 h 1030680"/>
                <a:gd name="connsiteX1037" fmla="*/ 1193043 w 2992697"/>
                <a:gd name="connsiteY1037" fmla="*/ 628963 h 1030680"/>
                <a:gd name="connsiteX1038" fmla="*/ 1189007 w 2992697"/>
                <a:gd name="connsiteY1038" fmla="*/ 625859 h 1030680"/>
                <a:gd name="connsiteX1039" fmla="*/ 1185903 w 2992697"/>
                <a:gd name="connsiteY1039" fmla="*/ 623686 h 1030680"/>
                <a:gd name="connsiteX1040" fmla="*/ 1183730 w 2992697"/>
                <a:gd name="connsiteY1040" fmla="*/ 621513 h 1030680"/>
                <a:gd name="connsiteX1041" fmla="*/ 1178452 w 2992697"/>
                <a:gd name="connsiteY1041" fmla="*/ 618408 h 1030680"/>
                <a:gd name="connsiteX1042" fmla="*/ 1172243 w 2992697"/>
                <a:gd name="connsiteY1042" fmla="*/ 616235 h 1030680"/>
                <a:gd name="connsiteX1043" fmla="*/ 1163861 w 2992697"/>
                <a:gd name="connsiteY1043" fmla="*/ 621513 h 1030680"/>
                <a:gd name="connsiteX1044" fmla="*/ 1152375 w 2992697"/>
                <a:gd name="connsiteY1044" fmla="*/ 625859 h 1030680"/>
                <a:gd name="connsiteX1045" fmla="*/ 1139957 w 2992697"/>
                <a:gd name="connsiteY1045" fmla="*/ 626790 h 1030680"/>
                <a:gd name="connsiteX1046" fmla="*/ 1128470 w 2992697"/>
                <a:gd name="connsiteY1046" fmla="*/ 631136 h 1030680"/>
                <a:gd name="connsiteX1047" fmla="*/ 1122262 w 2992697"/>
                <a:gd name="connsiteY1047" fmla="*/ 636414 h 1030680"/>
                <a:gd name="connsiteX1048" fmla="*/ 1128470 w 2992697"/>
                <a:gd name="connsiteY1048" fmla="*/ 636414 h 1030680"/>
                <a:gd name="connsiteX1049" fmla="*/ 1137784 w 2992697"/>
                <a:gd name="connsiteY1049" fmla="*/ 636414 h 1030680"/>
                <a:gd name="connsiteX1050" fmla="*/ 1152375 w 2992697"/>
                <a:gd name="connsiteY1050" fmla="*/ 634241 h 1030680"/>
                <a:gd name="connsiteX1051" fmla="*/ 1169139 w 2992697"/>
                <a:gd name="connsiteY1051" fmla="*/ 633309 h 1030680"/>
                <a:gd name="connsiteX1052" fmla="*/ 1169139 w 2992697"/>
                <a:gd name="connsiteY1052" fmla="*/ 640760 h 1030680"/>
                <a:gd name="connsiteX1053" fmla="*/ 1132506 w 2992697"/>
                <a:gd name="connsiteY1053" fmla="*/ 653488 h 1030680"/>
                <a:gd name="connsiteX1054" fmla="*/ 1132506 w 2992697"/>
                <a:gd name="connsiteY1054" fmla="*/ 656593 h 1030680"/>
                <a:gd name="connsiteX1055" fmla="*/ 1141820 w 2992697"/>
                <a:gd name="connsiteY1055" fmla="*/ 656593 h 1030680"/>
                <a:gd name="connsiteX1056" fmla="*/ 1147097 w 2992697"/>
                <a:gd name="connsiteY1056" fmla="*/ 655662 h 1030680"/>
                <a:gd name="connsiteX1057" fmla="*/ 1154548 w 2992697"/>
                <a:gd name="connsiteY1057" fmla="*/ 653488 h 1030680"/>
                <a:gd name="connsiteX1058" fmla="*/ 1161999 w 2992697"/>
                <a:gd name="connsiteY1058" fmla="*/ 651315 h 1030680"/>
                <a:gd name="connsiteX1059" fmla="*/ 1169449 w 2992697"/>
                <a:gd name="connsiteY1059" fmla="*/ 649142 h 1030680"/>
                <a:gd name="connsiteX1060" fmla="*/ 1171622 w 2992697"/>
                <a:gd name="connsiteY1060" fmla="*/ 658766 h 1030680"/>
                <a:gd name="connsiteX1061" fmla="*/ 1179073 w 2992697"/>
                <a:gd name="connsiteY1061" fmla="*/ 663112 h 1030680"/>
                <a:gd name="connsiteX1062" fmla="*/ 1186524 w 2992697"/>
                <a:gd name="connsiteY1062" fmla="*/ 664044 h 1030680"/>
                <a:gd name="connsiteX1063" fmla="*/ 1198942 w 2992697"/>
                <a:gd name="connsiteY1063" fmla="*/ 663112 h 1030680"/>
                <a:gd name="connsiteX1064" fmla="*/ 1213533 w 2992697"/>
                <a:gd name="connsiteY1064" fmla="*/ 663112 h 1030680"/>
                <a:gd name="connsiteX1065" fmla="*/ 1213533 w 2992697"/>
                <a:gd name="connsiteY1065" fmla="*/ 666217 h 1030680"/>
                <a:gd name="connsiteX1066" fmla="*/ 1209497 w 2992697"/>
                <a:gd name="connsiteY1066" fmla="*/ 666217 h 1030680"/>
                <a:gd name="connsiteX1067" fmla="*/ 1189628 w 2992697"/>
                <a:gd name="connsiteY1067" fmla="*/ 685154 h 1030680"/>
                <a:gd name="connsiteX1068" fmla="*/ 1167587 w 2992697"/>
                <a:gd name="connsiteY1068" fmla="*/ 703160 h 1030680"/>
                <a:gd name="connsiteX1069" fmla="*/ 1145545 w 2992697"/>
                <a:gd name="connsiteY1069" fmla="*/ 718061 h 1030680"/>
                <a:gd name="connsiteX1070" fmla="*/ 1120399 w 2992697"/>
                <a:gd name="connsiteY1070" fmla="*/ 730789 h 1030680"/>
                <a:gd name="connsiteX1071" fmla="*/ 1093390 w 2992697"/>
                <a:gd name="connsiteY1071" fmla="*/ 736067 h 1030680"/>
                <a:gd name="connsiteX1072" fmla="*/ 1062035 w 2992697"/>
                <a:gd name="connsiteY1072" fmla="*/ 735136 h 1030680"/>
                <a:gd name="connsiteX1073" fmla="*/ 1062035 w 2992697"/>
                <a:gd name="connsiteY1073" fmla="*/ 740413 h 1030680"/>
                <a:gd name="connsiteX1074" fmla="*/ 1062035 w 2992697"/>
                <a:gd name="connsiteY1074" fmla="*/ 745691 h 1030680"/>
                <a:gd name="connsiteX1075" fmla="*/ 1059862 w 2992697"/>
                <a:gd name="connsiteY1075" fmla="*/ 750037 h 1030680"/>
                <a:gd name="connsiteX1076" fmla="*/ 1057689 w 2992697"/>
                <a:gd name="connsiteY1076" fmla="*/ 750968 h 1030680"/>
                <a:gd name="connsiteX1077" fmla="*/ 1056757 w 2992697"/>
                <a:gd name="connsiteY1077" fmla="*/ 750968 h 1030680"/>
                <a:gd name="connsiteX1078" fmla="*/ 1054584 w 2992697"/>
                <a:gd name="connsiteY1078" fmla="*/ 753142 h 1030680"/>
                <a:gd name="connsiteX1079" fmla="*/ 1050548 w 2992697"/>
                <a:gd name="connsiteY1079" fmla="*/ 755315 h 1030680"/>
                <a:gd name="connsiteX1080" fmla="*/ 1047444 w 2992697"/>
                <a:gd name="connsiteY1080" fmla="*/ 757488 h 1030680"/>
                <a:gd name="connsiteX1081" fmla="*/ 1045271 w 2992697"/>
                <a:gd name="connsiteY1081" fmla="*/ 758419 h 1030680"/>
                <a:gd name="connsiteX1082" fmla="*/ 1042166 w 2992697"/>
                <a:gd name="connsiteY1082" fmla="*/ 762765 h 1030680"/>
                <a:gd name="connsiteX1083" fmla="*/ 1038131 w 2992697"/>
                <a:gd name="connsiteY1083" fmla="*/ 773321 h 1030680"/>
                <a:gd name="connsiteX1084" fmla="*/ 1035957 w 2992697"/>
                <a:gd name="connsiteY1084" fmla="*/ 786980 h 1030680"/>
                <a:gd name="connsiteX1085" fmla="*/ 1032853 w 2992697"/>
                <a:gd name="connsiteY1085" fmla="*/ 795362 h 1030680"/>
                <a:gd name="connsiteX1086" fmla="*/ 1023540 w 2992697"/>
                <a:gd name="connsiteY1086" fmla="*/ 804986 h 1030680"/>
                <a:gd name="connsiteX1087" fmla="*/ 1008017 w 2992697"/>
                <a:gd name="connsiteY1087" fmla="*/ 815541 h 1030680"/>
                <a:gd name="connsiteX1088" fmla="*/ 987218 w 2992697"/>
                <a:gd name="connsiteY1088" fmla="*/ 825165 h 1030680"/>
                <a:gd name="connsiteX1089" fmla="*/ 969522 w 2992697"/>
                <a:gd name="connsiteY1089" fmla="*/ 832616 h 1030680"/>
                <a:gd name="connsiteX1090" fmla="*/ 952758 w 2992697"/>
                <a:gd name="connsiteY1090" fmla="*/ 836962 h 1030680"/>
                <a:gd name="connsiteX1091" fmla="*/ 952758 w 2992697"/>
                <a:gd name="connsiteY1091" fmla="*/ 832616 h 1030680"/>
                <a:gd name="connsiteX1092" fmla="*/ 952758 w 2992697"/>
                <a:gd name="connsiteY1092" fmla="*/ 829511 h 1030680"/>
                <a:gd name="connsiteX1093" fmla="*/ 950585 w 2992697"/>
                <a:gd name="connsiteY1093" fmla="*/ 829511 h 1030680"/>
                <a:gd name="connsiteX1094" fmla="*/ 950585 w 2992697"/>
                <a:gd name="connsiteY1094" fmla="*/ 827338 h 1030680"/>
                <a:gd name="connsiteX1095" fmla="*/ 949654 w 2992697"/>
                <a:gd name="connsiteY1095" fmla="*/ 825165 h 1030680"/>
                <a:gd name="connsiteX1096" fmla="*/ 947480 w 2992697"/>
                <a:gd name="connsiteY1096" fmla="*/ 840066 h 1030680"/>
                <a:gd name="connsiteX1097" fmla="*/ 942203 w 2992697"/>
                <a:gd name="connsiteY1097" fmla="*/ 852795 h 1030680"/>
                <a:gd name="connsiteX1098" fmla="*/ 938167 w 2992697"/>
                <a:gd name="connsiteY1098" fmla="*/ 864281 h 1030680"/>
                <a:gd name="connsiteX1099" fmla="*/ 932890 w 2992697"/>
                <a:gd name="connsiteY1099" fmla="*/ 874836 h 1030680"/>
                <a:gd name="connsiteX1100" fmla="*/ 928854 w 2992697"/>
                <a:gd name="connsiteY1100" fmla="*/ 889738 h 1030680"/>
                <a:gd name="connsiteX1101" fmla="*/ 932890 w 2992697"/>
                <a:gd name="connsiteY1101" fmla="*/ 891911 h 1030680"/>
                <a:gd name="connsiteX1102" fmla="*/ 932890 w 2992697"/>
                <a:gd name="connsiteY1102" fmla="*/ 894084 h 1030680"/>
                <a:gd name="connsiteX1103" fmla="*/ 935063 w 2992697"/>
                <a:gd name="connsiteY1103" fmla="*/ 894084 h 1030680"/>
                <a:gd name="connsiteX1104" fmla="*/ 935063 w 2992697"/>
                <a:gd name="connsiteY1104" fmla="*/ 894084 h 1030680"/>
                <a:gd name="connsiteX1105" fmla="*/ 935063 w 2992697"/>
                <a:gd name="connsiteY1105" fmla="*/ 896257 h 1030680"/>
                <a:gd name="connsiteX1106" fmla="*/ 932890 w 2992697"/>
                <a:gd name="connsiteY1106" fmla="*/ 897188 h 1030680"/>
                <a:gd name="connsiteX1107" fmla="*/ 928854 w 2992697"/>
                <a:gd name="connsiteY1107" fmla="*/ 901535 h 1030680"/>
                <a:gd name="connsiteX1108" fmla="*/ 925749 w 2992697"/>
                <a:gd name="connsiteY1108" fmla="*/ 903708 h 1030680"/>
                <a:gd name="connsiteX1109" fmla="*/ 922645 w 2992697"/>
                <a:gd name="connsiteY1109" fmla="*/ 906812 h 1030680"/>
                <a:gd name="connsiteX1110" fmla="*/ 918609 w 2992697"/>
                <a:gd name="connsiteY1110" fmla="*/ 908985 h 1030680"/>
                <a:gd name="connsiteX1111" fmla="*/ 916436 w 2992697"/>
                <a:gd name="connsiteY1111" fmla="*/ 912090 h 1030680"/>
                <a:gd name="connsiteX1112" fmla="*/ 913331 w 2992697"/>
                <a:gd name="connsiteY1112" fmla="*/ 917367 h 1030680"/>
                <a:gd name="connsiteX1113" fmla="*/ 905881 w 2992697"/>
                <a:gd name="connsiteY1113" fmla="*/ 938478 h 1030680"/>
                <a:gd name="connsiteX1114" fmla="*/ 900603 w 2992697"/>
                <a:gd name="connsiteY1114" fmla="*/ 960519 h 1030680"/>
                <a:gd name="connsiteX1115" fmla="*/ 898430 w 2992697"/>
                <a:gd name="connsiteY1115" fmla="*/ 985976 h 1030680"/>
                <a:gd name="connsiteX1116" fmla="*/ 894394 w 2992697"/>
                <a:gd name="connsiteY1116" fmla="*/ 1010191 h 1030680"/>
                <a:gd name="connsiteX1117" fmla="*/ 889117 w 2992697"/>
                <a:gd name="connsiteY1117" fmla="*/ 1032232 h 1030680"/>
                <a:gd name="connsiteX1118" fmla="*/ 886012 w 2992697"/>
                <a:gd name="connsiteY1118" fmla="*/ 1030059 h 1030680"/>
                <a:gd name="connsiteX1119" fmla="*/ 886012 w 2992697"/>
                <a:gd name="connsiteY1119" fmla="*/ 1030059 h 1030680"/>
                <a:gd name="connsiteX1120" fmla="*/ 883839 w 2992697"/>
                <a:gd name="connsiteY1120" fmla="*/ 1030059 h 1030680"/>
                <a:gd name="connsiteX1121" fmla="*/ 883839 w 2992697"/>
                <a:gd name="connsiteY1121" fmla="*/ 1027886 h 1030680"/>
                <a:gd name="connsiteX1122" fmla="*/ 881666 w 2992697"/>
                <a:gd name="connsiteY1122" fmla="*/ 1027886 h 1030680"/>
                <a:gd name="connsiteX1123" fmla="*/ 876388 w 2992697"/>
                <a:gd name="connsiteY1123" fmla="*/ 1024782 h 1030680"/>
                <a:gd name="connsiteX1124" fmla="*/ 867075 w 2992697"/>
                <a:gd name="connsiteY1124" fmla="*/ 1017331 h 1030680"/>
                <a:gd name="connsiteX1125" fmla="*/ 852484 w 2992697"/>
                <a:gd name="connsiteY1125" fmla="*/ 1005844 h 1030680"/>
                <a:gd name="connsiteX1126" fmla="*/ 835720 w 2992697"/>
                <a:gd name="connsiteY1126" fmla="*/ 996221 h 1030680"/>
                <a:gd name="connsiteX1127" fmla="*/ 820198 w 2992697"/>
                <a:gd name="connsiteY1127" fmla="*/ 985665 h 1030680"/>
                <a:gd name="connsiteX1128" fmla="*/ 807780 w 2992697"/>
                <a:gd name="connsiteY1128" fmla="*/ 976042 h 1030680"/>
                <a:gd name="connsiteX1129" fmla="*/ 796294 w 2992697"/>
                <a:gd name="connsiteY1129" fmla="*/ 970764 h 1030680"/>
                <a:gd name="connsiteX1130" fmla="*/ 793189 w 2992697"/>
                <a:gd name="connsiteY1130" fmla="*/ 968591 h 1030680"/>
                <a:gd name="connsiteX1131" fmla="*/ 789153 w 2992697"/>
                <a:gd name="connsiteY1131" fmla="*/ 928543 h 1030680"/>
                <a:gd name="connsiteX1132" fmla="*/ 786980 w 2992697"/>
                <a:gd name="connsiteY1132" fmla="*/ 924197 h 1030680"/>
                <a:gd name="connsiteX1133" fmla="*/ 781703 w 2992697"/>
                <a:gd name="connsiteY1133" fmla="*/ 921093 h 1030680"/>
                <a:gd name="connsiteX1134" fmla="*/ 778598 w 2992697"/>
                <a:gd name="connsiteY1134" fmla="*/ 918920 h 1030680"/>
                <a:gd name="connsiteX1135" fmla="*/ 772389 w 2992697"/>
                <a:gd name="connsiteY1135" fmla="*/ 914573 h 1030680"/>
                <a:gd name="connsiteX1136" fmla="*/ 769285 w 2992697"/>
                <a:gd name="connsiteY1136" fmla="*/ 911469 h 1030680"/>
                <a:gd name="connsiteX1137" fmla="*/ 772389 w 2992697"/>
                <a:gd name="connsiteY1137" fmla="*/ 909296 h 1030680"/>
                <a:gd name="connsiteX1138" fmla="*/ 772389 w 2992697"/>
                <a:gd name="connsiteY1138" fmla="*/ 907123 h 1030680"/>
                <a:gd name="connsiteX1139" fmla="*/ 774562 w 2992697"/>
                <a:gd name="connsiteY1139" fmla="*/ 906191 h 1030680"/>
                <a:gd name="connsiteX1140" fmla="*/ 774562 w 2992697"/>
                <a:gd name="connsiteY1140" fmla="*/ 906191 h 1030680"/>
                <a:gd name="connsiteX1141" fmla="*/ 776735 w 2992697"/>
                <a:gd name="connsiteY1141" fmla="*/ 901845 h 1030680"/>
                <a:gd name="connsiteX1142" fmla="*/ 778908 w 2992697"/>
                <a:gd name="connsiteY1142" fmla="*/ 898741 h 1030680"/>
                <a:gd name="connsiteX1143" fmla="*/ 769595 w 2992697"/>
                <a:gd name="connsiteY1143" fmla="*/ 898741 h 1030680"/>
                <a:gd name="connsiteX1144" fmla="*/ 764317 w 2992697"/>
                <a:gd name="connsiteY1144" fmla="*/ 898741 h 1030680"/>
                <a:gd name="connsiteX1145" fmla="*/ 760282 w 2992697"/>
                <a:gd name="connsiteY1145" fmla="*/ 898741 h 1030680"/>
                <a:gd name="connsiteX1146" fmla="*/ 758109 w 2992697"/>
                <a:gd name="connsiteY1146" fmla="*/ 896567 h 1030680"/>
                <a:gd name="connsiteX1147" fmla="*/ 757177 w 2992697"/>
                <a:gd name="connsiteY1147" fmla="*/ 893463 h 1030680"/>
                <a:gd name="connsiteX1148" fmla="*/ 753141 w 2992697"/>
                <a:gd name="connsiteY1148" fmla="*/ 887254 h 1030680"/>
                <a:gd name="connsiteX1149" fmla="*/ 750968 w 2992697"/>
                <a:gd name="connsiteY1149" fmla="*/ 884150 h 1030680"/>
                <a:gd name="connsiteX1150" fmla="*/ 750968 w 2992697"/>
                <a:gd name="connsiteY1150" fmla="*/ 879803 h 1030680"/>
                <a:gd name="connsiteX1151" fmla="*/ 750968 w 2992697"/>
                <a:gd name="connsiteY1151" fmla="*/ 878872 h 1030680"/>
                <a:gd name="connsiteX1152" fmla="*/ 750968 w 2992697"/>
                <a:gd name="connsiteY1152" fmla="*/ 874526 h 1030680"/>
                <a:gd name="connsiteX1153" fmla="*/ 753141 w 2992697"/>
                <a:gd name="connsiteY1153" fmla="*/ 871421 h 1030680"/>
                <a:gd name="connsiteX1154" fmla="*/ 753141 w 2992697"/>
                <a:gd name="connsiteY1154" fmla="*/ 867075 h 1030680"/>
                <a:gd name="connsiteX1155" fmla="*/ 742586 w 2992697"/>
                <a:gd name="connsiteY1155" fmla="*/ 867075 h 1030680"/>
                <a:gd name="connsiteX1156" fmla="*/ 742586 w 2992697"/>
                <a:gd name="connsiteY1156" fmla="*/ 861798 h 1030680"/>
                <a:gd name="connsiteX1157" fmla="*/ 743518 w 2992697"/>
                <a:gd name="connsiteY1157" fmla="*/ 856520 h 1030680"/>
                <a:gd name="connsiteX1158" fmla="*/ 745691 w 2992697"/>
                <a:gd name="connsiteY1158" fmla="*/ 854347 h 1030680"/>
                <a:gd name="connsiteX1159" fmla="*/ 745691 w 2992697"/>
                <a:gd name="connsiteY1159" fmla="*/ 850622 h 1030680"/>
                <a:gd name="connsiteX1160" fmla="*/ 747864 w 2992697"/>
                <a:gd name="connsiteY1160" fmla="*/ 847517 h 1030680"/>
                <a:gd name="connsiteX1161" fmla="*/ 750037 w 2992697"/>
                <a:gd name="connsiteY1161" fmla="*/ 842239 h 1030680"/>
                <a:gd name="connsiteX1162" fmla="*/ 743828 w 2992697"/>
                <a:gd name="connsiteY1162" fmla="*/ 842239 h 1030680"/>
                <a:gd name="connsiteX1163" fmla="*/ 737619 w 2992697"/>
                <a:gd name="connsiteY1163" fmla="*/ 842239 h 1030680"/>
                <a:gd name="connsiteX1164" fmla="*/ 734515 w 2992697"/>
                <a:gd name="connsiteY1164" fmla="*/ 840066 h 1030680"/>
                <a:gd name="connsiteX1165" fmla="*/ 728306 w 2992697"/>
                <a:gd name="connsiteY1165" fmla="*/ 837893 h 1030680"/>
                <a:gd name="connsiteX1166" fmla="*/ 727375 w 2992697"/>
                <a:gd name="connsiteY1166" fmla="*/ 810574 h 1030680"/>
                <a:gd name="connsiteX1167" fmla="*/ 725201 w 2992697"/>
                <a:gd name="connsiteY1167" fmla="*/ 785117 h 1030680"/>
                <a:gd name="connsiteX1168" fmla="*/ 725201 w 2992697"/>
                <a:gd name="connsiteY1168" fmla="*/ 760903 h 1030680"/>
                <a:gd name="connsiteX1169" fmla="*/ 732652 w 2992697"/>
                <a:gd name="connsiteY1169" fmla="*/ 736688 h 1030680"/>
                <a:gd name="connsiteX1170" fmla="*/ 740103 w 2992697"/>
                <a:gd name="connsiteY1170" fmla="*/ 726133 h 1030680"/>
                <a:gd name="connsiteX1171" fmla="*/ 749416 w 2992697"/>
                <a:gd name="connsiteY1171" fmla="*/ 718682 h 1030680"/>
                <a:gd name="connsiteX1172" fmla="*/ 756867 w 2992697"/>
                <a:gd name="connsiteY1172" fmla="*/ 712473 h 1030680"/>
                <a:gd name="connsiteX1173" fmla="*/ 762144 w 2992697"/>
                <a:gd name="connsiteY1173" fmla="*/ 704091 h 1030680"/>
                <a:gd name="connsiteX1174" fmla="*/ 767422 w 2992697"/>
                <a:gd name="connsiteY1174" fmla="*/ 692605 h 1030680"/>
                <a:gd name="connsiteX1175" fmla="*/ 769595 w 2992697"/>
                <a:gd name="connsiteY1175" fmla="*/ 672426 h 1030680"/>
                <a:gd name="connsiteX1176" fmla="*/ 765559 w 2992697"/>
                <a:gd name="connsiteY1176" fmla="*/ 672426 h 1030680"/>
                <a:gd name="connsiteX1177" fmla="*/ 762455 w 2992697"/>
                <a:gd name="connsiteY1177" fmla="*/ 676772 h 1030680"/>
                <a:gd name="connsiteX1178" fmla="*/ 758419 w 2992697"/>
                <a:gd name="connsiteY1178" fmla="*/ 677703 h 1030680"/>
                <a:gd name="connsiteX1179" fmla="*/ 757488 w 2992697"/>
                <a:gd name="connsiteY1179" fmla="*/ 677703 h 1030680"/>
                <a:gd name="connsiteX1180" fmla="*/ 753452 w 2992697"/>
                <a:gd name="connsiteY1180" fmla="*/ 677703 h 1030680"/>
                <a:gd name="connsiteX1181" fmla="*/ 750347 w 2992697"/>
                <a:gd name="connsiteY1181" fmla="*/ 676772 h 1030680"/>
                <a:gd name="connsiteX1182" fmla="*/ 735757 w 2992697"/>
                <a:gd name="connsiteY1182" fmla="*/ 672426 h 1030680"/>
                <a:gd name="connsiteX1183" fmla="*/ 724270 w 2992697"/>
                <a:gd name="connsiteY1183" fmla="*/ 664975 h 1030680"/>
                <a:gd name="connsiteX1184" fmla="*/ 716819 w 2992697"/>
                <a:gd name="connsiteY1184" fmla="*/ 654420 h 1030680"/>
                <a:gd name="connsiteX1185" fmla="*/ 713715 w 2992697"/>
                <a:gd name="connsiteY1185" fmla="*/ 635483 h 1030680"/>
                <a:gd name="connsiteX1186" fmla="*/ 718992 w 2992697"/>
                <a:gd name="connsiteY1186" fmla="*/ 635483 h 1030680"/>
                <a:gd name="connsiteX1187" fmla="*/ 718992 w 2992697"/>
                <a:gd name="connsiteY1187" fmla="*/ 632378 h 1030680"/>
                <a:gd name="connsiteX1188" fmla="*/ 728306 w 2992697"/>
                <a:gd name="connsiteY1188" fmla="*/ 637656 h 1030680"/>
                <a:gd name="connsiteX1189" fmla="*/ 738861 w 2992697"/>
                <a:gd name="connsiteY1189" fmla="*/ 645106 h 1030680"/>
                <a:gd name="connsiteX1190" fmla="*/ 748174 w 2992697"/>
                <a:gd name="connsiteY1190" fmla="*/ 648211 h 1030680"/>
                <a:gd name="connsiteX1191" fmla="*/ 758729 w 2992697"/>
                <a:gd name="connsiteY1191" fmla="*/ 648211 h 1030680"/>
                <a:gd name="connsiteX1192" fmla="*/ 758729 w 2992697"/>
                <a:gd name="connsiteY1192" fmla="*/ 647280 h 1030680"/>
                <a:gd name="connsiteX1193" fmla="*/ 760903 w 2992697"/>
                <a:gd name="connsiteY1193" fmla="*/ 645106 h 1030680"/>
                <a:gd name="connsiteX1194" fmla="*/ 760903 w 2992697"/>
                <a:gd name="connsiteY1194" fmla="*/ 645106 h 1030680"/>
                <a:gd name="connsiteX1195" fmla="*/ 760903 w 2992697"/>
                <a:gd name="connsiteY1195" fmla="*/ 642623 h 1030680"/>
                <a:gd name="connsiteX1196" fmla="*/ 763076 w 2992697"/>
                <a:gd name="connsiteY1196" fmla="*/ 639518 h 1030680"/>
                <a:gd name="connsiteX1197" fmla="*/ 743207 w 2992697"/>
                <a:gd name="connsiteY1197" fmla="*/ 624617 h 1030680"/>
                <a:gd name="connsiteX1198" fmla="*/ 726443 w 2992697"/>
                <a:gd name="connsiteY1198" fmla="*/ 603507 h 1030680"/>
                <a:gd name="connsiteX1199" fmla="*/ 721166 w 2992697"/>
                <a:gd name="connsiteY1199" fmla="*/ 605680 h 1030680"/>
                <a:gd name="connsiteX1200" fmla="*/ 717130 w 2992697"/>
                <a:gd name="connsiteY1200" fmla="*/ 607853 h 1030680"/>
                <a:gd name="connsiteX1201" fmla="*/ 711852 w 2992697"/>
                <a:gd name="connsiteY1201" fmla="*/ 610026 h 1030680"/>
                <a:gd name="connsiteX1202" fmla="*/ 706575 w 2992697"/>
                <a:gd name="connsiteY1202" fmla="*/ 610957 h 1030680"/>
                <a:gd name="connsiteX1203" fmla="*/ 702539 w 2992697"/>
                <a:gd name="connsiteY1203" fmla="*/ 607853 h 1030680"/>
                <a:gd name="connsiteX1204" fmla="*/ 701608 w 2992697"/>
                <a:gd name="connsiteY1204" fmla="*/ 605680 h 1030680"/>
                <a:gd name="connsiteX1205" fmla="*/ 699434 w 2992697"/>
                <a:gd name="connsiteY1205" fmla="*/ 602575 h 1030680"/>
                <a:gd name="connsiteX1206" fmla="*/ 697261 w 2992697"/>
                <a:gd name="connsiteY1206" fmla="*/ 600402 h 1030680"/>
                <a:gd name="connsiteX1207" fmla="*/ 694157 w 2992697"/>
                <a:gd name="connsiteY1207" fmla="*/ 595125 h 1030680"/>
                <a:gd name="connsiteX1208" fmla="*/ 704712 w 2992697"/>
                <a:gd name="connsiteY1208" fmla="*/ 583638 h 1030680"/>
                <a:gd name="connsiteX1209" fmla="*/ 706885 w 2992697"/>
                <a:gd name="connsiteY1209" fmla="*/ 567805 h 1030680"/>
                <a:gd name="connsiteX1210" fmla="*/ 704712 w 2992697"/>
                <a:gd name="connsiteY1210" fmla="*/ 546695 h 1030680"/>
                <a:gd name="connsiteX1211" fmla="*/ 699434 w 2992697"/>
                <a:gd name="connsiteY1211" fmla="*/ 524653 h 1030680"/>
                <a:gd name="connsiteX1212" fmla="*/ 690121 w 2992697"/>
                <a:gd name="connsiteY1212" fmla="*/ 501370 h 1030680"/>
                <a:gd name="connsiteX1213" fmla="*/ 679566 w 2992697"/>
                <a:gd name="connsiteY1213" fmla="*/ 479328 h 1030680"/>
                <a:gd name="connsiteX1214" fmla="*/ 665906 w 2992697"/>
                <a:gd name="connsiteY1214" fmla="*/ 459149 h 1030680"/>
                <a:gd name="connsiteX1215" fmla="*/ 655351 w 2992697"/>
                <a:gd name="connsiteY1215" fmla="*/ 440212 h 1030680"/>
                <a:gd name="connsiteX1216" fmla="*/ 646038 w 2992697"/>
                <a:gd name="connsiteY1216" fmla="*/ 425311 h 1030680"/>
                <a:gd name="connsiteX1217" fmla="*/ 623996 w 2992697"/>
                <a:gd name="connsiteY1217" fmla="*/ 410409 h 1030680"/>
                <a:gd name="connsiteX1218" fmla="*/ 598850 w 2992697"/>
                <a:gd name="connsiteY1218" fmla="*/ 405132 h 1030680"/>
                <a:gd name="connsiteX1219" fmla="*/ 572772 w 2992697"/>
                <a:gd name="connsiteY1219" fmla="*/ 405132 h 1030680"/>
                <a:gd name="connsiteX1220" fmla="*/ 543591 w 2992697"/>
                <a:gd name="connsiteY1220" fmla="*/ 405132 h 1030680"/>
                <a:gd name="connsiteX1221" fmla="*/ 515340 w 2992697"/>
                <a:gd name="connsiteY1221" fmla="*/ 407305 h 1030680"/>
                <a:gd name="connsiteX1222" fmla="*/ 486158 w 2992697"/>
                <a:gd name="connsiteY1222" fmla="*/ 405132 h 1030680"/>
                <a:gd name="connsiteX1223" fmla="*/ 486158 w 2992697"/>
                <a:gd name="connsiteY1223" fmla="*/ 399854 h 1030680"/>
                <a:gd name="connsiteX1224" fmla="*/ 486158 w 2992697"/>
                <a:gd name="connsiteY1224" fmla="*/ 395508 h 1030680"/>
                <a:gd name="connsiteX1225" fmla="*/ 487089 w 2992697"/>
                <a:gd name="connsiteY1225" fmla="*/ 394577 h 1030680"/>
                <a:gd name="connsiteX1226" fmla="*/ 487089 w 2992697"/>
                <a:gd name="connsiteY1226" fmla="*/ 392404 h 1030680"/>
                <a:gd name="connsiteX1227" fmla="*/ 487089 w 2992697"/>
                <a:gd name="connsiteY1227" fmla="*/ 390230 h 1030680"/>
                <a:gd name="connsiteX1228" fmla="*/ 486158 w 2992697"/>
                <a:gd name="connsiteY1228" fmla="*/ 388057 h 1030680"/>
                <a:gd name="connsiteX1229" fmla="*/ 474672 w 2992697"/>
                <a:gd name="connsiteY1229" fmla="*/ 382780 h 1030680"/>
                <a:gd name="connsiteX1230" fmla="*/ 464116 w 2992697"/>
                <a:gd name="connsiteY1230" fmla="*/ 379675 h 1030680"/>
                <a:gd name="connsiteX1231" fmla="*/ 452630 w 2992697"/>
                <a:gd name="connsiteY1231" fmla="*/ 372225 h 1030680"/>
                <a:gd name="connsiteX1232" fmla="*/ 461943 w 2992697"/>
                <a:gd name="connsiteY1232" fmla="*/ 372225 h 1030680"/>
                <a:gd name="connsiteX1233" fmla="*/ 472499 w 2992697"/>
                <a:gd name="connsiteY1233" fmla="*/ 367878 h 1030680"/>
                <a:gd name="connsiteX1234" fmla="*/ 487089 w 2992697"/>
                <a:gd name="connsiteY1234" fmla="*/ 364774 h 1030680"/>
                <a:gd name="connsiteX1235" fmla="*/ 503854 w 2992697"/>
                <a:gd name="connsiteY1235" fmla="*/ 362601 h 1030680"/>
                <a:gd name="connsiteX1236" fmla="*/ 516271 w 2992697"/>
                <a:gd name="connsiteY1236" fmla="*/ 358254 h 1030680"/>
                <a:gd name="connsiteX1237" fmla="*/ 525585 w 2992697"/>
                <a:gd name="connsiteY1237" fmla="*/ 350804 h 1030680"/>
                <a:gd name="connsiteX1238" fmla="*/ 481812 w 2992697"/>
                <a:gd name="connsiteY1238" fmla="*/ 350804 h 1030680"/>
                <a:gd name="connsiteX1239" fmla="*/ 471257 w 2992697"/>
                <a:gd name="connsiteY1239" fmla="*/ 347699 h 1030680"/>
                <a:gd name="connsiteX1240" fmla="*/ 461943 w 2992697"/>
                <a:gd name="connsiteY1240" fmla="*/ 347699 h 1030680"/>
                <a:gd name="connsiteX1241" fmla="*/ 450457 w 2992697"/>
                <a:gd name="connsiteY1241" fmla="*/ 345526 h 1030680"/>
                <a:gd name="connsiteX1242" fmla="*/ 442075 w 2992697"/>
                <a:gd name="connsiteY1242" fmla="*/ 343353 h 1030680"/>
                <a:gd name="connsiteX1243" fmla="*/ 432761 w 2992697"/>
                <a:gd name="connsiteY1243" fmla="*/ 340249 h 1030680"/>
                <a:gd name="connsiteX1244" fmla="*/ 427484 w 2992697"/>
                <a:gd name="connsiteY1244" fmla="*/ 330625 h 1030680"/>
                <a:gd name="connsiteX1245" fmla="*/ 425311 w 2992697"/>
                <a:gd name="connsiteY1245" fmla="*/ 315723 h 1030680"/>
                <a:gd name="connsiteX1246" fmla="*/ 447352 w 2992697"/>
                <a:gd name="connsiteY1246" fmla="*/ 312619 h 1030680"/>
                <a:gd name="connsiteX1247" fmla="*/ 467221 w 2992697"/>
                <a:gd name="connsiteY1247" fmla="*/ 305168 h 1030680"/>
                <a:gd name="connsiteX1248" fmla="*/ 483985 w 2992697"/>
                <a:gd name="connsiteY1248" fmla="*/ 297718 h 1030680"/>
                <a:gd name="connsiteX1249" fmla="*/ 501680 w 2992697"/>
                <a:gd name="connsiteY1249" fmla="*/ 290267 h 1030680"/>
                <a:gd name="connsiteX1250" fmla="*/ 538313 w 2992697"/>
                <a:gd name="connsiteY1250" fmla="*/ 290267 h 1030680"/>
                <a:gd name="connsiteX1251" fmla="*/ 552904 w 2992697"/>
                <a:gd name="connsiteY1251" fmla="*/ 241837 h 1030680"/>
                <a:gd name="connsiteX1252" fmla="*/ 518444 w 2992697"/>
                <a:gd name="connsiteY1252" fmla="*/ 241837 h 1030680"/>
                <a:gd name="connsiteX1253" fmla="*/ 509131 w 2992697"/>
                <a:gd name="connsiteY1253" fmla="*/ 229109 h 1030680"/>
                <a:gd name="connsiteX1254" fmla="*/ 520618 w 2992697"/>
                <a:gd name="connsiteY1254" fmla="*/ 221658 h 1030680"/>
                <a:gd name="connsiteX1255" fmla="*/ 529000 w 2992697"/>
                <a:gd name="connsiteY1255" fmla="*/ 214208 h 1030680"/>
                <a:gd name="connsiteX1256" fmla="*/ 540486 w 2992697"/>
                <a:gd name="connsiteY1256" fmla="*/ 208930 h 1030680"/>
                <a:gd name="connsiteX1257" fmla="*/ 552904 w 2992697"/>
                <a:gd name="connsiteY1257" fmla="*/ 204584 h 1030680"/>
                <a:gd name="connsiteX1258" fmla="*/ 552904 w 2992697"/>
                <a:gd name="connsiteY1258" fmla="*/ 191856 h 1030680"/>
                <a:gd name="connsiteX1259" fmla="*/ 567495 w 2992697"/>
                <a:gd name="connsiteY1259" fmla="*/ 184405 h 1030680"/>
                <a:gd name="connsiteX1260" fmla="*/ 574946 w 2992697"/>
                <a:gd name="connsiteY1260" fmla="*/ 176023 h 1030680"/>
                <a:gd name="connsiteX1261" fmla="*/ 582396 w 2992697"/>
                <a:gd name="connsiteY1261" fmla="*/ 164536 h 1030680"/>
                <a:gd name="connsiteX1262" fmla="*/ 593883 w 2992697"/>
                <a:gd name="connsiteY1262" fmla="*/ 157086 h 1030680"/>
                <a:gd name="connsiteX1263" fmla="*/ 606301 w 2992697"/>
                <a:gd name="connsiteY1263" fmla="*/ 151808 h 1030680"/>
                <a:gd name="connsiteX1264" fmla="*/ 616856 w 2992697"/>
                <a:gd name="connsiteY1264" fmla="*/ 151808 h 1030680"/>
                <a:gd name="connsiteX1265" fmla="*/ 626169 w 2992697"/>
                <a:gd name="connsiteY1265" fmla="*/ 154912 h 1030680"/>
                <a:gd name="connsiteX1266" fmla="*/ 638587 w 2992697"/>
                <a:gd name="connsiteY1266" fmla="*/ 153981 h 1030680"/>
                <a:gd name="connsiteX1267" fmla="*/ 629274 w 2992697"/>
                <a:gd name="connsiteY1267" fmla="*/ 149635 h 1030680"/>
                <a:gd name="connsiteX1268" fmla="*/ 623996 w 2992697"/>
                <a:gd name="connsiteY1268" fmla="*/ 147462 h 1030680"/>
                <a:gd name="connsiteX1269" fmla="*/ 618718 w 2992697"/>
                <a:gd name="connsiteY1269" fmla="*/ 146530 h 1030680"/>
                <a:gd name="connsiteX1270" fmla="*/ 613441 w 2992697"/>
                <a:gd name="connsiteY1270" fmla="*/ 140322 h 1030680"/>
                <a:gd name="connsiteX1271" fmla="*/ 631136 w 2992697"/>
                <a:gd name="connsiteY1271" fmla="*/ 137217 h 1030680"/>
                <a:gd name="connsiteX1272" fmla="*/ 647900 w 2992697"/>
                <a:gd name="connsiteY1272" fmla="*/ 131939 h 1030680"/>
                <a:gd name="connsiteX1273" fmla="*/ 662491 w 2992697"/>
                <a:gd name="connsiteY1273" fmla="*/ 127593 h 1030680"/>
                <a:gd name="connsiteX1274" fmla="*/ 679255 w 2992697"/>
                <a:gd name="connsiteY1274" fmla="*/ 124489 h 1030680"/>
                <a:gd name="connsiteX1275" fmla="*/ 680187 w 2992697"/>
                <a:gd name="connsiteY1275" fmla="*/ 131939 h 1030680"/>
                <a:gd name="connsiteX1276" fmla="*/ 682360 w 2992697"/>
                <a:gd name="connsiteY1276" fmla="*/ 135044 h 1030680"/>
                <a:gd name="connsiteX1277" fmla="*/ 684533 w 2992697"/>
                <a:gd name="connsiteY1277" fmla="*/ 140322 h 1030680"/>
                <a:gd name="connsiteX1278" fmla="*/ 686706 w 2992697"/>
                <a:gd name="connsiteY1278" fmla="*/ 144668 h 1030680"/>
                <a:gd name="connsiteX1279" fmla="*/ 691984 w 2992697"/>
                <a:gd name="connsiteY1279" fmla="*/ 146841 h 1030680"/>
                <a:gd name="connsiteX1280" fmla="*/ 699434 w 2992697"/>
                <a:gd name="connsiteY1280" fmla="*/ 147772 h 1030680"/>
                <a:gd name="connsiteX1281" fmla="*/ 699434 w 2992697"/>
                <a:gd name="connsiteY1281" fmla="*/ 142495 h 1030680"/>
                <a:gd name="connsiteX1282" fmla="*/ 702539 w 2992697"/>
                <a:gd name="connsiteY1282" fmla="*/ 137217 h 1030680"/>
                <a:gd name="connsiteX1283" fmla="*/ 704712 w 2992697"/>
                <a:gd name="connsiteY1283" fmla="*/ 129766 h 1030680"/>
                <a:gd name="connsiteX1284" fmla="*/ 706885 w 2992697"/>
                <a:gd name="connsiteY1284" fmla="*/ 124489 h 1030680"/>
                <a:gd name="connsiteX1285" fmla="*/ 709989 w 2992697"/>
                <a:gd name="connsiteY1285" fmla="*/ 129766 h 1030680"/>
                <a:gd name="connsiteX1286" fmla="*/ 716198 w 2992697"/>
                <a:gd name="connsiteY1286" fmla="*/ 135044 h 1030680"/>
                <a:gd name="connsiteX1287" fmla="*/ 719303 w 2992697"/>
                <a:gd name="connsiteY1287" fmla="*/ 139390 h 1030680"/>
                <a:gd name="connsiteX1288" fmla="*/ 726754 w 2992697"/>
                <a:gd name="connsiteY1288" fmla="*/ 142495 h 1030680"/>
                <a:gd name="connsiteX1289" fmla="*/ 734204 w 2992697"/>
                <a:gd name="connsiteY1289" fmla="*/ 144668 h 1030680"/>
                <a:gd name="connsiteX1290" fmla="*/ 730168 w 2992697"/>
                <a:gd name="connsiteY1290" fmla="*/ 120453 h 1030680"/>
                <a:gd name="connsiteX1291" fmla="*/ 743828 w 2992697"/>
                <a:gd name="connsiteY1291" fmla="*/ 117349 h 1030680"/>
                <a:gd name="connsiteX1292" fmla="*/ 754383 w 2992697"/>
                <a:gd name="connsiteY1292" fmla="*/ 113002 h 1030680"/>
                <a:gd name="connsiteX1293" fmla="*/ 771147 w 2992697"/>
                <a:gd name="connsiteY1293" fmla="*/ 117349 h 1030680"/>
                <a:gd name="connsiteX1294" fmla="*/ 788843 w 2992697"/>
                <a:gd name="connsiteY1294" fmla="*/ 124799 h 1030680"/>
                <a:gd name="connsiteX1295" fmla="*/ 807780 w 2992697"/>
                <a:gd name="connsiteY1295" fmla="*/ 135354 h 1030680"/>
                <a:gd name="connsiteX1296" fmla="*/ 827648 w 2992697"/>
                <a:gd name="connsiteY1296" fmla="*/ 144978 h 1030680"/>
                <a:gd name="connsiteX1297" fmla="*/ 844413 w 2992697"/>
                <a:gd name="connsiteY1297" fmla="*/ 152429 h 1030680"/>
                <a:gd name="connsiteX1298" fmla="*/ 859935 w 2992697"/>
                <a:gd name="connsiteY1298" fmla="*/ 157706 h 1030680"/>
                <a:gd name="connsiteX1299" fmla="*/ 859935 w 2992697"/>
                <a:gd name="connsiteY1299" fmla="*/ 154602 h 1030680"/>
                <a:gd name="connsiteX1300" fmla="*/ 849380 w 2992697"/>
                <a:gd name="connsiteY1300" fmla="*/ 144978 h 1030680"/>
                <a:gd name="connsiteX1301" fmla="*/ 841929 w 2992697"/>
                <a:gd name="connsiteY1301" fmla="*/ 137527 h 1030680"/>
                <a:gd name="connsiteX1302" fmla="*/ 837893 w 2992697"/>
                <a:gd name="connsiteY1302" fmla="*/ 127904 h 1030680"/>
                <a:gd name="connsiteX1303" fmla="*/ 844102 w 2992697"/>
                <a:gd name="connsiteY1303" fmla="*/ 117349 h 1030680"/>
                <a:gd name="connsiteX1304" fmla="*/ 840066 w 2992697"/>
                <a:gd name="connsiteY1304" fmla="*/ 113002 h 1030680"/>
                <a:gd name="connsiteX1305" fmla="*/ 834789 w 2992697"/>
                <a:gd name="connsiteY1305" fmla="*/ 107725 h 1030680"/>
                <a:gd name="connsiteX1306" fmla="*/ 829511 w 2992697"/>
                <a:gd name="connsiteY1306" fmla="*/ 103378 h 1030680"/>
                <a:gd name="connsiteX1307" fmla="*/ 824234 w 2992697"/>
                <a:gd name="connsiteY1307" fmla="*/ 100274 h 1030680"/>
                <a:gd name="connsiteX1308" fmla="*/ 820198 w 2992697"/>
                <a:gd name="connsiteY1308" fmla="*/ 95928 h 1030680"/>
                <a:gd name="connsiteX1309" fmla="*/ 824234 w 2992697"/>
                <a:gd name="connsiteY1309" fmla="*/ 87546 h 1030680"/>
                <a:gd name="connsiteX1310" fmla="*/ 834789 w 2992697"/>
                <a:gd name="connsiteY1310" fmla="*/ 90650 h 1030680"/>
                <a:gd name="connsiteX1311" fmla="*/ 849380 w 2992697"/>
                <a:gd name="connsiteY1311" fmla="*/ 92823 h 1030680"/>
                <a:gd name="connsiteX1312" fmla="*/ 861797 w 2992697"/>
                <a:gd name="connsiteY1312" fmla="*/ 90650 h 1030680"/>
                <a:gd name="connsiteX1313" fmla="*/ 871111 w 2992697"/>
                <a:gd name="connsiteY1313" fmla="*/ 83199 h 1030680"/>
                <a:gd name="connsiteX1314" fmla="*/ 827338 w 2992697"/>
                <a:gd name="connsiteY1314" fmla="*/ 83199 h 1030680"/>
                <a:gd name="connsiteX1315" fmla="*/ 827338 w 2992697"/>
                <a:gd name="connsiteY1315" fmla="*/ 80095 h 1030680"/>
                <a:gd name="connsiteX1316" fmla="*/ 824234 w 2992697"/>
                <a:gd name="connsiteY1316" fmla="*/ 80095 h 1030680"/>
                <a:gd name="connsiteX1317" fmla="*/ 824234 w 2992697"/>
                <a:gd name="connsiteY1317" fmla="*/ 75749 h 1030680"/>
                <a:gd name="connsiteX1318" fmla="*/ 829511 w 2992697"/>
                <a:gd name="connsiteY1318" fmla="*/ 72644 h 1030680"/>
                <a:gd name="connsiteX1319" fmla="*/ 834789 w 2992697"/>
                <a:gd name="connsiteY1319" fmla="*/ 68298 h 1030680"/>
                <a:gd name="connsiteX1320" fmla="*/ 840066 w 2992697"/>
                <a:gd name="connsiteY1320" fmla="*/ 65194 h 1030680"/>
                <a:gd name="connsiteX1321" fmla="*/ 845344 w 2992697"/>
                <a:gd name="connsiteY1321" fmla="*/ 60847 h 1030680"/>
                <a:gd name="connsiteX1322" fmla="*/ 851553 w 2992697"/>
                <a:gd name="connsiteY1322" fmla="*/ 59916 h 1030680"/>
                <a:gd name="connsiteX1323" fmla="*/ 874526 w 2992697"/>
                <a:gd name="connsiteY1323" fmla="*/ 63020 h 1030680"/>
                <a:gd name="connsiteX1324" fmla="*/ 880735 w 2992697"/>
                <a:gd name="connsiteY1324" fmla="*/ 46256 h 1030680"/>
                <a:gd name="connsiteX1325" fmla="*/ 907743 w 2992697"/>
                <a:gd name="connsiteY1325" fmla="*/ 50603 h 1030680"/>
                <a:gd name="connsiteX1326" fmla="*/ 909917 w 2992697"/>
                <a:gd name="connsiteY1326" fmla="*/ 50603 h 1030680"/>
                <a:gd name="connsiteX1327" fmla="*/ 910848 w 2992697"/>
                <a:gd name="connsiteY1327" fmla="*/ 46256 h 1030680"/>
                <a:gd name="connsiteX1328" fmla="*/ 913021 w 2992697"/>
                <a:gd name="connsiteY1328" fmla="*/ 45325 h 1030680"/>
                <a:gd name="connsiteX1329" fmla="*/ 915194 w 2992697"/>
                <a:gd name="connsiteY1329" fmla="*/ 40979 h 1030680"/>
                <a:gd name="connsiteX1330" fmla="*/ 920472 w 2992697"/>
                <a:gd name="connsiteY1330" fmla="*/ 38806 h 1030680"/>
                <a:gd name="connsiteX1331" fmla="*/ 924508 w 2992697"/>
                <a:gd name="connsiteY1331" fmla="*/ 45015 h 1030680"/>
                <a:gd name="connsiteX1332" fmla="*/ 929785 w 2992697"/>
                <a:gd name="connsiteY1332" fmla="*/ 50292 h 1030680"/>
                <a:gd name="connsiteX1333" fmla="*/ 935063 w 2992697"/>
                <a:gd name="connsiteY1333" fmla="*/ 55570 h 1030680"/>
                <a:gd name="connsiteX1334" fmla="*/ 935063 w 2992697"/>
                <a:gd name="connsiteY1334" fmla="*/ 45946 h 1030680"/>
                <a:gd name="connsiteX1335" fmla="*/ 937236 w 2992697"/>
                <a:gd name="connsiteY1335" fmla="*/ 45015 h 1030680"/>
                <a:gd name="connsiteX1336" fmla="*/ 937236 w 2992697"/>
                <a:gd name="connsiteY1336" fmla="*/ 42842 h 1030680"/>
                <a:gd name="connsiteX1337" fmla="*/ 937236 w 2992697"/>
                <a:gd name="connsiteY1337" fmla="*/ 40668 h 1030680"/>
                <a:gd name="connsiteX1338" fmla="*/ 937236 w 2992697"/>
                <a:gd name="connsiteY1338" fmla="*/ 38495 h 1030680"/>
                <a:gd name="connsiteX1339" fmla="*/ 938167 w 2992697"/>
                <a:gd name="connsiteY1339" fmla="*/ 35391 h 1030680"/>
                <a:gd name="connsiteX1340" fmla="*/ 940340 w 2992697"/>
                <a:gd name="connsiteY1340" fmla="*/ 33218 h 1030680"/>
                <a:gd name="connsiteX1341" fmla="*/ 944376 w 2992697"/>
                <a:gd name="connsiteY1341" fmla="*/ 31045 h 1030680"/>
                <a:gd name="connsiteX1342" fmla="*/ 962071 w 2992697"/>
                <a:gd name="connsiteY1342" fmla="*/ 22663 h 1030680"/>
                <a:gd name="connsiteX1343" fmla="*/ 984113 w 2992697"/>
                <a:gd name="connsiteY1343" fmla="*/ 20179 h 1030680"/>
                <a:gd name="connsiteX1344" fmla="*/ 984113 w 2992697"/>
                <a:gd name="connsiteY1344" fmla="*/ 20179 h 1030680"/>
                <a:gd name="connsiteX1345" fmla="*/ 984113 w 2992697"/>
                <a:gd name="connsiteY1345" fmla="*/ 20179 h 1030680"/>
                <a:gd name="connsiteX1346" fmla="*/ 2301024 w 2992697"/>
                <a:gd name="connsiteY1346" fmla="*/ 16764 h 1030680"/>
                <a:gd name="connsiteX1347" fmla="*/ 2311579 w 2992697"/>
                <a:gd name="connsiteY1347" fmla="*/ 19869 h 1030680"/>
                <a:gd name="connsiteX1348" fmla="*/ 2311579 w 2992697"/>
                <a:gd name="connsiteY1348" fmla="*/ 27319 h 1030680"/>
                <a:gd name="connsiteX1349" fmla="*/ 2296057 w 2992697"/>
                <a:gd name="connsiteY1349" fmla="*/ 27319 h 1030680"/>
                <a:gd name="connsiteX1350" fmla="*/ 2301024 w 2992697"/>
                <a:gd name="connsiteY1350" fmla="*/ 16764 h 1030680"/>
                <a:gd name="connsiteX1351" fmla="*/ 2301024 w 2992697"/>
                <a:gd name="connsiteY1351" fmla="*/ 16764 h 1030680"/>
                <a:gd name="connsiteX1352" fmla="*/ 2301024 w 2992697"/>
                <a:gd name="connsiteY1352" fmla="*/ 16764 h 1030680"/>
                <a:gd name="connsiteX1353" fmla="*/ 2792460 w 2992697"/>
                <a:gd name="connsiteY1353" fmla="*/ 0 h 1030680"/>
                <a:gd name="connsiteX1354" fmla="*/ 2797737 w 2992697"/>
                <a:gd name="connsiteY1354" fmla="*/ 3104 h 1030680"/>
                <a:gd name="connsiteX1355" fmla="*/ 2801773 w 2992697"/>
                <a:gd name="connsiteY1355" fmla="*/ 7451 h 1030680"/>
                <a:gd name="connsiteX1356" fmla="*/ 2803946 w 2992697"/>
                <a:gd name="connsiteY1356" fmla="*/ 10555 h 1030680"/>
                <a:gd name="connsiteX1357" fmla="*/ 2804878 w 2992697"/>
                <a:gd name="connsiteY1357" fmla="*/ 16764 h 1030680"/>
                <a:gd name="connsiteX1358" fmla="*/ 2807051 w 2992697"/>
                <a:gd name="connsiteY1358" fmla="*/ 19869 h 1030680"/>
                <a:gd name="connsiteX1359" fmla="*/ 2809224 w 2992697"/>
                <a:gd name="connsiteY1359" fmla="*/ 25146 h 1030680"/>
                <a:gd name="connsiteX1360" fmla="*/ 2812328 w 2992697"/>
                <a:gd name="connsiteY1360" fmla="*/ 27319 h 1030680"/>
                <a:gd name="connsiteX1361" fmla="*/ 2823815 w 2992697"/>
                <a:gd name="connsiteY1361" fmla="*/ 32597 h 1030680"/>
                <a:gd name="connsiteX1362" fmla="*/ 2834370 w 2992697"/>
                <a:gd name="connsiteY1362" fmla="*/ 34770 h 1030680"/>
                <a:gd name="connsiteX1363" fmla="*/ 2841821 w 2992697"/>
                <a:gd name="connsiteY1363" fmla="*/ 34770 h 1030680"/>
                <a:gd name="connsiteX1364" fmla="*/ 2847098 w 2992697"/>
                <a:gd name="connsiteY1364" fmla="*/ 39116 h 1030680"/>
                <a:gd name="connsiteX1365" fmla="*/ 2851134 w 2992697"/>
                <a:gd name="connsiteY1365" fmla="*/ 46567 h 1030680"/>
                <a:gd name="connsiteX1366" fmla="*/ 2853307 w 2992697"/>
                <a:gd name="connsiteY1366" fmla="*/ 61468 h 1030680"/>
                <a:gd name="connsiteX1367" fmla="*/ 2851134 w 2992697"/>
                <a:gd name="connsiteY1367" fmla="*/ 62400 h 1030680"/>
                <a:gd name="connsiteX1368" fmla="*/ 2851134 w 2992697"/>
                <a:gd name="connsiteY1368" fmla="*/ 62400 h 1030680"/>
                <a:gd name="connsiteX1369" fmla="*/ 2851134 w 2992697"/>
                <a:gd name="connsiteY1369" fmla="*/ 64573 h 1030680"/>
                <a:gd name="connsiteX1370" fmla="*/ 2851134 w 2992697"/>
                <a:gd name="connsiteY1370" fmla="*/ 66746 h 1030680"/>
                <a:gd name="connsiteX1371" fmla="*/ 2848961 w 2992697"/>
                <a:gd name="connsiteY1371" fmla="*/ 68919 h 1030680"/>
                <a:gd name="connsiteX1372" fmla="*/ 2825988 w 2992697"/>
                <a:gd name="connsiteY1372" fmla="*/ 68919 h 1030680"/>
                <a:gd name="connsiteX1373" fmla="*/ 2802084 w 2992697"/>
                <a:gd name="connsiteY1373" fmla="*/ 68919 h 1030680"/>
                <a:gd name="connsiteX1374" fmla="*/ 2782215 w 2992697"/>
                <a:gd name="connsiteY1374" fmla="*/ 77301 h 1030680"/>
                <a:gd name="connsiteX1375" fmla="*/ 2778179 w 2992697"/>
                <a:gd name="connsiteY1375" fmla="*/ 79474 h 1030680"/>
                <a:gd name="connsiteX1376" fmla="*/ 2776006 w 2992697"/>
                <a:gd name="connsiteY1376" fmla="*/ 83820 h 1030680"/>
                <a:gd name="connsiteX1377" fmla="*/ 2775075 w 2992697"/>
                <a:gd name="connsiteY1377" fmla="*/ 84752 h 1030680"/>
                <a:gd name="connsiteX1378" fmla="*/ 2772902 w 2992697"/>
                <a:gd name="connsiteY1378" fmla="*/ 86925 h 1030680"/>
                <a:gd name="connsiteX1379" fmla="*/ 2770729 w 2992697"/>
                <a:gd name="connsiteY1379" fmla="*/ 89098 h 1030680"/>
                <a:gd name="connsiteX1380" fmla="*/ 2767624 w 2992697"/>
                <a:gd name="connsiteY1380" fmla="*/ 91271 h 1030680"/>
                <a:gd name="connsiteX1381" fmla="*/ 2761415 w 2992697"/>
                <a:gd name="connsiteY1381" fmla="*/ 94376 h 1030680"/>
                <a:gd name="connsiteX1382" fmla="*/ 2758311 w 2992697"/>
                <a:gd name="connsiteY1382" fmla="*/ 89098 h 1030680"/>
                <a:gd name="connsiteX1383" fmla="*/ 2756137 w 2992697"/>
                <a:gd name="connsiteY1383" fmla="*/ 84752 h 1030680"/>
                <a:gd name="connsiteX1384" fmla="*/ 2753033 w 2992697"/>
                <a:gd name="connsiteY1384" fmla="*/ 81647 h 1030680"/>
                <a:gd name="connsiteX1385" fmla="*/ 2765451 w 2992697"/>
                <a:gd name="connsiteY1385" fmla="*/ 49982 h 1030680"/>
                <a:gd name="connsiteX1386" fmla="*/ 2777869 w 2992697"/>
                <a:gd name="connsiteY1386" fmla="*/ 24525 h 1030680"/>
                <a:gd name="connsiteX1387" fmla="*/ 2792460 w 2992697"/>
                <a:gd name="connsiteY1387" fmla="*/ 0 h 1030680"/>
                <a:gd name="connsiteX1388" fmla="*/ 2792460 w 2992697"/>
                <a:gd name="connsiteY1388" fmla="*/ 0 h 1030680"/>
                <a:gd name="connsiteX1389" fmla="*/ 2792460 w 2992697"/>
                <a:gd name="connsiteY1389" fmla="*/ 0 h 1030680"/>
                <a:gd name="connsiteX1390" fmla="*/ 2665177 w 2992697"/>
                <a:gd name="connsiteY1390" fmla="*/ 0 h 1030680"/>
                <a:gd name="connsiteX1391" fmla="*/ 2674490 w 2992697"/>
                <a:gd name="connsiteY1391" fmla="*/ 9624 h 1030680"/>
                <a:gd name="connsiteX1392" fmla="*/ 2679768 w 2992697"/>
                <a:gd name="connsiteY1392" fmla="*/ 20179 h 1030680"/>
                <a:gd name="connsiteX1393" fmla="*/ 2685046 w 2992697"/>
                <a:gd name="connsiteY1393" fmla="*/ 32907 h 1030680"/>
                <a:gd name="connsiteX1394" fmla="*/ 2675732 w 2992697"/>
                <a:gd name="connsiteY1394" fmla="*/ 32907 h 1030680"/>
                <a:gd name="connsiteX1395" fmla="*/ 2675732 w 2992697"/>
                <a:gd name="connsiteY1395" fmla="*/ 27319 h 1030680"/>
                <a:gd name="connsiteX1396" fmla="*/ 2672628 w 2992697"/>
                <a:gd name="connsiteY1396" fmla="*/ 24215 h 1030680"/>
                <a:gd name="connsiteX1397" fmla="*/ 2668592 w 2992697"/>
                <a:gd name="connsiteY1397" fmla="*/ 19869 h 1030680"/>
                <a:gd name="connsiteX1398" fmla="*/ 2667660 w 2992697"/>
                <a:gd name="connsiteY1398" fmla="*/ 14591 h 1030680"/>
                <a:gd name="connsiteX1399" fmla="*/ 2665487 w 2992697"/>
                <a:gd name="connsiteY1399" fmla="*/ 9313 h 1030680"/>
                <a:gd name="connsiteX1400" fmla="*/ 2665487 w 2992697"/>
                <a:gd name="connsiteY1400" fmla="*/ 0 h 1030680"/>
                <a:gd name="connsiteX1401" fmla="*/ 2665177 w 2992697"/>
                <a:gd name="connsiteY1401" fmla="*/ 0 h 1030680"/>
                <a:gd name="connsiteX1402" fmla="*/ 2665177 w 2992697"/>
                <a:gd name="connsiteY1402" fmla="*/ 0 h 1030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</a:cxnLst>
              <a:rect l="l" t="t" r="r" b="b"/>
              <a:pathLst>
                <a:path w="2992697" h="1030680">
                  <a:moveTo>
                    <a:pt x="7140" y="256428"/>
                  </a:moveTo>
                  <a:lnTo>
                    <a:pt x="26077" y="261706"/>
                  </a:lnTo>
                  <a:lnTo>
                    <a:pt x="38495" y="271330"/>
                  </a:lnTo>
                  <a:lnTo>
                    <a:pt x="49050" y="279712"/>
                  </a:lnTo>
                  <a:lnTo>
                    <a:pt x="60537" y="291198"/>
                  </a:lnTo>
                  <a:lnTo>
                    <a:pt x="71092" y="299580"/>
                  </a:lnTo>
                  <a:lnTo>
                    <a:pt x="71092" y="296476"/>
                  </a:lnTo>
                  <a:lnTo>
                    <a:pt x="77301" y="296476"/>
                  </a:lnTo>
                  <a:lnTo>
                    <a:pt x="77301" y="299580"/>
                  </a:lnTo>
                  <a:lnTo>
                    <a:pt x="78232" y="303926"/>
                  </a:lnTo>
                  <a:lnTo>
                    <a:pt x="82268" y="309204"/>
                  </a:lnTo>
                  <a:lnTo>
                    <a:pt x="84441" y="316655"/>
                  </a:lnTo>
                  <a:lnTo>
                    <a:pt x="76991" y="316655"/>
                  </a:lnTo>
                  <a:lnTo>
                    <a:pt x="72955" y="316655"/>
                  </a:lnTo>
                  <a:lnTo>
                    <a:pt x="72955" y="318828"/>
                  </a:lnTo>
                  <a:lnTo>
                    <a:pt x="70782" y="318828"/>
                  </a:lnTo>
                  <a:lnTo>
                    <a:pt x="67677" y="318828"/>
                  </a:lnTo>
                  <a:lnTo>
                    <a:pt x="63641" y="321001"/>
                  </a:lnTo>
                  <a:lnTo>
                    <a:pt x="49050" y="309514"/>
                  </a:lnTo>
                  <a:lnTo>
                    <a:pt x="34460" y="304237"/>
                  </a:lnTo>
                  <a:lnTo>
                    <a:pt x="16764" y="299891"/>
                  </a:lnTo>
                  <a:lnTo>
                    <a:pt x="0" y="291509"/>
                  </a:lnTo>
                  <a:lnTo>
                    <a:pt x="6209" y="286231"/>
                  </a:lnTo>
                  <a:lnTo>
                    <a:pt x="7140" y="280022"/>
                  </a:lnTo>
                  <a:lnTo>
                    <a:pt x="6209" y="274745"/>
                  </a:lnTo>
                  <a:lnTo>
                    <a:pt x="6209" y="266983"/>
                  </a:lnTo>
                  <a:lnTo>
                    <a:pt x="7140" y="256428"/>
                  </a:lnTo>
                  <a:lnTo>
                    <a:pt x="7140" y="256428"/>
                  </a:lnTo>
                  <a:lnTo>
                    <a:pt x="7140" y="256428"/>
                  </a:lnTo>
                  <a:close/>
                  <a:moveTo>
                    <a:pt x="1275001" y="248978"/>
                  </a:moveTo>
                  <a:lnTo>
                    <a:pt x="1279037" y="248978"/>
                  </a:lnTo>
                  <a:lnTo>
                    <a:pt x="1282141" y="249909"/>
                  </a:lnTo>
                  <a:lnTo>
                    <a:pt x="1284314" y="252082"/>
                  </a:lnTo>
                  <a:lnTo>
                    <a:pt x="1286487" y="254255"/>
                  </a:lnTo>
                  <a:lnTo>
                    <a:pt x="1287419" y="256428"/>
                  </a:lnTo>
                  <a:lnTo>
                    <a:pt x="1287419" y="257670"/>
                  </a:lnTo>
                  <a:lnTo>
                    <a:pt x="1287419" y="259843"/>
                  </a:lnTo>
                  <a:lnTo>
                    <a:pt x="1289592" y="264189"/>
                  </a:lnTo>
                  <a:lnTo>
                    <a:pt x="1282141" y="264189"/>
                  </a:lnTo>
                  <a:lnTo>
                    <a:pt x="1279037" y="265121"/>
                  </a:lnTo>
                  <a:lnTo>
                    <a:pt x="1275001" y="265121"/>
                  </a:lnTo>
                  <a:lnTo>
                    <a:pt x="1271896" y="267294"/>
                  </a:lnTo>
                  <a:lnTo>
                    <a:pt x="1265687" y="267294"/>
                  </a:lnTo>
                  <a:lnTo>
                    <a:pt x="1265687" y="264189"/>
                  </a:lnTo>
                  <a:lnTo>
                    <a:pt x="1262583" y="264189"/>
                  </a:lnTo>
                  <a:lnTo>
                    <a:pt x="1262583" y="250530"/>
                  </a:lnTo>
                  <a:lnTo>
                    <a:pt x="1267861" y="250530"/>
                  </a:lnTo>
                  <a:lnTo>
                    <a:pt x="1273138" y="249598"/>
                  </a:lnTo>
                  <a:lnTo>
                    <a:pt x="1275001" y="249598"/>
                  </a:lnTo>
                  <a:lnTo>
                    <a:pt x="1275001" y="248978"/>
                  </a:lnTo>
                  <a:lnTo>
                    <a:pt x="1275001" y="248978"/>
                  </a:lnTo>
                  <a:close/>
                  <a:moveTo>
                    <a:pt x="63641" y="239664"/>
                  </a:moveTo>
                  <a:lnTo>
                    <a:pt x="80405" y="239664"/>
                  </a:lnTo>
                  <a:lnTo>
                    <a:pt x="80405" y="242769"/>
                  </a:lnTo>
                  <a:lnTo>
                    <a:pt x="77301" y="242769"/>
                  </a:lnTo>
                  <a:lnTo>
                    <a:pt x="73265" y="242769"/>
                  </a:lnTo>
                  <a:lnTo>
                    <a:pt x="71092" y="244942"/>
                  </a:lnTo>
                  <a:lnTo>
                    <a:pt x="70161" y="244942"/>
                  </a:lnTo>
                  <a:lnTo>
                    <a:pt x="70161" y="244942"/>
                  </a:lnTo>
                  <a:lnTo>
                    <a:pt x="67988" y="244942"/>
                  </a:lnTo>
                  <a:lnTo>
                    <a:pt x="65815" y="242769"/>
                  </a:lnTo>
                  <a:lnTo>
                    <a:pt x="63641" y="239664"/>
                  </a:lnTo>
                  <a:lnTo>
                    <a:pt x="63641" y="239664"/>
                  </a:lnTo>
                  <a:lnTo>
                    <a:pt x="63641" y="239664"/>
                  </a:lnTo>
                  <a:close/>
                  <a:moveTo>
                    <a:pt x="1790651" y="213276"/>
                  </a:moveTo>
                  <a:lnTo>
                    <a:pt x="1803069" y="213276"/>
                  </a:lnTo>
                  <a:lnTo>
                    <a:pt x="1807105" y="228178"/>
                  </a:lnTo>
                  <a:lnTo>
                    <a:pt x="1810209" y="237801"/>
                  </a:lnTo>
                  <a:lnTo>
                    <a:pt x="1817660" y="242148"/>
                  </a:lnTo>
                  <a:lnTo>
                    <a:pt x="1830078" y="247425"/>
                  </a:lnTo>
                  <a:lnTo>
                    <a:pt x="1824800" y="269467"/>
                  </a:lnTo>
                  <a:lnTo>
                    <a:pt x="1817350" y="291509"/>
                  </a:lnTo>
                  <a:lnTo>
                    <a:pt x="1806794" y="307341"/>
                  </a:lnTo>
                  <a:lnTo>
                    <a:pt x="1806794" y="287162"/>
                  </a:lnTo>
                  <a:lnTo>
                    <a:pt x="1782890" y="287162"/>
                  </a:lnTo>
                  <a:lnTo>
                    <a:pt x="1785063" y="263879"/>
                  </a:lnTo>
                  <a:lnTo>
                    <a:pt x="1787236" y="241837"/>
                  </a:lnTo>
                  <a:lnTo>
                    <a:pt x="1790651" y="213276"/>
                  </a:lnTo>
                  <a:lnTo>
                    <a:pt x="1790651" y="213276"/>
                  </a:lnTo>
                  <a:lnTo>
                    <a:pt x="1790651" y="213276"/>
                  </a:lnTo>
                  <a:close/>
                  <a:moveTo>
                    <a:pt x="2941784" y="165778"/>
                  </a:moveTo>
                  <a:lnTo>
                    <a:pt x="2945820" y="165778"/>
                  </a:lnTo>
                  <a:lnTo>
                    <a:pt x="2945820" y="170124"/>
                  </a:lnTo>
                  <a:lnTo>
                    <a:pt x="2946751" y="175402"/>
                  </a:lnTo>
                  <a:lnTo>
                    <a:pt x="2948925" y="177575"/>
                  </a:lnTo>
                  <a:lnTo>
                    <a:pt x="2951098" y="180679"/>
                  </a:lnTo>
                  <a:lnTo>
                    <a:pt x="2953271" y="182853"/>
                  </a:lnTo>
                  <a:lnTo>
                    <a:pt x="2956375" y="185957"/>
                  </a:lnTo>
                  <a:lnTo>
                    <a:pt x="2960411" y="182853"/>
                  </a:lnTo>
                  <a:lnTo>
                    <a:pt x="2961342" y="178506"/>
                  </a:lnTo>
                  <a:lnTo>
                    <a:pt x="2963515" y="177575"/>
                  </a:lnTo>
                  <a:lnTo>
                    <a:pt x="2967551" y="177575"/>
                  </a:lnTo>
                  <a:lnTo>
                    <a:pt x="2972829" y="175402"/>
                  </a:lnTo>
                  <a:lnTo>
                    <a:pt x="2975933" y="185957"/>
                  </a:lnTo>
                  <a:lnTo>
                    <a:pt x="2982142" y="193408"/>
                  </a:lnTo>
                  <a:lnTo>
                    <a:pt x="2987420" y="200858"/>
                  </a:lnTo>
                  <a:lnTo>
                    <a:pt x="2990524" y="210482"/>
                  </a:lnTo>
                  <a:lnTo>
                    <a:pt x="2992697" y="223211"/>
                  </a:lnTo>
                  <a:lnTo>
                    <a:pt x="2992697" y="225384"/>
                  </a:lnTo>
                  <a:lnTo>
                    <a:pt x="2990524" y="227557"/>
                  </a:lnTo>
                  <a:lnTo>
                    <a:pt x="2990524" y="228488"/>
                  </a:lnTo>
                  <a:lnTo>
                    <a:pt x="2990524" y="230661"/>
                  </a:lnTo>
                  <a:lnTo>
                    <a:pt x="2990524" y="232834"/>
                  </a:lnTo>
                  <a:lnTo>
                    <a:pt x="2989593" y="235939"/>
                  </a:lnTo>
                  <a:lnTo>
                    <a:pt x="2978106" y="243390"/>
                  </a:lnTo>
                  <a:lnTo>
                    <a:pt x="2961342" y="250840"/>
                  </a:lnTo>
                  <a:lnTo>
                    <a:pt x="2941474" y="255186"/>
                  </a:lnTo>
                  <a:lnTo>
                    <a:pt x="2921605" y="258291"/>
                  </a:lnTo>
                  <a:lnTo>
                    <a:pt x="2904841" y="260464"/>
                  </a:lnTo>
                  <a:lnTo>
                    <a:pt x="2907014" y="250840"/>
                  </a:lnTo>
                  <a:lnTo>
                    <a:pt x="2909187" y="247736"/>
                  </a:lnTo>
                  <a:lnTo>
                    <a:pt x="2911360" y="243390"/>
                  </a:lnTo>
                  <a:lnTo>
                    <a:pt x="2912292" y="242458"/>
                  </a:lnTo>
                  <a:lnTo>
                    <a:pt x="2914465" y="242458"/>
                  </a:lnTo>
                  <a:lnTo>
                    <a:pt x="2918501" y="240285"/>
                  </a:lnTo>
                  <a:lnTo>
                    <a:pt x="2919432" y="240285"/>
                  </a:lnTo>
                  <a:lnTo>
                    <a:pt x="2921605" y="238112"/>
                  </a:lnTo>
                  <a:lnTo>
                    <a:pt x="2925641" y="235939"/>
                  </a:lnTo>
                  <a:lnTo>
                    <a:pt x="2930919" y="221037"/>
                  </a:lnTo>
                  <a:lnTo>
                    <a:pt x="2930919" y="206136"/>
                  </a:lnTo>
                  <a:lnTo>
                    <a:pt x="2928746" y="192476"/>
                  </a:lnTo>
                  <a:lnTo>
                    <a:pt x="2931850" y="180990"/>
                  </a:lnTo>
                  <a:lnTo>
                    <a:pt x="2941163" y="170435"/>
                  </a:lnTo>
                  <a:lnTo>
                    <a:pt x="2941163" y="165778"/>
                  </a:lnTo>
                  <a:lnTo>
                    <a:pt x="2941784" y="165778"/>
                  </a:lnTo>
                  <a:lnTo>
                    <a:pt x="2941784" y="165778"/>
                  </a:lnTo>
                  <a:close/>
                  <a:moveTo>
                    <a:pt x="148083" y="158327"/>
                  </a:moveTo>
                  <a:lnTo>
                    <a:pt x="167951" y="180369"/>
                  </a:lnTo>
                  <a:lnTo>
                    <a:pt x="193097" y="197133"/>
                  </a:lnTo>
                  <a:lnTo>
                    <a:pt x="224452" y="209861"/>
                  </a:lnTo>
                  <a:lnTo>
                    <a:pt x="226625" y="227867"/>
                  </a:lnTo>
                  <a:lnTo>
                    <a:pt x="231903" y="241527"/>
                  </a:lnTo>
                  <a:lnTo>
                    <a:pt x="237181" y="248978"/>
                  </a:lnTo>
                  <a:lnTo>
                    <a:pt x="244631" y="256428"/>
                  </a:lnTo>
                  <a:lnTo>
                    <a:pt x="252082" y="266983"/>
                  </a:lnTo>
                  <a:lnTo>
                    <a:pt x="239664" y="269157"/>
                  </a:lnTo>
                  <a:lnTo>
                    <a:pt x="227246" y="271330"/>
                  </a:lnTo>
                  <a:lnTo>
                    <a:pt x="215760" y="276607"/>
                  </a:lnTo>
                  <a:lnTo>
                    <a:pt x="208309" y="284058"/>
                  </a:lnTo>
                  <a:lnTo>
                    <a:pt x="207378" y="287162"/>
                  </a:lnTo>
                  <a:lnTo>
                    <a:pt x="205205" y="291509"/>
                  </a:lnTo>
                  <a:lnTo>
                    <a:pt x="203032" y="294613"/>
                  </a:lnTo>
                  <a:lnTo>
                    <a:pt x="200858" y="296786"/>
                  </a:lnTo>
                  <a:lnTo>
                    <a:pt x="197754" y="299891"/>
                  </a:lnTo>
                  <a:lnTo>
                    <a:pt x="186267" y="302064"/>
                  </a:lnTo>
                  <a:lnTo>
                    <a:pt x="170745" y="304237"/>
                  </a:lnTo>
                  <a:lnTo>
                    <a:pt x="151808" y="302064"/>
                  </a:lnTo>
                  <a:lnTo>
                    <a:pt x="137217" y="299891"/>
                  </a:lnTo>
                  <a:lnTo>
                    <a:pt x="134113" y="289335"/>
                  </a:lnTo>
                  <a:lnTo>
                    <a:pt x="131939" y="281885"/>
                  </a:lnTo>
                  <a:lnTo>
                    <a:pt x="129766" y="276607"/>
                  </a:lnTo>
                  <a:lnTo>
                    <a:pt x="124489" y="266983"/>
                  </a:lnTo>
                  <a:lnTo>
                    <a:pt x="148393" y="259533"/>
                  </a:lnTo>
                  <a:lnTo>
                    <a:pt x="148393" y="256428"/>
                  </a:lnTo>
                  <a:lnTo>
                    <a:pt x="129456" y="254255"/>
                  </a:lnTo>
                  <a:lnTo>
                    <a:pt x="117038" y="249909"/>
                  </a:lnTo>
                  <a:lnTo>
                    <a:pt x="107725" y="242458"/>
                  </a:lnTo>
                  <a:lnTo>
                    <a:pt x="106793" y="237181"/>
                  </a:lnTo>
                  <a:lnTo>
                    <a:pt x="102758" y="231903"/>
                  </a:lnTo>
                  <a:lnTo>
                    <a:pt x="100584" y="226625"/>
                  </a:lnTo>
                  <a:lnTo>
                    <a:pt x="100584" y="220417"/>
                  </a:lnTo>
                  <a:lnTo>
                    <a:pt x="100584" y="217312"/>
                  </a:lnTo>
                  <a:lnTo>
                    <a:pt x="100584" y="212966"/>
                  </a:lnTo>
                  <a:lnTo>
                    <a:pt x="102758" y="212966"/>
                  </a:lnTo>
                  <a:lnTo>
                    <a:pt x="104931" y="212034"/>
                  </a:lnTo>
                  <a:lnTo>
                    <a:pt x="107104" y="212034"/>
                  </a:lnTo>
                  <a:lnTo>
                    <a:pt x="108035" y="212034"/>
                  </a:lnTo>
                  <a:lnTo>
                    <a:pt x="112071" y="209861"/>
                  </a:lnTo>
                  <a:lnTo>
                    <a:pt x="113623" y="204894"/>
                  </a:lnTo>
                  <a:lnTo>
                    <a:pt x="113623" y="198685"/>
                  </a:lnTo>
                  <a:lnTo>
                    <a:pt x="113623" y="195581"/>
                  </a:lnTo>
                  <a:lnTo>
                    <a:pt x="114554" y="193408"/>
                  </a:lnTo>
                  <a:lnTo>
                    <a:pt x="116728" y="190303"/>
                  </a:lnTo>
                  <a:lnTo>
                    <a:pt x="118901" y="190303"/>
                  </a:lnTo>
                  <a:lnTo>
                    <a:pt x="121074" y="188130"/>
                  </a:lnTo>
                  <a:lnTo>
                    <a:pt x="122005" y="188130"/>
                  </a:lnTo>
                  <a:lnTo>
                    <a:pt x="124178" y="188130"/>
                  </a:lnTo>
                  <a:lnTo>
                    <a:pt x="127283" y="185957"/>
                  </a:lnTo>
                  <a:lnTo>
                    <a:pt x="129456" y="178506"/>
                  </a:lnTo>
                  <a:lnTo>
                    <a:pt x="131629" y="173229"/>
                  </a:lnTo>
                  <a:lnTo>
                    <a:pt x="133802" y="167951"/>
                  </a:lnTo>
                  <a:lnTo>
                    <a:pt x="136907" y="162674"/>
                  </a:lnTo>
                  <a:lnTo>
                    <a:pt x="139080" y="160500"/>
                  </a:lnTo>
                  <a:lnTo>
                    <a:pt x="141253" y="160500"/>
                  </a:lnTo>
                  <a:lnTo>
                    <a:pt x="142184" y="158327"/>
                  </a:lnTo>
                  <a:lnTo>
                    <a:pt x="144357" y="158327"/>
                  </a:lnTo>
                  <a:lnTo>
                    <a:pt x="148083" y="158327"/>
                  </a:lnTo>
                  <a:lnTo>
                    <a:pt x="148083" y="158327"/>
                  </a:lnTo>
                  <a:lnTo>
                    <a:pt x="148083" y="158327"/>
                  </a:lnTo>
                  <a:close/>
                  <a:moveTo>
                    <a:pt x="1222846" y="138148"/>
                  </a:moveTo>
                  <a:lnTo>
                    <a:pt x="1228124" y="140322"/>
                  </a:lnTo>
                  <a:lnTo>
                    <a:pt x="1233401" y="141253"/>
                  </a:lnTo>
                  <a:lnTo>
                    <a:pt x="1236506" y="143426"/>
                  </a:lnTo>
                  <a:lnTo>
                    <a:pt x="1242714" y="145599"/>
                  </a:lnTo>
                  <a:lnTo>
                    <a:pt x="1242714" y="150877"/>
                  </a:lnTo>
                  <a:lnTo>
                    <a:pt x="1243646" y="155223"/>
                  </a:lnTo>
                  <a:lnTo>
                    <a:pt x="1243646" y="158327"/>
                  </a:lnTo>
                  <a:lnTo>
                    <a:pt x="1245819" y="162674"/>
                  </a:lnTo>
                  <a:lnTo>
                    <a:pt x="1233401" y="162674"/>
                  </a:lnTo>
                  <a:lnTo>
                    <a:pt x="1231228" y="158327"/>
                  </a:lnTo>
                  <a:lnTo>
                    <a:pt x="1229055" y="155223"/>
                  </a:lnTo>
                  <a:lnTo>
                    <a:pt x="1225950" y="150877"/>
                  </a:lnTo>
                  <a:lnTo>
                    <a:pt x="1223777" y="148704"/>
                  </a:lnTo>
                  <a:lnTo>
                    <a:pt x="1223777" y="143426"/>
                  </a:lnTo>
                  <a:lnTo>
                    <a:pt x="1222846" y="138148"/>
                  </a:lnTo>
                  <a:lnTo>
                    <a:pt x="1222846" y="138148"/>
                  </a:lnTo>
                  <a:lnTo>
                    <a:pt x="1222846" y="138148"/>
                  </a:lnTo>
                  <a:close/>
                  <a:moveTo>
                    <a:pt x="1730114" y="113934"/>
                  </a:moveTo>
                  <a:lnTo>
                    <a:pt x="1736323" y="123557"/>
                  </a:lnTo>
                  <a:lnTo>
                    <a:pt x="1741601" y="141563"/>
                  </a:lnTo>
                  <a:lnTo>
                    <a:pt x="1749051" y="158327"/>
                  </a:lnTo>
                  <a:lnTo>
                    <a:pt x="1758365" y="175091"/>
                  </a:lnTo>
                  <a:lnTo>
                    <a:pt x="1763642" y="182542"/>
                  </a:lnTo>
                  <a:lnTo>
                    <a:pt x="1766747" y="178196"/>
                  </a:lnTo>
                  <a:lnTo>
                    <a:pt x="1768920" y="177265"/>
                  </a:lnTo>
                  <a:lnTo>
                    <a:pt x="1772956" y="177265"/>
                  </a:lnTo>
                  <a:lnTo>
                    <a:pt x="1776060" y="175091"/>
                  </a:lnTo>
                  <a:lnTo>
                    <a:pt x="1783511" y="175091"/>
                  </a:lnTo>
                  <a:lnTo>
                    <a:pt x="1783511" y="178196"/>
                  </a:lnTo>
                  <a:lnTo>
                    <a:pt x="1787547" y="178196"/>
                  </a:lnTo>
                  <a:lnTo>
                    <a:pt x="1787547" y="189682"/>
                  </a:lnTo>
                  <a:lnTo>
                    <a:pt x="1759296" y="192787"/>
                  </a:lnTo>
                  <a:lnTo>
                    <a:pt x="1756192" y="222279"/>
                  </a:lnTo>
                  <a:lnTo>
                    <a:pt x="1746878" y="246494"/>
                  </a:lnTo>
                  <a:lnTo>
                    <a:pt x="1739428" y="270709"/>
                  </a:lnTo>
                  <a:lnTo>
                    <a:pt x="1736323" y="290888"/>
                  </a:lnTo>
                  <a:lnTo>
                    <a:pt x="1734150" y="311067"/>
                  </a:lnTo>
                  <a:lnTo>
                    <a:pt x="1734150" y="327831"/>
                  </a:lnTo>
                  <a:lnTo>
                    <a:pt x="1730114" y="343664"/>
                  </a:lnTo>
                  <a:lnTo>
                    <a:pt x="1727010" y="343664"/>
                  </a:lnTo>
                  <a:lnTo>
                    <a:pt x="1727010" y="340559"/>
                  </a:lnTo>
                  <a:lnTo>
                    <a:pt x="1721732" y="333108"/>
                  </a:lnTo>
                  <a:lnTo>
                    <a:pt x="1712419" y="323485"/>
                  </a:lnTo>
                  <a:lnTo>
                    <a:pt x="1701864" y="310756"/>
                  </a:lnTo>
                  <a:lnTo>
                    <a:pt x="1692550" y="298028"/>
                  </a:lnTo>
                  <a:lnTo>
                    <a:pt x="1685100" y="285300"/>
                  </a:lnTo>
                  <a:lnTo>
                    <a:pt x="1681064" y="273813"/>
                  </a:lnTo>
                  <a:lnTo>
                    <a:pt x="1683237" y="266363"/>
                  </a:lnTo>
                  <a:lnTo>
                    <a:pt x="1687273" y="264189"/>
                  </a:lnTo>
                  <a:lnTo>
                    <a:pt x="1690377" y="264189"/>
                  </a:lnTo>
                  <a:lnTo>
                    <a:pt x="1692550" y="264189"/>
                  </a:lnTo>
                  <a:lnTo>
                    <a:pt x="1694723" y="264189"/>
                  </a:lnTo>
                  <a:lnTo>
                    <a:pt x="1695655" y="264189"/>
                  </a:lnTo>
                  <a:lnTo>
                    <a:pt x="1697828" y="264189"/>
                  </a:lnTo>
                  <a:lnTo>
                    <a:pt x="1700001" y="263879"/>
                  </a:lnTo>
                  <a:lnTo>
                    <a:pt x="1703106" y="259533"/>
                  </a:lnTo>
                  <a:lnTo>
                    <a:pt x="1700001" y="259533"/>
                  </a:lnTo>
                  <a:lnTo>
                    <a:pt x="1700001" y="256428"/>
                  </a:lnTo>
                  <a:lnTo>
                    <a:pt x="1683237" y="254255"/>
                  </a:lnTo>
                  <a:lnTo>
                    <a:pt x="1673924" y="248978"/>
                  </a:lnTo>
                  <a:lnTo>
                    <a:pt x="1666473" y="239354"/>
                  </a:lnTo>
                  <a:lnTo>
                    <a:pt x="1673924" y="237181"/>
                  </a:lnTo>
                  <a:lnTo>
                    <a:pt x="1680132" y="235007"/>
                  </a:lnTo>
                  <a:lnTo>
                    <a:pt x="1683237" y="234076"/>
                  </a:lnTo>
                  <a:lnTo>
                    <a:pt x="1687273" y="231903"/>
                  </a:lnTo>
                  <a:lnTo>
                    <a:pt x="1690377" y="229730"/>
                  </a:lnTo>
                  <a:lnTo>
                    <a:pt x="1694413" y="226625"/>
                  </a:lnTo>
                  <a:lnTo>
                    <a:pt x="1694413" y="222279"/>
                  </a:lnTo>
                  <a:lnTo>
                    <a:pt x="1679822" y="222279"/>
                  </a:lnTo>
                  <a:lnTo>
                    <a:pt x="1675786" y="224452"/>
                  </a:lnTo>
                  <a:lnTo>
                    <a:pt x="1672682" y="224452"/>
                  </a:lnTo>
                  <a:lnTo>
                    <a:pt x="1668646" y="226625"/>
                  </a:lnTo>
                  <a:lnTo>
                    <a:pt x="1663369" y="226625"/>
                  </a:lnTo>
                  <a:lnTo>
                    <a:pt x="1654055" y="209861"/>
                  </a:lnTo>
                  <a:lnTo>
                    <a:pt x="1643500" y="193097"/>
                  </a:lnTo>
                  <a:lnTo>
                    <a:pt x="1644431" y="187820"/>
                  </a:lnTo>
                  <a:lnTo>
                    <a:pt x="1644431" y="184715"/>
                  </a:lnTo>
                  <a:lnTo>
                    <a:pt x="1646604" y="182542"/>
                  </a:lnTo>
                  <a:lnTo>
                    <a:pt x="1648778" y="178196"/>
                  </a:lnTo>
                  <a:lnTo>
                    <a:pt x="1648778" y="175091"/>
                  </a:lnTo>
                  <a:lnTo>
                    <a:pt x="1650951" y="169814"/>
                  </a:lnTo>
                  <a:lnTo>
                    <a:pt x="1646915" y="169814"/>
                  </a:lnTo>
                  <a:lnTo>
                    <a:pt x="1646915" y="165468"/>
                  </a:lnTo>
                  <a:lnTo>
                    <a:pt x="1643810" y="167641"/>
                  </a:lnTo>
                  <a:lnTo>
                    <a:pt x="1641637" y="167641"/>
                  </a:lnTo>
                  <a:lnTo>
                    <a:pt x="1639464" y="167641"/>
                  </a:lnTo>
                  <a:lnTo>
                    <a:pt x="1639464" y="167641"/>
                  </a:lnTo>
                  <a:lnTo>
                    <a:pt x="1637291" y="167641"/>
                  </a:lnTo>
                  <a:lnTo>
                    <a:pt x="1637291" y="165468"/>
                  </a:lnTo>
                  <a:lnTo>
                    <a:pt x="1634187" y="162363"/>
                  </a:lnTo>
                  <a:lnTo>
                    <a:pt x="1632013" y="158017"/>
                  </a:lnTo>
                  <a:lnTo>
                    <a:pt x="1629840" y="154912"/>
                  </a:lnTo>
                  <a:lnTo>
                    <a:pt x="1628909" y="152739"/>
                  </a:lnTo>
                  <a:lnTo>
                    <a:pt x="1628909" y="147462"/>
                  </a:lnTo>
                  <a:lnTo>
                    <a:pt x="1626736" y="141253"/>
                  </a:lnTo>
                  <a:lnTo>
                    <a:pt x="1646604" y="128525"/>
                  </a:lnTo>
                  <a:lnTo>
                    <a:pt x="1666473" y="117969"/>
                  </a:lnTo>
                  <a:lnTo>
                    <a:pt x="1668646" y="123247"/>
                  </a:lnTo>
                  <a:lnTo>
                    <a:pt x="1670819" y="128525"/>
                  </a:lnTo>
                  <a:lnTo>
                    <a:pt x="1672992" y="130698"/>
                  </a:lnTo>
                  <a:lnTo>
                    <a:pt x="1676097" y="132871"/>
                  </a:lnTo>
                  <a:lnTo>
                    <a:pt x="1678270" y="132871"/>
                  </a:lnTo>
                  <a:lnTo>
                    <a:pt x="1680443" y="133802"/>
                  </a:lnTo>
                  <a:lnTo>
                    <a:pt x="1683547" y="135975"/>
                  </a:lnTo>
                  <a:lnTo>
                    <a:pt x="1687583" y="138148"/>
                  </a:lnTo>
                  <a:lnTo>
                    <a:pt x="1690688" y="148704"/>
                  </a:lnTo>
                  <a:lnTo>
                    <a:pt x="1692861" y="162363"/>
                  </a:lnTo>
                  <a:lnTo>
                    <a:pt x="1695034" y="175091"/>
                  </a:lnTo>
                  <a:lnTo>
                    <a:pt x="1703416" y="175091"/>
                  </a:lnTo>
                  <a:lnTo>
                    <a:pt x="1703416" y="165468"/>
                  </a:lnTo>
                  <a:lnTo>
                    <a:pt x="1700311" y="154912"/>
                  </a:lnTo>
                  <a:lnTo>
                    <a:pt x="1700311" y="141253"/>
                  </a:lnTo>
                  <a:lnTo>
                    <a:pt x="1703416" y="128525"/>
                  </a:lnTo>
                  <a:lnTo>
                    <a:pt x="1707452" y="117969"/>
                  </a:lnTo>
                  <a:lnTo>
                    <a:pt x="1730114" y="113934"/>
                  </a:lnTo>
                  <a:lnTo>
                    <a:pt x="1730114" y="113934"/>
                  </a:lnTo>
                  <a:lnTo>
                    <a:pt x="1730114" y="113934"/>
                  </a:lnTo>
                  <a:close/>
                  <a:moveTo>
                    <a:pt x="2755827" y="104620"/>
                  </a:moveTo>
                  <a:lnTo>
                    <a:pt x="2761105" y="108966"/>
                  </a:lnTo>
                  <a:lnTo>
                    <a:pt x="2765140" y="112071"/>
                  </a:lnTo>
                  <a:lnTo>
                    <a:pt x="2770418" y="112071"/>
                  </a:lnTo>
                  <a:lnTo>
                    <a:pt x="2775696" y="112071"/>
                  </a:lnTo>
                  <a:lnTo>
                    <a:pt x="2785009" y="114244"/>
                  </a:lnTo>
                  <a:lnTo>
                    <a:pt x="2782836" y="118590"/>
                  </a:lnTo>
                  <a:lnTo>
                    <a:pt x="2782836" y="119522"/>
                  </a:lnTo>
                  <a:lnTo>
                    <a:pt x="2782836" y="121695"/>
                  </a:lnTo>
                  <a:lnTo>
                    <a:pt x="2781905" y="123868"/>
                  </a:lnTo>
                  <a:lnTo>
                    <a:pt x="2781905" y="126041"/>
                  </a:lnTo>
                  <a:lnTo>
                    <a:pt x="2768245" y="133492"/>
                  </a:lnTo>
                  <a:lnTo>
                    <a:pt x="2750550" y="136596"/>
                  </a:lnTo>
                  <a:lnTo>
                    <a:pt x="2731613" y="138769"/>
                  </a:lnTo>
                  <a:lnTo>
                    <a:pt x="2730681" y="134423"/>
                  </a:lnTo>
                  <a:lnTo>
                    <a:pt x="2730681" y="131319"/>
                  </a:lnTo>
                  <a:lnTo>
                    <a:pt x="2728508" y="126972"/>
                  </a:lnTo>
                  <a:lnTo>
                    <a:pt x="2728508" y="121695"/>
                  </a:lnTo>
                  <a:lnTo>
                    <a:pt x="2733786" y="118590"/>
                  </a:lnTo>
                  <a:lnTo>
                    <a:pt x="2737821" y="114244"/>
                  </a:lnTo>
                  <a:lnTo>
                    <a:pt x="2740926" y="112071"/>
                  </a:lnTo>
                  <a:lnTo>
                    <a:pt x="2744961" y="108966"/>
                  </a:lnTo>
                  <a:lnTo>
                    <a:pt x="2748066" y="106793"/>
                  </a:lnTo>
                  <a:lnTo>
                    <a:pt x="2755827" y="104620"/>
                  </a:lnTo>
                  <a:lnTo>
                    <a:pt x="2755827" y="104620"/>
                  </a:lnTo>
                  <a:lnTo>
                    <a:pt x="2755827" y="104620"/>
                  </a:lnTo>
                  <a:close/>
                  <a:moveTo>
                    <a:pt x="2195472" y="104620"/>
                  </a:moveTo>
                  <a:lnTo>
                    <a:pt x="2210063" y="106793"/>
                  </a:lnTo>
                  <a:lnTo>
                    <a:pt x="2220619" y="112071"/>
                  </a:lnTo>
                  <a:lnTo>
                    <a:pt x="2231174" y="118280"/>
                  </a:lnTo>
                  <a:lnTo>
                    <a:pt x="2228069" y="121384"/>
                  </a:lnTo>
                  <a:lnTo>
                    <a:pt x="2225896" y="126662"/>
                  </a:lnTo>
                  <a:lnTo>
                    <a:pt x="2222792" y="128835"/>
                  </a:lnTo>
                  <a:lnTo>
                    <a:pt x="2217514" y="131008"/>
                  </a:lnTo>
                  <a:lnTo>
                    <a:pt x="2211305" y="133181"/>
                  </a:lnTo>
                  <a:lnTo>
                    <a:pt x="2203855" y="133181"/>
                  </a:lnTo>
                  <a:lnTo>
                    <a:pt x="2198577" y="136286"/>
                  </a:lnTo>
                  <a:lnTo>
                    <a:pt x="2193300" y="136286"/>
                  </a:lnTo>
                  <a:lnTo>
                    <a:pt x="2188022" y="138459"/>
                  </a:lnTo>
                  <a:lnTo>
                    <a:pt x="2180571" y="138459"/>
                  </a:lnTo>
                  <a:lnTo>
                    <a:pt x="2180571" y="126972"/>
                  </a:lnTo>
                  <a:lnTo>
                    <a:pt x="2181502" y="119522"/>
                  </a:lnTo>
                  <a:lnTo>
                    <a:pt x="2188953" y="114244"/>
                  </a:lnTo>
                  <a:lnTo>
                    <a:pt x="2195472" y="104620"/>
                  </a:lnTo>
                  <a:lnTo>
                    <a:pt x="2195472" y="104620"/>
                  </a:lnTo>
                  <a:lnTo>
                    <a:pt x="2195472" y="104620"/>
                  </a:lnTo>
                  <a:close/>
                  <a:moveTo>
                    <a:pt x="798156" y="104620"/>
                  </a:moveTo>
                  <a:lnTo>
                    <a:pt x="812747" y="104620"/>
                  </a:lnTo>
                  <a:lnTo>
                    <a:pt x="815852" y="114244"/>
                  </a:lnTo>
                  <a:lnTo>
                    <a:pt x="819887" y="119522"/>
                  </a:lnTo>
                  <a:lnTo>
                    <a:pt x="822992" y="126972"/>
                  </a:lnTo>
                  <a:lnTo>
                    <a:pt x="825165" y="138459"/>
                  </a:lnTo>
                  <a:lnTo>
                    <a:pt x="822060" y="138459"/>
                  </a:lnTo>
                  <a:lnTo>
                    <a:pt x="810574" y="131008"/>
                  </a:lnTo>
                  <a:lnTo>
                    <a:pt x="803123" y="123557"/>
                  </a:lnTo>
                  <a:lnTo>
                    <a:pt x="797846" y="116107"/>
                  </a:lnTo>
                  <a:lnTo>
                    <a:pt x="797846" y="104620"/>
                  </a:lnTo>
                  <a:lnTo>
                    <a:pt x="798156" y="104620"/>
                  </a:lnTo>
                  <a:lnTo>
                    <a:pt x="798156" y="104620"/>
                  </a:lnTo>
                  <a:close/>
                  <a:moveTo>
                    <a:pt x="2852997" y="81337"/>
                  </a:moveTo>
                  <a:lnTo>
                    <a:pt x="2856101" y="81337"/>
                  </a:lnTo>
                  <a:lnTo>
                    <a:pt x="2860137" y="83510"/>
                  </a:lnTo>
                  <a:lnTo>
                    <a:pt x="2861068" y="83510"/>
                  </a:lnTo>
                  <a:lnTo>
                    <a:pt x="2863241" y="83510"/>
                  </a:lnTo>
                  <a:lnTo>
                    <a:pt x="2865415" y="84441"/>
                  </a:lnTo>
                  <a:lnTo>
                    <a:pt x="2861379" y="88788"/>
                  </a:lnTo>
                  <a:lnTo>
                    <a:pt x="2858274" y="91892"/>
                  </a:lnTo>
                  <a:lnTo>
                    <a:pt x="2856101" y="97170"/>
                  </a:lnTo>
                  <a:lnTo>
                    <a:pt x="2853928" y="101516"/>
                  </a:lnTo>
                  <a:lnTo>
                    <a:pt x="2852997" y="108966"/>
                  </a:lnTo>
                  <a:lnTo>
                    <a:pt x="2856101" y="108966"/>
                  </a:lnTo>
                  <a:lnTo>
                    <a:pt x="2860137" y="103689"/>
                  </a:lnTo>
                  <a:lnTo>
                    <a:pt x="2863241" y="99343"/>
                  </a:lnTo>
                  <a:lnTo>
                    <a:pt x="2867277" y="96238"/>
                  </a:lnTo>
                  <a:lnTo>
                    <a:pt x="2872555" y="94065"/>
                  </a:lnTo>
                  <a:lnTo>
                    <a:pt x="2883110" y="104620"/>
                  </a:lnTo>
                  <a:lnTo>
                    <a:pt x="2896770" y="114244"/>
                  </a:lnTo>
                  <a:lnTo>
                    <a:pt x="2905151" y="121695"/>
                  </a:lnTo>
                  <a:lnTo>
                    <a:pt x="2905151" y="145910"/>
                  </a:lnTo>
                  <a:lnTo>
                    <a:pt x="2911360" y="151187"/>
                  </a:lnTo>
                  <a:lnTo>
                    <a:pt x="2916638" y="155533"/>
                  </a:lnTo>
                  <a:lnTo>
                    <a:pt x="2921916" y="156465"/>
                  </a:lnTo>
                  <a:lnTo>
                    <a:pt x="2925952" y="163915"/>
                  </a:lnTo>
                  <a:lnTo>
                    <a:pt x="2929056" y="178817"/>
                  </a:lnTo>
                  <a:lnTo>
                    <a:pt x="2921605" y="188441"/>
                  </a:lnTo>
                  <a:lnTo>
                    <a:pt x="2918501" y="198064"/>
                  </a:lnTo>
                  <a:lnTo>
                    <a:pt x="2911050" y="203342"/>
                  </a:lnTo>
                  <a:lnTo>
                    <a:pt x="2901737" y="205515"/>
                  </a:lnTo>
                  <a:lnTo>
                    <a:pt x="2884972" y="206446"/>
                  </a:lnTo>
                  <a:lnTo>
                    <a:pt x="2872555" y="195891"/>
                  </a:lnTo>
                  <a:lnTo>
                    <a:pt x="2853618" y="186267"/>
                  </a:lnTo>
                  <a:lnTo>
                    <a:pt x="2833749" y="180990"/>
                  </a:lnTo>
                  <a:lnTo>
                    <a:pt x="2813881" y="173539"/>
                  </a:lnTo>
                  <a:lnTo>
                    <a:pt x="2796185" y="166089"/>
                  </a:lnTo>
                  <a:lnTo>
                    <a:pt x="2784699" y="155533"/>
                  </a:lnTo>
                  <a:lnTo>
                    <a:pt x="2792149" y="151187"/>
                  </a:lnTo>
                  <a:lnTo>
                    <a:pt x="2797427" y="148083"/>
                  </a:lnTo>
                  <a:lnTo>
                    <a:pt x="2801463" y="143736"/>
                  </a:lnTo>
                  <a:lnTo>
                    <a:pt x="2803636" y="138459"/>
                  </a:lnTo>
                  <a:lnTo>
                    <a:pt x="2804567" y="128835"/>
                  </a:lnTo>
                  <a:lnTo>
                    <a:pt x="2803636" y="125731"/>
                  </a:lnTo>
                  <a:lnTo>
                    <a:pt x="2801463" y="119522"/>
                  </a:lnTo>
                  <a:lnTo>
                    <a:pt x="2801463" y="111760"/>
                  </a:lnTo>
                  <a:lnTo>
                    <a:pt x="2801463" y="104310"/>
                  </a:lnTo>
                  <a:lnTo>
                    <a:pt x="2801463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3636" y="103378"/>
                  </a:lnTo>
                  <a:lnTo>
                    <a:pt x="2804567" y="101205"/>
                  </a:lnTo>
                  <a:lnTo>
                    <a:pt x="2821331" y="96859"/>
                  </a:lnTo>
                  <a:lnTo>
                    <a:pt x="2839027" y="88477"/>
                  </a:lnTo>
                  <a:lnTo>
                    <a:pt x="2852997" y="81337"/>
                  </a:lnTo>
                  <a:lnTo>
                    <a:pt x="2852997" y="81337"/>
                  </a:lnTo>
                  <a:lnTo>
                    <a:pt x="2852997" y="81337"/>
                  </a:lnTo>
                  <a:close/>
                  <a:moveTo>
                    <a:pt x="2621404" y="76991"/>
                  </a:moveTo>
                  <a:lnTo>
                    <a:pt x="2631959" y="76991"/>
                  </a:lnTo>
                  <a:lnTo>
                    <a:pt x="2646550" y="91892"/>
                  </a:lnTo>
                  <a:lnTo>
                    <a:pt x="2665487" y="104620"/>
                  </a:lnTo>
                  <a:lnTo>
                    <a:pt x="2665487" y="108656"/>
                  </a:lnTo>
                  <a:lnTo>
                    <a:pt x="2661451" y="108656"/>
                  </a:lnTo>
                  <a:lnTo>
                    <a:pt x="2661451" y="113934"/>
                  </a:lnTo>
                  <a:lnTo>
                    <a:pt x="2643756" y="104310"/>
                  </a:lnTo>
                  <a:lnTo>
                    <a:pt x="2631338" y="91582"/>
                  </a:lnTo>
                  <a:lnTo>
                    <a:pt x="2621404" y="76991"/>
                  </a:lnTo>
                  <a:lnTo>
                    <a:pt x="2621404" y="76991"/>
                  </a:lnTo>
                  <a:lnTo>
                    <a:pt x="2621404" y="76991"/>
                  </a:lnTo>
                  <a:close/>
                  <a:moveTo>
                    <a:pt x="2255078" y="71713"/>
                  </a:moveTo>
                  <a:lnTo>
                    <a:pt x="2269669" y="76059"/>
                  </a:lnTo>
                  <a:lnTo>
                    <a:pt x="2281155" y="79164"/>
                  </a:lnTo>
                  <a:lnTo>
                    <a:pt x="2291711" y="84441"/>
                  </a:lnTo>
                  <a:lnTo>
                    <a:pt x="2291711" y="94065"/>
                  </a:lnTo>
                  <a:lnTo>
                    <a:pt x="2282397" y="96238"/>
                  </a:lnTo>
                  <a:lnTo>
                    <a:pt x="2274015" y="99343"/>
                  </a:lnTo>
                  <a:lnTo>
                    <a:pt x="2260356" y="101516"/>
                  </a:lnTo>
                  <a:lnTo>
                    <a:pt x="2255078" y="103689"/>
                  </a:lnTo>
                  <a:lnTo>
                    <a:pt x="2251974" y="104620"/>
                  </a:lnTo>
                  <a:lnTo>
                    <a:pt x="2245765" y="104620"/>
                  </a:lnTo>
                  <a:lnTo>
                    <a:pt x="2240487" y="104620"/>
                  </a:lnTo>
                  <a:lnTo>
                    <a:pt x="2240487" y="94065"/>
                  </a:lnTo>
                  <a:lnTo>
                    <a:pt x="2244523" y="88788"/>
                  </a:lnTo>
                  <a:lnTo>
                    <a:pt x="2249800" y="81337"/>
                  </a:lnTo>
                  <a:lnTo>
                    <a:pt x="2255078" y="71713"/>
                  </a:lnTo>
                  <a:lnTo>
                    <a:pt x="2255078" y="71713"/>
                  </a:lnTo>
                  <a:lnTo>
                    <a:pt x="2255078" y="71713"/>
                  </a:lnTo>
                  <a:close/>
                  <a:moveTo>
                    <a:pt x="1810520" y="61158"/>
                  </a:moveTo>
                  <a:lnTo>
                    <a:pt x="1810520" y="81337"/>
                  </a:lnTo>
                  <a:lnTo>
                    <a:pt x="1817970" y="81337"/>
                  </a:lnTo>
                  <a:lnTo>
                    <a:pt x="1822006" y="79164"/>
                  </a:lnTo>
                  <a:lnTo>
                    <a:pt x="1825111" y="79164"/>
                  </a:lnTo>
                  <a:lnTo>
                    <a:pt x="1829146" y="79164"/>
                  </a:lnTo>
                  <a:lnTo>
                    <a:pt x="1830078" y="79164"/>
                  </a:lnTo>
                  <a:lnTo>
                    <a:pt x="1834114" y="81337"/>
                  </a:lnTo>
                  <a:lnTo>
                    <a:pt x="1839391" y="84441"/>
                  </a:lnTo>
                  <a:lnTo>
                    <a:pt x="1839391" y="94065"/>
                  </a:lnTo>
                  <a:lnTo>
                    <a:pt x="1843427" y="96238"/>
                  </a:lnTo>
                  <a:lnTo>
                    <a:pt x="1848705" y="96238"/>
                  </a:lnTo>
                  <a:lnTo>
                    <a:pt x="1851809" y="94065"/>
                  </a:lnTo>
                  <a:lnTo>
                    <a:pt x="1858018" y="94065"/>
                  </a:lnTo>
                  <a:lnTo>
                    <a:pt x="1858949" y="91892"/>
                  </a:lnTo>
                  <a:lnTo>
                    <a:pt x="1862985" y="94065"/>
                  </a:lnTo>
                  <a:lnTo>
                    <a:pt x="1866090" y="97170"/>
                  </a:lnTo>
                  <a:lnTo>
                    <a:pt x="1870125" y="103378"/>
                  </a:lnTo>
                  <a:lnTo>
                    <a:pt x="1873230" y="108656"/>
                  </a:lnTo>
                  <a:lnTo>
                    <a:pt x="1867952" y="121384"/>
                  </a:lnTo>
                  <a:lnTo>
                    <a:pt x="1862675" y="134113"/>
                  </a:lnTo>
                  <a:lnTo>
                    <a:pt x="1858639" y="149014"/>
                  </a:lnTo>
                  <a:lnTo>
                    <a:pt x="1846221" y="149014"/>
                  </a:lnTo>
                  <a:lnTo>
                    <a:pt x="1836908" y="153360"/>
                  </a:lnTo>
                  <a:lnTo>
                    <a:pt x="1828526" y="158638"/>
                  </a:lnTo>
                  <a:lnTo>
                    <a:pt x="1813935" y="162984"/>
                  </a:lnTo>
                  <a:lnTo>
                    <a:pt x="1804621" y="155533"/>
                  </a:lnTo>
                  <a:lnTo>
                    <a:pt x="1792203" y="151187"/>
                  </a:lnTo>
                  <a:lnTo>
                    <a:pt x="1779786" y="145910"/>
                  </a:lnTo>
                  <a:lnTo>
                    <a:pt x="1777613" y="141563"/>
                  </a:lnTo>
                  <a:lnTo>
                    <a:pt x="1777613" y="138459"/>
                  </a:lnTo>
                  <a:lnTo>
                    <a:pt x="1775439" y="134113"/>
                  </a:lnTo>
                  <a:lnTo>
                    <a:pt x="1773266" y="128835"/>
                  </a:lnTo>
                  <a:lnTo>
                    <a:pt x="1767989" y="123557"/>
                  </a:lnTo>
                  <a:lnTo>
                    <a:pt x="1762711" y="118280"/>
                  </a:lnTo>
                  <a:lnTo>
                    <a:pt x="1758675" y="113934"/>
                  </a:lnTo>
                  <a:lnTo>
                    <a:pt x="1755571" y="106483"/>
                  </a:lnTo>
                  <a:lnTo>
                    <a:pt x="1753398" y="93755"/>
                  </a:lnTo>
                  <a:lnTo>
                    <a:pt x="1760848" y="84131"/>
                  </a:lnTo>
                  <a:lnTo>
                    <a:pt x="1766126" y="76680"/>
                  </a:lnTo>
                  <a:lnTo>
                    <a:pt x="1773577" y="76680"/>
                  </a:lnTo>
                  <a:lnTo>
                    <a:pt x="1779786" y="78853"/>
                  </a:lnTo>
                  <a:lnTo>
                    <a:pt x="1787236" y="81026"/>
                  </a:lnTo>
                  <a:lnTo>
                    <a:pt x="1794687" y="81026"/>
                  </a:lnTo>
                  <a:lnTo>
                    <a:pt x="1794687" y="68298"/>
                  </a:lnTo>
                  <a:lnTo>
                    <a:pt x="1797791" y="66125"/>
                  </a:lnTo>
                  <a:lnTo>
                    <a:pt x="1801827" y="63952"/>
                  </a:lnTo>
                  <a:lnTo>
                    <a:pt x="1802759" y="63952"/>
                  </a:lnTo>
                  <a:lnTo>
                    <a:pt x="1806794" y="61779"/>
                  </a:lnTo>
                  <a:lnTo>
                    <a:pt x="1810520" y="61158"/>
                  </a:lnTo>
                  <a:lnTo>
                    <a:pt x="1810520" y="61158"/>
                  </a:lnTo>
                  <a:lnTo>
                    <a:pt x="1810520" y="61158"/>
                  </a:lnTo>
                  <a:close/>
                  <a:moveTo>
                    <a:pt x="2281155" y="47498"/>
                  </a:moveTo>
                  <a:lnTo>
                    <a:pt x="2295747" y="47498"/>
                  </a:lnTo>
                  <a:lnTo>
                    <a:pt x="2304129" y="57122"/>
                  </a:lnTo>
                  <a:lnTo>
                    <a:pt x="2313442" y="62400"/>
                  </a:lnTo>
                  <a:lnTo>
                    <a:pt x="2320893" y="69850"/>
                  </a:lnTo>
                  <a:lnTo>
                    <a:pt x="2328343" y="81337"/>
                  </a:lnTo>
                  <a:lnTo>
                    <a:pt x="2311579" y="81337"/>
                  </a:lnTo>
                  <a:lnTo>
                    <a:pt x="2301024" y="69850"/>
                  </a:lnTo>
                  <a:lnTo>
                    <a:pt x="2289538" y="61468"/>
                  </a:lnTo>
                  <a:lnTo>
                    <a:pt x="2281155" y="47498"/>
                  </a:lnTo>
                  <a:lnTo>
                    <a:pt x="2281155" y="47498"/>
                  </a:lnTo>
                  <a:lnTo>
                    <a:pt x="2281155" y="47498"/>
                  </a:lnTo>
                  <a:close/>
                  <a:moveTo>
                    <a:pt x="439281" y="47498"/>
                  </a:moveTo>
                  <a:lnTo>
                    <a:pt x="451699" y="47498"/>
                  </a:lnTo>
                  <a:lnTo>
                    <a:pt x="456976" y="51844"/>
                  </a:lnTo>
                  <a:lnTo>
                    <a:pt x="461012" y="54949"/>
                  </a:lnTo>
                  <a:lnTo>
                    <a:pt x="463185" y="59295"/>
                  </a:lnTo>
                  <a:lnTo>
                    <a:pt x="466290" y="64573"/>
                  </a:lnTo>
                  <a:lnTo>
                    <a:pt x="468463" y="68919"/>
                  </a:lnTo>
                  <a:lnTo>
                    <a:pt x="477776" y="59295"/>
                  </a:lnTo>
                  <a:lnTo>
                    <a:pt x="488331" y="54949"/>
                  </a:lnTo>
                  <a:lnTo>
                    <a:pt x="505095" y="57122"/>
                  </a:lnTo>
                  <a:lnTo>
                    <a:pt x="505095" y="72023"/>
                  </a:lnTo>
                  <a:lnTo>
                    <a:pt x="528068" y="74197"/>
                  </a:lnTo>
                  <a:lnTo>
                    <a:pt x="548868" y="77301"/>
                  </a:lnTo>
                  <a:lnTo>
                    <a:pt x="566564" y="81647"/>
                  </a:lnTo>
                  <a:lnTo>
                    <a:pt x="586432" y="83820"/>
                  </a:lnTo>
                  <a:lnTo>
                    <a:pt x="608474" y="81647"/>
                  </a:lnTo>
                  <a:lnTo>
                    <a:pt x="608474" y="94376"/>
                  </a:lnTo>
                  <a:lnTo>
                    <a:pt x="612510" y="94376"/>
                  </a:lnTo>
                  <a:lnTo>
                    <a:pt x="615614" y="94376"/>
                  </a:lnTo>
                  <a:lnTo>
                    <a:pt x="617787" y="94376"/>
                  </a:lnTo>
                  <a:lnTo>
                    <a:pt x="619960" y="96549"/>
                  </a:lnTo>
                  <a:lnTo>
                    <a:pt x="622133" y="97480"/>
                  </a:lnTo>
                  <a:lnTo>
                    <a:pt x="618098" y="97480"/>
                  </a:lnTo>
                  <a:lnTo>
                    <a:pt x="601023" y="108656"/>
                  </a:lnTo>
                  <a:lnTo>
                    <a:pt x="581155" y="121384"/>
                  </a:lnTo>
                  <a:lnTo>
                    <a:pt x="557250" y="132871"/>
                  </a:lnTo>
                  <a:lnTo>
                    <a:pt x="535209" y="145599"/>
                  </a:lnTo>
                  <a:lnTo>
                    <a:pt x="519686" y="156154"/>
                  </a:lnTo>
                  <a:lnTo>
                    <a:pt x="508200" y="165778"/>
                  </a:lnTo>
                  <a:lnTo>
                    <a:pt x="524964" y="165778"/>
                  </a:lnTo>
                  <a:lnTo>
                    <a:pt x="530241" y="162674"/>
                  </a:lnTo>
                  <a:lnTo>
                    <a:pt x="535519" y="160500"/>
                  </a:lnTo>
                  <a:lnTo>
                    <a:pt x="541728" y="158327"/>
                  </a:lnTo>
                  <a:lnTo>
                    <a:pt x="549179" y="158327"/>
                  </a:lnTo>
                  <a:lnTo>
                    <a:pt x="549179" y="162674"/>
                  </a:lnTo>
                  <a:lnTo>
                    <a:pt x="527137" y="178506"/>
                  </a:lnTo>
                  <a:lnTo>
                    <a:pt x="508200" y="195270"/>
                  </a:lnTo>
                  <a:lnTo>
                    <a:pt x="492677" y="212034"/>
                  </a:lnTo>
                  <a:lnTo>
                    <a:pt x="473740" y="226936"/>
                  </a:lnTo>
                  <a:lnTo>
                    <a:pt x="453872" y="239664"/>
                  </a:lnTo>
                  <a:lnTo>
                    <a:pt x="427794" y="247115"/>
                  </a:lnTo>
                  <a:lnTo>
                    <a:pt x="427794" y="259843"/>
                  </a:lnTo>
                  <a:lnTo>
                    <a:pt x="415377" y="262016"/>
                  </a:lnTo>
                  <a:lnTo>
                    <a:pt x="400786" y="267294"/>
                  </a:lnTo>
                  <a:lnTo>
                    <a:pt x="392403" y="274745"/>
                  </a:lnTo>
                  <a:lnTo>
                    <a:pt x="397681" y="279091"/>
                  </a:lnTo>
                  <a:lnTo>
                    <a:pt x="400786" y="282195"/>
                  </a:lnTo>
                  <a:lnTo>
                    <a:pt x="402959" y="284368"/>
                  </a:lnTo>
                  <a:lnTo>
                    <a:pt x="402959" y="287473"/>
                  </a:lnTo>
                  <a:lnTo>
                    <a:pt x="402959" y="291819"/>
                  </a:lnTo>
                  <a:lnTo>
                    <a:pt x="400786" y="297097"/>
                  </a:lnTo>
                  <a:lnTo>
                    <a:pt x="400786" y="304547"/>
                  </a:lnTo>
                  <a:lnTo>
                    <a:pt x="361048" y="307652"/>
                  </a:lnTo>
                  <a:lnTo>
                    <a:pt x="361048" y="311998"/>
                  </a:lnTo>
                  <a:lnTo>
                    <a:pt x="366326" y="314171"/>
                  </a:lnTo>
                  <a:lnTo>
                    <a:pt x="368499" y="314171"/>
                  </a:lnTo>
                  <a:lnTo>
                    <a:pt x="371604" y="314171"/>
                  </a:lnTo>
                  <a:lnTo>
                    <a:pt x="371604" y="314171"/>
                  </a:lnTo>
                  <a:lnTo>
                    <a:pt x="373777" y="315103"/>
                  </a:lnTo>
                  <a:lnTo>
                    <a:pt x="373777" y="317276"/>
                  </a:lnTo>
                  <a:lnTo>
                    <a:pt x="377813" y="321622"/>
                  </a:lnTo>
                  <a:lnTo>
                    <a:pt x="371604" y="321622"/>
                  </a:lnTo>
                  <a:lnTo>
                    <a:pt x="363222" y="324726"/>
                  </a:lnTo>
                  <a:lnTo>
                    <a:pt x="351735" y="329073"/>
                  </a:lnTo>
                  <a:lnTo>
                    <a:pt x="341180" y="332177"/>
                  </a:lnTo>
                  <a:lnTo>
                    <a:pt x="344284" y="334350"/>
                  </a:lnTo>
                  <a:lnTo>
                    <a:pt x="346458" y="334350"/>
                  </a:lnTo>
                  <a:lnTo>
                    <a:pt x="348631" y="334350"/>
                  </a:lnTo>
                  <a:lnTo>
                    <a:pt x="349562" y="336523"/>
                  </a:lnTo>
                  <a:lnTo>
                    <a:pt x="351735" y="336523"/>
                  </a:lnTo>
                  <a:lnTo>
                    <a:pt x="349562" y="339628"/>
                  </a:lnTo>
                  <a:lnTo>
                    <a:pt x="348631" y="343974"/>
                  </a:lnTo>
                  <a:lnTo>
                    <a:pt x="346458" y="344905"/>
                  </a:lnTo>
                  <a:lnTo>
                    <a:pt x="348631" y="347078"/>
                  </a:lnTo>
                  <a:lnTo>
                    <a:pt x="348631" y="349252"/>
                  </a:lnTo>
                  <a:lnTo>
                    <a:pt x="349562" y="352356"/>
                  </a:lnTo>
                  <a:lnTo>
                    <a:pt x="351735" y="356702"/>
                  </a:lnTo>
                  <a:lnTo>
                    <a:pt x="344284" y="358875"/>
                  </a:lnTo>
                  <a:lnTo>
                    <a:pt x="339007" y="358875"/>
                  </a:lnTo>
                  <a:lnTo>
                    <a:pt x="333729" y="358875"/>
                  </a:lnTo>
                  <a:lnTo>
                    <a:pt x="327520" y="361980"/>
                  </a:lnTo>
                  <a:lnTo>
                    <a:pt x="346458" y="361980"/>
                  </a:lnTo>
                  <a:lnTo>
                    <a:pt x="361048" y="366326"/>
                  </a:lnTo>
                  <a:lnTo>
                    <a:pt x="361048" y="373777"/>
                  </a:lnTo>
                  <a:lnTo>
                    <a:pt x="337144" y="373777"/>
                  </a:lnTo>
                  <a:lnTo>
                    <a:pt x="334971" y="379054"/>
                  </a:lnTo>
                  <a:lnTo>
                    <a:pt x="334971" y="381227"/>
                  </a:lnTo>
                  <a:lnTo>
                    <a:pt x="334971" y="382159"/>
                  </a:lnTo>
                  <a:lnTo>
                    <a:pt x="334040" y="384332"/>
                  </a:lnTo>
                  <a:lnTo>
                    <a:pt x="331867" y="386505"/>
                  </a:lnTo>
                  <a:lnTo>
                    <a:pt x="322553" y="389609"/>
                  </a:lnTo>
                  <a:lnTo>
                    <a:pt x="310135" y="389609"/>
                  </a:lnTo>
                  <a:lnTo>
                    <a:pt x="297717" y="389609"/>
                  </a:lnTo>
                  <a:lnTo>
                    <a:pt x="285300" y="382159"/>
                  </a:lnTo>
                  <a:lnTo>
                    <a:pt x="268536" y="382159"/>
                  </a:lnTo>
                  <a:lnTo>
                    <a:pt x="251772" y="384332"/>
                  </a:lnTo>
                  <a:lnTo>
                    <a:pt x="234076" y="386505"/>
                  </a:lnTo>
                  <a:lnTo>
                    <a:pt x="217312" y="384332"/>
                  </a:lnTo>
                  <a:lnTo>
                    <a:pt x="200548" y="379054"/>
                  </a:lnTo>
                  <a:lnTo>
                    <a:pt x="199617" y="376881"/>
                  </a:lnTo>
                  <a:lnTo>
                    <a:pt x="199617" y="374708"/>
                  </a:lnTo>
                  <a:lnTo>
                    <a:pt x="197444" y="374708"/>
                  </a:lnTo>
                  <a:lnTo>
                    <a:pt x="197444" y="372535"/>
                  </a:lnTo>
                  <a:lnTo>
                    <a:pt x="197444" y="368189"/>
                  </a:lnTo>
                  <a:lnTo>
                    <a:pt x="200548" y="368189"/>
                  </a:lnTo>
                  <a:lnTo>
                    <a:pt x="202721" y="365084"/>
                  </a:lnTo>
                  <a:lnTo>
                    <a:pt x="206757" y="360738"/>
                  </a:lnTo>
                  <a:lnTo>
                    <a:pt x="207688" y="358565"/>
                  </a:lnTo>
                  <a:lnTo>
                    <a:pt x="211724" y="357634"/>
                  </a:lnTo>
                  <a:lnTo>
                    <a:pt x="213897" y="353287"/>
                  </a:lnTo>
                  <a:lnTo>
                    <a:pt x="217002" y="348010"/>
                  </a:lnTo>
                  <a:lnTo>
                    <a:pt x="209551" y="345837"/>
                  </a:lnTo>
                  <a:lnTo>
                    <a:pt x="204273" y="342732"/>
                  </a:lnTo>
                  <a:lnTo>
                    <a:pt x="200238" y="336523"/>
                  </a:lnTo>
                  <a:lnTo>
                    <a:pt x="199306" y="331246"/>
                  </a:lnTo>
                  <a:lnTo>
                    <a:pt x="197133" y="323795"/>
                  </a:lnTo>
                  <a:lnTo>
                    <a:pt x="204584" y="323795"/>
                  </a:lnTo>
                  <a:lnTo>
                    <a:pt x="217002" y="320691"/>
                  </a:lnTo>
                  <a:lnTo>
                    <a:pt x="231593" y="323795"/>
                  </a:lnTo>
                  <a:lnTo>
                    <a:pt x="244010" y="329073"/>
                  </a:lnTo>
                  <a:lnTo>
                    <a:pt x="256428" y="335281"/>
                  </a:lnTo>
                  <a:lnTo>
                    <a:pt x="256428" y="327831"/>
                  </a:lnTo>
                  <a:lnTo>
                    <a:pt x="244010" y="321622"/>
                  </a:lnTo>
                  <a:lnTo>
                    <a:pt x="233455" y="316344"/>
                  </a:lnTo>
                  <a:lnTo>
                    <a:pt x="224142" y="306720"/>
                  </a:lnTo>
                  <a:lnTo>
                    <a:pt x="227246" y="306720"/>
                  </a:lnTo>
                  <a:lnTo>
                    <a:pt x="236560" y="293061"/>
                  </a:lnTo>
                  <a:lnTo>
                    <a:pt x="248046" y="283437"/>
                  </a:lnTo>
                  <a:lnTo>
                    <a:pt x="262637" y="275986"/>
                  </a:lnTo>
                  <a:lnTo>
                    <a:pt x="280333" y="270709"/>
                  </a:lnTo>
                  <a:lnTo>
                    <a:pt x="280333" y="266983"/>
                  </a:lnTo>
                  <a:lnTo>
                    <a:pt x="263568" y="261706"/>
                  </a:lnTo>
                  <a:lnTo>
                    <a:pt x="251151" y="252082"/>
                  </a:lnTo>
                  <a:lnTo>
                    <a:pt x="240595" y="239354"/>
                  </a:lnTo>
                  <a:lnTo>
                    <a:pt x="231282" y="226625"/>
                  </a:lnTo>
                  <a:lnTo>
                    <a:pt x="236560" y="224452"/>
                  </a:lnTo>
                  <a:lnTo>
                    <a:pt x="240595" y="224452"/>
                  </a:lnTo>
                  <a:lnTo>
                    <a:pt x="245873" y="222279"/>
                  </a:lnTo>
                  <a:lnTo>
                    <a:pt x="251151" y="222279"/>
                  </a:lnTo>
                  <a:lnTo>
                    <a:pt x="258601" y="227557"/>
                  </a:lnTo>
                  <a:lnTo>
                    <a:pt x="263879" y="233766"/>
                  </a:lnTo>
                  <a:lnTo>
                    <a:pt x="271330" y="239043"/>
                  </a:lnTo>
                  <a:lnTo>
                    <a:pt x="271330" y="234697"/>
                  </a:lnTo>
                  <a:lnTo>
                    <a:pt x="270398" y="231593"/>
                  </a:lnTo>
                  <a:lnTo>
                    <a:pt x="268225" y="231593"/>
                  </a:lnTo>
                  <a:lnTo>
                    <a:pt x="268225" y="229419"/>
                  </a:lnTo>
                  <a:lnTo>
                    <a:pt x="266052" y="227246"/>
                  </a:lnTo>
                  <a:lnTo>
                    <a:pt x="266052" y="226315"/>
                  </a:lnTo>
                  <a:lnTo>
                    <a:pt x="263879" y="221969"/>
                  </a:lnTo>
                  <a:lnTo>
                    <a:pt x="267915" y="221969"/>
                  </a:lnTo>
                  <a:lnTo>
                    <a:pt x="267915" y="218864"/>
                  </a:lnTo>
                  <a:lnTo>
                    <a:pt x="284679" y="212655"/>
                  </a:lnTo>
                  <a:lnTo>
                    <a:pt x="300201" y="209551"/>
                  </a:lnTo>
                  <a:lnTo>
                    <a:pt x="316965" y="207378"/>
                  </a:lnTo>
                  <a:lnTo>
                    <a:pt x="336834" y="209551"/>
                  </a:lnTo>
                  <a:lnTo>
                    <a:pt x="327520" y="198064"/>
                  </a:lnTo>
                  <a:lnTo>
                    <a:pt x="339007" y="194960"/>
                  </a:lnTo>
                  <a:lnTo>
                    <a:pt x="351425" y="189682"/>
                  </a:lnTo>
                  <a:lnTo>
                    <a:pt x="363842" y="184405"/>
                  </a:lnTo>
                  <a:lnTo>
                    <a:pt x="371293" y="178196"/>
                  </a:lnTo>
                  <a:lnTo>
                    <a:pt x="377502" y="178196"/>
                  </a:lnTo>
                  <a:lnTo>
                    <a:pt x="377502" y="175091"/>
                  </a:lnTo>
                  <a:lnTo>
                    <a:pt x="368189" y="175091"/>
                  </a:lnTo>
                  <a:lnTo>
                    <a:pt x="364153" y="177265"/>
                  </a:lnTo>
                  <a:lnTo>
                    <a:pt x="361048" y="178196"/>
                  </a:lnTo>
                  <a:lnTo>
                    <a:pt x="358875" y="178196"/>
                  </a:lnTo>
                  <a:lnTo>
                    <a:pt x="356702" y="178196"/>
                  </a:lnTo>
                  <a:lnTo>
                    <a:pt x="355771" y="178196"/>
                  </a:lnTo>
                  <a:lnTo>
                    <a:pt x="353598" y="177265"/>
                  </a:lnTo>
                  <a:lnTo>
                    <a:pt x="351425" y="175091"/>
                  </a:lnTo>
                  <a:lnTo>
                    <a:pt x="348320" y="175091"/>
                  </a:lnTo>
                  <a:lnTo>
                    <a:pt x="344284" y="178196"/>
                  </a:lnTo>
                  <a:lnTo>
                    <a:pt x="339007" y="184405"/>
                  </a:lnTo>
                  <a:lnTo>
                    <a:pt x="333729" y="189682"/>
                  </a:lnTo>
                  <a:lnTo>
                    <a:pt x="329693" y="194960"/>
                  </a:lnTo>
                  <a:lnTo>
                    <a:pt x="324416" y="198064"/>
                  </a:lnTo>
                  <a:lnTo>
                    <a:pt x="304547" y="204273"/>
                  </a:lnTo>
                  <a:lnTo>
                    <a:pt x="285610" y="204273"/>
                  </a:lnTo>
                  <a:lnTo>
                    <a:pt x="267915" y="199927"/>
                  </a:lnTo>
                  <a:lnTo>
                    <a:pt x="251151" y="192476"/>
                  </a:lnTo>
                  <a:lnTo>
                    <a:pt x="248978" y="192476"/>
                  </a:lnTo>
                  <a:lnTo>
                    <a:pt x="245873" y="194650"/>
                  </a:lnTo>
                  <a:lnTo>
                    <a:pt x="240595" y="196823"/>
                  </a:lnTo>
                  <a:lnTo>
                    <a:pt x="236560" y="197754"/>
                  </a:lnTo>
                  <a:lnTo>
                    <a:pt x="233455" y="199927"/>
                  </a:lnTo>
                  <a:lnTo>
                    <a:pt x="227246" y="202100"/>
                  </a:lnTo>
                  <a:lnTo>
                    <a:pt x="224142" y="192476"/>
                  </a:lnTo>
                  <a:lnTo>
                    <a:pt x="227246" y="191545"/>
                  </a:lnTo>
                  <a:lnTo>
                    <a:pt x="227246" y="191545"/>
                  </a:lnTo>
                  <a:lnTo>
                    <a:pt x="229419" y="189372"/>
                  </a:lnTo>
                  <a:lnTo>
                    <a:pt x="231593" y="185026"/>
                  </a:lnTo>
                  <a:lnTo>
                    <a:pt x="221037" y="185026"/>
                  </a:lnTo>
                  <a:lnTo>
                    <a:pt x="217002" y="187199"/>
                  </a:lnTo>
                  <a:lnTo>
                    <a:pt x="211724" y="189372"/>
                  </a:lnTo>
                  <a:lnTo>
                    <a:pt x="206446" y="189372"/>
                  </a:lnTo>
                  <a:lnTo>
                    <a:pt x="200238" y="189372"/>
                  </a:lnTo>
                  <a:lnTo>
                    <a:pt x="197133" y="177885"/>
                  </a:lnTo>
                  <a:lnTo>
                    <a:pt x="200238" y="176954"/>
                  </a:lnTo>
                  <a:lnTo>
                    <a:pt x="202411" y="176954"/>
                  </a:lnTo>
                  <a:lnTo>
                    <a:pt x="204584" y="176954"/>
                  </a:lnTo>
                  <a:lnTo>
                    <a:pt x="206757" y="174781"/>
                  </a:lnTo>
                  <a:lnTo>
                    <a:pt x="207688" y="174781"/>
                  </a:lnTo>
                  <a:lnTo>
                    <a:pt x="184715" y="177885"/>
                  </a:lnTo>
                  <a:lnTo>
                    <a:pt x="182542" y="172608"/>
                  </a:lnTo>
                  <a:lnTo>
                    <a:pt x="178506" y="169503"/>
                  </a:lnTo>
                  <a:lnTo>
                    <a:pt x="177575" y="167330"/>
                  </a:lnTo>
                  <a:lnTo>
                    <a:pt x="175402" y="162984"/>
                  </a:lnTo>
                  <a:lnTo>
                    <a:pt x="171366" y="157706"/>
                  </a:lnTo>
                  <a:lnTo>
                    <a:pt x="177575" y="155533"/>
                  </a:lnTo>
                  <a:lnTo>
                    <a:pt x="180679" y="155533"/>
                  </a:lnTo>
                  <a:lnTo>
                    <a:pt x="182853" y="155533"/>
                  </a:lnTo>
                  <a:lnTo>
                    <a:pt x="185026" y="155533"/>
                  </a:lnTo>
                  <a:lnTo>
                    <a:pt x="185026" y="155223"/>
                  </a:lnTo>
                  <a:lnTo>
                    <a:pt x="185957" y="153050"/>
                  </a:lnTo>
                  <a:lnTo>
                    <a:pt x="188130" y="148704"/>
                  </a:lnTo>
                  <a:lnTo>
                    <a:pt x="180679" y="147772"/>
                  </a:lnTo>
                  <a:lnTo>
                    <a:pt x="173229" y="145599"/>
                  </a:lnTo>
                  <a:lnTo>
                    <a:pt x="170124" y="141253"/>
                  </a:lnTo>
                  <a:lnTo>
                    <a:pt x="163915" y="138148"/>
                  </a:lnTo>
                  <a:lnTo>
                    <a:pt x="167951" y="138148"/>
                  </a:lnTo>
                  <a:lnTo>
                    <a:pt x="167951" y="132871"/>
                  </a:lnTo>
                  <a:lnTo>
                    <a:pt x="185647" y="135975"/>
                  </a:lnTo>
                  <a:lnTo>
                    <a:pt x="194960" y="133802"/>
                  </a:lnTo>
                  <a:lnTo>
                    <a:pt x="202411" y="130698"/>
                  </a:lnTo>
                  <a:lnTo>
                    <a:pt x="206446" y="125420"/>
                  </a:lnTo>
                  <a:lnTo>
                    <a:pt x="211724" y="117969"/>
                  </a:lnTo>
                  <a:lnTo>
                    <a:pt x="221037" y="113623"/>
                  </a:lnTo>
                  <a:lnTo>
                    <a:pt x="231593" y="110519"/>
                  </a:lnTo>
                  <a:lnTo>
                    <a:pt x="239043" y="113623"/>
                  </a:lnTo>
                  <a:lnTo>
                    <a:pt x="248357" y="117969"/>
                  </a:lnTo>
                  <a:lnTo>
                    <a:pt x="255807" y="118901"/>
                  </a:lnTo>
                  <a:lnTo>
                    <a:pt x="264189" y="117969"/>
                  </a:lnTo>
                  <a:lnTo>
                    <a:pt x="261085" y="115796"/>
                  </a:lnTo>
                  <a:lnTo>
                    <a:pt x="257049" y="113623"/>
                  </a:lnTo>
                  <a:lnTo>
                    <a:pt x="256118" y="113623"/>
                  </a:lnTo>
                  <a:lnTo>
                    <a:pt x="256118" y="111760"/>
                  </a:lnTo>
                  <a:lnTo>
                    <a:pt x="253945" y="110829"/>
                  </a:lnTo>
                  <a:lnTo>
                    <a:pt x="253945" y="106483"/>
                  </a:lnTo>
                  <a:lnTo>
                    <a:pt x="251772" y="101205"/>
                  </a:lnTo>
                  <a:lnTo>
                    <a:pt x="257049" y="99032"/>
                  </a:lnTo>
                  <a:lnTo>
                    <a:pt x="261085" y="96859"/>
                  </a:lnTo>
                  <a:lnTo>
                    <a:pt x="264189" y="96859"/>
                  </a:lnTo>
                  <a:lnTo>
                    <a:pt x="266363" y="95928"/>
                  </a:lnTo>
                  <a:lnTo>
                    <a:pt x="270398" y="93755"/>
                  </a:lnTo>
                  <a:lnTo>
                    <a:pt x="277849" y="93755"/>
                  </a:lnTo>
                  <a:lnTo>
                    <a:pt x="280953" y="95928"/>
                  </a:lnTo>
                  <a:lnTo>
                    <a:pt x="284989" y="99032"/>
                  </a:lnTo>
                  <a:lnTo>
                    <a:pt x="288094" y="101205"/>
                  </a:lnTo>
                  <a:lnTo>
                    <a:pt x="288094" y="96859"/>
                  </a:lnTo>
                  <a:lnTo>
                    <a:pt x="285921" y="95928"/>
                  </a:lnTo>
                  <a:lnTo>
                    <a:pt x="285921" y="93755"/>
                  </a:lnTo>
                  <a:lnTo>
                    <a:pt x="285921" y="93755"/>
                  </a:lnTo>
                  <a:lnTo>
                    <a:pt x="285921" y="91582"/>
                  </a:lnTo>
                  <a:lnTo>
                    <a:pt x="284989" y="88477"/>
                  </a:lnTo>
                  <a:lnTo>
                    <a:pt x="290267" y="86304"/>
                  </a:lnTo>
                  <a:lnTo>
                    <a:pt x="293371" y="84131"/>
                  </a:lnTo>
                  <a:lnTo>
                    <a:pt x="299580" y="81026"/>
                  </a:lnTo>
                  <a:lnTo>
                    <a:pt x="302685" y="76680"/>
                  </a:lnTo>
                  <a:lnTo>
                    <a:pt x="304858" y="76680"/>
                  </a:lnTo>
                  <a:lnTo>
                    <a:pt x="312308" y="76680"/>
                  </a:lnTo>
                  <a:lnTo>
                    <a:pt x="317586" y="78853"/>
                  </a:lnTo>
                  <a:lnTo>
                    <a:pt x="321622" y="83199"/>
                  </a:lnTo>
                  <a:lnTo>
                    <a:pt x="327831" y="83199"/>
                  </a:lnTo>
                  <a:lnTo>
                    <a:pt x="337144" y="81026"/>
                  </a:lnTo>
                  <a:lnTo>
                    <a:pt x="341180" y="68298"/>
                  </a:lnTo>
                  <a:lnTo>
                    <a:pt x="346458" y="66125"/>
                  </a:lnTo>
                  <a:lnTo>
                    <a:pt x="351735" y="66125"/>
                  </a:lnTo>
                  <a:lnTo>
                    <a:pt x="357013" y="66125"/>
                  </a:lnTo>
                  <a:lnTo>
                    <a:pt x="361048" y="68298"/>
                  </a:lnTo>
                  <a:lnTo>
                    <a:pt x="364153" y="68298"/>
                  </a:lnTo>
                  <a:lnTo>
                    <a:pt x="371604" y="56812"/>
                  </a:lnTo>
                  <a:lnTo>
                    <a:pt x="383090" y="54638"/>
                  </a:lnTo>
                  <a:lnTo>
                    <a:pt x="390541" y="58985"/>
                  </a:lnTo>
                  <a:lnTo>
                    <a:pt x="397992" y="62089"/>
                  </a:lnTo>
                  <a:lnTo>
                    <a:pt x="405442" y="64262"/>
                  </a:lnTo>
                  <a:lnTo>
                    <a:pt x="414756" y="61158"/>
                  </a:lnTo>
                  <a:lnTo>
                    <a:pt x="427173" y="53707"/>
                  </a:lnTo>
                  <a:lnTo>
                    <a:pt x="439281" y="47498"/>
                  </a:lnTo>
                  <a:lnTo>
                    <a:pt x="439281" y="47498"/>
                  </a:lnTo>
                  <a:lnTo>
                    <a:pt x="439281" y="47498"/>
                  </a:lnTo>
                  <a:close/>
                  <a:moveTo>
                    <a:pt x="2195472" y="44394"/>
                  </a:moveTo>
                  <a:lnTo>
                    <a:pt x="2202923" y="46567"/>
                  </a:lnTo>
                  <a:lnTo>
                    <a:pt x="2210374" y="49671"/>
                  </a:lnTo>
                  <a:lnTo>
                    <a:pt x="2213478" y="54018"/>
                  </a:lnTo>
                  <a:lnTo>
                    <a:pt x="2218756" y="57122"/>
                  </a:lnTo>
                  <a:lnTo>
                    <a:pt x="2224965" y="61468"/>
                  </a:lnTo>
                  <a:lnTo>
                    <a:pt x="2220929" y="72023"/>
                  </a:lnTo>
                  <a:lnTo>
                    <a:pt x="2198888" y="84752"/>
                  </a:lnTo>
                  <a:lnTo>
                    <a:pt x="2182123" y="99653"/>
                  </a:lnTo>
                  <a:lnTo>
                    <a:pt x="2167532" y="118590"/>
                  </a:lnTo>
                  <a:lnTo>
                    <a:pt x="2164428" y="118590"/>
                  </a:lnTo>
                  <a:lnTo>
                    <a:pt x="2164428" y="114244"/>
                  </a:lnTo>
                  <a:lnTo>
                    <a:pt x="2159150" y="111140"/>
                  </a:lnTo>
                  <a:lnTo>
                    <a:pt x="2155115" y="106793"/>
                  </a:lnTo>
                  <a:lnTo>
                    <a:pt x="2152942" y="103689"/>
                  </a:lnTo>
                  <a:lnTo>
                    <a:pt x="2149837" y="99343"/>
                  </a:lnTo>
                  <a:lnTo>
                    <a:pt x="2147664" y="94065"/>
                  </a:lnTo>
                  <a:lnTo>
                    <a:pt x="2151700" y="86614"/>
                  </a:lnTo>
                  <a:lnTo>
                    <a:pt x="2152631" y="81337"/>
                  </a:lnTo>
                  <a:lnTo>
                    <a:pt x="2154804" y="71713"/>
                  </a:lnTo>
                  <a:lnTo>
                    <a:pt x="2127795" y="71713"/>
                  </a:lnTo>
                  <a:lnTo>
                    <a:pt x="2127795" y="64262"/>
                  </a:lnTo>
                  <a:lnTo>
                    <a:pt x="2142386" y="58985"/>
                  </a:lnTo>
                  <a:lnTo>
                    <a:pt x="2156977" y="54638"/>
                  </a:lnTo>
                  <a:lnTo>
                    <a:pt x="2174673" y="51534"/>
                  </a:lnTo>
                  <a:lnTo>
                    <a:pt x="2176846" y="56812"/>
                  </a:lnTo>
                  <a:lnTo>
                    <a:pt x="2179019" y="58985"/>
                  </a:lnTo>
                  <a:lnTo>
                    <a:pt x="2179019" y="61158"/>
                  </a:lnTo>
                  <a:lnTo>
                    <a:pt x="2181192" y="61158"/>
                  </a:lnTo>
                  <a:lnTo>
                    <a:pt x="2181192" y="62089"/>
                  </a:lnTo>
                  <a:lnTo>
                    <a:pt x="2184297" y="64262"/>
                  </a:lnTo>
                  <a:lnTo>
                    <a:pt x="2186470" y="58985"/>
                  </a:lnTo>
                  <a:lnTo>
                    <a:pt x="2188643" y="54638"/>
                  </a:lnTo>
                  <a:lnTo>
                    <a:pt x="2189574" y="51534"/>
                  </a:lnTo>
                  <a:lnTo>
                    <a:pt x="2193610" y="47188"/>
                  </a:lnTo>
                  <a:lnTo>
                    <a:pt x="2195472" y="44394"/>
                  </a:lnTo>
                  <a:lnTo>
                    <a:pt x="2195472" y="44394"/>
                  </a:lnTo>
                  <a:lnTo>
                    <a:pt x="2195472" y="44394"/>
                  </a:lnTo>
                  <a:close/>
                  <a:moveTo>
                    <a:pt x="2240487" y="24215"/>
                  </a:moveTo>
                  <a:lnTo>
                    <a:pt x="2244523" y="25146"/>
                  </a:lnTo>
                  <a:lnTo>
                    <a:pt x="2245454" y="25146"/>
                  </a:lnTo>
                  <a:lnTo>
                    <a:pt x="2247628" y="27319"/>
                  </a:lnTo>
                  <a:lnTo>
                    <a:pt x="2247628" y="27319"/>
                  </a:lnTo>
                  <a:lnTo>
                    <a:pt x="2249800" y="29492"/>
                  </a:lnTo>
                  <a:lnTo>
                    <a:pt x="2251974" y="32597"/>
                  </a:lnTo>
                  <a:lnTo>
                    <a:pt x="2255078" y="38806"/>
                  </a:lnTo>
                  <a:lnTo>
                    <a:pt x="2259114" y="44083"/>
                  </a:lnTo>
                  <a:lnTo>
                    <a:pt x="2260045" y="51534"/>
                  </a:lnTo>
                  <a:lnTo>
                    <a:pt x="2251663" y="51534"/>
                  </a:lnTo>
                  <a:lnTo>
                    <a:pt x="2251663" y="47188"/>
                  </a:lnTo>
                  <a:lnTo>
                    <a:pt x="2247628" y="44083"/>
                  </a:lnTo>
                  <a:lnTo>
                    <a:pt x="2244523" y="39737"/>
                  </a:lnTo>
                  <a:lnTo>
                    <a:pt x="2242350" y="36633"/>
                  </a:lnTo>
                  <a:lnTo>
                    <a:pt x="2240177" y="31355"/>
                  </a:lnTo>
                  <a:lnTo>
                    <a:pt x="2240177" y="24215"/>
                  </a:lnTo>
                  <a:lnTo>
                    <a:pt x="2240487" y="24215"/>
                  </a:lnTo>
                  <a:lnTo>
                    <a:pt x="2240487" y="24215"/>
                  </a:lnTo>
                  <a:close/>
                  <a:moveTo>
                    <a:pt x="984113" y="20179"/>
                  </a:moveTo>
                  <a:lnTo>
                    <a:pt x="1009259" y="20179"/>
                  </a:lnTo>
                  <a:lnTo>
                    <a:pt x="1035337" y="24525"/>
                  </a:lnTo>
                  <a:lnTo>
                    <a:pt x="1058310" y="27630"/>
                  </a:lnTo>
                  <a:lnTo>
                    <a:pt x="1079110" y="32907"/>
                  </a:lnTo>
                  <a:lnTo>
                    <a:pt x="1109223" y="27630"/>
                  </a:lnTo>
                  <a:lnTo>
                    <a:pt x="1113259" y="31976"/>
                  </a:lnTo>
                  <a:lnTo>
                    <a:pt x="1116363" y="32907"/>
                  </a:lnTo>
                  <a:lnTo>
                    <a:pt x="1120399" y="39116"/>
                  </a:lnTo>
                  <a:lnTo>
                    <a:pt x="1122572" y="42221"/>
                  </a:lnTo>
                  <a:lnTo>
                    <a:pt x="1125676" y="44394"/>
                  </a:lnTo>
                  <a:lnTo>
                    <a:pt x="1143372" y="51844"/>
                  </a:lnTo>
                  <a:lnTo>
                    <a:pt x="1164172" y="57122"/>
                  </a:lnTo>
                  <a:lnTo>
                    <a:pt x="1181867" y="61468"/>
                  </a:lnTo>
                  <a:lnTo>
                    <a:pt x="1181867" y="68919"/>
                  </a:lnTo>
                  <a:lnTo>
                    <a:pt x="1152685" y="68919"/>
                  </a:lnTo>
                  <a:lnTo>
                    <a:pt x="1140267" y="62710"/>
                  </a:lnTo>
                  <a:lnTo>
                    <a:pt x="1125676" y="62710"/>
                  </a:lnTo>
                  <a:lnTo>
                    <a:pt x="1108912" y="64883"/>
                  </a:lnTo>
                  <a:lnTo>
                    <a:pt x="1093390" y="69229"/>
                  </a:lnTo>
                  <a:lnTo>
                    <a:pt x="1093390" y="77611"/>
                  </a:lnTo>
                  <a:lnTo>
                    <a:pt x="1113259" y="77611"/>
                  </a:lnTo>
                  <a:lnTo>
                    <a:pt x="1127850" y="74507"/>
                  </a:lnTo>
                  <a:lnTo>
                    <a:pt x="1145545" y="72334"/>
                  </a:lnTo>
                  <a:lnTo>
                    <a:pt x="1167587" y="72334"/>
                  </a:lnTo>
                  <a:lnTo>
                    <a:pt x="1189628" y="72334"/>
                  </a:lnTo>
                  <a:lnTo>
                    <a:pt x="1206392" y="72334"/>
                  </a:lnTo>
                  <a:lnTo>
                    <a:pt x="1220983" y="87235"/>
                  </a:lnTo>
                  <a:lnTo>
                    <a:pt x="1238679" y="97790"/>
                  </a:lnTo>
                  <a:lnTo>
                    <a:pt x="1233401" y="109277"/>
                  </a:lnTo>
                  <a:lnTo>
                    <a:pt x="1222846" y="116728"/>
                  </a:lnTo>
                  <a:lnTo>
                    <a:pt x="1213533" y="122005"/>
                  </a:lnTo>
                  <a:lnTo>
                    <a:pt x="1201115" y="126351"/>
                  </a:lnTo>
                  <a:lnTo>
                    <a:pt x="1182178" y="126351"/>
                  </a:lnTo>
                  <a:lnTo>
                    <a:pt x="1165413" y="131629"/>
                  </a:lnTo>
                  <a:lnTo>
                    <a:pt x="1147718" y="131629"/>
                  </a:lnTo>
                  <a:lnTo>
                    <a:pt x="1127850" y="129456"/>
                  </a:lnTo>
                  <a:lnTo>
                    <a:pt x="1108912" y="127283"/>
                  </a:lnTo>
                  <a:lnTo>
                    <a:pt x="1091527" y="127283"/>
                  </a:lnTo>
                  <a:lnTo>
                    <a:pt x="1076936" y="131629"/>
                  </a:lnTo>
                  <a:lnTo>
                    <a:pt x="1065450" y="142184"/>
                  </a:lnTo>
                  <a:lnTo>
                    <a:pt x="1109223" y="142184"/>
                  </a:lnTo>
                  <a:lnTo>
                    <a:pt x="1122882" y="139080"/>
                  </a:lnTo>
                  <a:lnTo>
                    <a:pt x="1138405" y="136907"/>
                  </a:lnTo>
                  <a:lnTo>
                    <a:pt x="1157342" y="139080"/>
                  </a:lnTo>
                  <a:lnTo>
                    <a:pt x="1169760" y="142184"/>
                  </a:lnTo>
                  <a:lnTo>
                    <a:pt x="1172864" y="155844"/>
                  </a:lnTo>
                  <a:lnTo>
                    <a:pt x="1179073" y="153671"/>
                  </a:lnTo>
                  <a:lnTo>
                    <a:pt x="1187455" y="148393"/>
                  </a:lnTo>
                  <a:lnTo>
                    <a:pt x="1198942" y="144047"/>
                  </a:lnTo>
                  <a:lnTo>
                    <a:pt x="1209497" y="141874"/>
                  </a:lnTo>
                  <a:lnTo>
                    <a:pt x="1211670" y="148083"/>
                  </a:lnTo>
                  <a:lnTo>
                    <a:pt x="1213843" y="151187"/>
                  </a:lnTo>
                  <a:lnTo>
                    <a:pt x="1216016" y="153360"/>
                  </a:lnTo>
                  <a:lnTo>
                    <a:pt x="1219121" y="155533"/>
                  </a:lnTo>
                  <a:lnTo>
                    <a:pt x="1223156" y="158638"/>
                  </a:lnTo>
                  <a:lnTo>
                    <a:pt x="1206392" y="189993"/>
                  </a:lnTo>
                  <a:lnTo>
                    <a:pt x="1213843" y="189993"/>
                  </a:lnTo>
                  <a:lnTo>
                    <a:pt x="1226261" y="182542"/>
                  </a:lnTo>
                  <a:lnTo>
                    <a:pt x="1243025" y="172918"/>
                  </a:lnTo>
                  <a:lnTo>
                    <a:pt x="1262893" y="165468"/>
                  </a:lnTo>
                  <a:lnTo>
                    <a:pt x="1284935" y="158017"/>
                  </a:lnTo>
                  <a:lnTo>
                    <a:pt x="1308839" y="152739"/>
                  </a:lnTo>
                  <a:lnTo>
                    <a:pt x="1329639" y="152739"/>
                  </a:lnTo>
                  <a:lnTo>
                    <a:pt x="1350439" y="154912"/>
                  </a:lnTo>
                  <a:lnTo>
                    <a:pt x="1365030" y="163294"/>
                  </a:lnTo>
                  <a:lnTo>
                    <a:pt x="1373412" y="178196"/>
                  </a:lnTo>
                  <a:lnTo>
                    <a:pt x="1379621" y="178196"/>
                  </a:lnTo>
                  <a:lnTo>
                    <a:pt x="1379621" y="180369"/>
                  </a:lnTo>
                  <a:lnTo>
                    <a:pt x="1379621" y="180369"/>
                  </a:lnTo>
                  <a:lnTo>
                    <a:pt x="1377448" y="182542"/>
                  </a:lnTo>
                  <a:lnTo>
                    <a:pt x="1375275" y="182542"/>
                  </a:lnTo>
                  <a:lnTo>
                    <a:pt x="1375275" y="182542"/>
                  </a:lnTo>
                  <a:lnTo>
                    <a:pt x="1373102" y="182542"/>
                  </a:lnTo>
                  <a:lnTo>
                    <a:pt x="1369997" y="185647"/>
                  </a:lnTo>
                  <a:lnTo>
                    <a:pt x="1364720" y="187820"/>
                  </a:lnTo>
                  <a:lnTo>
                    <a:pt x="1358511" y="189993"/>
                  </a:lnTo>
                  <a:lnTo>
                    <a:pt x="1351060" y="192166"/>
                  </a:lnTo>
                  <a:lnTo>
                    <a:pt x="1345783" y="193097"/>
                  </a:lnTo>
                  <a:lnTo>
                    <a:pt x="1333365" y="213276"/>
                  </a:lnTo>
                  <a:lnTo>
                    <a:pt x="1309460" y="228178"/>
                  </a:lnTo>
                  <a:lnTo>
                    <a:pt x="1282452" y="237801"/>
                  </a:lnTo>
                  <a:lnTo>
                    <a:pt x="1250165" y="243079"/>
                  </a:lnTo>
                  <a:lnTo>
                    <a:pt x="1250165" y="249288"/>
                  </a:lnTo>
                  <a:lnTo>
                    <a:pt x="1250165" y="252392"/>
                  </a:lnTo>
                  <a:lnTo>
                    <a:pt x="1250165" y="254566"/>
                  </a:lnTo>
                  <a:lnTo>
                    <a:pt x="1247992" y="256739"/>
                  </a:lnTo>
                  <a:lnTo>
                    <a:pt x="1250165" y="257670"/>
                  </a:lnTo>
                  <a:lnTo>
                    <a:pt x="1250165" y="259843"/>
                  </a:lnTo>
                  <a:lnTo>
                    <a:pt x="1253270" y="264189"/>
                  </a:lnTo>
                  <a:lnTo>
                    <a:pt x="1258547" y="267294"/>
                  </a:lnTo>
                  <a:lnTo>
                    <a:pt x="1262583" y="269467"/>
                  </a:lnTo>
                  <a:lnTo>
                    <a:pt x="1265687" y="272571"/>
                  </a:lnTo>
                  <a:lnTo>
                    <a:pt x="1269723" y="274745"/>
                  </a:lnTo>
                  <a:lnTo>
                    <a:pt x="1272828" y="280022"/>
                  </a:lnTo>
                  <a:lnTo>
                    <a:pt x="1269723" y="287473"/>
                  </a:lnTo>
                  <a:lnTo>
                    <a:pt x="1265687" y="304237"/>
                  </a:lnTo>
                  <a:lnTo>
                    <a:pt x="1262583" y="324416"/>
                  </a:lnTo>
                  <a:lnTo>
                    <a:pt x="1258547" y="344595"/>
                  </a:lnTo>
                  <a:lnTo>
                    <a:pt x="1258547" y="361359"/>
                  </a:lnTo>
                  <a:lnTo>
                    <a:pt x="1262583" y="359186"/>
                  </a:lnTo>
                  <a:lnTo>
                    <a:pt x="1265687" y="359186"/>
                  </a:lnTo>
                  <a:lnTo>
                    <a:pt x="1267861" y="359186"/>
                  </a:lnTo>
                  <a:lnTo>
                    <a:pt x="1271896" y="359186"/>
                  </a:lnTo>
                  <a:lnTo>
                    <a:pt x="1272828" y="359186"/>
                  </a:lnTo>
                  <a:lnTo>
                    <a:pt x="1279037" y="361359"/>
                  </a:lnTo>
                  <a:lnTo>
                    <a:pt x="1276864" y="366636"/>
                  </a:lnTo>
                  <a:lnTo>
                    <a:pt x="1276864" y="368810"/>
                  </a:lnTo>
                  <a:lnTo>
                    <a:pt x="1276864" y="373156"/>
                  </a:lnTo>
                  <a:lnTo>
                    <a:pt x="1276864" y="374087"/>
                  </a:lnTo>
                  <a:lnTo>
                    <a:pt x="1276864" y="378433"/>
                  </a:lnTo>
                  <a:lnTo>
                    <a:pt x="1279037" y="385884"/>
                  </a:lnTo>
                  <a:lnTo>
                    <a:pt x="1272828" y="385884"/>
                  </a:lnTo>
                  <a:lnTo>
                    <a:pt x="1272828" y="388989"/>
                  </a:lnTo>
                  <a:lnTo>
                    <a:pt x="1269723" y="388057"/>
                  </a:lnTo>
                  <a:lnTo>
                    <a:pt x="1265687" y="383711"/>
                  </a:lnTo>
                  <a:lnTo>
                    <a:pt x="1264756" y="381538"/>
                  </a:lnTo>
                  <a:lnTo>
                    <a:pt x="1260720" y="380607"/>
                  </a:lnTo>
                  <a:lnTo>
                    <a:pt x="1257616" y="378433"/>
                  </a:lnTo>
                  <a:lnTo>
                    <a:pt x="1250165" y="378433"/>
                  </a:lnTo>
                  <a:lnTo>
                    <a:pt x="1246129" y="380607"/>
                  </a:lnTo>
                  <a:lnTo>
                    <a:pt x="1243025" y="381538"/>
                  </a:lnTo>
                  <a:lnTo>
                    <a:pt x="1238989" y="383711"/>
                  </a:lnTo>
                  <a:lnTo>
                    <a:pt x="1236816" y="385884"/>
                  </a:lnTo>
                  <a:lnTo>
                    <a:pt x="1233711" y="388057"/>
                  </a:lnTo>
                  <a:lnTo>
                    <a:pt x="1231538" y="391162"/>
                  </a:lnTo>
                  <a:lnTo>
                    <a:pt x="1229365" y="398612"/>
                  </a:lnTo>
                  <a:lnTo>
                    <a:pt x="1253270" y="406063"/>
                  </a:lnTo>
                  <a:lnTo>
                    <a:pt x="1258547" y="438660"/>
                  </a:lnTo>
                  <a:lnTo>
                    <a:pt x="1253270" y="438660"/>
                  </a:lnTo>
                  <a:lnTo>
                    <a:pt x="1250165" y="438660"/>
                  </a:lnTo>
                  <a:lnTo>
                    <a:pt x="1246129" y="440833"/>
                  </a:lnTo>
                  <a:lnTo>
                    <a:pt x="1243025" y="443006"/>
                  </a:lnTo>
                  <a:lnTo>
                    <a:pt x="1243025" y="450457"/>
                  </a:lnTo>
                  <a:lnTo>
                    <a:pt x="1251407" y="455734"/>
                  </a:lnTo>
                  <a:lnTo>
                    <a:pt x="1257616" y="463185"/>
                  </a:lnTo>
                  <a:lnTo>
                    <a:pt x="1260720" y="472809"/>
                  </a:lnTo>
                  <a:lnTo>
                    <a:pt x="1262893" y="487710"/>
                  </a:lnTo>
                  <a:lnTo>
                    <a:pt x="1253580" y="487710"/>
                  </a:lnTo>
                  <a:lnTo>
                    <a:pt x="1251407" y="487710"/>
                  </a:lnTo>
                  <a:lnTo>
                    <a:pt x="1246129" y="485537"/>
                  </a:lnTo>
                  <a:lnTo>
                    <a:pt x="1243025" y="487710"/>
                  </a:lnTo>
                  <a:lnTo>
                    <a:pt x="1236816" y="487710"/>
                  </a:lnTo>
                  <a:lnTo>
                    <a:pt x="1233711" y="490815"/>
                  </a:lnTo>
                  <a:lnTo>
                    <a:pt x="1229676" y="495161"/>
                  </a:lnTo>
                  <a:lnTo>
                    <a:pt x="1235885" y="498266"/>
                  </a:lnTo>
                  <a:lnTo>
                    <a:pt x="1238989" y="500439"/>
                  </a:lnTo>
                  <a:lnTo>
                    <a:pt x="1241162" y="502612"/>
                  </a:lnTo>
                  <a:lnTo>
                    <a:pt x="1243335" y="503543"/>
                  </a:lnTo>
                  <a:lnTo>
                    <a:pt x="1244267" y="509752"/>
                  </a:lnTo>
                  <a:lnTo>
                    <a:pt x="1246440" y="515030"/>
                  </a:lnTo>
                  <a:lnTo>
                    <a:pt x="1244267" y="517203"/>
                  </a:lnTo>
                  <a:lnTo>
                    <a:pt x="1244267" y="518134"/>
                  </a:lnTo>
                  <a:lnTo>
                    <a:pt x="1244267" y="518134"/>
                  </a:lnTo>
                  <a:lnTo>
                    <a:pt x="1243335" y="520307"/>
                  </a:lnTo>
                  <a:lnTo>
                    <a:pt x="1243335" y="524653"/>
                  </a:lnTo>
                  <a:lnTo>
                    <a:pt x="1228124" y="524653"/>
                  </a:lnTo>
                  <a:lnTo>
                    <a:pt x="1213533" y="527758"/>
                  </a:lnTo>
                  <a:lnTo>
                    <a:pt x="1202046" y="532104"/>
                  </a:lnTo>
                  <a:lnTo>
                    <a:pt x="1206082" y="532104"/>
                  </a:lnTo>
                  <a:lnTo>
                    <a:pt x="1211359" y="535209"/>
                  </a:lnTo>
                  <a:lnTo>
                    <a:pt x="1215395" y="537382"/>
                  </a:lnTo>
                  <a:lnTo>
                    <a:pt x="1218500" y="537382"/>
                  </a:lnTo>
                  <a:lnTo>
                    <a:pt x="1222536" y="539555"/>
                  </a:lnTo>
                  <a:lnTo>
                    <a:pt x="1225640" y="542659"/>
                  </a:lnTo>
                  <a:lnTo>
                    <a:pt x="1228744" y="547937"/>
                  </a:lnTo>
                  <a:lnTo>
                    <a:pt x="1222536" y="557561"/>
                  </a:lnTo>
                  <a:lnTo>
                    <a:pt x="1218500" y="569047"/>
                  </a:lnTo>
                  <a:lnTo>
                    <a:pt x="1213222" y="581775"/>
                  </a:lnTo>
                  <a:lnTo>
                    <a:pt x="1211049" y="576498"/>
                  </a:lnTo>
                  <a:lnTo>
                    <a:pt x="1207945" y="572152"/>
                  </a:lnTo>
                  <a:lnTo>
                    <a:pt x="1205771" y="569979"/>
                  </a:lnTo>
                  <a:lnTo>
                    <a:pt x="1201736" y="569979"/>
                  </a:lnTo>
                  <a:lnTo>
                    <a:pt x="1196458" y="569047"/>
                  </a:lnTo>
                  <a:lnTo>
                    <a:pt x="1189007" y="569047"/>
                  </a:lnTo>
                  <a:lnTo>
                    <a:pt x="1189007" y="572152"/>
                  </a:lnTo>
                  <a:lnTo>
                    <a:pt x="1193043" y="572152"/>
                  </a:lnTo>
                  <a:lnTo>
                    <a:pt x="1205461" y="584880"/>
                  </a:lnTo>
                  <a:lnTo>
                    <a:pt x="1216016" y="599781"/>
                  </a:lnTo>
                  <a:lnTo>
                    <a:pt x="1222225" y="618719"/>
                  </a:lnTo>
                  <a:lnTo>
                    <a:pt x="1225329" y="640760"/>
                  </a:lnTo>
                  <a:lnTo>
                    <a:pt x="1222225" y="640760"/>
                  </a:lnTo>
                  <a:lnTo>
                    <a:pt x="1222225" y="646038"/>
                  </a:lnTo>
                  <a:lnTo>
                    <a:pt x="1193043" y="649142"/>
                  </a:lnTo>
                  <a:lnTo>
                    <a:pt x="1193043" y="628963"/>
                  </a:lnTo>
                  <a:lnTo>
                    <a:pt x="1189007" y="625859"/>
                  </a:lnTo>
                  <a:lnTo>
                    <a:pt x="1185903" y="623686"/>
                  </a:lnTo>
                  <a:lnTo>
                    <a:pt x="1183730" y="621513"/>
                  </a:lnTo>
                  <a:lnTo>
                    <a:pt x="1178452" y="618408"/>
                  </a:lnTo>
                  <a:lnTo>
                    <a:pt x="1172243" y="616235"/>
                  </a:lnTo>
                  <a:lnTo>
                    <a:pt x="1163861" y="621513"/>
                  </a:lnTo>
                  <a:lnTo>
                    <a:pt x="1152375" y="625859"/>
                  </a:lnTo>
                  <a:lnTo>
                    <a:pt x="1139957" y="626790"/>
                  </a:lnTo>
                  <a:lnTo>
                    <a:pt x="1128470" y="631136"/>
                  </a:lnTo>
                  <a:lnTo>
                    <a:pt x="1122262" y="636414"/>
                  </a:lnTo>
                  <a:lnTo>
                    <a:pt x="1128470" y="636414"/>
                  </a:lnTo>
                  <a:lnTo>
                    <a:pt x="1137784" y="636414"/>
                  </a:lnTo>
                  <a:lnTo>
                    <a:pt x="1152375" y="634241"/>
                  </a:lnTo>
                  <a:lnTo>
                    <a:pt x="1169139" y="633309"/>
                  </a:lnTo>
                  <a:lnTo>
                    <a:pt x="1169139" y="640760"/>
                  </a:lnTo>
                  <a:lnTo>
                    <a:pt x="1132506" y="653488"/>
                  </a:lnTo>
                  <a:lnTo>
                    <a:pt x="1132506" y="656593"/>
                  </a:lnTo>
                  <a:lnTo>
                    <a:pt x="1141820" y="656593"/>
                  </a:lnTo>
                  <a:lnTo>
                    <a:pt x="1147097" y="655662"/>
                  </a:lnTo>
                  <a:lnTo>
                    <a:pt x="1154548" y="653488"/>
                  </a:lnTo>
                  <a:lnTo>
                    <a:pt x="1161999" y="651315"/>
                  </a:lnTo>
                  <a:lnTo>
                    <a:pt x="1169449" y="649142"/>
                  </a:lnTo>
                  <a:lnTo>
                    <a:pt x="1171622" y="658766"/>
                  </a:lnTo>
                  <a:lnTo>
                    <a:pt x="1179073" y="663112"/>
                  </a:lnTo>
                  <a:lnTo>
                    <a:pt x="1186524" y="664044"/>
                  </a:lnTo>
                  <a:lnTo>
                    <a:pt x="1198942" y="663112"/>
                  </a:lnTo>
                  <a:lnTo>
                    <a:pt x="1213533" y="663112"/>
                  </a:lnTo>
                  <a:lnTo>
                    <a:pt x="1213533" y="666217"/>
                  </a:lnTo>
                  <a:lnTo>
                    <a:pt x="1209497" y="666217"/>
                  </a:lnTo>
                  <a:lnTo>
                    <a:pt x="1189628" y="685154"/>
                  </a:lnTo>
                  <a:lnTo>
                    <a:pt x="1167587" y="703160"/>
                  </a:lnTo>
                  <a:lnTo>
                    <a:pt x="1145545" y="718061"/>
                  </a:lnTo>
                  <a:lnTo>
                    <a:pt x="1120399" y="730789"/>
                  </a:lnTo>
                  <a:lnTo>
                    <a:pt x="1093390" y="736067"/>
                  </a:lnTo>
                  <a:lnTo>
                    <a:pt x="1062035" y="735136"/>
                  </a:lnTo>
                  <a:lnTo>
                    <a:pt x="1062035" y="740413"/>
                  </a:lnTo>
                  <a:lnTo>
                    <a:pt x="1062035" y="745691"/>
                  </a:lnTo>
                  <a:lnTo>
                    <a:pt x="1059862" y="750037"/>
                  </a:lnTo>
                  <a:lnTo>
                    <a:pt x="1057689" y="750968"/>
                  </a:lnTo>
                  <a:lnTo>
                    <a:pt x="1056757" y="750968"/>
                  </a:lnTo>
                  <a:lnTo>
                    <a:pt x="1054584" y="753142"/>
                  </a:lnTo>
                  <a:lnTo>
                    <a:pt x="1050548" y="755315"/>
                  </a:lnTo>
                  <a:lnTo>
                    <a:pt x="1047444" y="757488"/>
                  </a:lnTo>
                  <a:lnTo>
                    <a:pt x="1045271" y="758419"/>
                  </a:lnTo>
                  <a:lnTo>
                    <a:pt x="1042166" y="762765"/>
                  </a:lnTo>
                  <a:lnTo>
                    <a:pt x="1038131" y="773321"/>
                  </a:lnTo>
                  <a:lnTo>
                    <a:pt x="1035957" y="786980"/>
                  </a:lnTo>
                  <a:lnTo>
                    <a:pt x="1032853" y="795362"/>
                  </a:lnTo>
                  <a:lnTo>
                    <a:pt x="1023540" y="804986"/>
                  </a:lnTo>
                  <a:lnTo>
                    <a:pt x="1008017" y="815541"/>
                  </a:lnTo>
                  <a:lnTo>
                    <a:pt x="987218" y="825165"/>
                  </a:lnTo>
                  <a:lnTo>
                    <a:pt x="969522" y="832616"/>
                  </a:lnTo>
                  <a:lnTo>
                    <a:pt x="952758" y="836962"/>
                  </a:lnTo>
                  <a:lnTo>
                    <a:pt x="952758" y="832616"/>
                  </a:lnTo>
                  <a:lnTo>
                    <a:pt x="952758" y="829511"/>
                  </a:lnTo>
                  <a:lnTo>
                    <a:pt x="950585" y="829511"/>
                  </a:lnTo>
                  <a:lnTo>
                    <a:pt x="950585" y="827338"/>
                  </a:lnTo>
                  <a:lnTo>
                    <a:pt x="949654" y="825165"/>
                  </a:lnTo>
                  <a:lnTo>
                    <a:pt x="947480" y="840066"/>
                  </a:lnTo>
                  <a:lnTo>
                    <a:pt x="942203" y="852795"/>
                  </a:lnTo>
                  <a:lnTo>
                    <a:pt x="938167" y="864281"/>
                  </a:lnTo>
                  <a:lnTo>
                    <a:pt x="932890" y="874836"/>
                  </a:lnTo>
                  <a:lnTo>
                    <a:pt x="928854" y="889738"/>
                  </a:lnTo>
                  <a:lnTo>
                    <a:pt x="932890" y="891911"/>
                  </a:lnTo>
                  <a:lnTo>
                    <a:pt x="932890" y="894084"/>
                  </a:lnTo>
                  <a:lnTo>
                    <a:pt x="935063" y="894084"/>
                  </a:lnTo>
                  <a:lnTo>
                    <a:pt x="935063" y="894084"/>
                  </a:lnTo>
                  <a:lnTo>
                    <a:pt x="935063" y="896257"/>
                  </a:lnTo>
                  <a:lnTo>
                    <a:pt x="932890" y="897188"/>
                  </a:lnTo>
                  <a:lnTo>
                    <a:pt x="928854" y="901535"/>
                  </a:lnTo>
                  <a:lnTo>
                    <a:pt x="925749" y="903708"/>
                  </a:lnTo>
                  <a:lnTo>
                    <a:pt x="922645" y="906812"/>
                  </a:lnTo>
                  <a:lnTo>
                    <a:pt x="918609" y="908985"/>
                  </a:lnTo>
                  <a:lnTo>
                    <a:pt x="916436" y="912090"/>
                  </a:lnTo>
                  <a:lnTo>
                    <a:pt x="913331" y="917367"/>
                  </a:lnTo>
                  <a:lnTo>
                    <a:pt x="905881" y="938478"/>
                  </a:lnTo>
                  <a:lnTo>
                    <a:pt x="900603" y="960519"/>
                  </a:lnTo>
                  <a:lnTo>
                    <a:pt x="898430" y="985976"/>
                  </a:lnTo>
                  <a:lnTo>
                    <a:pt x="894394" y="1010191"/>
                  </a:lnTo>
                  <a:lnTo>
                    <a:pt x="889117" y="1032232"/>
                  </a:lnTo>
                  <a:lnTo>
                    <a:pt x="886012" y="1030059"/>
                  </a:lnTo>
                  <a:lnTo>
                    <a:pt x="886012" y="1030059"/>
                  </a:lnTo>
                  <a:lnTo>
                    <a:pt x="883839" y="1030059"/>
                  </a:lnTo>
                  <a:lnTo>
                    <a:pt x="883839" y="1027886"/>
                  </a:lnTo>
                  <a:lnTo>
                    <a:pt x="881666" y="1027886"/>
                  </a:lnTo>
                  <a:lnTo>
                    <a:pt x="876388" y="1024782"/>
                  </a:lnTo>
                  <a:lnTo>
                    <a:pt x="867075" y="1017331"/>
                  </a:lnTo>
                  <a:lnTo>
                    <a:pt x="852484" y="1005844"/>
                  </a:lnTo>
                  <a:lnTo>
                    <a:pt x="835720" y="996221"/>
                  </a:lnTo>
                  <a:lnTo>
                    <a:pt x="820198" y="985665"/>
                  </a:lnTo>
                  <a:lnTo>
                    <a:pt x="807780" y="976042"/>
                  </a:lnTo>
                  <a:lnTo>
                    <a:pt x="796294" y="970764"/>
                  </a:lnTo>
                  <a:lnTo>
                    <a:pt x="793189" y="968591"/>
                  </a:lnTo>
                  <a:lnTo>
                    <a:pt x="789153" y="928543"/>
                  </a:lnTo>
                  <a:lnTo>
                    <a:pt x="786980" y="924197"/>
                  </a:lnTo>
                  <a:lnTo>
                    <a:pt x="781703" y="921093"/>
                  </a:lnTo>
                  <a:lnTo>
                    <a:pt x="778598" y="918920"/>
                  </a:lnTo>
                  <a:lnTo>
                    <a:pt x="772389" y="914573"/>
                  </a:lnTo>
                  <a:lnTo>
                    <a:pt x="769285" y="911469"/>
                  </a:lnTo>
                  <a:lnTo>
                    <a:pt x="772389" y="909296"/>
                  </a:lnTo>
                  <a:lnTo>
                    <a:pt x="772389" y="907123"/>
                  </a:lnTo>
                  <a:lnTo>
                    <a:pt x="774562" y="906191"/>
                  </a:lnTo>
                  <a:lnTo>
                    <a:pt x="774562" y="906191"/>
                  </a:lnTo>
                  <a:lnTo>
                    <a:pt x="776735" y="901845"/>
                  </a:lnTo>
                  <a:lnTo>
                    <a:pt x="778908" y="898741"/>
                  </a:lnTo>
                  <a:lnTo>
                    <a:pt x="769595" y="898741"/>
                  </a:lnTo>
                  <a:lnTo>
                    <a:pt x="764317" y="898741"/>
                  </a:lnTo>
                  <a:lnTo>
                    <a:pt x="760282" y="898741"/>
                  </a:lnTo>
                  <a:lnTo>
                    <a:pt x="758109" y="896567"/>
                  </a:lnTo>
                  <a:lnTo>
                    <a:pt x="757177" y="893463"/>
                  </a:lnTo>
                  <a:lnTo>
                    <a:pt x="753141" y="887254"/>
                  </a:lnTo>
                  <a:lnTo>
                    <a:pt x="750968" y="884150"/>
                  </a:lnTo>
                  <a:lnTo>
                    <a:pt x="750968" y="879803"/>
                  </a:lnTo>
                  <a:lnTo>
                    <a:pt x="750968" y="878872"/>
                  </a:lnTo>
                  <a:lnTo>
                    <a:pt x="750968" y="874526"/>
                  </a:lnTo>
                  <a:lnTo>
                    <a:pt x="753141" y="871421"/>
                  </a:lnTo>
                  <a:lnTo>
                    <a:pt x="753141" y="867075"/>
                  </a:lnTo>
                  <a:lnTo>
                    <a:pt x="742586" y="867075"/>
                  </a:lnTo>
                  <a:lnTo>
                    <a:pt x="742586" y="861798"/>
                  </a:lnTo>
                  <a:lnTo>
                    <a:pt x="743518" y="856520"/>
                  </a:lnTo>
                  <a:lnTo>
                    <a:pt x="745691" y="854347"/>
                  </a:lnTo>
                  <a:lnTo>
                    <a:pt x="745691" y="850622"/>
                  </a:lnTo>
                  <a:lnTo>
                    <a:pt x="747864" y="847517"/>
                  </a:lnTo>
                  <a:lnTo>
                    <a:pt x="750037" y="842239"/>
                  </a:lnTo>
                  <a:lnTo>
                    <a:pt x="743828" y="842239"/>
                  </a:lnTo>
                  <a:lnTo>
                    <a:pt x="737619" y="842239"/>
                  </a:lnTo>
                  <a:lnTo>
                    <a:pt x="734515" y="840066"/>
                  </a:lnTo>
                  <a:lnTo>
                    <a:pt x="728306" y="837893"/>
                  </a:lnTo>
                  <a:lnTo>
                    <a:pt x="727375" y="810574"/>
                  </a:lnTo>
                  <a:lnTo>
                    <a:pt x="725201" y="785117"/>
                  </a:lnTo>
                  <a:lnTo>
                    <a:pt x="725201" y="760903"/>
                  </a:lnTo>
                  <a:lnTo>
                    <a:pt x="732652" y="736688"/>
                  </a:lnTo>
                  <a:lnTo>
                    <a:pt x="740103" y="726133"/>
                  </a:lnTo>
                  <a:lnTo>
                    <a:pt x="749416" y="718682"/>
                  </a:lnTo>
                  <a:lnTo>
                    <a:pt x="756867" y="712473"/>
                  </a:lnTo>
                  <a:lnTo>
                    <a:pt x="762144" y="704091"/>
                  </a:lnTo>
                  <a:lnTo>
                    <a:pt x="767422" y="692605"/>
                  </a:lnTo>
                  <a:lnTo>
                    <a:pt x="769595" y="672426"/>
                  </a:lnTo>
                  <a:lnTo>
                    <a:pt x="765559" y="672426"/>
                  </a:lnTo>
                  <a:lnTo>
                    <a:pt x="762455" y="676772"/>
                  </a:lnTo>
                  <a:lnTo>
                    <a:pt x="758419" y="677703"/>
                  </a:lnTo>
                  <a:lnTo>
                    <a:pt x="757488" y="677703"/>
                  </a:lnTo>
                  <a:lnTo>
                    <a:pt x="753452" y="677703"/>
                  </a:lnTo>
                  <a:lnTo>
                    <a:pt x="750347" y="676772"/>
                  </a:lnTo>
                  <a:lnTo>
                    <a:pt x="735757" y="672426"/>
                  </a:lnTo>
                  <a:lnTo>
                    <a:pt x="724270" y="664975"/>
                  </a:lnTo>
                  <a:lnTo>
                    <a:pt x="716819" y="654420"/>
                  </a:lnTo>
                  <a:lnTo>
                    <a:pt x="713715" y="635483"/>
                  </a:lnTo>
                  <a:lnTo>
                    <a:pt x="718992" y="635483"/>
                  </a:lnTo>
                  <a:lnTo>
                    <a:pt x="718992" y="632378"/>
                  </a:lnTo>
                  <a:lnTo>
                    <a:pt x="728306" y="637656"/>
                  </a:lnTo>
                  <a:lnTo>
                    <a:pt x="738861" y="645106"/>
                  </a:lnTo>
                  <a:lnTo>
                    <a:pt x="748174" y="648211"/>
                  </a:lnTo>
                  <a:lnTo>
                    <a:pt x="758729" y="648211"/>
                  </a:lnTo>
                  <a:lnTo>
                    <a:pt x="758729" y="647280"/>
                  </a:lnTo>
                  <a:lnTo>
                    <a:pt x="760903" y="645106"/>
                  </a:lnTo>
                  <a:lnTo>
                    <a:pt x="760903" y="645106"/>
                  </a:lnTo>
                  <a:lnTo>
                    <a:pt x="760903" y="642623"/>
                  </a:lnTo>
                  <a:lnTo>
                    <a:pt x="763076" y="639518"/>
                  </a:lnTo>
                  <a:lnTo>
                    <a:pt x="743207" y="624617"/>
                  </a:lnTo>
                  <a:lnTo>
                    <a:pt x="726443" y="603507"/>
                  </a:lnTo>
                  <a:lnTo>
                    <a:pt x="721166" y="605680"/>
                  </a:lnTo>
                  <a:lnTo>
                    <a:pt x="717130" y="607853"/>
                  </a:lnTo>
                  <a:lnTo>
                    <a:pt x="711852" y="610026"/>
                  </a:lnTo>
                  <a:lnTo>
                    <a:pt x="706575" y="610957"/>
                  </a:lnTo>
                  <a:lnTo>
                    <a:pt x="702539" y="607853"/>
                  </a:lnTo>
                  <a:lnTo>
                    <a:pt x="701608" y="605680"/>
                  </a:lnTo>
                  <a:lnTo>
                    <a:pt x="699434" y="602575"/>
                  </a:lnTo>
                  <a:lnTo>
                    <a:pt x="697261" y="600402"/>
                  </a:lnTo>
                  <a:lnTo>
                    <a:pt x="694157" y="595125"/>
                  </a:lnTo>
                  <a:lnTo>
                    <a:pt x="704712" y="583638"/>
                  </a:lnTo>
                  <a:lnTo>
                    <a:pt x="706885" y="567805"/>
                  </a:lnTo>
                  <a:lnTo>
                    <a:pt x="704712" y="546695"/>
                  </a:lnTo>
                  <a:lnTo>
                    <a:pt x="699434" y="524653"/>
                  </a:lnTo>
                  <a:lnTo>
                    <a:pt x="690121" y="501370"/>
                  </a:lnTo>
                  <a:lnTo>
                    <a:pt x="679566" y="479328"/>
                  </a:lnTo>
                  <a:lnTo>
                    <a:pt x="665906" y="459149"/>
                  </a:lnTo>
                  <a:lnTo>
                    <a:pt x="655351" y="440212"/>
                  </a:lnTo>
                  <a:lnTo>
                    <a:pt x="646038" y="425311"/>
                  </a:lnTo>
                  <a:lnTo>
                    <a:pt x="623996" y="410409"/>
                  </a:lnTo>
                  <a:lnTo>
                    <a:pt x="598850" y="405132"/>
                  </a:lnTo>
                  <a:lnTo>
                    <a:pt x="572772" y="405132"/>
                  </a:lnTo>
                  <a:lnTo>
                    <a:pt x="543591" y="405132"/>
                  </a:lnTo>
                  <a:lnTo>
                    <a:pt x="515340" y="407305"/>
                  </a:lnTo>
                  <a:lnTo>
                    <a:pt x="486158" y="405132"/>
                  </a:lnTo>
                  <a:lnTo>
                    <a:pt x="486158" y="399854"/>
                  </a:lnTo>
                  <a:lnTo>
                    <a:pt x="486158" y="395508"/>
                  </a:lnTo>
                  <a:lnTo>
                    <a:pt x="487089" y="394577"/>
                  </a:lnTo>
                  <a:lnTo>
                    <a:pt x="487089" y="392404"/>
                  </a:lnTo>
                  <a:lnTo>
                    <a:pt x="487089" y="390230"/>
                  </a:lnTo>
                  <a:lnTo>
                    <a:pt x="486158" y="388057"/>
                  </a:lnTo>
                  <a:lnTo>
                    <a:pt x="474672" y="382780"/>
                  </a:lnTo>
                  <a:lnTo>
                    <a:pt x="464116" y="379675"/>
                  </a:lnTo>
                  <a:lnTo>
                    <a:pt x="452630" y="372225"/>
                  </a:lnTo>
                  <a:lnTo>
                    <a:pt x="461943" y="372225"/>
                  </a:lnTo>
                  <a:lnTo>
                    <a:pt x="472499" y="367878"/>
                  </a:lnTo>
                  <a:lnTo>
                    <a:pt x="487089" y="364774"/>
                  </a:lnTo>
                  <a:lnTo>
                    <a:pt x="503854" y="362601"/>
                  </a:lnTo>
                  <a:lnTo>
                    <a:pt x="516271" y="358254"/>
                  </a:lnTo>
                  <a:lnTo>
                    <a:pt x="525585" y="350804"/>
                  </a:lnTo>
                  <a:lnTo>
                    <a:pt x="481812" y="350804"/>
                  </a:lnTo>
                  <a:lnTo>
                    <a:pt x="471257" y="347699"/>
                  </a:lnTo>
                  <a:lnTo>
                    <a:pt x="461943" y="347699"/>
                  </a:lnTo>
                  <a:lnTo>
                    <a:pt x="450457" y="345526"/>
                  </a:lnTo>
                  <a:lnTo>
                    <a:pt x="442075" y="343353"/>
                  </a:lnTo>
                  <a:lnTo>
                    <a:pt x="432761" y="340249"/>
                  </a:lnTo>
                  <a:lnTo>
                    <a:pt x="427484" y="330625"/>
                  </a:lnTo>
                  <a:lnTo>
                    <a:pt x="425311" y="315723"/>
                  </a:lnTo>
                  <a:lnTo>
                    <a:pt x="447352" y="312619"/>
                  </a:lnTo>
                  <a:lnTo>
                    <a:pt x="467221" y="305168"/>
                  </a:lnTo>
                  <a:lnTo>
                    <a:pt x="483985" y="297718"/>
                  </a:lnTo>
                  <a:lnTo>
                    <a:pt x="501680" y="290267"/>
                  </a:lnTo>
                  <a:lnTo>
                    <a:pt x="538313" y="290267"/>
                  </a:lnTo>
                  <a:lnTo>
                    <a:pt x="552904" y="241837"/>
                  </a:lnTo>
                  <a:lnTo>
                    <a:pt x="518444" y="241837"/>
                  </a:lnTo>
                  <a:lnTo>
                    <a:pt x="509131" y="229109"/>
                  </a:lnTo>
                  <a:lnTo>
                    <a:pt x="520618" y="221658"/>
                  </a:lnTo>
                  <a:lnTo>
                    <a:pt x="529000" y="214208"/>
                  </a:lnTo>
                  <a:lnTo>
                    <a:pt x="540486" y="208930"/>
                  </a:lnTo>
                  <a:lnTo>
                    <a:pt x="552904" y="204584"/>
                  </a:lnTo>
                  <a:lnTo>
                    <a:pt x="552904" y="191856"/>
                  </a:lnTo>
                  <a:lnTo>
                    <a:pt x="567495" y="184405"/>
                  </a:lnTo>
                  <a:lnTo>
                    <a:pt x="574946" y="176023"/>
                  </a:lnTo>
                  <a:lnTo>
                    <a:pt x="582396" y="164536"/>
                  </a:lnTo>
                  <a:lnTo>
                    <a:pt x="593883" y="157086"/>
                  </a:lnTo>
                  <a:lnTo>
                    <a:pt x="606301" y="151808"/>
                  </a:lnTo>
                  <a:lnTo>
                    <a:pt x="616856" y="151808"/>
                  </a:lnTo>
                  <a:lnTo>
                    <a:pt x="626169" y="154912"/>
                  </a:lnTo>
                  <a:lnTo>
                    <a:pt x="638587" y="153981"/>
                  </a:lnTo>
                  <a:lnTo>
                    <a:pt x="629274" y="149635"/>
                  </a:lnTo>
                  <a:lnTo>
                    <a:pt x="623996" y="147462"/>
                  </a:lnTo>
                  <a:lnTo>
                    <a:pt x="618718" y="146530"/>
                  </a:lnTo>
                  <a:lnTo>
                    <a:pt x="613441" y="140322"/>
                  </a:lnTo>
                  <a:lnTo>
                    <a:pt x="631136" y="137217"/>
                  </a:lnTo>
                  <a:lnTo>
                    <a:pt x="647900" y="131939"/>
                  </a:lnTo>
                  <a:lnTo>
                    <a:pt x="662491" y="127593"/>
                  </a:lnTo>
                  <a:lnTo>
                    <a:pt x="679255" y="124489"/>
                  </a:lnTo>
                  <a:lnTo>
                    <a:pt x="680187" y="131939"/>
                  </a:lnTo>
                  <a:lnTo>
                    <a:pt x="682360" y="135044"/>
                  </a:lnTo>
                  <a:lnTo>
                    <a:pt x="684533" y="140322"/>
                  </a:lnTo>
                  <a:lnTo>
                    <a:pt x="686706" y="144668"/>
                  </a:lnTo>
                  <a:lnTo>
                    <a:pt x="691984" y="146841"/>
                  </a:lnTo>
                  <a:lnTo>
                    <a:pt x="699434" y="147772"/>
                  </a:lnTo>
                  <a:lnTo>
                    <a:pt x="699434" y="142495"/>
                  </a:lnTo>
                  <a:lnTo>
                    <a:pt x="702539" y="137217"/>
                  </a:lnTo>
                  <a:lnTo>
                    <a:pt x="704712" y="129766"/>
                  </a:lnTo>
                  <a:lnTo>
                    <a:pt x="706885" y="124489"/>
                  </a:lnTo>
                  <a:lnTo>
                    <a:pt x="709989" y="129766"/>
                  </a:lnTo>
                  <a:lnTo>
                    <a:pt x="716198" y="135044"/>
                  </a:lnTo>
                  <a:lnTo>
                    <a:pt x="719303" y="139390"/>
                  </a:lnTo>
                  <a:lnTo>
                    <a:pt x="726754" y="142495"/>
                  </a:lnTo>
                  <a:lnTo>
                    <a:pt x="734204" y="144668"/>
                  </a:lnTo>
                  <a:lnTo>
                    <a:pt x="730168" y="120453"/>
                  </a:lnTo>
                  <a:lnTo>
                    <a:pt x="743828" y="117349"/>
                  </a:lnTo>
                  <a:lnTo>
                    <a:pt x="754383" y="113002"/>
                  </a:lnTo>
                  <a:lnTo>
                    <a:pt x="771147" y="117349"/>
                  </a:lnTo>
                  <a:lnTo>
                    <a:pt x="788843" y="124799"/>
                  </a:lnTo>
                  <a:lnTo>
                    <a:pt x="807780" y="135354"/>
                  </a:lnTo>
                  <a:lnTo>
                    <a:pt x="827648" y="144978"/>
                  </a:lnTo>
                  <a:lnTo>
                    <a:pt x="844413" y="152429"/>
                  </a:lnTo>
                  <a:lnTo>
                    <a:pt x="859935" y="157706"/>
                  </a:lnTo>
                  <a:lnTo>
                    <a:pt x="859935" y="154602"/>
                  </a:lnTo>
                  <a:lnTo>
                    <a:pt x="849380" y="144978"/>
                  </a:lnTo>
                  <a:lnTo>
                    <a:pt x="841929" y="137527"/>
                  </a:lnTo>
                  <a:lnTo>
                    <a:pt x="837893" y="127904"/>
                  </a:lnTo>
                  <a:lnTo>
                    <a:pt x="844102" y="117349"/>
                  </a:lnTo>
                  <a:lnTo>
                    <a:pt x="840066" y="113002"/>
                  </a:lnTo>
                  <a:lnTo>
                    <a:pt x="834789" y="107725"/>
                  </a:lnTo>
                  <a:lnTo>
                    <a:pt x="829511" y="103378"/>
                  </a:lnTo>
                  <a:lnTo>
                    <a:pt x="824234" y="100274"/>
                  </a:lnTo>
                  <a:lnTo>
                    <a:pt x="820198" y="95928"/>
                  </a:lnTo>
                  <a:lnTo>
                    <a:pt x="824234" y="87546"/>
                  </a:lnTo>
                  <a:lnTo>
                    <a:pt x="834789" y="90650"/>
                  </a:lnTo>
                  <a:lnTo>
                    <a:pt x="849380" y="92823"/>
                  </a:lnTo>
                  <a:lnTo>
                    <a:pt x="861797" y="90650"/>
                  </a:lnTo>
                  <a:lnTo>
                    <a:pt x="871111" y="83199"/>
                  </a:lnTo>
                  <a:lnTo>
                    <a:pt x="827338" y="83199"/>
                  </a:lnTo>
                  <a:lnTo>
                    <a:pt x="827338" y="80095"/>
                  </a:lnTo>
                  <a:lnTo>
                    <a:pt x="824234" y="80095"/>
                  </a:lnTo>
                  <a:lnTo>
                    <a:pt x="824234" y="75749"/>
                  </a:lnTo>
                  <a:lnTo>
                    <a:pt x="829511" y="72644"/>
                  </a:lnTo>
                  <a:lnTo>
                    <a:pt x="834789" y="68298"/>
                  </a:lnTo>
                  <a:lnTo>
                    <a:pt x="840066" y="65194"/>
                  </a:lnTo>
                  <a:lnTo>
                    <a:pt x="845344" y="60847"/>
                  </a:lnTo>
                  <a:lnTo>
                    <a:pt x="851553" y="59916"/>
                  </a:lnTo>
                  <a:lnTo>
                    <a:pt x="874526" y="63020"/>
                  </a:lnTo>
                  <a:lnTo>
                    <a:pt x="880735" y="46256"/>
                  </a:lnTo>
                  <a:lnTo>
                    <a:pt x="907743" y="50603"/>
                  </a:lnTo>
                  <a:lnTo>
                    <a:pt x="909917" y="50603"/>
                  </a:lnTo>
                  <a:lnTo>
                    <a:pt x="910848" y="46256"/>
                  </a:lnTo>
                  <a:lnTo>
                    <a:pt x="913021" y="45325"/>
                  </a:lnTo>
                  <a:lnTo>
                    <a:pt x="915194" y="40979"/>
                  </a:lnTo>
                  <a:lnTo>
                    <a:pt x="920472" y="38806"/>
                  </a:lnTo>
                  <a:lnTo>
                    <a:pt x="924508" y="45015"/>
                  </a:lnTo>
                  <a:lnTo>
                    <a:pt x="929785" y="50292"/>
                  </a:lnTo>
                  <a:lnTo>
                    <a:pt x="935063" y="55570"/>
                  </a:lnTo>
                  <a:lnTo>
                    <a:pt x="935063" y="45946"/>
                  </a:lnTo>
                  <a:lnTo>
                    <a:pt x="937236" y="45015"/>
                  </a:lnTo>
                  <a:lnTo>
                    <a:pt x="937236" y="42842"/>
                  </a:lnTo>
                  <a:lnTo>
                    <a:pt x="937236" y="40668"/>
                  </a:lnTo>
                  <a:lnTo>
                    <a:pt x="937236" y="38495"/>
                  </a:lnTo>
                  <a:lnTo>
                    <a:pt x="938167" y="35391"/>
                  </a:lnTo>
                  <a:lnTo>
                    <a:pt x="940340" y="33218"/>
                  </a:lnTo>
                  <a:lnTo>
                    <a:pt x="944376" y="31045"/>
                  </a:lnTo>
                  <a:lnTo>
                    <a:pt x="962071" y="22663"/>
                  </a:lnTo>
                  <a:lnTo>
                    <a:pt x="984113" y="20179"/>
                  </a:lnTo>
                  <a:lnTo>
                    <a:pt x="984113" y="20179"/>
                  </a:lnTo>
                  <a:lnTo>
                    <a:pt x="984113" y="20179"/>
                  </a:lnTo>
                  <a:close/>
                  <a:moveTo>
                    <a:pt x="2301024" y="16764"/>
                  </a:moveTo>
                  <a:lnTo>
                    <a:pt x="2311579" y="19869"/>
                  </a:lnTo>
                  <a:lnTo>
                    <a:pt x="2311579" y="27319"/>
                  </a:lnTo>
                  <a:lnTo>
                    <a:pt x="2296057" y="27319"/>
                  </a:lnTo>
                  <a:lnTo>
                    <a:pt x="2301024" y="16764"/>
                  </a:lnTo>
                  <a:lnTo>
                    <a:pt x="2301024" y="16764"/>
                  </a:lnTo>
                  <a:lnTo>
                    <a:pt x="2301024" y="16764"/>
                  </a:lnTo>
                  <a:close/>
                  <a:moveTo>
                    <a:pt x="2792460" y="0"/>
                  </a:moveTo>
                  <a:lnTo>
                    <a:pt x="2797737" y="3104"/>
                  </a:lnTo>
                  <a:lnTo>
                    <a:pt x="2801773" y="7451"/>
                  </a:lnTo>
                  <a:lnTo>
                    <a:pt x="2803946" y="10555"/>
                  </a:lnTo>
                  <a:lnTo>
                    <a:pt x="2804878" y="16764"/>
                  </a:lnTo>
                  <a:lnTo>
                    <a:pt x="2807051" y="19869"/>
                  </a:lnTo>
                  <a:lnTo>
                    <a:pt x="2809224" y="25146"/>
                  </a:lnTo>
                  <a:lnTo>
                    <a:pt x="2812328" y="27319"/>
                  </a:lnTo>
                  <a:lnTo>
                    <a:pt x="2823815" y="32597"/>
                  </a:lnTo>
                  <a:lnTo>
                    <a:pt x="2834370" y="34770"/>
                  </a:lnTo>
                  <a:lnTo>
                    <a:pt x="2841821" y="34770"/>
                  </a:lnTo>
                  <a:lnTo>
                    <a:pt x="2847098" y="39116"/>
                  </a:lnTo>
                  <a:lnTo>
                    <a:pt x="2851134" y="46567"/>
                  </a:lnTo>
                  <a:lnTo>
                    <a:pt x="2853307" y="61468"/>
                  </a:lnTo>
                  <a:lnTo>
                    <a:pt x="2851134" y="62400"/>
                  </a:lnTo>
                  <a:lnTo>
                    <a:pt x="2851134" y="62400"/>
                  </a:lnTo>
                  <a:lnTo>
                    <a:pt x="2851134" y="64573"/>
                  </a:lnTo>
                  <a:lnTo>
                    <a:pt x="2851134" y="66746"/>
                  </a:lnTo>
                  <a:lnTo>
                    <a:pt x="2848961" y="68919"/>
                  </a:lnTo>
                  <a:lnTo>
                    <a:pt x="2825988" y="68919"/>
                  </a:lnTo>
                  <a:lnTo>
                    <a:pt x="2802084" y="68919"/>
                  </a:lnTo>
                  <a:lnTo>
                    <a:pt x="2782215" y="77301"/>
                  </a:lnTo>
                  <a:lnTo>
                    <a:pt x="2778179" y="79474"/>
                  </a:lnTo>
                  <a:lnTo>
                    <a:pt x="2776006" y="83820"/>
                  </a:lnTo>
                  <a:lnTo>
                    <a:pt x="2775075" y="84752"/>
                  </a:lnTo>
                  <a:lnTo>
                    <a:pt x="2772902" y="86925"/>
                  </a:lnTo>
                  <a:lnTo>
                    <a:pt x="2770729" y="89098"/>
                  </a:lnTo>
                  <a:lnTo>
                    <a:pt x="2767624" y="91271"/>
                  </a:lnTo>
                  <a:lnTo>
                    <a:pt x="2761415" y="94376"/>
                  </a:lnTo>
                  <a:lnTo>
                    <a:pt x="2758311" y="89098"/>
                  </a:lnTo>
                  <a:lnTo>
                    <a:pt x="2756137" y="84752"/>
                  </a:lnTo>
                  <a:lnTo>
                    <a:pt x="2753033" y="81647"/>
                  </a:lnTo>
                  <a:lnTo>
                    <a:pt x="2765451" y="49982"/>
                  </a:lnTo>
                  <a:lnTo>
                    <a:pt x="2777869" y="24525"/>
                  </a:lnTo>
                  <a:lnTo>
                    <a:pt x="2792460" y="0"/>
                  </a:lnTo>
                  <a:lnTo>
                    <a:pt x="2792460" y="0"/>
                  </a:lnTo>
                  <a:lnTo>
                    <a:pt x="2792460" y="0"/>
                  </a:lnTo>
                  <a:close/>
                  <a:moveTo>
                    <a:pt x="2665177" y="0"/>
                  </a:moveTo>
                  <a:lnTo>
                    <a:pt x="2674490" y="9624"/>
                  </a:lnTo>
                  <a:lnTo>
                    <a:pt x="2679768" y="20179"/>
                  </a:lnTo>
                  <a:lnTo>
                    <a:pt x="2685046" y="32907"/>
                  </a:lnTo>
                  <a:lnTo>
                    <a:pt x="2675732" y="32907"/>
                  </a:lnTo>
                  <a:lnTo>
                    <a:pt x="2675732" y="27319"/>
                  </a:lnTo>
                  <a:lnTo>
                    <a:pt x="2672628" y="24215"/>
                  </a:lnTo>
                  <a:lnTo>
                    <a:pt x="2668592" y="19869"/>
                  </a:lnTo>
                  <a:lnTo>
                    <a:pt x="2667660" y="14591"/>
                  </a:lnTo>
                  <a:lnTo>
                    <a:pt x="2665487" y="9313"/>
                  </a:lnTo>
                  <a:lnTo>
                    <a:pt x="2665487" y="0"/>
                  </a:lnTo>
                  <a:lnTo>
                    <a:pt x="2665177" y="0"/>
                  </a:lnTo>
                  <a:lnTo>
                    <a:pt x="26651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48E4B60-8A75-4AFF-842C-46D447347D44}"/>
                </a:ext>
              </a:extLst>
            </p:cNvPr>
            <p:cNvSpPr/>
            <p:nvPr/>
          </p:nvSpPr>
          <p:spPr>
            <a:xfrm>
              <a:off x="3709769" y="4075070"/>
              <a:ext cx="34149" cy="15522"/>
            </a:xfrm>
            <a:custGeom>
              <a:avLst/>
              <a:gdLst>
                <a:gd name="connsiteX0" fmla="*/ 13660 w 34149"/>
                <a:gd name="connsiteY0" fmla="*/ 14591 h 15522"/>
                <a:gd name="connsiteX1" fmla="*/ 20800 w 34149"/>
                <a:gd name="connsiteY1" fmla="*/ 16764 h 15522"/>
                <a:gd name="connsiteX2" fmla="*/ 23904 w 34149"/>
                <a:gd name="connsiteY2" fmla="*/ 16764 h 15522"/>
                <a:gd name="connsiteX3" fmla="*/ 28251 w 34149"/>
                <a:gd name="connsiteY3" fmla="*/ 16764 h 15522"/>
                <a:gd name="connsiteX4" fmla="*/ 36633 w 34149"/>
                <a:gd name="connsiteY4" fmla="*/ 16764 h 15522"/>
                <a:gd name="connsiteX5" fmla="*/ 35391 w 34149"/>
                <a:gd name="connsiteY5" fmla="*/ 10555 h 15522"/>
                <a:gd name="connsiteX6" fmla="*/ 35391 w 34149"/>
                <a:gd name="connsiteY6" fmla="*/ 7140 h 15522"/>
                <a:gd name="connsiteX7" fmla="*/ 33528 w 34149"/>
                <a:gd name="connsiteY7" fmla="*/ 3104 h 15522"/>
                <a:gd name="connsiteX8" fmla="*/ 33528 w 34149"/>
                <a:gd name="connsiteY8" fmla="*/ 0 h 15522"/>
                <a:gd name="connsiteX9" fmla="*/ 0 w 34149"/>
                <a:gd name="connsiteY9" fmla="*/ 0 h 15522"/>
                <a:gd name="connsiteX10" fmla="*/ 0 w 34149"/>
                <a:gd name="connsiteY10" fmla="*/ 12418 h 15522"/>
                <a:gd name="connsiteX11" fmla="*/ 7451 w 34149"/>
                <a:gd name="connsiteY11" fmla="*/ 1459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15522">
                  <a:moveTo>
                    <a:pt x="13660" y="14591"/>
                  </a:moveTo>
                  <a:lnTo>
                    <a:pt x="20800" y="16764"/>
                  </a:lnTo>
                  <a:lnTo>
                    <a:pt x="23904" y="16764"/>
                  </a:lnTo>
                  <a:lnTo>
                    <a:pt x="28251" y="16764"/>
                  </a:lnTo>
                  <a:lnTo>
                    <a:pt x="36633" y="16764"/>
                  </a:lnTo>
                  <a:lnTo>
                    <a:pt x="35391" y="10555"/>
                  </a:lnTo>
                  <a:lnTo>
                    <a:pt x="35391" y="7140"/>
                  </a:lnTo>
                  <a:lnTo>
                    <a:pt x="33528" y="3104"/>
                  </a:lnTo>
                  <a:lnTo>
                    <a:pt x="33528" y="0"/>
                  </a:lnTo>
                  <a:lnTo>
                    <a:pt x="0" y="0"/>
                  </a:lnTo>
                  <a:lnTo>
                    <a:pt x="0" y="12418"/>
                  </a:lnTo>
                  <a:lnTo>
                    <a:pt x="7451" y="1459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351CA32F-657D-462B-9ECC-62C9501C0C33}"/>
                </a:ext>
              </a:extLst>
            </p:cNvPr>
            <p:cNvSpPr/>
            <p:nvPr/>
          </p:nvSpPr>
          <p:spPr>
            <a:xfrm>
              <a:off x="3530642" y="4043094"/>
              <a:ext cx="34149" cy="9313"/>
            </a:xfrm>
            <a:custGeom>
              <a:avLst/>
              <a:gdLst>
                <a:gd name="connsiteX0" fmla="*/ 22973 w 34149"/>
                <a:gd name="connsiteY0" fmla="*/ 11797 h 9313"/>
                <a:gd name="connsiteX1" fmla="*/ 32286 w 34149"/>
                <a:gd name="connsiteY1" fmla="*/ 7451 h 9313"/>
                <a:gd name="connsiteX2" fmla="*/ 36633 w 34149"/>
                <a:gd name="connsiteY2" fmla="*/ 7451 h 9313"/>
                <a:gd name="connsiteX3" fmla="*/ 30424 w 34149"/>
                <a:gd name="connsiteY3" fmla="*/ 4346 h 9313"/>
                <a:gd name="connsiteX4" fmla="*/ 22973 w 34149"/>
                <a:gd name="connsiteY4" fmla="*/ 2173 h 9313"/>
                <a:gd name="connsiteX5" fmla="*/ 15833 w 34149"/>
                <a:gd name="connsiteY5" fmla="*/ 0 h 9313"/>
                <a:gd name="connsiteX6" fmla="*/ 12728 w 34149"/>
                <a:gd name="connsiteY6" fmla="*/ 2173 h 9313"/>
                <a:gd name="connsiteX7" fmla="*/ 7451 w 34149"/>
                <a:gd name="connsiteY7" fmla="*/ 4346 h 9313"/>
                <a:gd name="connsiteX8" fmla="*/ 3104 w 34149"/>
                <a:gd name="connsiteY8" fmla="*/ 7451 h 9313"/>
                <a:gd name="connsiteX9" fmla="*/ 0 w 34149"/>
                <a:gd name="connsiteY9" fmla="*/ 7451 h 9313"/>
                <a:gd name="connsiteX10" fmla="*/ 0 w 34149"/>
                <a:gd name="connsiteY10" fmla="*/ 11797 h 9313"/>
                <a:gd name="connsiteX11" fmla="*/ 12728 w 34149"/>
                <a:gd name="connsiteY11" fmla="*/ 11797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149" h="9313">
                  <a:moveTo>
                    <a:pt x="22973" y="11797"/>
                  </a:moveTo>
                  <a:lnTo>
                    <a:pt x="32286" y="7451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12728" y="2173"/>
                  </a:lnTo>
                  <a:lnTo>
                    <a:pt x="7451" y="4346"/>
                  </a:lnTo>
                  <a:lnTo>
                    <a:pt x="3104" y="7451"/>
                  </a:lnTo>
                  <a:lnTo>
                    <a:pt x="0" y="7451"/>
                  </a:lnTo>
                  <a:lnTo>
                    <a:pt x="0" y="11797"/>
                  </a:lnTo>
                  <a:lnTo>
                    <a:pt x="12728" y="1179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D93FFC0-242F-4EDE-B1CB-1DBC7EE68F31}"/>
                </a:ext>
              </a:extLst>
            </p:cNvPr>
            <p:cNvSpPr/>
            <p:nvPr/>
          </p:nvSpPr>
          <p:spPr>
            <a:xfrm>
              <a:off x="3730569" y="4013602"/>
              <a:ext cx="37253" cy="40358"/>
            </a:xfrm>
            <a:custGeom>
              <a:avLst/>
              <a:gdLst>
                <a:gd name="connsiteX0" fmla="*/ 10555 w 37253"/>
                <a:gd name="connsiteY0" fmla="*/ 39116 h 40357"/>
                <a:gd name="connsiteX1" fmla="*/ 14591 w 37253"/>
                <a:gd name="connsiteY1" fmla="*/ 41289 h 40357"/>
                <a:gd name="connsiteX2" fmla="*/ 22042 w 37253"/>
                <a:gd name="connsiteY2" fmla="*/ 41289 h 40357"/>
                <a:gd name="connsiteX3" fmla="*/ 27319 w 37253"/>
                <a:gd name="connsiteY3" fmla="*/ 41289 h 40357"/>
                <a:gd name="connsiteX4" fmla="*/ 29182 w 37253"/>
                <a:gd name="connsiteY4" fmla="*/ 34770 h 40357"/>
                <a:gd name="connsiteX5" fmla="*/ 30424 w 37253"/>
                <a:gd name="connsiteY5" fmla="*/ 31665 h 40357"/>
                <a:gd name="connsiteX6" fmla="*/ 32286 w 37253"/>
                <a:gd name="connsiteY6" fmla="*/ 27630 h 40357"/>
                <a:gd name="connsiteX7" fmla="*/ 34460 w 37253"/>
                <a:gd name="connsiteY7" fmla="*/ 26388 h 40357"/>
                <a:gd name="connsiteX8" fmla="*/ 36633 w 37253"/>
                <a:gd name="connsiteY8" fmla="*/ 24215 h 40357"/>
                <a:gd name="connsiteX9" fmla="*/ 39737 w 37253"/>
                <a:gd name="connsiteY9" fmla="*/ 20179 h 40357"/>
                <a:gd name="connsiteX10" fmla="*/ 32286 w 37253"/>
                <a:gd name="connsiteY10" fmla="*/ 14901 h 40357"/>
                <a:gd name="connsiteX11" fmla="*/ 25146 w 37253"/>
                <a:gd name="connsiteY11" fmla="*/ 7451 h 40357"/>
                <a:gd name="connsiteX12" fmla="*/ 19869 w 37253"/>
                <a:gd name="connsiteY12" fmla="*/ 0 h 40357"/>
                <a:gd name="connsiteX13" fmla="*/ 3104 w 37253"/>
                <a:gd name="connsiteY13" fmla="*/ 0 h 40357"/>
                <a:gd name="connsiteX14" fmla="*/ 3104 w 37253"/>
                <a:gd name="connsiteY14" fmla="*/ 9624 h 40357"/>
                <a:gd name="connsiteX15" fmla="*/ 3104 w 37253"/>
                <a:gd name="connsiteY15" fmla="*/ 16764 h 40357"/>
                <a:gd name="connsiteX16" fmla="*/ 1242 w 37253"/>
                <a:gd name="connsiteY16" fmla="*/ 24215 h 40357"/>
                <a:gd name="connsiteX17" fmla="*/ 0 w 37253"/>
                <a:gd name="connsiteY17" fmla="*/ 29492 h 40357"/>
                <a:gd name="connsiteX18" fmla="*/ 0 w 37253"/>
                <a:gd name="connsiteY18" fmla="*/ 36943 h 40357"/>
                <a:gd name="connsiteX19" fmla="*/ 5278 w 37253"/>
                <a:gd name="connsiteY19" fmla="*/ 39116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7253" h="40357">
                  <a:moveTo>
                    <a:pt x="10555" y="39116"/>
                  </a:moveTo>
                  <a:lnTo>
                    <a:pt x="14591" y="41289"/>
                  </a:lnTo>
                  <a:lnTo>
                    <a:pt x="22042" y="41289"/>
                  </a:lnTo>
                  <a:lnTo>
                    <a:pt x="27319" y="41289"/>
                  </a:lnTo>
                  <a:lnTo>
                    <a:pt x="29182" y="34770"/>
                  </a:lnTo>
                  <a:lnTo>
                    <a:pt x="30424" y="31665"/>
                  </a:lnTo>
                  <a:lnTo>
                    <a:pt x="32286" y="27630"/>
                  </a:lnTo>
                  <a:lnTo>
                    <a:pt x="34460" y="26388"/>
                  </a:lnTo>
                  <a:lnTo>
                    <a:pt x="36633" y="24215"/>
                  </a:lnTo>
                  <a:lnTo>
                    <a:pt x="39737" y="20179"/>
                  </a:lnTo>
                  <a:lnTo>
                    <a:pt x="32286" y="14901"/>
                  </a:lnTo>
                  <a:lnTo>
                    <a:pt x="25146" y="7451"/>
                  </a:lnTo>
                  <a:lnTo>
                    <a:pt x="19869" y="0"/>
                  </a:lnTo>
                  <a:lnTo>
                    <a:pt x="3104" y="0"/>
                  </a:lnTo>
                  <a:lnTo>
                    <a:pt x="3104" y="9624"/>
                  </a:lnTo>
                  <a:lnTo>
                    <a:pt x="3104" y="16764"/>
                  </a:lnTo>
                  <a:lnTo>
                    <a:pt x="1242" y="24215"/>
                  </a:lnTo>
                  <a:lnTo>
                    <a:pt x="0" y="29492"/>
                  </a:lnTo>
                  <a:lnTo>
                    <a:pt x="0" y="36943"/>
                  </a:lnTo>
                  <a:lnTo>
                    <a:pt x="5278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CC15DE-4D39-4A28-A4DF-7A46068252D0}"/>
                </a:ext>
              </a:extLst>
            </p:cNvPr>
            <p:cNvSpPr/>
            <p:nvPr/>
          </p:nvSpPr>
          <p:spPr>
            <a:xfrm>
              <a:off x="3457998" y="4104562"/>
              <a:ext cx="170745" cy="90029"/>
            </a:xfrm>
            <a:custGeom>
              <a:avLst/>
              <a:gdLst>
                <a:gd name="connsiteX0" fmla="*/ 170745 w 170745"/>
                <a:gd name="connsiteY0" fmla="*/ 30734 h 90029"/>
                <a:gd name="connsiteX1" fmla="*/ 170745 w 170745"/>
                <a:gd name="connsiteY1" fmla="*/ 29492 h 90029"/>
                <a:gd name="connsiteX2" fmla="*/ 168572 w 170745"/>
                <a:gd name="connsiteY2" fmla="*/ 27630 h 90029"/>
                <a:gd name="connsiteX3" fmla="*/ 165468 w 170745"/>
                <a:gd name="connsiteY3" fmla="*/ 25457 h 90029"/>
                <a:gd name="connsiteX4" fmla="*/ 163294 w 170745"/>
                <a:gd name="connsiteY4" fmla="*/ 25457 h 90029"/>
                <a:gd name="connsiteX5" fmla="*/ 161121 w 170745"/>
                <a:gd name="connsiteY5" fmla="*/ 25457 h 90029"/>
                <a:gd name="connsiteX6" fmla="*/ 159259 w 170745"/>
                <a:gd name="connsiteY6" fmla="*/ 27630 h 90029"/>
                <a:gd name="connsiteX7" fmla="*/ 156154 w 170745"/>
                <a:gd name="connsiteY7" fmla="*/ 30734 h 90029"/>
                <a:gd name="connsiteX8" fmla="*/ 148704 w 170745"/>
                <a:gd name="connsiteY8" fmla="*/ 30734 h 90029"/>
                <a:gd name="connsiteX9" fmla="*/ 143426 w 170745"/>
                <a:gd name="connsiteY9" fmla="*/ 30734 h 90029"/>
                <a:gd name="connsiteX10" fmla="*/ 137217 w 170745"/>
                <a:gd name="connsiteY10" fmla="*/ 29492 h 90029"/>
                <a:gd name="connsiteX11" fmla="*/ 132250 w 170745"/>
                <a:gd name="connsiteY11" fmla="*/ 27630 h 90029"/>
                <a:gd name="connsiteX12" fmla="*/ 128835 w 170745"/>
                <a:gd name="connsiteY12" fmla="*/ 27630 h 90029"/>
                <a:gd name="connsiteX13" fmla="*/ 128835 w 170745"/>
                <a:gd name="connsiteY13" fmla="*/ 23283 h 90029"/>
                <a:gd name="connsiteX14" fmla="*/ 132250 w 170745"/>
                <a:gd name="connsiteY14" fmla="*/ 23283 h 90029"/>
                <a:gd name="connsiteX15" fmla="*/ 132250 w 170745"/>
                <a:gd name="connsiteY15" fmla="*/ 17075 h 90029"/>
                <a:gd name="connsiteX16" fmla="*/ 130077 w 170745"/>
                <a:gd name="connsiteY16" fmla="*/ 12728 h 90029"/>
                <a:gd name="connsiteX17" fmla="*/ 130077 w 170745"/>
                <a:gd name="connsiteY17" fmla="*/ 9624 h 90029"/>
                <a:gd name="connsiteX18" fmla="*/ 128835 w 170745"/>
                <a:gd name="connsiteY18" fmla="*/ 5278 h 90029"/>
                <a:gd name="connsiteX19" fmla="*/ 126972 w 170745"/>
                <a:gd name="connsiteY19" fmla="*/ 3104 h 90029"/>
                <a:gd name="connsiteX20" fmla="*/ 124799 w 170745"/>
                <a:gd name="connsiteY20" fmla="*/ 0 h 90029"/>
                <a:gd name="connsiteX21" fmla="*/ 117659 w 170745"/>
                <a:gd name="connsiteY21" fmla="*/ 0 h 90029"/>
                <a:gd name="connsiteX22" fmla="*/ 112381 w 170745"/>
                <a:gd name="connsiteY22" fmla="*/ 0 h 90029"/>
                <a:gd name="connsiteX23" fmla="*/ 109277 w 170745"/>
                <a:gd name="connsiteY23" fmla="*/ 2173 h 90029"/>
                <a:gd name="connsiteX24" fmla="*/ 104931 w 170745"/>
                <a:gd name="connsiteY24" fmla="*/ 3104 h 90029"/>
                <a:gd name="connsiteX25" fmla="*/ 107104 w 170745"/>
                <a:gd name="connsiteY25" fmla="*/ 17075 h 90029"/>
                <a:gd name="connsiteX26" fmla="*/ 109277 w 170745"/>
                <a:gd name="connsiteY26" fmla="*/ 22352 h 90029"/>
                <a:gd name="connsiteX27" fmla="*/ 112381 w 170745"/>
                <a:gd name="connsiteY27" fmla="*/ 29492 h 90029"/>
                <a:gd name="connsiteX28" fmla="*/ 115486 w 170745"/>
                <a:gd name="connsiteY28" fmla="*/ 38185 h 90029"/>
                <a:gd name="connsiteX29" fmla="*/ 95617 w 170745"/>
                <a:gd name="connsiteY29" fmla="*/ 36943 h 90029"/>
                <a:gd name="connsiteX30" fmla="*/ 80095 w 170745"/>
                <a:gd name="connsiteY30" fmla="*/ 30734 h 90029"/>
                <a:gd name="connsiteX31" fmla="*/ 65504 w 170745"/>
                <a:gd name="connsiteY31" fmla="*/ 23283 h 90029"/>
                <a:gd name="connsiteX32" fmla="*/ 48740 w 170745"/>
                <a:gd name="connsiteY32" fmla="*/ 17075 h 90029"/>
                <a:gd name="connsiteX33" fmla="*/ 28871 w 170745"/>
                <a:gd name="connsiteY33" fmla="*/ 10555 h 90029"/>
                <a:gd name="connsiteX34" fmla="*/ 27009 w 170745"/>
                <a:gd name="connsiteY34" fmla="*/ 12728 h 90029"/>
                <a:gd name="connsiteX35" fmla="*/ 24836 w 170745"/>
                <a:gd name="connsiteY35" fmla="*/ 12728 h 90029"/>
                <a:gd name="connsiteX36" fmla="*/ 22663 w 170745"/>
                <a:gd name="connsiteY36" fmla="*/ 14901 h 90029"/>
                <a:gd name="connsiteX37" fmla="*/ 19558 w 170745"/>
                <a:gd name="connsiteY37" fmla="*/ 14901 h 90029"/>
                <a:gd name="connsiteX38" fmla="*/ 21731 w 170745"/>
                <a:gd name="connsiteY38" fmla="*/ 18006 h 90029"/>
                <a:gd name="connsiteX39" fmla="*/ 22663 w 170745"/>
                <a:gd name="connsiteY39" fmla="*/ 20179 h 90029"/>
                <a:gd name="connsiteX40" fmla="*/ 22663 w 170745"/>
                <a:gd name="connsiteY40" fmla="*/ 22352 h 90029"/>
                <a:gd name="connsiteX41" fmla="*/ 24836 w 170745"/>
                <a:gd name="connsiteY41" fmla="*/ 23283 h 90029"/>
                <a:gd name="connsiteX42" fmla="*/ 27009 w 170745"/>
                <a:gd name="connsiteY42" fmla="*/ 25457 h 90029"/>
                <a:gd name="connsiteX43" fmla="*/ 28871 w 170745"/>
                <a:gd name="connsiteY43" fmla="*/ 27630 h 90029"/>
                <a:gd name="connsiteX44" fmla="*/ 24836 w 170745"/>
                <a:gd name="connsiteY44" fmla="*/ 29492 h 90029"/>
                <a:gd name="connsiteX45" fmla="*/ 21731 w 170745"/>
                <a:gd name="connsiteY45" fmla="*/ 29492 h 90029"/>
                <a:gd name="connsiteX46" fmla="*/ 17695 w 170745"/>
                <a:gd name="connsiteY46" fmla="*/ 30734 h 90029"/>
                <a:gd name="connsiteX47" fmla="*/ 12418 w 170745"/>
                <a:gd name="connsiteY47" fmla="*/ 30734 h 90029"/>
                <a:gd name="connsiteX48" fmla="*/ 12418 w 170745"/>
                <a:gd name="connsiteY48" fmla="*/ 34770 h 90029"/>
                <a:gd name="connsiteX49" fmla="*/ 15522 w 170745"/>
                <a:gd name="connsiteY49" fmla="*/ 34770 h 90029"/>
                <a:gd name="connsiteX50" fmla="*/ 14280 w 170745"/>
                <a:gd name="connsiteY50" fmla="*/ 40047 h 90029"/>
                <a:gd name="connsiteX51" fmla="*/ 10245 w 170745"/>
                <a:gd name="connsiteY51" fmla="*/ 42221 h 90029"/>
                <a:gd name="connsiteX52" fmla="*/ 9313 w 170745"/>
                <a:gd name="connsiteY52" fmla="*/ 44394 h 90029"/>
                <a:gd name="connsiteX53" fmla="*/ 4967 w 170745"/>
                <a:gd name="connsiteY53" fmla="*/ 45636 h 90029"/>
                <a:gd name="connsiteX54" fmla="*/ 0 w 170745"/>
                <a:gd name="connsiteY54" fmla="*/ 47498 h 90029"/>
                <a:gd name="connsiteX55" fmla="*/ 0 w 170745"/>
                <a:gd name="connsiteY55" fmla="*/ 51844 h 90029"/>
                <a:gd name="connsiteX56" fmla="*/ 4967 w 170745"/>
                <a:gd name="connsiteY56" fmla="*/ 51844 h 90029"/>
                <a:gd name="connsiteX57" fmla="*/ 15522 w 170745"/>
                <a:gd name="connsiteY57" fmla="*/ 57122 h 90029"/>
                <a:gd name="connsiteX58" fmla="*/ 32286 w 170745"/>
                <a:gd name="connsiteY58" fmla="*/ 59295 h 90029"/>
                <a:gd name="connsiteX59" fmla="*/ 46567 w 170745"/>
                <a:gd name="connsiteY59" fmla="*/ 57122 h 90029"/>
                <a:gd name="connsiteX60" fmla="*/ 59295 w 170745"/>
                <a:gd name="connsiteY60" fmla="*/ 51844 h 90029"/>
                <a:gd name="connsiteX61" fmla="*/ 80095 w 170745"/>
                <a:gd name="connsiteY61" fmla="*/ 51844 h 90029"/>
                <a:gd name="connsiteX62" fmla="*/ 77922 w 170745"/>
                <a:gd name="connsiteY62" fmla="*/ 57122 h 90029"/>
                <a:gd name="connsiteX63" fmla="*/ 73886 w 170745"/>
                <a:gd name="connsiteY63" fmla="*/ 62400 h 90029"/>
                <a:gd name="connsiteX64" fmla="*/ 70782 w 170745"/>
                <a:gd name="connsiteY64" fmla="*/ 67677 h 90029"/>
                <a:gd name="connsiteX65" fmla="*/ 65504 w 170745"/>
                <a:gd name="connsiteY65" fmla="*/ 72023 h 90029"/>
                <a:gd name="connsiteX66" fmla="*/ 59295 w 170745"/>
                <a:gd name="connsiteY66" fmla="*/ 75128 h 90029"/>
                <a:gd name="connsiteX67" fmla="*/ 61158 w 170745"/>
                <a:gd name="connsiteY67" fmla="*/ 81337 h 90029"/>
                <a:gd name="connsiteX68" fmla="*/ 61158 w 170745"/>
                <a:gd name="connsiteY68" fmla="*/ 84752 h 90029"/>
                <a:gd name="connsiteX69" fmla="*/ 63331 w 170745"/>
                <a:gd name="connsiteY69" fmla="*/ 88787 h 90029"/>
                <a:gd name="connsiteX70" fmla="*/ 65504 w 170745"/>
                <a:gd name="connsiteY70" fmla="*/ 91892 h 90029"/>
                <a:gd name="connsiteX71" fmla="*/ 81026 w 170745"/>
                <a:gd name="connsiteY71" fmla="*/ 86614 h 90029"/>
                <a:gd name="connsiteX72" fmla="*/ 92513 w 170745"/>
                <a:gd name="connsiteY72" fmla="*/ 77301 h 90029"/>
                <a:gd name="connsiteX73" fmla="*/ 104931 w 170745"/>
                <a:gd name="connsiteY73" fmla="*/ 67677 h 90029"/>
                <a:gd name="connsiteX74" fmla="*/ 115486 w 170745"/>
                <a:gd name="connsiteY74" fmla="*/ 60226 h 90029"/>
                <a:gd name="connsiteX75" fmla="*/ 130077 w 170745"/>
                <a:gd name="connsiteY75" fmla="*/ 57122 h 90029"/>
                <a:gd name="connsiteX76" fmla="*/ 144668 w 170745"/>
                <a:gd name="connsiteY76" fmla="*/ 57122 h 90029"/>
                <a:gd name="connsiteX77" fmla="*/ 158017 w 170745"/>
                <a:gd name="connsiteY77" fmla="*/ 57122 h 90029"/>
                <a:gd name="connsiteX78" fmla="*/ 168572 w 170745"/>
                <a:gd name="connsiteY78" fmla="*/ 51844 h 90029"/>
                <a:gd name="connsiteX79" fmla="*/ 170745 w 170745"/>
                <a:gd name="connsiteY79" fmla="*/ 47498 h 90029"/>
                <a:gd name="connsiteX80" fmla="*/ 170745 w 170745"/>
                <a:gd name="connsiteY80" fmla="*/ 45636 h 90029"/>
                <a:gd name="connsiteX81" fmla="*/ 170745 w 170745"/>
                <a:gd name="connsiteY81" fmla="*/ 44394 h 90029"/>
                <a:gd name="connsiteX82" fmla="*/ 170745 w 170745"/>
                <a:gd name="connsiteY82" fmla="*/ 42221 h 90029"/>
                <a:gd name="connsiteX83" fmla="*/ 172608 w 170745"/>
                <a:gd name="connsiteY83" fmla="*/ 38185 h 90029"/>
                <a:gd name="connsiteX84" fmla="*/ 172608 w 170745"/>
                <a:gd name="connsiteY84" fmla="*/ 34770 h 90029"/>
                <a:gd name="connsiteX85" fmla="*/ 170745 w 170745"/>
                <a:gd name="connsiteY85" fmla="*/ 32907 h 90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170745" h="90029">
                  <a:moveTo>
                    <a:pt x="170745" y="30734"/>
                  </a:moveTo>
                  <a:lnTo>
                    <a:pt x="170745" y="29492"/>
                  </a:lnTo>
                  <a:lnTo>
                    <a:pt x="168572" y="27630"/>
                  </a:lnTo>
                  <a:lnTo>
                    <a:pt x="165468" y="25457"/>
                  </a:lnTo>
                  <a:lnTo>
                    <a:pt x="163294" y="25457"/>
                  </a:lnTo>
                  <a:lnTo>
                    <a:pt x="161121" y="25457"/>
                  </a:lnTo>
                  <a:lnTo>
                    <a:pt x="159259" y="27630"/>
                  </a:lnTo>
                  <a:lnTo>
                    <a:pt x="156154" y="30734"/>
                  </a:lnTo>
                  <a:lnTo>
                    <a:pt x="148704" y="30734"/>
                  </a:lnTo>
                  <a:lnTo>
                    <a:pt x="143426" y="30734"/>
                  </a:lnTo>
                  <a:lnTo>
                    <a:pt x="137217" y="29492"/>
                  </a:lnTo>
                  <a:lnTo>
                    <a:pt x="132250" y="27630"/>
                  </a:lnTo>
                  <a:lnTo>
                    <a:pt x="128835" y="27630"/>
                  </a:lnTo>
                  <a:lnTo>
                    <a:pt x="128835" y="23283"/>
                  </a:lnTo>
                  <a:lnTo>
                    <a:pt x="132250" y="23283"/>
                  </a:lnTo>
                  <a:lnTo>
                    <a:pt x="132250" y="17075"/>
                  </a:lnTo>
                  <a:lnTo>
                    <a:pt x="130077" y="12728"/>
                  </a:lnTo>
                  <a:lnTo>
                    <a:pt x="130077" y="9624"/>
                  </a:lnTo>
                  <a:lnTo>
                    <a:pt x="128835" y="5278"/>
                  </a:lnTo>
                  <a:lnTo>
                    <a:pt x="126972" y="3104"/>
                  </a:lnTo>
                  <a:lnTo>
                    <a:pt x="124799" y="0"/>
                  </a:lnTo>
                  <a:lnTo>
                    <a:pt x="117659" y="0"/>
                  </a:lnTo>
                  <a:lnTo>
                    <a:pt x="112381" y="0"/>
                  </a:lnTo>
                  <a:lnTo>
                    <a:pt x="109277" y="2173"/>
                  </a:lnTo>
                  <a:lnTo>
                    <a:pt x="104931" y="3104"/>
                  </a:lnTo>
                  <a:lnTo>
                    <a:pt x="107104" y="17075"/>
                  </a:lnTo>
                  <a:lnTo>
                    <a:pt x="109277" y="22352"/>
                  </a:lnTo>
                  <a:lnTo>
                    <a:pt x="112381" y="29492"/>
                  </a:lnTo>
                  <a:lnTo>
                    <a:pt x="115486" y="38185"/>
                  </a:lnTo>
                  <a:lnTo>
                    <a:pt x="95617" y="36943"/>
                  </a:lnTo>
                  <a:lnTo>
                    <a:pt x="80095" y="30734"/>
                  </a:lnTo>
                  <a:lnTo>
                    <a:pt x="65504" y="23283"/>
                  </a:lnTo>
                  <a:lnTo>
                    <a:pt x="48740" y="17075"/>
                  </a:lnTo>
                  <a:lnTo>
                    <a:pt x="28871" y="10555"/>
                  </a:lnTo>
                  <a:lnTo>
                    <a:pt x="27009" y="12728"/>
                  </a:lnTo>
                  <a:lnTo>
                    <a:pt x="24836" y="12728"/>
                  </a:lnTo>
                  <a:lnTo>
                    <a:pt x="22663" y="14901"/>
                  </a:lnTo>
                  <a:lnTo>
                    <a:pt x="19558" y="14901"/>
                  </a:lnTo>
                  <a:lnTo>
                    <a:pt x="21731" y="18006"/>
                  </a:lnTo>
                  <a:lnTo>
                    <a:pt x="22663" y="20179"/>
                  </a:lnTo>
                  <a:lnTo>
                    <a:pt x="22663" y="22352"/>
                  </a:lnTo>
                  <a:lnTo>
                    <a:pt x="24836" y="23283"/>
                  </a:lnTo>
                  <a:lnTo>
                    <a:pt x="27009" y="25457"/>
                  </a:lnTo>
                  <a:lnTo>
                    <a:pt x="28871" y="27630"/>
                  </a:lnTo>
                  <a:lnTo>
                    <a:pt x="24836" y="29492"/>
                  </a:lnTo>
                  <a:lnTo>
                    <a:pt x="21731" y="29492"/>
                  </a:lnTo>
                  <a:lnTo>
                    <a:pt x="17695" y="30734"/>
                  </a:lnTo>
                  <a:lnTo>
                    <a:pt x="12418" y="30734"/>
                  </a:lnTo>
                  <a:lnTo>
                    <a:pt x="12418" y="34770"/>
                  </a:lnTo>
                  <a:lnTo>
                    <a:pt x="15522" y="34770"/>
                  </a:lnTo>
                  <a:lnTo>
                    <a:pt x="14280" y="40047"/>
                  </a:lnTo>
                  <a:lnTo>
                    <a:pt x="10245" y="42221"/>
                  </a:lnTo>
                  <a:lnTo>
                    <a:pt x="9313" y="44394"/>
                  </a:lnTo>
                  <a:lnTo>
                    <a:pt x="4967" y="45636"/>
                  </a:lnTo>
                  <a:lnTo>
                    <a:pt x="0" y="47498"/>
                  </a:lnTo>
                  <a:lnTo>
                    <a:pt x="0" y="51844"/>
                  </a:lnTo>
                  <a:lnTo>
                    <a:pt x="4967" y="51844"/>
                  </a:lnTo>
                  <a:lnTo>
                    <a:pt x="15522" y="57122"/>
                  </a:lnTo>
                  <a:lnTo>
                    <a:pt x="32286" y="59295"/>
                  </a:lnTo>
                  <a:lnTo>
                    <a:pt x="46567" y="57122"/>
                  </a:lnTo>
                  <a:lnTo>
                    <a:pt x="59295" y="51844"/>
                  </a:lnTo>
                  <a:lnTo>
                    <a:pt x="80095" y="51844"/>
                  </a:lnTo>
                  <a:lnTo>
                    <a:pt x="77922" y="57122"/>
                  </a:lnTo>
                  <a:lnTo>
                    <a:pt x="73886" y="62400"/>
                  </a:lnTo>
                  <a:lnTo>
                    <a:pt x="70782" y="67677"/>
                  </a:lnTo>
                  <a:lnTo>
                    <a:pt x="65504" y="72023"/>
                  </a:lnTo>
                  <a:lnTo>
                    <a:pt x="59295" y="75128"/>
                  </a:lnTo>
                  <a:lnTo>
                    <a:pt x="61158" y="81337"/>
                  </a:lnTo>
                  <a:lnTo>
                    <a:pt x="61158" y="84752"/>
                  </a:lnTo>
                  <a:lnTo>
                    <a:pt x="63331" y="88787"/>
                  </a:lnTo>
                  <a:lnTo>
                    <a:pt x="65504" y="91892"/>
                  </a:lnTo>
                  <a:lnTo>
                    <a:pt x="81026" y="86614"/>
                  </a:lnTo>
                  <a:lnTo>
                    <a:pt x="92513" y="77301"/>
                  </a:lnTo>
                  <a:lnTo>
                    <a:pt x="104931" y="67677"/>
                  </a:lnTo>
                  <a:lnTo>
                    <a:pt x="115486" y="60226"/>
                  </a:lnTo>
                  <a:lnTo>
                    <a:pt x="130077" y="57122"/>
                  </a:lnTo>
                  <a:lnTo>
                    <a:pt x="144668" y="57122"/>
                  </a:lnTo>
                  <a:lnTo>
                    <a:pt x="158017" y="57122"/>
                  </a:lnTo>
                  <a:lnTo>
                    <a:pt x="168572" y="51844"/>
                  </a:lnTo>
                  <a:lnTo>
                    <a:pt x="170745" y="47498"/>
                  </a:lnTo>
                  <a:lnTo>
                    <a:pt x="170745" y="45636"/>
                  </a:lnTo>
                  <a:lnTo>
                    <a:pt x="170745" y="44394"/>
                  </a:lnTo>
                  <a:lnTo>
                    <a:pt x="170745" y="42221"/>
                  </a:lnTo>
                  <a:lnTo>
                    <a:pt x="172608" y="38185"/>
                  </a:lnTo>
                  <a:lnTo>
                    <a:pt x="172608" y="34770"/>
                  </a:lnTo>
                  <a:lnTo>
                    <a:pt x="170745" y="3290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FC7BE48-1E68-40E1-A420-855D1D9C25F5}"/>
                </a:ext>
              </a:extLst>
            </p:cNvPr>
            <p:cNvSpPr/>
            <p:nvPr/>
          </p:nvSpPr>
          <p:spPr>
            <a:xfrm>
              <a:off x="3317366" y="4178759"/>
              <a:ext cx="139701" cy="152118"/>
            </a:xfrm>
            <a:custGeom>
              <a:avLst/>
              <a:gdLst>
                <a:gd name="connsiteX0" fmla="*/ 133181 w 139700"/>
                <a:gd name="connsiteY0" fmla="*/ 30424 h 152118"/>
                <a:gd name="connsiteX1" fmla="*/ 129145 w 139700"/>
                <a:gd name="connsiteY1" fmla="*/ 22042 h 152118"/>
                <a:gd name="connsiteX2" fmla="*/ 126041 w 139700"/>
                <a:gd name="connsiteY2" fmla="*/ 14591 h 152118"/>
                <a:gd name="connsiteX3" fmla="*/ 109277 w 139700"/>
                <a:gd name="connsiteY3" fmla="*/ 14591 h 152118"/>
                <a:gd name="connsiteX4" fmla="*/ 94686 w 139700"/>
                <a:gd name="connsiteY4" fmla="*/ 14591 h 152118"/>
                <a:gd name="connsiteX5" fmla="*/ 76991 w 139700"/>
                <a:gd name="connsiteY5" fmla="*/ 14591 h 152118"/>
                <a:gd name="connsiteX6" fmla="*/ 76991 w 139700"/>
                <a:gd name="connsiteY6" fmla="*/ 931 h 152118"/>
                <a:gd name="connsiteX7" fmla="*/ 62400 w 139700"/>
                <a:gd name="connsiteY7" fmla="*/ 0 h 152118"/>
                <a:gd name="connsiteX8" fmla="*/ 50913 w 139700"/>
                <a:gd name="connsiteY8" fmla="*/ 931 h 152118"/>
                <a:gd name="connsiteX9" fmla="*/ 42531 w 139700"/>
                <a:gd name="connsiteY9" fmla="*/ 5278 h 152118"/>
                <a:gd name="connsiteX10" fmla="*/ 31045 w 139700"/>
                <a:gd name="connsiteY10" fmla="*/ 7140 h 152118"/>
                <a:gd name="connsiteX11" fmla="*/ 16454 w 139700"/>
                <a:gd name="connsiteY11" fmla="*/ 10555 h 152118"/>
                <a:gd name="connsiteX12" fmla="*/ 18627 w 139700"/>
                <a:gd name="connsiteY12" fmla="*/ 17695 h 152118"/>
                <a:gd name="connsiteX13" fmla="*/ 20800 w 139700"/>
                <a:gd name="connsiteY13" fmla="*/ 25146 h 152118"/>
                <a:gd name="connsiteX14" fmla="*/ 21731 w 139700"/>
                <a:gd name="connsiteY14" fmla="*/ 29492 h 152118"/>
                <a:gd name="connsiteX15" fmla="*/ 23904 w 139700"/>
                <a:gd name="connsiteY15" fmla="*/ 34770 h 152118"/>
                <a:gd name="connsiteX16" fmla="*/ 29182 w 139700"/>
                <a:gd name="connsiteY16" fmla="*/ 37874 h 152118"/>
                <a:gd name="connsiteX17" fmla="*/ 21731 w 139700"/>
                <a:gd name="connsiteY17" fmla="*/ 60227 h 152118"/>
                <a:gd name="connsiteX18" fmla="*/ 13349 w 139700"/>
                <a:gd name="connsiteY18" fmla="*/ 80095 h 152118"/>
                <a:gd name="connsiteX19" fmla="*/ 0 w 139700"/>
                <a:gd name="connsiteY19" fmla="*/ 94996 h 152118"/>
                <a:gd name="connsiteX20" fmla="*/ 0 w 139700"/>
                <a:gd name="connsiteY20" fmla="*/ 106793 h 152118"/>
                <a:gd name="connsiteX21" fmla="*/ 6209 w 139700"/>
                <a:gd name="connsiteY21" fmla="*/ 106793 h 152118"/>
                <a:gd name="connsiteX22" fmla="*/ 7140 w 139700"/>
                <a:gd name="connsiteY22" fmla="*/ 106793 h 152118"/>
                <a:gd name="connsiteX23" fmla="*/ 9313 w 139700"/>
                <a:gd name="connsiteY23" fmla="*/ 106793 h 152118"/>
                <a:gd name="connsiteX24" fmla="*/ 11486 w 139700"/>
                <a:gd name="connsiteY24" fmla="*/ 106793 h 152118"/>
                <a:gd name="connsiteX25" fmla="*/ 13349 w 139700"/>
                <a:gd name="connsiteY25" fmla="*/ 106793 h 152118"/>
                <a:gd name="connsiteX26" fmla="*/ 16454 w 139700"/>
                <a:gd name="connsiteY26" fmla="*/ 109898 h 152118"/>
                <a:gd name="connsiteX27" fmla="*/ 18627 w 139700"/>
                <a:gd name="connsiteY27" fmla="*/ 112071 h 152118"/>
                <a:gd name="connsiteX28" fmla="*/ 18627 w 139700"/>
                <a:gd name="connsiteY28" fmla="*/ 114244 h 152118"/>
                <a:gd name="connsiteX29" fmla="*/ 20800 w 139700"/>
                <a:gd name="connsiteY29" fmla="*/ 116107 h 152118"/>
                <a:gd name="connsiteX30" fmla="*/ 20800 w 139700"/>
                <a:gd name="connsiteY30" fmla="*/ 117349 h 152118"/>
                <a:gd name="connsiteX31" fmla="*/ 20800 w 139700"/>
                <a:gd name="connsiteY31" fmla="*/ 123557 h 152118"/>
                <a:gd name="connsiteX32" fmla="*/ 33218 w 139700"/>
                <a:gd name="connsiteY32" fmla="*/ 123557 h 152118"/>
                <a:gd name="connsiteX33" fmla="*/ 33218 w 139700"/>
                <a:gd name="connsiteY33" fmla="*/ 126662 h 152118"/>
                <a:gd name="connsiteX34" fmla="*/ 31045 w 139700"/>
                <a:gd name="connsiteY34" fmla="*/ 131008 h 152118"/>
                <a:gd name="connsiteX35" fmla="*/ 31045 w 139700"/>
                <a:gd name="connsiteY35" fmla="*/ 131939 h 152118"/>
                <a:gd name="connsiteX36" fmla="*/ 31045 w 139700"/>
                <a:gd name="connsiteY36" fmla="*/ 134113 h 152118"/>
                <a:gd name="connsiteX37" fmla="*/ 29182 w 139700"/>
                <a:gd name="connsiteY37" fmla="*/ 136286 h 152118"/>
                <a:gd name="connsiteX38" fmla="*/ 31045 w 139700"/>
                <a:gd name="connsiteY38" fmla="*/ 139390 h 152118"/>
                <a:gd name="connsiteX39" fmla="*/ 31045 w 139700"/>
                <a:gd name="connsiteY39" fmla="*/ 143736 h 152118"/>
                <a:gd name="connsiteX40" fmla="*/ 33218 w 139700"/>
                <a:gd name="connsiteY40" fmla="*/ 145910 h 152118"/>
                <a:gd name="connsiteX41" fmla="*/ 35391 w 139700"/>
                <a:gd name="connsiteY41" fmla="*/ 149014 h 152118"/>
                <a:gd name="connsiteX42" fmla="*/ 36322 w 139700"/>
                <a:gd name="connsiteY42" fmla="*/ 152118 h 152118"/>
                <a:gd name="connsiteX43" fmla="*/ 54949 w 139700"/>
                <a:gd name="connsiteY43" fmla="*/ 146841 h 152118"/>
                <a:gd name="connsiteX44" fmla="*/ 69540 w 139700"/>
                <a:gd name="connsiteY44" fmla="*/ 141563 h 152118"/>
                <a:gd name="connsiteX45" fmla="*/ 85373 w 139700"/>
                <a:gd name="connsiteY45" fmla="*/ 139390 h 152118"/>
                <a:gd name="connsiteX46" fmla="*/ 82268 w 139700"/>
                <a:gd name="connsiteY46" fmla="*/ 123557 h 152118"/>
                <a:gd name="connsiteX47" fmla="*/ 84131 w 139700"/>
                <a:gd name="connsiteY47" fmla="*/ 106793 h 152118"/>
                <a:gd name="connsiteX48" fmla="*/ 91582 w 139700"/>
                <a:gd name="connsiteY48" fmla="*/ 91892 h 152118"/>
                <a:gd name="connsiteX49" fmla="*/ 99964 w 139700"/>
                <a:gd name="connsiteY49" fmla="*/ 74817 h 152118"/>
                <a:gd name="connsiteX50" fmla="*/ 114554 w 139700"/>
                <a:gd name="connsiteY50" fmla="*/ 69540 h 152118"/>
                <a:gd name="connsiteX51" fmla="*/ 129145 w 139700"/>
                <a:gd name="connsiteY51" fmla="*/ 64262 h 152118"/>
                <a:gd name="connsiteX52" fmla="*/ 140632 w 139700"/>
                <a:gd name="connsiteY52" fmla="*/ 50603 h 152118"/>
                <a:gd name="connsiteX53" fmla="*/ 140632 w 139700"/>
                <a:gd name="connsiteY53" fmla="*/ 47498 h 152118"/>
                <a:gd name="connsiteX54" fmla="*/ 136286 w 139700"/>
                <a:gd name="connsiteY54" fmla="*/ 4004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139700" h="152118">
                  <a:moveTo>
                    <a:pt x="133181" y="30424"/>
                  </a:moveTo>
                  <a:lnTo>
                    <a:pt x="129145" y="22042"/>
                  </a:lnTo>
                  <a:lnTo>
                    <a:pt x="126041" y="14591"/>
                  </a:lnTo>
                  <a:lnTo>
                    <a:pt x="109277" y="14591"/>
                  </a:lnTo>
                  <a:lnTo>
                    <a:pt x="94686" y="14591"/>
                  </a:lnTo>
                  <a:lnTo>
                    <a:pt x="76991" y="14591"/>
                  </a:lnTo>
                  <a:lnTo>
                    <a:pt x="76991" y="931"/>
                  </a:lnTo>
                  <a:lnTo>
                    <a:pt x="62400" y="0"/>
                  </a:lnTo>
                  <a:lnTo>
                    <a:pt x="50913" y="931"/>
                  </a:lnTo>
                  <a:lnTo>
                    <a:pt x="42531" y="5278"/>
                  </a:lnTo>
                  <a:lnTo>
                    <a:pt x="31045" y="7140"/>
                  </a:lnTo>
                  <a:lnTo>
                    <a:pt x="16454" y="10555"/>
                  </a:lnTo>
                  <a:lnTo>
                    <a:pt x="18627" y="17695"/>
                  </a:lnTo>
                  <a:lnTo>
                    <a:pt x="20800" y="25146"/>
                  </a:lnTo>
                  <a:lnTo>
                    <a:pt x="21731" y="29492"/>
                  </a:lnTo>
                  <a:lnTo>
                    <a:pt x="23904" y="34770"/>
                  </a:lnTo>
                  <a:lnTo>
                    <a:pt x="29182" y="37874"/>
                  </a:lnTo>
                  <a:lnTo>
                    <a:pt x="21731" y="60227"/>
                  </a:lnTo>
                  <a:lnTo>
                    <a:pt x="13349" y="80095"/>
                  </a:lnTo>
                  <a:lnTo>
                    <a:pt x="0" y="94996"/>
                  </a:lnTo>
                  <a:lnTo>
                    <a:pt x="0" y="106793"/>
                  </a:lnTo>
                  <a:lnTo>
                    <a:pt x="6209" y="106793"/>
                  </a:lnTo>
                  <a:lnTo>
                    <a:pt x="7140" y="106793"/>
                  </a:lnTo>
                  <a:lnTo>
                    <a:pt x="9313" y="106793"/>
                  </a:lnTo>
                  <a:lnTo>
                    <a:pt x="11486" y="106793"/>
                  </a:lnTo>
                  <a:lnTo>
                    <a:pt x="13349" y="106793"/>
                  </a:lnTo>
                  <a:lnTo>
                    <a:pt x="16454" y="109898"/>
                  </a:lnTo>
                  <a:lnTo>
                    <a:pt x="18627" y="112071"/>
                  </a:lnTo>
                  <a:lnTo>
                    <a:pt x="18627" y="114244"/>
                  </a:lnTo>
                  <a:lnTo>
                    <a:pt x="20800" y="116107"/>
                  </a:lnTo>
                  <a:lnTo>
                    <a:pt x="20800" y="117349"/>
                  </a:lnTo>
                  <a:lnTo>
                    <a:pt x="20800" y="123557"/>
                  </a:lnTo>
                  <a:lnTo>
                    <a:pt x="33218" y="123557"/>
                  </a:lnTo>
                  <a:lnTo>
                    <a:pt x="33218" y="126662"/>
                  </a:lnTo>
                  <a:lnTo>
                    <a:pt x="31045" y="131008"/>
                  </a:lnTo>
                  <a:lnTo>
                    <a:pt x="31045" y="131939"/>
                  </a:lnTo>
                  <a:lnTo>
                    <a:pt x="31045" y="134113"/>
                  </a:lnTo>
                  <a:lnTo>
                    <a:pt x="29182" y="136286"/>
                  </a:lnTo>
                  <a:lnTo>
                    <a:pt x="31045" y="139390"/>
                  </a:lnTo>
                  <a:lnTo>
                    <a:pt x="31045" y="143736"/>
                  </a:lnTo>
                  <a:lnTo>
                    <a:pt x="33218" y="145910"/>
                  </a:lnTo>
                  <a:lnTo>
                    <a:pt x="35391" y="149014"/>
                  </a:lnTo>
                  <a:lnTo>
                    <a:pt x="36322" y="152118"/>
                  </a:lnTo>
                  <a:lnTo>
                    <a:pt x="54949" y="146841"/>
                  </a:lnTo>
                  <a:lnTo>
                    <a:pt x="69540" y="141563"/>
                  </a:lnTo>
                  <a:lnTo>
                    <a:pt x="85373" y="139390"/>
                  </a:lnTo>
                  <a:lnTo>
                    <a:pt x="82268" y="123557"/>
                  </a:lnTo>
                  <a:lnTo>
                    <a:pt x="84131" y="106793"/>
                  </a:lnTo>
                  <a:lnTo>
                    <a:pt x="91582" y="91892"/>
                  </a:lnTo>
                  <a:lnTo>
                    <a:pt x="99964" y="74817"/>
                  </a:lnTo>
                  <a:lnTo>
                    <a:pt x="114554" y="69540"/>
                  </a:lnTo>
                  <a:lnTo>
                    <a:pt x="129145" y="64262"/>
                  </a:lnTo>
                  <a:lnTo>
                    <a:pt x="140632" y="50603"/>
                  </a:lnTo>
                  <a:lnTo>
                    <a:pt x="140632" y="47498"/>
                  </a:lnTo>
                  <a:lnTo>
                    <a:pt x="136286" y="4004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D7A72A58-EC82-4FB0-B954-F27BFFB9FE48}"/>
                </a:ext>
              </a:extLst>
            </p:cNvPr>
            <p:cNvSpPr/>
            <p:nvPr/>
          </p:nvSpPr>
          <p:spPr>
            <a:xfrm>
              <a:off x="3770306" y="4054891"/>
              <a:ext cx="24836" cy="12418"/>
            </a:xfrm>
            <a:custGeom>
              <a:avLst/>
              <a:gdLst>
                <a:gd name="connsiteX0" fmla="*/ 3104 w 24835"/>
                <a:gd name="connsiteY0" fmla="*/ 12728 h 12417"/>
                <a:gd name="connsiteX1" fmla="*/ 27009 w 24835"/>
                <a:gd name="connsiteY1" fmla="*/ 7451 h 12417"/>
                <a:gd name="connsiteX2" fmla="*/ 27009 w 24835"/>
                <a:gd name="connsiteY2" fmla="*/ 0 h 12417"/>
                <a:gd name="connsiteX3" fmla="*/ 21731 w 24835"/>
                <a:gd name="connsiteY3" fmla="*/ 0 h 12417"/>
                <a:gd name="connsiteX4" fmla="*/ 17695 w 24835"/>
                <a:gd name="connsiteY4" fmla="*/ 0 h 12417"/>
                <a:gd name="connsiteX5" fmla="*/ 14591 w 24835"/>
                <a:gd name="connsiteY5" fmla="*/ 0 h 12417"/>
                <a:gd name="connsiteX6" fmla="*/ 12418 w 24835"/>
                <a:gd name="connsiteY6" fmla="*/ 0 h 12417"/>
                <a:gd name="connsiteX7" fmla="*/ 9313 w 24835"/>
                <a:gd name="connsiteY7" fmla="*/ 0 h 12417"/>
                <a:gd name="connsiteX8" fmla="*/ 5278 w 24835"/>
                <a:gd name="connsiteY8" fmla="*/ 0 h 12417"/>
                <a:gd name="connsiteX9" fmla="*/ 0 w 24835"/>
                <a:gd name="connsiteY9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12417">
                  <a:moveTo>
                    <a:pt x="3104" y="12728"/>
                  </a:moveTo>
                  <a:lnTo>
                    <a:pt x="27009" y="7451"/>
                  </a:lnTo>
                  <a:lnTo>
                    <a:pt x="27009" y="0"/>
                  </a:lnTo>
                  <a:lnTo>
                    <a:pt x="21731" y="0"/>
                  </a:lnTo>
                  <a:lnTo>
                    <a:pt x="17695" y="0"/>
                  </a:lnTo>
                  <a:lnTo>
                    <a:pt x="14591" y="0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527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BB7AE43-9209-4A0F-9278-7418F9FC5A0D}"/>
                </a:ext>
              </a:extLst>
            </p:cNvPr>
            <p:cNvSpPr/>
            <p:nvPr/>
          </p:nvSpPr>
          <p:spPr>
            <a:xfrm>
              <a:off x="3430679" y="4132192"/>
              <a:ext cx="12418" cy="6209"/>
            </a:xfrm>
            <a:custGeom>
              <a:avLst/>
              <a:gdLst>
                <a:gd name="connsiteX0" fmla="*/ 7451 w 12417"/>
                <a:gd name="connsiteY0" fmla="*/ 1863 h 6208"/>
                <a:gd name="connsiteX1" fmla="*/ 3104 w 12417"/>
                <a:gd name="connsiteY1" fmla="*/ 0 h 6208"/>
                <a:gd name="connsiteX2" fmla="*/ 0 w 12417"/>
                <a:gd name="connsiteY2" fmla="*/ 0 h 6208"/>
                <a:gd name="connsiteX3" fmla="*/ 0 w 12417"/>
                <a:gd name="connsiteY3" fmla="*/ 7140 h 6208"/>
                <a:gd name="connsiteX4" fmla="*/ 12728 w 12417"/>
                <a:gd name="connsiteY4" fmla="*/ 7140 h 6208"/>
                <a:gd name="connsiteX5" fmla="*/ 10555 w 12417"/>
                <a:gd name="connsiteY5" fmla="*/ 3104 h 6208"/>
                <a:gd name="connsiteX6" fmla="*/ 8382 w 12417"/>
                <a:gd name="connsiteY6" fmla="*/ 1863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7" h="6208">
                  <a:moveTo>
                    <a:pt x="7451" y="1863"/>
                  </a:moveTo>
                  <a:lnTo>
                    <a:pt x="3104" y="0"/>
                  </a:lnTo>
                  <a:lnTo>
                    <a:pt x="0" y="0"/>
                  </a:lnTo>
                  <a:lnTo>
                    <a:pt x="0" y="7140"/>
                  </a:lnTo>
                  <a:lnTo>
                    <a:pt x="12728" y="7140"/>
                  </a:lnTo>
                  <a:lnTo>
                    <a:pt x="10555" y="3104"/>
                  </a:lnTo>
                  <a:lnTo>
                    <a:pt x="8382" y="186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3C6CC6B-4734-4DB2-8407-44CFA999EEA8}"/>
                </a:ext>
              </a:extLst>
            </p:cNvPr>
            <p:cNvSpPr/>
            <p:nvPr/>
          </p:nvSpPr>
          <p:spPr>
            <a:xfrm>
              <a:off x="3367348" y="4082210"/>
              <a:ext cx="96238" cy="58985"/>
            </a:xfrm>
            <a:custGeom>
              <a:avLst/>
              <a:gdLst>
                <a:gd name="connsiteX0" fmla="*/ 24836 w 96238"/>
                <a:gd name="connsiteY0" fmla="*/ 60537 h 58984"/>
                <a:gd name="connsiteX1" fmla="*/ 35391 w 96238"/>
                <a:gd name="connsiteY1" fmla="*/ 60537 h 58984"/>
                <a:gd name="connsiteX2" fmla="*/ 48740 w 96238"/>
                <a:gd name="connsiteY2" fmla="*/ 57122 h 58984"/>
                <a:gd name="connsiteX3" fmla="*/ 54018 w 96238"/>
                <a:gd name="connsiteY3" fmla="*/ 47809 h 58984"/>
                <a:gd name="connsiteX4" fmla="*/ 56191 w 96238"/>
                <a:gd name="connsiteY4" fmla="*/ 29803 h 58984"/>
                <a:gd name="connsiteX5" fmla="*/ 59295 w 96238"/>
                <a:gd name="connsiteY5" fmla="*/ 32907 h 58984"/>
                <a:gd name="connsiteX6" fmla="*/ 61468 w 96238"/>
                <a:gd name="connsiteY6" fmla="*/ 35080 h 58984"/>
                <a:gd name="connsiteX7" fmla="*/ 64573 w 96238"/>
                <a:gd name="connsiteY7" fmla="*/ 37253 h 58984"/>
                <a:gd name="connsiteX8" fmla="*/ 68608 w 96238"/>
                <a:gd name="connsiteY8" fmla="*/ 39427 h 58984"/>
                <a:gd name="connsiteX9" fmla="*/ 76059 w 96238"/>
                <a:gd name="connsiteY9" fmla="*/ 42531 h 58984"/>
                <a:gd name="connsiteX10" fmla="*/ 79164 w 96238"/>
                <a:gd name="connsiteY10" fmla="*/ 37253 h 58984"/>
                <a:gd name="connsiteX11" fmla="*/ 85373 w 96238"/>
                <a:gd name="connsiteY11" fmla="*/ 32907 h 58984"/>
                <a:gd name="connsiteX12" fmla="*/ 90650 w 96238"/>
                <a:gd name="connsiteY12" fmla="*/ 29803 h 58984"/>
                <a:gd name="connsiteX13" fmla="*/ 95617 w 96238"/>
                <a:gd name="connsiteY13" fmla="*/ 25457 h 58984"/>
                <a:gd name="connsiteX14" fmla="*/ 95617 w 96238"/>
                <a:gd name="connsiteY14" fmla="*/ 22352 h 58984"/>
                <a:gd name="connsiteX15" fmla="*/ 97790 w 96238"/>
                <a:gd name="connsiteY15" fmla="*/ 18006 h 58984"/>
                <a:gd name="connsiteX16" fmla="*/ 95617 w 96238"/>
                <a:gd name="connsiteY16" fmla="*/ 12728 h 58984"/>
                <a:gd name="connsiteX17" fmla="*/ 95617 w 96238"/>
                <a:gd name="connsiteY17" fmla="*/ 7451 h 58984"/>
                <a:gd name="connsiteX18" fmla="*/ 95617 w 96238"/>
                <a:gd name="connsiteY18" fmla="*/ 0 h 58984"/>
                <a:gd name="connsiteX19" fmla="*/ 66435 w 96238"/>
                <a:gd name="connsiteY19" fmla="*/ 7451 h 58984"/>
                <a:gd name="connsiteX20" fmla="*/ 41600 w 96238"/>
                <a:gd name="connsiteY20" fmla="*/ 18006 h 58984"/>
                <a:gd name="connsiteX21" fmla="*/ 19558 w 96238"/>
                <a:gd name="connsiteY21" fmla="*/ 31976 h 58984"/>
                <a:gd name="connsiteX22" fmla="*/ 0 w 96238"/>
                <a:gd name="connsiteY22" fmla="*/ 45636 h 58984"/>
                <a:gd name="connsiteX23" fmla="*/ 0 w 96238"/>
                <a:gd name="connsiteY23" fmla="*/ 60537 h 58984"/>
                <a:gd name="connsiteX24" fmla="*/ 13349 w 96238"/>
                <a:gd name="connsiteY24" fmla="*/ 60537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6238" h="58984">
                  <a:moveTo>
                    <a:pt x="24836" y="60537"/>
                  </a:moveTo>
                  <a:lnTo>
                    <a:pt x="35391" y="60537"/>
                  </a:lnTo>
                  <a:lnTo>
                    <a:pt x="48740" y="57122"/>
                  </a:lnTo>
                  <a:lnTo>
                    <a:pt x="54018" y="47809"/>
                  </a:lnTo>
                  <a:lnTo>
                    <a:pt x="56191" y="29803"/>
                  </a:lnTo>
                  <a:lnTo>
                    <a:pt x="59295" y="32907"/>
                  </a:lnTo>
                  <a:lnTo>
                    <a:pt x="61468" y="35080"/>
                  </a:lnTo>
                  <a:lnTo>
                    <a:pt x="64573" y="37253"/>
                  </a:lnTo>
                  <a:lnTo>
                    <a:pt x="68608" y="39427"/>
                  </a:lnTo>
                  <a:lnTo>
                    <a:pt x="76059" y="42531"/>
                  </a:lnTo>
                  <a:lnTo>
                    <a:pt x="79164" y="37253"/>
                  </a:lnTo>
                  <a:lnTo>
                    <a:pt x="85373" y="32907"/>
                  </a:lnTo>
                  <a:lnTo>
                    <a:pt x="90650" y="29803"/>
                  </a:lnTo>
                  <a:lnTo>
                    <a:pt x="95617" y="25457"/>
                  </a:lnTo>
                  <a:lnTo>
                    <a:pt x="95617" y="22352"/>
                  </a:lnTo>
                  <a:lnTo>
                    <a:pt x="97790" y="18006"/>
                  </a:lnTo>
                  <a:lnTo>
                    <a:pt x="95617" y="12728"/>
                  </a:lnTo>
                  <a:lnTo>
                    <a:pt x="95617" y="7451"/>
                  </a:lnTo>
                  <a:lnTo>
                    <a:pt x="95617" y="0"/>
                  </a:lnTo>
                  <a:lnTo>
                    <a:pt x="66435" y="7451"/>
                  </a:lnTo>
                  <a:lnTo>
                    <a:pt x="41600" y="18006"/>
                  </a:lnTo>
                  <a:lnTo>
                    <a:pt x="19558" y="31976"/>
                  </a:lnTo>
                  <a:lnTo>
                    <a:pt x="0" y="45636"/>
                  </a:lnTo>
                  <a:lnTo>
                    <a:pt x="0" y="60537"/>
                  </a:lnTo>
                  <a:lnTo>
                    <a:pt x="13349" y="605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6279FF9-6B30-4FDD-BE0F-EEB4DD74E800}"/>
                </a:ext>
              </a:extLst>
            </p:cNvPr>
            <p:cNvSpPr/>
            <p:nvPr/>
          </p:nvSpPr>
          <p:spPr>
            <a:xfrm>
              <a:off x="3502702" y="4062342"/>
              <a:ext cx="43462" cy="27940"/>
            </a:xfrm>
            <a:custGeom>
              <a:avLst/>
              <a:gdLst>
                <a:gd name="connsiteX0" fmla="*/ 4036 w 43462"/>
                <a:gd name="connsiteY0" fmla="*/ 25146 h 27940"/>
                <a:gd name="connsiteX1" fmla="*/ 7140 w 43462"/>
                <a:gd name="connsiteY1" fmla="*/ 29492 h 27940"/>
                <a:gd name="connsiteX2" fmla="*/ 13349 w 43462"/>
                <a:gd name="connsiteY2" fmla="*/ 30734 h 27940"/>
                <a:gd name="connsiteX3" fmla="*/ 16454 w 43462"/>
                <a:gd name="connsiteY3" fmla="*/ 30734 h 27940"/>
                <a:gd name="connsiteX4" fmla="*/ 21731 w 43462"/>
                <a:gd name="connsiteY4" fmla="*/ 29492 h 27940"/>
                <a:gd name="connsiteX5" fmla="*/ 27940 w 43462"/>
                <a:gd name="connsiteY5" fmla="*/ 25146 h 27940"/>
                <a:gd name="connsiteX6" fmla="*/ 33218 w 43462"/>
                <a:gd name="connsiteY6" fmla="*/ 19869 h 27940"/>
                <a:gd name="connsiteX7" fmla="*/ 36322 w 43462"/>
                <a:gd name="connsiteY7" fmla="*/ 15833 h 27940"/>
                <a:gd name="connsiteX8" fmla="*/ 40668 w 43462"/>
                <a:gd name="connsiteY8" fmla="*/ 10555 h 27940"/>
                <a:gd name="connsiteX9" fmla="*/ 43773 w 43462"/>
                <a:gd name="connsiteY9" fmla="*/ 5278 h 27940"/>
                <a:gd name="connsiteX10" fmla="*/ 38495 w 43462"/>
                <a:gd name="connsiteY10" fmla="*/ 3104 h 27940"/>
                <a:gd name="connsiteX11" fmla="*/ 31045 w 43462"/>
                <a:gd name="connsiteY11" fmla="*/ 931 h 27940"/>
                <a:gd name="connsiteX12" fmla="*/ 23904 w 43462"/>
                <a:gd name="connsiteY12" fmla="*/ 931 h 27940"/>
                <a:gd name="connsiteX13" fmla="*/ 14591 w 43462"/>
                <a:gd name="connsiteY13" fmla="*/ 0 h 27940"/>
                <a:gd name="connsiteX14" fmla="*/ 7140 w 43462"/>
                <a:gd name="connsiteY14" fmla="*/ 7451 h 27940"/>
                <a:gd name="connsiteX15" fmla="*/ 0 w 43462"/>
                <a:gd name="connsiteY15" fmla="*/ 12728 h 27940"/>
                <a:gd name="connsiteX16" fmla="*/ 0 w 43462"/>
                <a:gd name="connsiteY16" fmla="*/ 18006 h 27940"/>
                <a:gd name="connsiteX17" fmla="*/ 1863 w 43462"/>
                <a:gd name="connsiteY17" fmla="*/ 22042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3462" h="27940">
                  <a:moveTo>
                    <a:pt x="4036" y="25146"/>
                  </a:moveTo>
                  <a:lnTo>
                    <a:pt x="7140" y="29492"/>
                  </a:lnTo>
                  <a:lnTo>
                    <a:pt x="13349" y="30734"/>
                  </a:lnTo>
                  <a:lnTo>
                    <a:pt x="16454" y="30734"/>
                  </a:lnTo>
                  <a:lnTo>
                    <a:pt x="21731" y="29492"/>
                  </a:lnTo>
                  <a:lnTo>
                    <a:pt x="27940" y="25146"/>
                  </a:lnTo>
                  <a:lnTo>
                    <a:pt x="33218" y="19869"/>
                  </a:lnTo>
                  <a:lnTo>
                    <a:pt x="36322" y="15833"/>
                  </a:lnTo>
                  <a:lnTo>
                    <a:pt x="40668" y="10555"/>
                  </a:lnTo>
                  <a:lnTo>
                    <a:pt x="43773" y="5278"/>
                  </a:lnTo>
                  <a:lnTo>
                    <a:pt x="38495" y="3104"/>
                  </a:lnTo>
                  <a:lnTo>
                    <a:pt x="31045" y="931"/>
                  </a:lnTo>
                  <a:lnTo>
                    <a:pt x="23904" y="931"/>
                  </a:lnTo>
                  <a:lnTo>
                    <a:pt x="14591" y="0"/>
                  </a:lnTo>
                  <a:lnTo>
                    <a:pt x="7140" y="7451"/>
                  </a:lnTo>
                  <a:lnTo>
                    <a:pt x="0" y="12728"/>
                  </a:lnTo>
                  <a:lnTo>
                    <a:pt x="0" y="18006"/>
                  </a:lnTo>
                  <a:lnTo>
                    <a:pt x="1863" y="2204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469867E-B099-4E00-A171-53A09F445E03}"/>
                </a:ext>
              </a:extLst>
            </p:cNvPr>
            <p:cNvSpPr/>
            <p:nvPr/>
          </p:nvSpPr>
          <p:spPr>
            <a:xfrm>
              <a:off x="5862400" y="4041231"/>
              <a:ext cx="260774" cy="310446"/>
            </a:xfrm>
            <a:custGeom>
              <a:avLst/>
              <a:gdLst>
                <a:gd name="connsiteX0" fmla="*/ 16454 w 260774"/>
                <a:gd name="connsiteY0" fmla="*/ 264189 h 310445"/>
                <a:gd name="connsiteX1" fmla="*/ 24836 w 260774"/>
                <a:gd name="connsiteY1" fmla="*/ 273813 h 310445"/>
                <a:gd name="connsiteX2" fmla="*/ 34149 w 260774"/>
                <a:gd name="connsiteY2" fmla="*/ 286541 h 310445"/>
                <a:gd name="connsiteX3" fmla="*/ 39427 w 260774"/>
                <a:gd name="connsiteY3" fmla="*/ 301443 h 310445"/>
                <a:gd name="connsiteX4" fmla="*/ 56191 w 260774"/>
                <a:gd name="connsiteY4" fmla="*/ 304547 h 310445"/>
                <a:gd name="connsiteX5" fmla="*/ 70782 w 260774"/>
                <a:gd name="connsiteY5" fmla="*/ 310756 h 310445"/>
                <a:gd name="connsiteX6" fmla="*/ 74818 w 260774"/>
                <a:gd name="connsiteY6" fmla="*/ 301443 h 310445"/>
                <a:gd name="connsiteX7" fmla="*/ 80095 w 260774"/>
                <a:gd name="connsiteY7" fmla="*/ 301443 h 310445"/>
                <a:gd name="connsiteX8" fmla="*/ 80095 w 260774"/>
                <a:gd name="connsiteY8" fmla="*/ 297097 h 310445"/>
                <a:gd name="connsiteX9" fmla="*/ 68609 w 260774"/>
                <a:gd name="connsiteY9" fmla="*/ 288715 h 310445"/>
                <a:gd name="connsiteX10" fmla="*/ 60226 w 260774"/>
                <a:gd name="connsiteY10" fmla="*/ 276918 h 310445"/>
                <a:gd name="connsiteX11" fmla="*/ 53086 w 260774"/>
                <a:gd name="connsiteY11" fmla="*/ 266362 h 310445"/>
                <a:gd name="connsiteX12" fmla="*/ 50913 w 260774"/>
                <a:gd name="connsiteY12" fmla="*/ 257049 h 310445"/>
                <a:gd name="connsiteX13" fmla="*/ 56191 w 260774"/>
                <a:gd name="connsiteY13" fmla="*/ 229419 h 310445"/>
                <a:gd name="connsiteX14" fmla="*/ 67677 w 260774"/>
                <a:gd name="connsiteY14" fmla="*/ 199927 h 310445"/>
                <a:gd name="connsiteX15" fmla="*/ 83199 w 260774"/>
                <a:gd name="connsiteY15" fmla="*/ 170124 h 310445"/>
                <a:gd name="connsiteX16" fmla="*/ 104000 w 260774"/>
                <a:gd name="connsiteY16" fmla="*/ 140632 h 310445"/>
                <a:gd name="connsiteX17" fmla="*/ 124799 w 260774"/>
                <a:gd name="connsiteY17" fmla="*/ 115175 h 310445"/>
                <a:gd name="connsiteX18" fmla="*/ 145599 w 260774"/>
                <a:gd name="connsiteY18" fmla="*/ 92823 h 310445"/>
                <a:gd name="connsiteX19" fmla="*/ 163295 w 260774"/>
                <a:gd name="connsiteY19" fmla="*/ 78232 h 310445"/>
                <a:gd name="connsiteX20" fmla="*/ 180059 w 260774"/>
                <a:gd name="connsiteY20" fmla="*/ 70782 h 310445"/>
                <a:gd name="connsiteX21" fmla="*/ 197754 w 260774"/>
                <a:gd name="connsiteY21" fmla="*/ 63331 h 310445"/>
                <a:gd name="connsiteX22" fmla="*/ 217623 w 260774"/>
                <a:gd name="connsiteY22" fmla="*/ 55880 h 310445"/>
                <a:gd name="connsiteX23" fmla="*/ 234076 w 260774"/>
                <a:gd name="connsiteY23" fmla="*/ 46256 h 310445"/>
                <a:gd name="connsiteX24" fmla="*/ 248667 w 260774"/>
                <a:gd name="connsiteY24" fmla="*/ 35701 h 310445"/>
                <a:gd name="connsiteX25" fmla="*/ 260154 w 260774"/>
                <a:gd name="connsiteY25" fmla="*/ 21110 h 310445"/>
                <a:gd name="connsiteX26" fmla="*/ 261395 w 260774"/>
                <a:gd name="connsiteY26" fmla="*/ 18937 h 310445"/>
                <a:gd name="connsiteX27" fmla="*/ 261395 w 260774"/>
                <a:gd name="connsiteY27" fmla="*/ 16764 h 310445"/>
                <a:gd name="connsiteX28" fmla="*/ 263258 w 260774"/>
                <a:gd name="connsiteY28" fmla="*/ 13660 h 310445"/>
                <a:gd name="connsiteX29" fmla="*/ 260154 w 260774"/>
                <a:gd name="connsiteY29" fmla="*/ 9313 h 310445"/>
                <a:gd name="connsiteX30" fmla="*/ 258291 w 260774"/>
                <a:gd name="connsiteY30" fmla="*/ 6209 h 310445"/>
                <a:gd name="connsiteX31" fmla="*/ 253945 w 260774"/>
                <a:gd name="connsiteY31" fmla="*/ 1863 h 310445"/>
                <a:gd name="connsiteX32" fmla="*/ 236249 w 260774"/>
                <a:gd name="connsiteY32" fmla="*/ 0 h 310445"/>
                <a:gd name="connsiteX33" fmla="*/ 223832 w 260774"/>
                <a:gd name="connsiteY33" fmla="*/ 4036 h 310445"/>
                <a:gd name="connsiteX34" fmla="*/ 216381 w 260774"/>
                <a:gd name="connsiteY34" fmla="*/ 7140 h 310445"/>
                <a:gd name="connsiteX35" fmla="*/ 210172 w 260774"/>
                <a:gd name="connsiteY35" fmla="*/ 11486 h 310445"/>
                <a:gd name="connsiteX36" fmla="*/ 205205 w 260774"/>
                <a:gd name="connsiteY36" fmla="*/ 18937 h 310445"/>
                <a:gd name="connsiteX37" fmla="*/ 197754 w 260774"/>
                <a:gd name="connsiteY37" fmla="*/ 24215 h 310445"/>
                <a:gd name="connsiteX38" fmla="*/ 187199 w 260774"/>
                <a:gd name="connsiteY38" fmla="*/ 29492 h 310445"/>
                <a:gd name="connsiteX39" fmla="*/ 153981 w 260774"/>
                <a:gd name="connsiteY39" fmla="*/ 29492 h 310445"/>
                <a:gd name="connsiteX40" fmla="*/ 134113 w 260774"/>
                <a:gd name="connsiteY40" fmla="*/ 39116 h 310445"/>
                <a:gd name="connsiteX41" fmla="*/ 110208 w 260774"/>
                <a:gd name="connsiteY41" fmla="*/ 51844 h 310445"/>
                <a:gd name="connsiteX42" fmla="*/ 87235 w 260774"/>
                <a:gd name="connsiteY42" fmla="*/ 68609 h 310445"/>
                <a:gd name="connsiteX43" fmla="*/ 68609 w 260774"/>
                <a:gd name="connsiteY43" fmla="*/ 85683 h 310445"/>
                <a:gd name="connsiteX44" fmla="*/ 54017 w 260774"/>
                <a:gd name="connsiteY44" fmla="*/ 101516 h 310445"/>
                <a:gd name="connsiteX45" fmla="*/ 53086 w 260774"/>
                <a:gd name="connsiteY45" fmla="*/ 107725 h 310445"/>
                <a:gd name="connsiteX46" fmla="*/ 53086 w 260774"/>
                <a:gd name="connsiteY46" fmla="*/ 110829 h 310445"/>
                <a:gd name="connsiteX47" fmla="*/ 53086 w 260774"/>
                <a:gd name="connsiteY47" fmla="*/ 116107 h 310445"/>
                <a:gd name="connsiteX48" fmla="*/ 54017 w 260774"/>
                <a:gd name="connsiteY48" fmla="*/ 118280 h 310445"/>
                <a:gd name="connsiteX49" fmla="*/ 54017 w 260774"/>
                <a:gd name="connsiteY49" fmla="*/ 122626 h 310445"/>
                <a:gd name="connsiteX50" fmla="*/ 56191 w 260774"/>
                <a:gd name="connsiteY50" fmla="*/ 127904 h 310445"/>
                <a:gd name="connsiteX51" fmla="*/ 54017 w 260774"/>
                <a:gd name="connsiteY51" fmla="*/ 131008 h 310445"/>
                <a:gd name="connsiteX52" fmla="*/ 48740 w 260774"/>
                <a:gd name="connsiteY52" fmla="*/ 144668 h 310445"/>
                <a:gd name="connsiteX53" fmla="*/ 39427 w 260774"/>
                <a:gd name="connsiteY53" fmla="*/ 153360 h 310445"/>
                <a:gd name="connsiteX54" fmla="*/ 31045 w 260774"/>
                <a:gd name="connsiteY54" fmla="*/ 162674 h 310445"/>
                <a:gd name="connsiteX55" fmla="*/ 31045 w 260774"/>
                <a:gd name="connsiteY55" fmla="*/ 164847 h 310445"/>
                <a:gd name="connsiteX56" fmla="*/ 31045 w 260774"/>
                <a:gd name="connsiteY56" fmla="*/ 167020 h 310445"/>
                <a:gd name="connsiteX57" fmla="*/ 32286 w 260774"/>
                <a:gd name="connsiteY57" fmla="*/ 167020 h 310445"/>
                <a:gd name="connsiteX58" fmla="*/ 32286 w 260774"/>
                <a:gd name="connsiteY58" fmla="*/ 167951 h 310445"/>
                <a:gd name="connsiteX59" fmla="*/ 36322 w 260774"/>
                <a:gd name="connsiteY59" fmla="*/ 170124 h 310445"/>
                <a:gd name="connsiteX60" fmla="*/ 39427 w 260774"/>
                <a:gd name="connsiteY60" fmla="*/ 172297 h 310445"/>
                <a:gd name="connsiteX61" fmla="*/ 34149 w 260774"/>
                <a:gd name="connsiteY61" fmla="*/ 182853 h 310445"/>
                <a:gd name="connsiteX62" fmla="*/ 27009 w 260774"/>
                <a:gd name="connsiteY62" fmla="*/ 190303 h 310445"/>
                <a:gd name="connsiteX63" fmla="*/ 19558 w 260774"/>
                <a:gd name="connsiteY63" fmla="*/ 195581 h 310445"/>
                <a:gd name="connsiteX64" fmla="*/ 14591 w 260774"/>
                <a:gd name="connsiteY64" fmla="*/ 205205 h 310445"/>
                <a:gd name="connsiteX65" fmla="*/ 12418 w 260774"/>
                <a:gd name="connsiteY65" fmla="*/ 212345 h 310445"/>
                <a:gd name="connsiteX66" fmla="*/ 14591 w 260774"/>
                <a:gd name="connsiteY66" fmla="*/ 219796 h 310445"/>
                <a:gd name="connsiteX67" fmla="*/ 16454 w 260774"/>
                <a:gd name="connsiteY67" fmla="*/ 224142 h 310445"/>
                <a:gd name="connsiteX68" fmla="*/ 16454 w 260774"/>
                <a:gd name="connsiteY68" fmla="*/ 229419 h 310445"/>
                <a:gd name="connsiteX69" fmla="*/ 10245 w 260774"/>
                <a:gd name="connsiteY69" fmla="*/ 232524 h 310445"/>
                <a:gd name="connsiteX70" fmla="*/ 0 w 260774"/>
                <a:gd name="connsiteY70" fmla="*/ 239975 h 310445"/>
                <a:gd name="connsiteX71" fmla="*/ 7140 w 260774"/>
                <a:gd name="connsiteY71" fmla="*/ 254876 h 310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</a:cxnLst>
              <a:rect l="l" t="t" r="r" b="b"/>
              <a:pathLst>
                <a:path w="260774" h="310445">
                  <a:moveTo>
                    <a:pt x="16454" y="264189"/>
                  </a:moveTo>
                  <a:lnTo>
                    <a:pt x="24836" y="273813"/>
                  </a:lnTo>
                  <a:lnTo>
                    <a:pt x="34149" y="286541"/>
                  </a:lnTo>
                  <a:lnTo>
                    <a:pt x="39427" y="301443"/>
                  </a:lnTo>
                  <a:lnTo>
                    <a:pt x="56191" y="304547"/>
                  </a:lnTo>
                  <a:lnTo>
                    <a:pt x="70782" y="310756"/>
                  </a:lnTo>
                  <a:lnTo>
                    <a:pt x="74818" y="301443"/>
                  </a:lnTo>
                  <a:lnTo>
                    <a:pt x="80095" y="301443"/>
                  </a:lnTo>
                  <a:lnTo>
                    <a:pt x="80095" y="297097"/>
                  </a:lnTo>
                  <a:lnTo>
                    <a:pt x="68609" y="288715"/>
                  </a:lnTo>
                  <a:lnTo>
                    <a:pt x="60226" y="276918"/>
                  </a:lnTo>
                  <a:lnTo>
                    <a:pt x="53086" y="266362"/>
                  </a:lnTo>
                  <a:lnTo>
                    <a:pt x="50913" y="257049"/>
                  </a:lnTo>
                  <a:lnTo>
                    <a:pt x="56191" y="229419"/>
                  </a:lnTo>
                  <a:lnTo>
                    <a:pt x="67677" y="199927"/>
                  </a:lnTo>
                  <a:lnTo>
                    <a:pt x="83199" y="170124"/>
                  </a:lnTo>
                  <a:lnTo>
                    <a:pt x="104000" y="140632"/>
                  </a:lnTo>
                  <a:lnTo>
                    <a:pt x="124799" y="115175"/>
                  </a:lnTo>
                  <a:lnTo>
                    <a:pt x="145599" y="92823"/>
                  </a:lnTo>
                  <a:lnTo>
                    <a:pt x="163295" y="78232"/>
                  </a:lnTo>
                  <a:lnTo>
                    <a:pt x="180059" y="70782"/>
                  </a:lnTo>
                  <a:lnTo>
                    <a:pt x="197754" y="63331"/>
                  </a:lnTo>
                  <a:lnTo>
                    <a:pt x="217623" y="55880"/>
                  </a:lnTo>
                  <a:lnTo>
                    <a:pt x="234076" y="46256"/>
                  </a:lnTo>
                  <a:lnTo>
                    <a:pt x="248667" y="35701"/>
                  </a:lnTo>
                  <a:lnTo>
                    <a:pt x="260154" y="21110"/>
                  </a:lnTo>
                  <a:lnTo>
                    <a:pt x="261395" y="18937"/>
                  </a:lnTo>
                  <a:lnTo>
                    <a:pt x="261395" y="16764"/>
                  </a:lnTo>
                  <a:lnTo>
                    <a:pt x="263258" y="13660"/>
                  </a:lnTo>
                  <a:lnTo>
                    <a:pt x="260154" y="9313"/>
                  </a:lnTo>
                  <a:lnTo>
                    <a:pt x="258291" y="6209"/>
                  </a:lnTo>
                  <a:lnTo>
                    <a:pt x="253945" y="1863"/>
                  </a:lnTo>
                  <a:lnTo>
                    <a:pt x="236249" y="0"/>
                  </a:lnTo>
                  <a:lnTo>
                    <a:pt x="223832" y="4036"/>
                  </a:lnTo>
                  <a:lnTo>
                    <a:pt x="216381" y="7140"/>
                  </a:lnTo>
                  <a:lnTo>
                    <a:pt x="210172" y="11486"/>
                  </a:lnTo>
                  <a:lnTo>
                    <a:pt x="205205" y="18937"/>
                  </a:lnTo>
                  <a:lnTo>
                    <a:pt x="197754" y="24215"/>
                  </a:lnTo>
                  <a:lnTo>
                    <a:pt x="187199" y="29492"/>
                  </a:lnTo>
                  <a:lnTo>
                    <a:pt x="153981" y="29492"/>
                  </a:lnTo>
                  <a:lnTo>
                    <a:pt x="134113" y="39116"/>
                  </a:lnTo>
                  <a:lnTo>
                    <a:pt x="110208" y="51844"/>
                  </a:lnTo>
                  <a:lnTo>
                    <a:pt x="87235" y="68609"/>
                  </a:lnTo>
                  <a:lnTo>
                    <a:pt x="68609" y="85683"/>
                  </a:lnTo>
                  <a:lnTo>
                    <a:pt x="54017" y="101516"/>
                  </a:lnTo>
                  <a:lnTo>
                    <a:pt x="53086" y="107725"/>
                  </a:lnTo>
                  <a:lnTo>
                    <a:pt x="53086" y="110829"/>
                  </a:lnTo>
                  <a:lnTo>
                    <a:pt x="53086" y="116107"/>
                  </a:lnTo>
                  <a:lnTo>
                    <a:pt x="54017" y="118280"/>
                  </a:lnTo>
                  <a:lnTo>
                    <a:pt x="54017" y="122626"/>
                  </a:lnTo>
                  <a:lnTo>
                    <a:pt x="56191" y="127904"/>
                  </a:lnTo>
                  <a:lnTo>
                    <a:pt x="54017" y="131008"/>
                  </a:lnTo>
                  <a:lnTo>
                    <a:pt x="48740" y="144668"/>
                  </a:lnTo>
                  <a:lnTo>
                    <a:pt x="39427" y="153360"/>
                  </a:lnTo>
                  <a:lnTo>
                    <a:pt x="31045" y="162674"/>
                  </a:lnTo>
                  <a:lnTo>
                    <a:pt x="31045" y="164847"/>
                  </a:lnTo>
                  <a:lnTo>
                    <a:pt x="31045" y="167020"/>
                  </a:lnTo>
                  <a:lnTo>
                    <a:pt x="32286" y="167020"/>
                  </a:lnTo>
                  <a:lnTo>
                    <a:pt x="32286" y="167951"/>
                  </a:lnTo>
                  <a:lnTo>
                    <a:pt x="36322" y="170124"/>
                  </a:lnTo>
                  <a:lnTo>
                    <a:pt x="39427" y="172297"/>
                  </a:lnTo>
                  <a:lnTo>
                    <a:pt x="34149" y="182853"/>
                  </a:lnTo>
                  <a:lnTo>
                    <a:pt x="27009" y="190303"/>
                  </a:lnTo>
                  <a:lnTo>
                    <a:pt x="19558" y="195581"/>
                  </a:lnTo>
                  <a:lnTo>
                    <a:pt x="14591" y="205205"/>
                  </a:lnTo>
                  <a:lnTo>
                    <a:pt x="12418" y="212345"/>
                  </a:lnTo>
                  <a:lnTo>
                    <a:pt x="14591" y="219796"/>
                  </a:lnTo>
                  <a:lnTo>
                    <a:pt x="16454" y="224142"/>
                  </a:lnTo>
                  <a:lnTo>
                    <a:pt x="16454" y="229419"/>
                  </a:lnTo>
                  <a:lnTo>
                    <a:pt x="10245" y="232524"/>
                  </a:lnTo>
                  <a:lnTo>
                    <a:pt x="0" y="239975"/>
                  </a:lnTo>
                  <a:lnTo>
                    <a:pt x="7140" y="2548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6C6343-1B5C-4A4C-82F3-6595776854C1}"/>
                </a:ext>
              </a:extLst>
            </p:cNvPr>
            <p:cNvSpPr/>
            <p:nvPr/>
          </p:nvSpPr>
          <p:spPr>
            <a:xfrm>
              <a:off x="7125604" y="4179690"/>
              <a:ext cx="15522" cy="12418"/>
            </a:xfrm>
            <a:custGeom>
              <a:avLst/>
              <a:gdLst>
                <a:gd name="connsiteX0" fmla="*/ 0 w 15522"/>
                <a:gd name="connsiteY0" fmla="*/ 13660 h 12417"/>
                <a:gd name="connsiteX1" fmla="*/ 16454 w 15522"/>
                <a:gd name="connsiteY1" fmla="*/ 13660 h 12417"/>
                <a:gd name="connsiteX2" fmla="*/ 16454 w 15522"/>
                <a:gd name="connsiteY2" fmla="*/ 6209 h 12417"/>
                <a:gd name="connsiteX3" fmla="*/ 4036 w 15522"/>
                <a:gd name="connsiteY3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12417">
                  <a:moveTo>
                    <a:pt x="0" y="13660"/>
                  </a:moveTo>
                  <a:lnTo>
                    <a:pt x="16454" y="13660"/>
                  </a:lnTo>
                  <a:lnTo>
                    <a:pt x="16454" y="6209"/>
                  </a:lnTo>
                  <a:lnTo>
                    <a:pt x="403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7A7F1E2-071C-4247-A077-D8E5A7F994ED}"/>
                </a:ext>
              </a:extLst>
            </p:cNvPr>
            <p:cNvSpPr/>
            <p:nvPr/>
          </p:nvSpPr>
          <p:spPr>
            <a:xfrm>
              <a:off x="3826497" y="4062342"/>
              <a:ext cx="15522" cy="6209"/>
            </a:xfrm>
            <a:custGeom>
              <a:avLst/>
              <a:gdLst>
                <a:gd name="connsiteX0" fmla="*/ 0 w 15522"/>
                <a:gd name="connsiteY0" fmla="*/ 0 h 6208"/>
                <a:gd name="connsiteX1" fmla="*/ 16764 w 15522"/>
                <a:gd name="connsiteY1" fmla="*/ 0 h 6208"/>
                <a:gd name="connsiteX2" fmla="*/ 16764 w 15522"/>
                <a:gd name="connsiteY2" fmla="*/ 8382 h 6208"/>
                <a:gd name="connsiteX3" fmla="*/ 0 w 15522"/>
                <a:gd name="connsiteY3" fmla="*/ 8382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522" h="6208">
                  <a:moveTo>
                    <a:pt x="0" y="0"/>
                  </a:moveTo>
                  <a:lnTo>
                    <a:pt x="16764" y="0"/>
                  </a:lnTo>
                  <a:lnTo>
                    <a:pt x="16764" y="8382"/>
                  </a:lnTo>
                  <a:lnTo>
                    <a:pt x="0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7EFE166-25EC-45D2-AA54-D907138CB57D}"/>
                </a:ext>
              </a:extLst>
            </p:cNvPr>
            <p:cNvSpPr/>
            <p:nvPr/>
          </p:nvSpPr>
          <p:spPr>
            <a:xfrm>
              <a:off x="7212839" y="4119464"/>
              <a:ext cx="71403" cy="49671"/>
            </a:xfrm>
            <a:custGeom>
              <a:avLst/>
              <a:gdLst>
                <a:gd name="connsiteX0" fmla="*/ 27009 w 71402"/>
                <a:gd name="connsiteY0" fmla="*/ 37874 h 49671"/>
                <a:gd name="connsiteX1" fmla="*/ 49050 w 71402"/>
                <a:gd name="connsiteY1" fmla="*/ 45325 h 49671"/>
                <a:gd name="connsiteX2" fmla="*/ 72955 w 71402"/>
                <a:gd name="connsiteY2" fmla="*/ 49671 h 49671"/>
                <a:gd name="connsiteX3" fmla="*/ 68919 w 71402"/>
                <a:gd name="connsiteY3" fmla="*/ 32597 h 49671"/>
                <a:gd name="connsiteX4" fmla="*/ 61468 w 71402"/>
                <a:gd name="connsiteY4" fmla="*/ 19869 h 49671"/>
                <a:gd name="connsiteX5" fmla="*/ 51224 w 71402"/>
                <a:gd name="connsiteY5" fmla="*/ 10555 h 49671"/>
                <a:gd name="connsiteX6" fmla="*/ 36632 w 71402"/>
                <a:gd name="connsiteY6" fmla="*/ 5278 h 49671"/>
                <a:gd name="connsiteX7" fmla="*/ 19868 w 71402"/>
                <a:gd name="connsiteY7" fmla="*/ 2173 h 49671"/>
                <a:gd name="connsiteX8" fmla="*/ 3104 w 71402"/>
                <a:gd name="connsiteY8" fmla="*/ 0 h 49671"/>
                <a:gd name="connsiteX9" fmla="*/ 3104 w 71402"/>
                <a:gd name="connsiteY9" fmla="*/ 3104 h 49671"/>
                <a:gd name="connsiteX10" fmla="*/ 3104 w 71402"/>
                <a:gd name="connsiteY10" fmla="*/ 7451 h 49671"/>
                <a:gd name="connsiteX11" fmla="*/ 2173 w 71402"/>
                <a:gd name="connsiteY11" fmla="*/ 8382 h 49671"/>
                <a:gd name="connsiteX12" fmla="*/ 2173 w 71402"/>
                <a:gd name="connsiteY12" fmla="*/ 10555 h 49671"/>
                <a:gd name="connsiteX13" fmla="*/ 0 w 71402"/>
                <a:gd name="connsiteY13" fmla="*/ 12728 h 49671"/>
                <a:gd name="connsiteX14" fmla="*/ 10555 w 71402"/>
                <a:gd name="connsiteY14" fmla="*/ 27319 h 496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02" h="49671">
                  <a:moveTo>
                    <a:pt x="27009" y="37874"/>
                  </a:moveTo>
                  <a:lnTo>
                    <a:pt x="49050" y="45325"/>
                  </a:lnTo>
                  <a:lnTo>
                    <a:pt x="72955" y="49671"/>
                  </a:lnTo>
                  <a:lnTo>
                    <a:pt x="68919" y="32597"/>
                  </a:lnTo>
                  <a:lnTo>
                    <a:pt x="61468" y="19869"/>
                  </a:lnTo>
                  <a:lnTo>
                    <a:pt x="51224" y="10555"/>
                  </a:lnTo>
                  <a:lnTo>
                    <a:pt x="36632" y="5278"/>
                  </a:lnTo>
                  <a:lnTo>
                    <a:pt x="19868" y="2173"/>
                  </a:lnTo>
                  <a:lnTo>
                    <a:pt x="3104" y="0"/>
                  </a:lnTo>
                  <a:lnTo>
                    <a:pt x="3104" y="3104"/>
                  </a:lnTo>
                  <a:lnTo>
                    <a:pt x="3104" y="7451"/>
                  </a:lnTo>
                  <a:lnTo>
                    <a:pt x="2173" y="8382"/>
                  </a:lnTo>
                  <a:lnTo>
                    <a:pt x="2173" y="10555"/>
                  </a:lnTo>
                  <a:lnTo>
                    <a:pt x="0" y="12728"/>
                  </a:lnTo>
                  <a:lnTo>
                    <a:pt x="10555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3D7AB86-D07F-4E71-A2AF-A0A722345CB7}"/>
                </a:ext>
              </a:extLst>
            </p:cNvPr>
            <p:cNvSpPr/>
            <p:nvPr/>
          </p:nvSpPr>
          <p:spPr>
            <a:xfrm>
              <a:off x="7085867" y="4082210"/>
              <a:ext cx="108656" cy="80716"/>
            </a:xfrm>
            <a:custGeom>
              <a:avLst/>
              <a:gdLst>
                <a:gd name="connsiteX0" fmla="*/ 14591 w 108656"/>
                <a:gd name="connsiteY0" fmla="*/ 72023 h 80715"/>
                <a:gd name="connsiteX1" fmla="*/ 27009 w 108656"/>
                <a:gd name="connsiteY1" fmla="*/ 82579 h 80715"/>
                <a:gd name="connsiteX2" fmla="*/ 32286 w 108656"/>
                <a:gd name="connsiteY2" fmla="*/ 81647 h 80715"/>
                <a:gd name="connsiteX3" fmla="*/ 43773 w 108656"/>
                <a:gd name="connsiteY3" fmla="*/ 79474 h 80715"/>
                <a:gd name="connsiteX4" fmla="*/ 58364 w 108656"/>
                <a:gd name="connsiteY4" fmla="*/ 77301 h 80715"/>
                <a:gd name="connsiteX5" fmla="*/ 76059 w 108656"/>
                <a:gd name="connsiteY5" fmla="*/ 75128 h 80715"/>
                <a:gd name="connsiteX6" fmla="*/ 93754 w 108656"/>
                <a:gd name="connsiteY6" fmla="*/ 74197 h 80715"/>
                <a:gd name="connsiteX7" fmla="*/ 107414 w 108656"/>
                <a:gd name="connsiteY7" fmla="*/ 74197 h 80715"/>
                <a:gd name="connsiteX8" fmla="*/ 108346 w 108656"/>
                <a:gd name="connsiteY8" fmla="*/ 72023 h 80715"/>
                <a:gd name="connsiteX9" fmla="*/ 110519 w 108656"/>
                <a:gd name="connsiteY9" fmla="*/ 72023 h 80715"/>
                <a:gd name="connsiteX10" fmla="*/ 110519 w 108656"/>
                <a:gd name="connsiteY10" fmla="*/ 69850 h 80715"/>
                <a:gd name="connsiteX11" fmla="*/ 110519 w 108656"/>
                <a:gd name="connsiteY11" fmla="*/ 12728 h 80715"/>
                <a:gd name="connsiteX12" fmla="*/ 95928 w 108656"/>
                <a:gd name="connsiteY12" fmla="*/ 20179 h 80715"/>
                <a:gd name="connsiteX13" fmla="*/ 83199 w 108656"/>
                <a:gd name="connsiteY13" fmla="*/ 27630 h 80715"/>
                <a:gd name="connsiteX14" fmla="*/ 66746 w 108656"/>
                <a:gd name="connsiteY14" fmla="*/ 32907 h 80715"/>
                <a:gd name="connsiteX15" fmla="*/ 66746 w 108656"/>
                <a:gd name="connsiteY15" fmla="*/ 20179 h 80715"/>
                <a:gd name="connsiteX16" fmla="*/ 66746 w 108656"/>
                <a:gd name="connsiteY16" fmla="*/ 9624 h 80715"/>
                <a:gd name="connsiteX17" fmla="*/ 63641 w 108656"/>
                <a:gd name="connsiteY17" fmla="*/ 0 h 80715"/>
                <a:gd name="connsiteX18" fmla="*/ 54018 w 108656"/>
                <a:gd name="connsiteY18" fmla="*/ 0 h 80715"/>
                <a:gd name="connsiteX19" fmla="*/ 39737 w 108656"/>
                <a:gd name="connsiteY19" fmla="*/ 2173 h 80715"/>
                <a:gd name="connsiteX20" fmla="*/ 25146 w 108656"/>
                <a:gd name="connsiteY20" fmla="*/ 7451 h 80715"/>
                <a:gd name="connsiteX21" fmla="*/ 15522 w 108656"/>
                <a:gd name="connsiteY21" fmla="*/ 12728 h 80715"/>
                <a:gd name="connsiteX22" fmla="*/ 8382 w 108656"/>
                <a:gd name="connsiteY22" fmla="*/ 17075 h 80715"/>
                <a:gd name="connsiteX23" fmla="*/ 7451 w 108656"/>
                <a:gd name="connsiteY23" fmla="*/ 20179 h 80715"/>
                <a:gd name="connsiteX24" fmla="*/ 5277 w 108656"/>
                <a:gd name="connsiteY24" fmla="*/ 24525 h 80715"/>
                <a:gd name="connsiteX25" fmla="*/ 3104 w 108656"/>
                <a:gd name="connsiteY25" fmla="*/ 27630 h 80715"/>
                <a:gd name="connsiteX26" fmla="*/ 931 w 108656"/>
                <a:gd name="connsiteY26" fmla="*/ 31976 h 80715"/>
                <a:gd name="connsiteX27" fmla="*/ 0 w 108656"/>
                <a:gd name="connsiteY27" fmla="*/ 37253 h 80715"/>
                <a:gd name="connsiteX28" fmla="*/ 5277 w 108656"/>
                <a:gd name="connsiteY28" fmla="*/ 57122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656" h="80715">
                  <a:moveTo>
                    <a:pt x="14591" y="72023"/>
                  </a:moveTo>
                  <a:lnTo>
                    <a:pt x="27009" y="82579"/>
                  </a:lnTo>
                  <a:lnTo>
                    <a:pt x="32286" y="81647"/>
                  </a:lnTo>
                  <a:lnTo>
                    <a:pt x="43773" y="79474"/>
                  </a:lnTo>
                  <a:lnTo>
                    <a:pt x="58364" y="77301"/>
                  </a:lnTo>
                  <a:lnTo>
                    <a:pt x="76059" y="75128"/>
                  </a:lnTo>
                  <a:lnTo>
                    <a:pt x="93754" y="74197"/>
                  </a:lnTo>
                  <a:lnTo>
                    <a:pt x="107414" y="74197"/>
                  </a:lnTo>
                  <a:lnTo>
                    <a:pt x="108346" y="72023"/>
                  </a:lnTo>
                  <a:lnTo>
                    <a:pt x="110519" y="72023"/>
                  </a:lnTo>
                  <a:lnTo>
                    <a:pt x="110519" y="69850"/>
                  </a:lnTo>
                  <a:lnTo>
                    <a:pt x="110519" y="12728"/>
                  </a:lnTo>
                  <a:lnTo>
                    <a:pt x="95928" y="20179"/>
                  </a:lnTo>
                  <a:lnTo>
                    <a:pt x="83199" y="27630"/>
                  </a:lnTo>
                  <a:lnTo>
                    <a:pt x="66746" y="32907"/>
                  </a:lnTo>
                  <a:lnTo>
                    <a:pt x="66746" y="20179"/>
                  </a:lnTo>
                  <a:lnTo>
                    <a:pt x="66746" y="9624"/>
                  </a:lnTo>
                  <a:lnTo>
                    <a:pt x="63641" y="0"/>
                  </a:lnTo>
                  <a:lnTo>
                    <a:pt x="54018" y="0"/>
                  </a:lnTo>
                  <a:lnTo>
                    <a:pt x="39737" y="2173"/>
                  </a:lnTo>
                  <a:lnTo>
                    <a:pt x="25146" y="7451"/>
                  </a:lnTo>
                  <a:lnTo>
                    <a:pt x="15522" y="12728"/>
                  </a:lnTo>
                  <a:lnTo>
                    <a:pt x="8382" y="17075"/>
                  </a:lnTo>
                  <a:lnTo>
                    <a:pt x="7451" y="20179"/>
                  </a:lnTo>
                  <a:lnTo>
                    <a:pt x="5277" y="24525"/>
                  </a:lnTo>
                  <a:lnTo>
                    <a:pt x="3104" y="27630"/>
                  </a:lnTo>
                  <a:lnTo>
                    <a:pt x="931" y="31976"/>
                  </a:lnTo>
                  <a:lnTo>
                    <a:pt x="0" y="37253"/>
                  </a:lnTo>
                  <a:lnTo>
                    <a:pt x="5277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C88AB9-7730-4467-8FBA-2B90173AF805}"/>
                </a:ext>
              </a:extLst>
            </p:cNvPr>
            <p:cNvSpPr/>
            <p:nvPr/>
          </p:nvSpPr>
          <p:spPr>
            <a:xfrm>
              <a:off x="4090065" y="4082210"/>
              <a:ext cx="12418" cy="9313"/>
            </a:xfrm>
            <a:custGeom>
              <a:avLst/>
              <a:gdLst>
                <a:gd name="connsiteX0" fmla="*/ 4036 w 12417"/>
                <a:gd name="connsiteY0" fmla="*/ 9624 h 9313"/>
                <a:gd name="connsiteX1" fmla="*/ 7140 w 12417"/>
                <a:gd name="connsiteY1" fmla="*/ 9624 h 9313"/>
                <a:gd name="connsiteX2" fmla="*/ 12418 w 12417"/>
                <a:gd name="connsiteY2" fmla="*/ 9624 h 9313"/>
                <a:gd name="connsiteX3" fmla="*/ 12418 w 12417"/>
                <a:gd name="connsiteY3" fmla="*/ 5278 h 9313"/>
                <a:gd name="connsiteX4" fmla="*/ 0 w 12417"/>
                <a:gd name="connsiteY4" fmla="*/ 0 h 9313"/>
                <a:gd name="connsiteX5" fmla="*/ 0 w 12417"/>
                <a:gd name="connsiteY5" fmla="*/ 5278 h 9313"/>
                <a:gd name="connsiteX6" fmla="*/ 0 w 12417"/>
                <a:gd name="connsiteY6" fmla="*/ 7451 h 9313"/>
                <a:gd name="connsiteX7" fmla="*/ 1863 w 12417"/>
                <a:gd name="connsiteY7" fmla="*/ 9624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417" h="9313">
                  <a:moveTo>
                    <a:pt x="4036" y="9624"/>
                  </a:moveTo>
                  <a:lnTo>
                    <a:pt x="7140" y="9624"/>
                  </a:lnTo>
                  <a:lnTo>
                    <a:pt x="12418" y="9624"/>
                  </a:lnTo>
                  <a:lnTo>
                    <a:pt x="12418" y="5278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7451"/>
                  </a:lnTo>
                  <a:lnTo>
                    <a:pt x="1863" y="96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26B0454-5D99-449F-9B68-769B8E1A4B14}"/>
                </a:ext>
              </a:extLst>
            </p:cNvPr>
            <p:cNvSpPr/>
            <p:nvPr/>
          </p:nvSpPr>
          <p:spPr>
            <a:xfrm>
              <a:off x="6122554" y="4209183"/>
              <a:ext cx="12418" cy="12418"/>
            </a:xfrm>
            <a:custGeom>
              <a:avLst/>
              <a:gdLst>
                <a:gd name="connsiteX0" fmla="*/ 1242 w 12417"/>
                <a:gd name="connsiteY0" fmla="*/ 4346 h 12417"/>
                <a:gd name="connsiteX1" fmla="*/ 0 w 12417"/>
                <a:gd name="connsiteY1" fmla="*/ 6519 h 12417"/>
                <a:gd name="connsiteX2" fmla="*/ 0 w 12417"/>
                <a:gd name="connsiteY2" fmla="*/ 9624 h 12417"/>
                <a:gd name="connsiteX3" fmla="*/ 0 w 12417"/>
                <a:gd name="connsiteY3" fmla="*/ 14901 h 12417"/>
                <a:gd name="connsiteX4" fmla="*/ 3104 w 12417"/>
                <a:gd name="connsiteY4" fmla="*/ 14901 h 12417"/>
                <a:gd name="connsiteX5" fmla="*/ 5278 w 12417"/>
                <a:gd name="connsiteY5" fmla="*/ 14901 h 12417"/>
                <a:gd name="connsiteX6" fmla="*/ 7451 w 12417"/>
                <a:gd name="connsiteY6" fmla="*/ 14901 h 12417"/>
                <a:gd name="connsiteX7" fmla="*/ 8382 w 12417"/>
                <a:gd name="connsiteY7" fmla="*/ 13970 h 12417"/>
                <a:gd name="connsiteX8" fmla="*/ 10555 w 12417"/>
                <a:gd name="connsiteY8" fmla="*/ 11797 h 12417"/>
                <a:gd name="connsiteX9" fmla="*/ 14591 w 12417"/>
                <a:gd name="connsiteY9" fmla="*/ 11797 h 12417"/>
                <a:gd name="connsiteX10" fmla="*/ 14591 w 12417"/>
                <a:gd name="connsiteY10" fmla="*/ 4346 h 12417"/>
                <a:gd name="connsiteX11" fmla="*/ 3104 w 12417"/>
                <a:gd name="connsiteY11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12417">
                  <a:moveTo>
                    <a:pt x="1242" y="4346"/>
                  </a:moveTo>
                  <a:lnTo>
                    <a:pt x="0" y="6519"/>
                  </a:lnTo>
                  <a:lnTo>
                    <a:pt x="0" y="9624"/>
                  </a:lnTo>
                  <a:lnTo>
                    <a:pt x="0" y="14901"/>
                  </a:lnTo>
                  <a:lnTo>
                    <a:pt x="3104" y="14901"/>
                  </a:lnTo>
                  <a:lnTo>
                    <a:pt x="5278" y="14901"/>
                  </a:lnTo>
                  <a:lnTo>
                    <a:pt x="7451" y="14901"/>
                  </a:lnTo>
                  <a:lnTo>
                    <a:pt x="8382" y="13970"/>
                  </a:lnTo>
                  <a:lnTo>
                    <a:pt x="10555" y="11797"/>
                  </a:lnTo>
                  <a:lnTo>
                    <a:pt x="14591" y="11797"/>
                  </a:lnTo>
                  <a:lnTo>
                    <a:pt x="14591" y="4346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823CE63-A046-4DED-89A2-8A15EF88149A}"/>
                </a:ext>
              </a:extLst>
            </p:cNvPr>
            <p:cNvSpPr/>
            <p:nvPr/>
          </p:nvSpPr>
          <p:spPr>
            <a:xfrm>
              <a:off x="4937582" y="4135296"/>
              <a:ext cx="15522" cy="6209"/>
            </a:xfrm>
            <a:custGeom>
              <a:avLst/>
              <a:gdLst>
                <a:gd name="connsiteX0" fmla="*/ 5277 w 15522"/>
                <a:gd name="connsiteY0" fmla="*/ 6209 h 6208"/>
                <a:gd name="connsiteX1" fmla="*/ 7451 w 15522"/>
                <a:gd name="connsiteY1" fmla="*/ 6209 h 6208"/>
                <a:gd name="connsiteX2" fmla="*/ 8382 w 15522"/>
                <a:gd name="connsiteY2" fmla="*/ 6209 h 6208"/>
                <a:gd name="connsiteX3" fmla="*/ 12418 w 15522"/>
                <a:gd name="connsiteY3" fmla="*/ 4036 h 6208"/>
                <a:gd name="connsiteX4" fmla="*/ 15522 w 15522"/>
                <a:gd name="connsiteY4" fmla="*/ 4036 h 6208"/>
                <a:gd name="connsiteX5" fmla="*/ 15522 w 15522"/>
                <a:gd name="connsiteY5" fmla="*/ 0 h 6208"/>
                <a:gd name="connsiteX6" fmla="*/ 0 w 15522"/>
                <a:gd name="connsiteY6" fmla="*/ 0 h 6208"/>
                <a:gd name="connsiteX7" fmla="*/ 3104 w 15522"/>
                <a:gd name="connsiteY7" fmla="*/ 4036 h 6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522" h="6208">
                  <a:moveTo>
                    <a:pt x="5277" y="6209"/>
                  </a:moveTo>
                  <a:lnTo>
                    <a:pt x="7451" y="6209"/>
                  </a:lnTo>
                  <a:lnTo>
                    <a:pt x="8382" y="6209"/>
                  </a:lnTo>
                  <a:lnTo>
                    <a:pt x="12418" y="4036"/>
                  </a:lnTo>
                  <a:lnTo>
                    <a:pt x="15522" y="4036"/>
                  </a:lnTo>
                  <a:lnTo>
                    <a:pt x="15522" y="0"/>
                  </a:lnTo>
                  <a:lnTo>
                    <a:pt x="0" y="0"/>
                  </a:lnTo>
                  <a:lnTo>
                    <a:pt x="3104" y="403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5FCBD4AD-BF07-4666-B120-AFBE5A67DBAD}"/>
                </a:ext>
              </a:extLst>
            </p:cNvPr>
            <p:cNvSpPr/>
            <p:nvPr/>
          </p:nvSpPr>
          <p:spPr>
            <a:xfrm>
              <a:off x="5256410" y="5105129"/>
              <a:ext cx="12418" cy="24836"/>
            </a:xfrm>
            <a:custGeom>
              <a:avLst/>
              <a:gdLst>
                <a:gd name="connsiteX0" fmla="*/ 9313 w 12417"/>
                <a:gd name="connsiteY0" fmla="*/ 22352 h 24835"/>
                <a:gd name="connsiteX1" fmla="*/ 10245 w 12417"/>
                <a:gd name="connsiteY1" fmla="*/ 18006 h 24835"/>
                <a:gd name="connsiteX2" fmla="*/ 10245 w 12417"/>
                <a:gd name="connsiteY2" fmla="*/ 12728 h 24835"/>
                <a:gd name="connsiteX3" fmla="*/ 10245 w 12417"/>
                <a:gd name="connsiteY3" fmla="*/ 7451 h 24835"/>
                <a:gd name="connsiteX4" fmla="*/ 12418 w 12417"/>
                <a:gd name="connsiteY4" fmla="*/ 0 h 24835"/>
                <a:gd name="connsiteX5" fmla="*/ 3104 w 12417"/>
                <a:gd name="connsiteY5" fmla="*/ 0 h 24835"/>
                <a:gd name="connsiteX6" fmla="*/ 2173 w 12417"/>
                <a:gd name="connsiteY6" fmla="*/ 5588 h 24835"/>
                <a:gd name="connsiteX7" fmla="*/ 2173 w 12417"/>
                <a:gd name="connsiteY7" fmla="*/ 12728 h 24835"/>
                <a:gd name="connsiteX8" fmla="*/ 0 w 12417"/>
                <a:gd name="connsiteY8" fmla="*/ 20179 h 24835"/>
                <a:gd name="connsiteX9" fmla="*/ 0 w 12417"/>
                <a:gd name="connsiteY9" fmla="*/ 27630 h 24835"/>
                <a:gd name="connsiteX10" fmla="*/ 7140 w 12417"/>
                <a:gd name="connsiteY10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417" h="24835">
                  <a:moveTo>
                    <a:pt x="9313" y="22352"/>
                  </a:moveTo>
                  <a:lnTo>
                    <a:pt x="10245" y="18006"/>
                  </a:lnTo>
                  <a:lnTo>
                    <a:pt x="10245" y="12728"/>
                  </a:lnTo>
                  <a:lnTo>
                    <a:pt x="10245" y="7451"/>
                  </a:lnTo>
                  <a:lnTo>
                    <a:pt x="12418" y="0"/>
                  </a:lnTo>
                  <a:lnTo>
                    <a:pt x="3104" y="0"/>
                  </a:lnTo>
                  <a:lnTo>
                    <a:pt x="2173" y="5588"/>
                  </a:lnTo>
                  <a:lnTo>
                    <a:pt x="2173" y="12728"/>
                  </a:lnTo>
                  <a:lnTo>
                    <a:pt x="0" y="20179"/>
                  </a:lnTo>
                  <a:lnTo>
                    <a:pt x="0" y="27630"/>
                  </a:lnTo>
                  <a:lnTo>
                    <a:pt x="7140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454B5-5E09-4AA3-B34C-4409B2DBB799}"/>
                </a:ext>
              </a:extLst>
            </p:cNvPr>
            <p:cNvSpPr/>
            <p:nvPr/>
          </p:nvSpPr>
          <p:spPr>
            <a:xfrm>
              <a:off x="3850401" y="4200801"/>
              <a:ext cx="406684" cy="447042"/>
            </a:xfrm>
            <a:custGeom>
              <a:avLst/>
              <a:gdLst>
                <a:gd name="connsiteX0" fmla="*/ 395818 w 406683"/>
                <a:gd name="connsiteY0" fmla="*/ 287783 h 447041"/>
                <a:gd name="connsiteX1" fmla="*/ 392714 w 406683"/>
                <a:gd name="connsiteY1" fmla="*/ 285610 h 447041"/>
                <a:gd name="connsiteX2" fmla="*/ 387436 w 406683"/>
                <a:gd name="connsiteY2" fmla="*/ 283437 h 447041"/>
                <a:gd name="connsiteX3" fmla="*/ 383401 w 406683"/>
                <a:gd name="connsiteY3" fmla="*/ 282506 h 447041"/>
                <a:gd name="connsiteX4" fmla="*/ 381227 w 406683"/>
                <a:gd name="connsiteY4" fmla="*/ 280333 h 447041"/>
                <a:gd name="connsiteX5" fmla="*/ 381227 w 406683"/>
                <a:gd name="connsiteY5" fmla="*/ 278159 h 447041"/>
                <a:gd name="connsiteX6" fmla="*/ 381227 w 406683"/>
                <a:gd name="connsiteY6" fmla="*/ 275986 h 447041"/>
                <a:gd name="connsiteX7" fmla="*/ 383401 w 406683"/>
                <a:gd name="connsiteY7" fmla="*/ 275055 h 447041"/>
                <a:gd name="connsiteX8" fmla="*/ 381227 w 406683"/>
                <a:gd name="connsiteY8" fmla="*/ 270709 h 447041"/>
                <a:gd name="connsiteX9" fmla="*/ 379986 w 406683"/>
                <a:gd name="connsiteY9" fmla="*/ 268846 h 447041"/>
                <a:gd name="connsiteX10" fmla="*/ 375950 w 406683"/>
                <a:gd name="connsiteY10" fmla="*/ 265431 h 447041"/>
                <a:gd name="connsiteX11" fmla="*/ 372845 w 406683"/>
                <a:gd name="connsiteY11" fmla="*/ 263568 h 447041"/>
                <a:gd name="connsiteX12" fmla="*/ 366636 w 406683"/>
                <a:gd name="connsiteY12" fmla="*/ 261395 h 447041"/>
                <a:gd name="connsiteX13" fmla="*/ 363532 w 406683"/>
                <a:gd name="connsiteY13" fmla="*/ 258291 h 447041"/>
                <a:gd name="connsiteX14" fmla="*/ 359186 w 406683"/>
                <a:gd name="connsiteY14" fmla="*/ 256118 h 447041"/>
                <a:gd name="connsiteX15" fmla="*/ 358254 w 406683"/>
                <a:gd name="connsiteY15" fmla="*/ 253945 h 447041"/>
                <a:gd name="connsiteX16" fmla="*/ 358254 w 406683"/>
                <a:gd name="connsiteY16" fmla="*/ 252703 h 447041"/>
                <a:gd name="connsiteX17" fmla="*/ 356081 w 406683"/>
                <a:gd name="connsiteY17" fmla="*/ 250840 h 447041"/>
                <a:gd name="connsiteX18" fmla="*/ 356081 w 406683"/>
                <a:gd name="connsiteY18" fmla="*/ 248667 h 447041"/>
                <a:gd name="connsiteX19" fmla="*/ 356081 w 406683"/>
                <a:gd name="connsiteY19" fmla="*/ 243389 h 447041"/>
                <a:gd name="connsiteX20" fmla="*/ 341490 w 406683"/>
                <a:gd name="connsiteY20" fmla="*/ 238112 h 447041"/>
                <a:gd name="connsiteX21" fmla="*/ 330004 w 406683"/>
                <a:gd name="connsiteY21" fmla="*/ 228488 h 447041"/>
                <a:gd name="connsiteX22" fmla="*/ 322864 w 406683"/>
                <a:gd name="connsiteY22" fmla="*/ 215760 h 447041"/>
                <a:gd name="connsiteX23" fmla="*/ 325037 w 406683"/>
                <a:gd name="connsiteY23" fmla="*/ 211724 h 447041"/>
                <a:gd name="connsiteX24" fmla="*/ 326899 w 406683"/>
                <a:gd name="connsiteY24" fmla="*/ 206446 h 447041"/>
                <a:gd name="connsiteX25" fmla="*/ 330004 w 406683"/>
                <a:gd name="connsiteY25" fmla="*/ 203032 h 447041"/>
                <a:gd name="connsiteX26" fmla="*/ 336523 w 406683"/>
                <a:gd name="connsiteY26" fmla="*/ 195581 h 447041"/>
                <a:gd name="connsiteX27" fmla="*/ 326899 w 406683"/>
                <a:gd name="connsiteY27" fmla="*/ 184094 h 447041"/>
                <a:gd name="connsiteX28" fmla="*/ 319759 w 406683"/>
                <a:gd name="connsiteY28" fmla="*/ 171366 h 447041"/>
                <a:gd name="connsiteX29" fmla="*/ 310446 w 406683"/>
                <a:gd name="connsiteY29" fmla="*/ 158638 h 447041"/>
                <a:gd name="connsiteX30" fmla="*/ 302995 w 406683"/>
                <a:gd name="connsiteY30" fmla="*/ 147151 h 447041"/>
                <a:gd name="connsiteX31" fmla="*/ 290577 w 406683"/>
                <a:gd name="connsiteY31" fmla="*/ 139701 h 447041"/>
                <a:gd name="connsiteX32" fmla="*/ 275986 w 406683"/>
                <a:gd name="connsiteY32" fmla="*/ 134423 h 447041"/>
                <a:gd name="connsiteX33" fmla="*/ 275986 w 406683"/>
                <a:gd name="connsiteY33" fmla="*/ 121695 h 447041"/>
                <a:gd name="connsiteX34" fmla="*/ 259222 w 406683"/>
                <a:gd name="connsiteY34" fmla="*/ 106793 h 447041"/>
                <a:gd name="connsiteX35" fmla="*/ 244631 w 406683"/>
                <a:gd name="connsiteY35" fmla="*/ 90029 h 447041"/>
                <a:gd name="connsiteX36" fmla="*/ 226936 w 406683"/>
                <a:gd name="connsiteY36" fmla="*/ 77301 h 447041"/>
                <a:gd name="connsiteX37" fmla="*/ 222900 w 406683"/>
                <a:gd name="connsiteY37" fmla="*/ 75128 h 447041"/>
                <a:gd name="connsiteX38" fmla="*/ 219796 w 406683"/>
                <a:gd name="connsiteY38" fmla="*/ 75128 h 447041"/>
                <a:gd name="connsiteX39" fmla="*/ 214518 w 406683"/>
                <a:gd name="connsiteY39" fmla="*/ 75128 h 447041"/>
                <a:gd name="connsiteX40" fmla="*/ 209240 w 406683"/>
                <a:gd name="connsiteY40" fmla="*/ 75128 h 447041"/>
                <a:gd name="connsiteX41" fmla="*/ 203032 w 406683"/>
                <a:gd name="connsiteY41" fmla="*/ 75128 h 447041"/>
                <a:gd name="connsiteX42" fmla="*/ 199927 w 406683"/>
                <a:gd name="connsiteY42" fmla="*/ 72955 h 447041"/>
                <a:gd name="connsiteX43" fmla="*/ 192787 w 406683"/>
                <a:gd name="connsiteY43" fmla="*/ 64573 h 447041"/>
                <a:gd name="connsiteX44" fmla="*/ 187509 w 406683"/>
                <a:gd name="connsiteY44" fmla="*/ 50913 h 447041"/>
                <a:gd name="connsiteX45" fmla="*/ 180059 w 406683"/>
                <a:gd name="connsiteY45" fmla="*/ 36012 h 447041"/>
                <a:gd name="connsiteX46" fmla="*/ 172918 w 406683"/>
                <a:gd name="connsiteY46" fmla="*/ 23283 h 447041"/>
                <a:gd name="connsiteX47" fmla="*/ 166709 w 406683"/>
                <a:gd name="connsiteY47" fmla="*/ 22352 h 447041"/>
                <a:gd name="connsiteX48" fmla="*/ 161432 w 406683"/>
                <a:gd name="connsiteY48" fmla="*/ 20179 h 447041"/>
                <a:gd name="connsiteX49" fmla="*/ 156154 w 406683"/>
                <a:gd name="connsiteY49" fmla="*/ 18006 h 447041"/>
                <a:gd name="connsiteX50" fmla="*/ 152118 w 406683"/>
                <a:gd name="connsiteY50" fmla="*/ 15833 h 447041"/>
                <a:gd name="connsiteX51" fmla="*/ 146841 w 406683"/>
                <a:gd name="connsiteY51" fmla="*/ 12728 h 447041"/>
                <a:gd name="connsiteX52" fmla="*/ 141563 w 406683"/>
                <a:gd name="connsiteY52" fmla="*/ 12728 h 447041"/>
                <a:gd name="connsiteX53" fmla="*/ 137527 w 406683"/>
                <a:gd name="connsiteY53" fmla="*/ 14901 h 447041"/>
                <a:gd name="connsiteX54" fmla="*/ 136596 w 406683"/>
                <a:gd name="connsiteY54" fmla="*/ 14901 h 447041"/>
                <a:gd name="connsiteX55" fmla="*/ 132250 w 406683"/>
                <a:gd name="connsiteY55" fmla="*/ 15833 h 447041"/>
                <a:gd name="connsiteX56" fmla="*/ 136596 w 406683"/>
                <a:gd name="connsiteY56" fmla="*/ 28561 h 447041"/>
                <a:gd name="connsiteX57" fmla="*/ 139701 w 406683"/>
                <a:gd name="connsiteY57" fmla="*/ 38185 h 447041"/>
                <a:gd name="connsiteX58" fmla="*/ 141563 w 406683"/>
                <a:gd name="connsiteY58" fmla="*/ 49671 h 447041"/>
                <a:gd name="connsiteX59" fmla="*/ 143736 w 406683"/>
                <a:gd name="connsiteY59" fmla="*/ 65504 h 447041"/>
                <a:gd name="connsiteX60" fmla="*/ 154291 w 406683"/>
                <a:gd name="connsiteY60" fmla="*/ 62400 h 447041"/>
                <a:gd name="connsiteX61" fmla="*/ 161432 w 406683"/>
                <a:gd name="connsiteY61" fmla="*/ 57122 h 447041"/>
                <a:gd name="connsiteX62" fmla="*/ 166709 w 406683"/>
                <a:gd name="connsiteY62" fmla="*/ 52776 h 447041"/>
                <a:gd name="connsiteX63" fmla="*/ 176023 w 406683"/>
                <a:gd name="connsiteY63" fmla="*/ 49671 h 447041"/>
                <a:gd name="connsiteX64" fmla="*/ 176023 w 406683"/>
                <a:gd name="connsiteY64" fmla="*/ 52776 h 447041"/>
                <a:gd name="connsiteX65" fmla="*/ 180059 w 406683"/>
                <a:gd name="connsiteY65" fmla="*/ 52776 h 447041"/>
                <a:gd name="connsiteX66" fmla="*/ 176023 w 406683"/>
                <a:gd name="connsiteY66" fmla="*/ 54949 h 447041"/>
                <a:gd name="connsiteX67" fmla="*/ 172918 w 406683"/>
                <a:gd name="connsiteY67" fmla="*/ 58053 h 447041"/>
                <a:gd name="connsiteX68" fmla="*/ 166709 w 406683"/>
                <a:gd name="connsiteY68" fmla="*/ 60226 h 447041"/>
                <a:gd name="connsiteX69" fmla="*/ 163605 w 406683"/>
                <a:gd name="connsiteY69" fmla="*/ 62400 h 447041"/>
                <a:gd name="connsiteX70" fmla="*/ 159259 w 406683"/>
                <a:gd name="connsiteY70" fmla="*/ 65504 h 447041"/>
                <a:gd name="connsiteX71" fmla="*/ 158327 w 406683"/>
                <a:gd name="connsiteY71" fmla="*/ 69850 h 447041"/>
                <a:gd name="connsiteX72" fmla="*/ 156154 w 406683"/>
                <a:gd name="connsiteY72" fmla="*/ 75128 h 447041"/>
                <a:gd name="connsiteX73" fmla="*/ 154291 w 406683"/>
                <a:gd name="connsiteY73" fmla="*/ 80405 h 447041"/>
                <a:gd name="connsiteX74" fmla="*/ 152118 w 406683"/>
                <a:gd name="connsiteY74" fmla="*/ 84752 h 447041"/>
                <a:gd name="connsiteX75" fmla="*/ 150877 w 406683"/>
                <a:gd name="connsiteY75" fmla="*/ 86614 h 447041"/>
                <a:gd name="connsiteX76" fmla="*/ 149014 w 406683"/>
                <a:gd name="connsiteY76" fmla="*/ 87856 h 447041"/>
                <a:gd name="connsiteX77" fmla="*/ 146841 w 406683"/>
                <a:gd name="connsiteY77" fmla="*/ 87856 h 447041"/>
                <a:gd name="connsiteX78" fmla="*/ 143736 w 406683"/>
                <a:gd name="connsiteY78" fmla="*/ 90029 h 447041"/>
                <a:gd name="connsiteX79" fmla="*/ 143736 w 406683"/>
                <a:gd name="connsiteY79" fmla="*/ 82579 h 447041"/>
                <a:gd name="connsiteX80" fmla="*/ 141563 w 406683"/>
                <a:gd name="connsiteY80" fmla="*/ 69850 h 447041"/>
                <a:gd name="connsiteX81" fmla="*/ 139701 w 406683"/>
                <a:gd name="connsiteY81" fmla="*/ 58053 h 447041"/>
                <a:gd name="connsiteX82" fmla="*/ 139701 w 406683"/>
                <a:gd name="connsiteY82" fmla="*/ 52776 h 447041"/>
                <a:gd name="connsiteX83" fmla="*/ 126972 w 406683"/>
                <a:gd name="connsiteY83" fmla="*/ 49671 h 447041"/>
                <a:gd name="connsiteX84" fmla="*/ 119832 w 406683"/>
                <a:gd name="connsiteY84" fmla="*/ 38185 h 447041"/>
                <a:gd name="connsiteX85" fmla="*/ 112381 w 406683"/>
                <a:gd name="connsiteY85" fmla="*/ 25457 h 447041"/>
                <a:gd name="connsiteX86" fmla="*/ 107414 w 406683"/>
                <a:gd name="connsiteY86" fmla="*/ 12728 h 447041"/>
                <a:gd name="connsiteX87" fmla="*/ 80095 w 406683"/>
                <a:gd name="connsiteY87" fmla="*/ 12728 h 447041"/>
                <a:gd name="connsiteX88" fmla="*/ 80095 w 406683"/>
                <a:gd name="connsiteY88" fmla="*/ 57122 h 447041"/>
                <a:gd name="connsiteX89" fmla="*/ 73886 w 406683"/>
                <a:gd name="connsiteY89" fmla="*/ 57122 h 447041"/>
                <a:gd name="connsiteX90" fmla="*/ 70782 w 406683"/>
                <a:gd name="connsiteY90" fmla="*/ 54949 h 447041"/>
                <a:gd name="connsiteX91" fmla="*/ 66746 w 406683"/>
                <a:gd name="connsiteY91" fmla="*/ 54949 h 447041"/>
                <a:gd name="connsiteX92" fmla="*/ 63641 w 406683"/>
                <a:gd name="connsiteY92" fmla="*/ 52776 h 447041"/>
                <a:gd name="connsiteX93" fmla="*/ 56191 w 406683"/>
                <a:gd name="connsiteY93" fmla="*/ 38185 h 447041"/>
                <a:gd name="connsiteX94" fmla="*/ 54328 w 406683"/>
                <a:gd name="connsiteY94" fmla="*/ 22352 h 447041"/>
                <a:gd name="connsiteX95" fmla="*/ 56191 w 406683"/>
                <a:gd name="connsiteY95" fmla="*/ 3104 h 447041"/>
                <a:gd name="connsiteX96" fmla="*/ 52155 w 406683"/>
                <a:gd name="connsiteY96" fmla="*/ 3104 h 447041"/>
                <a:gd name="connsiteX97" fmla="*/ 52155 w 406683"/>
                <a:gd name="connsiteY97" fmla="*/ 0 h 447041"/>
                <a:gd name="connsiteX98" fmla="*/ 22973 w 406683"/>
                <a:gd name="connsiteY98" fmla="*/ 3104 h 447041"/>
                <a:gd name="connsiteX99" fmla="*/ 19869 w 406683"/>
                <a:gd name="connsiteY99" fmla="*/ 28561 h 447041"/>
                <a:gd name="connsiteX100" fmla="*/ 16764 w 406683"/>
                <a:gd name="connsiteY100" fmla="*/ 54949 h 447041"/>
                <a:gd name="connsiteX101" fmla="*/ 9313 w 406683"/>
                <a:gd name="connsiteY101" fmla="*/ 79474 h 447041"/>
                <a:gd name="connsiteX102" fmla="*/ 0 w 406683"/>
                <a:gd name="connsiteY102" fmla="*/ 97480 h 447041"/>
                <a:gd name="connsiteX103" fmla="*/ 3104 w 406683"/>
                <a:gd name="connsiteY103" fmla="*/ 104620 h 447041"/>
                <a:gd name="connsiteX104" fmla="*/ 7451 w 406683"/>
                <a:gd name="connsiteY104" fmla="*/ 109898 h 447041"/>
                <a:gd name="connsiteX105" fmla="*/ 12418 w 406683"/>
                <a:gd name="connsiteY105" fmla="*/ 114244 h 447041"/>
                <a:gd name="connsiteX106" fmla="*/ 19869 w 406683"/>
                <a:gd name="connsiteY106" fmla="*/ 116417 h 447041"/>
                <a:gd name="connsiteX107" fmla="*/ 27009 w 406683"/>
                <a:gd name="connsiteY107" fmla="*/ 117349 h 447041"/>
                <a:gd name="connsiteX108" fmla="*/ 27009 w 406683"/>
                <a:gd name="connsiteY108" fmla="*/ 121695 h 447041"/>
                <a:gd name="connsiteX109" fmla="*/ 27009 w 406683"/>
                <a:gd name="connsiteY109" fmla="*/ 123868 h 447041"/>
                <a:gd name="connsiteX110" fmla="*/ 25146 w 406683"/>
                <a:gd name="connsiteY110" fmla="*/ 123868 h 447041"/>
                <a:gd name="connsiteX111" fmla="*/ 25146 w 406683"/>
                <a:gd name="connsiteY111" fmla="*/ 124799 h 447041"/>
                <a:gd name="connsiteX112" fmla="*/ 22973 w 406683"/>
                <a:gd name="connsiteY112" fmla="*/ 126972 h 447041"/>
                <a:gd name="connsiteX113" fmla="*/ 30113 w 406683"/>
                <a:gd name="connsiteY113" fmla="*/ 141874 h 447041"/>
                <a:gd name="connsiteX114" fmla="*/ 41600 w 406683"/>
                <a:gd name="connsiteY114" fmla="*/ 151187 h 447041"/>
                <a:gd name="connsiteX115" fmla="*/ 56191 w 406683"/>
                <a:gd name="connsiteY115" fmla="*/ 156465 h 447041"/>
                <a:gd name="connsiteX116" fmla="*/ 72955 w 406683"/>
                <a:gd name="connsiteY116" fmla="*/ 161742 h 447041"/>
                <a:gd name="connsiteX117" fmla="*/ 90650 w 406683"/>
                <a:gd name="connsiteY117" fmla="*/ 166089 h 447041"/>
                <a:gd name="connsiteX118" fmla="*/ 107414 w 406683"/>
                <a:gd name="connsiteY118" fmla="*/ 171366 h 447041"/>
                <a:gd name="connsiteX119" fmla="*/ 119832 w 406683"/>
                <a:gd name="connsiteY119" fmla="*/ 178817 h 447041"/>
                <a:gd name="connsiteX120" fmla="*/ 132250 w 406683"/>
                <a:gd name="connsiteY120" fmla="*/ 174471 h 447041"/>
                <a:gd name="connsiteX121" fmla="*/ 139701 w 406683"/>
                <a:gd name="connsiteY121" fmla="*/ 169193 h 447041"/>
                <a:gd name="connsiteX122" fmla="*/ 144668 w 406683"/>
                <a:gd name="connsiteY122" fmla="*/ 163915 h 447041"/>
                <a:gd name="connsiteX123" fmla="*/ 150877 w 406683"/>
                <a:gd name="connsiteY123" fmla="*/ 158638 h 447041"/>
                <a:gd name="connsiteX124" fmla="*/ 159259 w 406683"/>
                <a:gd name="connsiteY124" fmla="*/ 154602 h 447041"/>
                <a:gd name="connsiteX125" fmla="*/ 168882 w 406683"/>
                <a:gd name="connsiteY125" fmla="*/ 156465 h 447041"/>
                <a:gd name="connsiteX126" fmla="*/ 178196 w 406683"/>
                <a:gd name="connsiteY126" fmla="*/ 163915 h 447041"/>
                <a:gd name="connsiteX127" fmla="*/ 188441 w 406683"/>
                <a:gd name="connsiteY127" fmla="*/ 171366 h 447041"/>
                <a:gd name="connsiteX128" fmla="*/ 203032 w 406683"/>
                <a:gd name="connsiteY128" fmla="*/ 174471 h 447041"/>
                <a:gd name="connsiteX129" fmla="*/ 212345 w 406683"/>
                <a:gd name="connsiteY129" fmla="*/ 218864 h 447041"/>
                <a:gd name="connsiteX130" fmla="*/ 219796 w 406683"/>
                <a:gd name="connsiteY130" fmla="*/ 228488 h 447041"/>
                <a:gd name="connsiteX131" fmla="*/ 230040 w 406683"/>
                <a:gd name="connsiteY131" fmla="*/ 235939 h 447041"/>
                <a:gd name="connsiteX132" fmla="*/ 239664 w 406683"/>
                <a:gd name="connsiteY132" fmla="*/ 243389 h 447041"/>
                <a:gd name="connsiteX133" fmla="*/ 246804 w 406683"/>
                <a:gd name="connsiteY133" fmla="*/ 256118 h 447041"/>
                <a:gd name="connsiteX134" fmla="*/ 248977 w 406683"/>
                <a:gd name="connsiteY134" fmla="*/ 265431 h 447041"/>
                <a:gd name="connsiteX135" fmla="*/ 246804 w 406683"/>
                <a:gd name="connsiteY135" fmla="*/ 278159 h 447041"/>
                <a:gd name="connsiteX136" fmla="*/ 243700 w 406683"/>
                <a:gd name="connsiteY136" fmla="*/ 295234 h 447041"/>
                <a:gd name="connsiteX137" fmla="*/ 237491 w 406683"/>
                <a:gd name="connsiteY137" fmla="*/ 311998 h 447041"/>
                <a:gd name="connsiteX138" fmla="*/ 232213 w 406683"/>
                <a:gd name="connsiteY138" fmla="*/ 326899 h 447041"/>
                <a:gd name="connsiteX139" fmla="*/ 226936 w 406683"/>
                <a:gd name="connsiteY139" fmla="*/ 337455 h 447041"/>
                <a:gd name="connsiteX140" fmla="*/ 209240 w 406683"/>
                <a:gd name="connsiteY140" fmla="*/ 342732 h 447041"/>
                <a:gd name="connsiteX141" fmla="*/ 188441 w 406683"/>
                <a:gd name="connsiteY141" fmla="*/ 348010 h 447041"/>
                <a:gd name="connsiteX142" fmla="*/ 172918 w 406683"/>
                <a:gd name="connsiteY142" fmla="*/ 354529 h 447041"/>
                <a:gd name="connsiteX143" fmla="*/ 172918 w 406683"/>
                <a:gd name="connsiteY143" fmla="*/ 361669 h 447041"/>
                <a:gd name="connsiteX144" fmla="*/ 172918 w 406683"/>
                <a:gd name="connsiteY144" fmla="*/ 367257 h 447041"/>
                <a:gd name="connsiteX145" fmla="*/ 173850 w 406683"/>
                <a:gd name="connsiteY145" fmla="*/ 372535 h 447041"/>
                <a:gd name="connsiteX146" fmla="*/ 176023 w 406683"/>
                <a:gd name="connsiteY146" fmla="*/ 377813 h 447041"/>
                <a:gd name="connsiteX147" fmla="*/ 197754 w 406683"/>
                <a:gd name="connsiteY147" fmla="*/ 376571 h 447041"/>
                <a:gd name="connsiteX148" fmla="*/ 216691 w 406683"/>
                <a:gd name="connsiteY148" fmla="*/ 370362 h 447041"/>
                <a:gd name="connsiteX149" fmla="*/ 232213 w 406683"/>
                <a:gd name="connsiteY149" fmla="*/ 361669 h 447041"/>
                <a:gd name="connsiteX150" fmla="*/ 243700 w 406683"/>
                <a:gd name="connsiteY150" fmla="*/ 372535 h 447041"/>
                <a:gd name="connsiteX151" fmla="*/ 254255 w 406683"/>
                <a:gd name="connsiteY151" fmla="*/ 387126 h 447041"/>
                <a:gd name="connsiteX152" fmla="*/ 261395 w 406683"/>
                <a:gd name="connsiteY152" fmla="*/ 402027 h 447041"/>
                <a:gd name="connsiteX153" fmla="*/ 268846 w 406683"/>
                <a:gd name="connsiteY153" fmla="*/ 418791 h 447041"/>
                <a:gd name="connsiteX154" fmla="*/ 280022 w 406683"/>
                <a:gd name="connsiteY154" fmla="*/ 429657 h 447041"/>
                <a:gd name="connsiteX155" fmla="*/ 292750 w 406683"/>
                <a:gd name="connsiteY155" fmla="*/ 436797 h 447041"/>
                <a:gd name="connsiteX156" fmla="*/ 310446 w 406683"/>
                <a:gd name="connsiteY156" fmla="*/ 441143 h 447041"/>
                <a:gd name="connsiteX157" fmla="*/ 326899 w 406683"/>
                <a:gd name="connsiteY157" fmla="*/ 444248 h 447041"/>
                <a:gd name="connsiteX158" fmla="*/ 339628 w 406683"/>
                <a:gd name="connsiteY158" fmla="*/ 449526 h 447041"/>
                <a:gd name="connsiteX159" fmla="*/ 343663 w 406683"/>
                <a:gd name="connsiteY159" fmla="*/ 449526 h 447041"/>
                <a:gd name="connsiteX160" fmla="*/ 336523 w 406683"/>
                <a:gd name="connsiteY160" fmla="*/ 433693 h 447041"/>
                <a:gd name="connsiteX161" fmla="*/ 326899 w 406683"/>
                <a:gd name="connsiteY161" fmla="*/ 420964 h 447041"/>
                <a:gd name="connsiteX162" fmla="*/ 316655 w 406683"/>
                <a:gd name="connsiteY162" fmla="*/ 406374 h 447041"/>
                <a:gd name="connsiteX163" fmla="*/ 319759 w 406683"/>
                <a:gd name="connsiteY163" fmla="*/ 406374 h 447041"/>
                <a:gd name="connsiteX164" fmla="*/ 322864 w 406683"/>
                <a:gd name="connsiteY164" fmla="*/ 407305 h 447041"/>
                <a:gd name="connsiteX165" fmla="*/ 330004 w 406683"/>
                <a:gd name="connsiteY165" fmla="*/ 411651 h 447041"/>
                <a:gd name="connsiteX166" fmla="*/ 339628 w 406683"/>
                <a:gd name="connsiteY166" fmla="*/ 416929 h 447041"/>
                <a:gd name="connsiteX167" fmla="*/ 348941 w 406683"/>
                <a:gd name="connsiteY167" fmla="*/ 422206 h 447041"/>
                <a:gd name="connsiteX168" fmla="*/ 356081 w 406683"/>
                <a:gd name="connsiteY168" fmla="*/ 426242 h 447041"/>
                <a:gd name="connsiteX169" fmla="*/ 359186 w 406683"/>
                <a:gd name="connsiteY169" fmla="*/ 424379 h 447041"/>
                <a:gd name="connsiteX170" fmla="*/ 361359 w 406683"/>
                <a:gd name="connsiteY170" fmla="*/ 422206 h 447041"/>
                <a:gd name="connsiteX171" fmla="*/ 363532 w 406683"/>
                <a:gd name="connsiteY171" fmla="*/ 420964 h 447041"/>
                <a:gd name="connsiteX172" fmla="*/ 363532 w 406683"/>
                <a:gd name="connsiteY172" fmla="*/ 418791 h 447041"/>
                <a:gd name="connsiteX173" fmla="*/ 365395 w 406683"/>
                <a:gd name="connsiteY173" fmla="*/ 416929 h 447041"/>
                <a:gd name="connsiteX174" fmla="*/ 366636 w 406683"/>
                <a:gd name="connsiteY174" fmla="*/ 414756 h 447041"/>
                <a:gd name="connsiteX175" fmla="*/ 365395 w 406683"/>
                <a:gd name="connsiteY175" fmla="*/ 394577 h 447041"/>
                <a:gd name="connsiteX176" fmla="*/ 359186 w 406683"/>
                <a:gd name="connsiteY176" fmla="*/ 379675 h 447041"/>
                <a:gd name="connsiteX177" fmla="*/ 352045 w 406683"/>
                <a:gd name="connsiteY177" fmla="*/ 365084 h 447041"/>
                <a:gd name="connsiteX178" fmla="*/ 339628 w 406683"/>
                <a:gd name="connsiteY178" fmla="*/ 365084 h 447041"/>
                <a:gd name="connsiteX179" fmla="*/ 332177 w 406683"/>
                <a:gd name="connsiteY179" fmla="*/ 333108 h 447041"/>
                <a:gd name="connsiteX180" fmla="*/ 322864 w 406683"/>
                <a:gd name="connsiteY180" fmla="*/ 304547 h 447041"/>
                <a:gd name="connsiteX181" fmla="*/ 329073 w 406683"/>
                <a:gd name="connsiteY181" fmla="*/ 302685 h 447041"/>
                <a:gd name="connsiteX182" fmla="*/ 334350 w 406683"/>
                <a:gd name="connsiteY182" fmla="*/ 302685 h 447041"/>
                <a:gd name="connsiteX183" fmla="*/ 339628 w 406683"/>
                <a:gd name="connsiteY183" fmla="*/ 300512 h 447041"/>
                <a:gd name="connsiteX184" fmla="*/ 346768 w 406683"/>
                <a:gd name="connsiteY184" fmla="*/ 300512 h 447041"/>
                <a:gd name="connsiteX185" fmla="*/ 352045 w 406683"/>
                <a:gd name="connsiteY185" fmla="*/ 313240 h 447041"/>
                <a:gd name="connsiteX186" fmla="*/ 359186 w 406683"/>
                <a:gd name="connsiteY186" fmla="*/ 322553 h 447041"/>
                <a:gd name="connsiteX187" fmla="*/ 368810 w 406683"/>
                <a:gd name="connsiteY187" fmla="*/ 332177 h 447041"/>
                <a:gd name="connsiteX188" fmla="*/ 375950 w 406683"/>
                <a:gd name="connsiteY188" fmla="*/ 340559 h 447041"/>
                <a:gd name="connsiteX189" fmla="*/ 383401 w 406683"/>
                <a:gd name="connsiteY189" fmla="*/ 340559 h 447041"/>
                <a:gd name="connsiteX190" fmla="*/ 388368 w 406683"/>
                <a:gd name="connsiteY190" fmla="*/ 339628 h 447041"/>
                <a:gd name="connsiteX191" fmla="*/ 394577 w 406683"/>
                <a:gd name="connsiteY191" fmla="*/ 339628 h 447041"/>
                <a:gd name="connsiteX192" fmla="*/ 399854 w 406683"/>
                <a:gd name="connsiteY192" fmla="*/ 337455 h 447041"/>
                <a:gd name="connsiteX193" fmla="*/ 407305 w 406683"/>
                <a:gd name="connsiteY193" fmla="*/ 287783 h 447041"/>
                <a:gd name="connsiteX194" fmla="*/ 402027 w 406683"/>
                <a:gd name="connsiteY194" fmla="*/ 287783 h 447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</a:cxnLst>
              <a:rect l="l" t="t" r="r" b="b"/>
              <a:pathLst>
                <a:path w="406683" h="447041">
                  <a:moveTo>
                    <a:pt x="395818" y="287783"/>
                  </a:moveTo>
                  <a:lnTo>
                    <a:pt x="392714" y="285610"/>
                  </a:lnTo>
                  <a:lnTo>
                    <a:pt x="387436" y="283437"/>
                  </a:lnTo>
                  <a:lnTo>
                    <a:pt x="383401" y="282506"/>
                  </a:lnTo>
                  <a:lnTo>
                    <a:pt x="381227" y="280333"/>
                  </a:lnTo>
                  <a:lnTo>
                    <a:pt x="381227" y="278159"/>
                  </a:lnTo>
                  <a:lnTo>
                    <a:pt x="381227" y="275986"/>
                  </a:lnTo>
                  <a:lnTo>
                    <a:pt x="383401" y="275055"/>
                  </a:lnTo>
                  <a:lnTo>
                    <a:pt x="381227" y="270709"/>
                  </a:lnTo>
                  <a:lnTo>
                    <a:pt x="379986" y="268846"/>
                  </a:lnTo>
                  <a:lnTo>
                    <a:pt x="375950" y="265431"/>
                  </a:lnTo>
                  <a:lnTo>
                    <a:pt x="372845" y="263568"/>
                  </a:lnTo>
                  <a:lnTo>
                    <a:pt x="366636" y="261395"/>
                  </a:lnTo>
                  <a:lnTo>
                    <a:pt x="363532" y="258291"/>
                  </a:lnTo>
                  <a:lnTo>
                    <a:pt x="359186" y="256118"/>
                  </a:lnTo>
                  <a:lnTo>
                    <a:pt x="358254" y="253945"/>
                  </a:lnTo>
                  <a:lnTo>
                    <a:pt x="358254" y="252703"/>
                  </a:lnTo>
                  <a:lnTo>
                    <a:pt x="356081" y="250840"/>
                  </a:lnTo>
                  <a:lnTo>
                    <a:pt x="356081" y="248667"/>
                  </a:lnTo>
                  <a:lnTo>
                    <a:pt x="356081" y="243389"/>
                  </a:lnTo>
                  <a:lnTo>
                    <a:pt x="341490" y="238112"/>
                  </a:lnTo>
                  <a:lnTo>
                    <a:pt x="330004" y="228488"/>
                  </a:lnTo>
                  <a:lnTo>
                    <a:pt x="322864" y="215760"/>
                  </a:lnTo>
                  <a:lnTo>
                    <a:pt x="325037" y="211724"/>
                  </a:lnTo>
                  <a:lnTo>
                    <a:pt x="326899" y="206446"/>
                  </a:lnTo>
                  <a:lnTo>
                    <a:pt x="330004" y="203032"/>
                  </a:lnTo>
                  <a:lnTo>
                    <a:pt x="336523" y="195581"/>
                  </a:lnTo>
                  <a:lnTo>
                    <a:pt x="326899" y="184094"/>
                  </a:lnTo>
                  <a:lnTo>
                    <a:pt x="319759" y="171366"/>
                  </a:lnTo>
                  <a:lnTo>
                    <a:pt x="310446" y="158638"/>
                  </a:lnTo>
                  <a:lnTo>
                    <a:pt x="302995" y="147151"/>
                  </a:lnTo>
                  <a:lnTo>
                    <a:pt x="290577" y="139701"/>
                  </a:lnTo>
                  <a:lnTo>
                    <a:pt x="275986" y="134423"/>
                  </a:lnTo>
                  <a:lnTo>
                    <a:pt x="275986" y="121695"/>
                  </a:lnTo>
                  <a:lnTo>
                    <a:pt x="259222" y="106793"/>
                  </a:lnTo>
                  <a:lnTo>
                    <a:pt x="244631" y="90029"/>
                  </a:lnTo>
                  <a:lnTo>
                    <a:pt x="226936" y="77301"/>
                  </a:lnTo>
                  <a:lnTo>
                    <a:pt x="222900" y="75128"/>
                  </a:lnTo>
                  <a:lnTo>
                    <a:pt x="219796" y="75128"/>
                  </a:lnTo>
                  <a:lnTo>
                    <a:pt x="214518" y="75128"/>
                  </a:lnTo>
                  <a:lnTo>
                    <a:pt x="209240" y="75128"/>
                  </a:lnTo>
                  <a:lnTo>
                    <a:pt x="203032" y="75128"/>
                  </a:lnTo>
                  <a:lnTo>
                    <a:pt x="199927" y="72955"/>
                  </a:lnTo>
                  <a:lnTo>
                    <a:pt x="192787" y="64573"/>
                  </a:lnTo>
                  <a:lnTo>
                    <a:pt x="187509" y="50913"/>
                  </a:lnTo>
                  <a:lnTo>
                    <a:pt x="180059" y="36012"/>
                  </a:lnTo>
                  <a:lnTo>
                    <a:pt x="172918" y="23283"/>
                  </a:lnTo>
                  <a:lnTo>
                    <a:pt x="166709" y="22352"/>
                  </a:lnTo>
                  <a:lnTo>
                    <a:pt x="161432" y="20179"/>
                  </a:lnTo>
                  <a:lnTo>
                    <a:pt x="156154" y="18006"/>
                  </a:lnTo>
                  <a:lnTo>
                    <a:pt x="152118" y="15833"/>
                  </a:lnTo>
                  <a:lnTo>
                    <a:pt x="146841" y="12728"/>
                  </a:lnTo>
                  <a:lnTo>
                    <a:pt x="141563" y="12728"/>
                  </a:lnTo>
                  <a:lnTo>
                    <a:pt x="137527" y="14901"/>
                  </a:lnTo>
                  <a:lnTo>
                    <a:pt x="136596" y="14901"/>
                  </a:lnTo>
                  <a:lnTo>
                    <a:pt x="132250" y="15833"/>
                  </a:lnTo>
                  <a:lnTo>
                    <a:pt x="136596" y="28561"/>
                  </a:lnTo>
                  <a:lnTo>
                    <a:pt x="139701" y="38185"/>
                  </a:lnTo>
                  <a:lnTo>
                    <a:pt x="141563" y="49671"/>
                  </a:lnTo>
                  <a:lnTo>
                    <a:pt x="143736" y="65504"/>
                  </a:lnTo>
                  <a:lnTo>
                    <a:pt x="154291" y="62400"/>
                  </a:lnTo>
                  <a:lnTo>
                    <a:pt x="161432" y="57122"/>
                  </a:lnTo>
                  <a:lnTo>
                    <a:pt x="166709" y="52776"/>
                  </a:lnTo>
                  <a:lnTo>
                    <a:pt x="176023" y="49671"/>
                  </a:lnTo>
                  <a:lnTo>
                    <a:pt x="176023" y="52776"/>
                  </a:lnTo>
                  <a:lnTo>
                    <a:pt x="180059" y="52776"/>
                  </a:lnTo>
                  <a:lnTo>
                    <a:pt x="176023" y="54949"/>
                  </a:lnTo>
                  <a:lnTo>
                    <a:pt x="172918" y="58053"/>
                  </a:lnTo>
                  <a:lnTo>
                    <a:pt x="166709" y="60226"/>
                  </a:lnTo>
                  <a:lnTo>
                    <a:pt x="163605" y="62400"/>
                  </a:lnTo>
                  <a:lnTo>
                    <a:pt x="159259" y="65504"/>
                  </a:lnTo>
                  <a:lnTo>
                    <a:pt x="158327" y="69850"/>
                  </a:lnTo>
                  <a:lnTo>
                    <a:pt x="156154" y="75128"/>
                  </a:lnTo>
                  <a:lnTo>
                    <a:pt x="154291" y="80405"/>
                  </a:lnTo>
                  <a:lnTo>
                    <a:pt x="152118" y="84752"/>
                  </a:lnTo>
                  <a:lnTo>
                    <a:pt x="150877" y="86614"/>
                  </a:lnTo>
                  <a:lnTo>
                    <a:pt x="149014" y="87856"/>
                  </a:lnTo>
                  <a:lnTo>
                    <a:pt x="146841" y="87856"/>
                  </a:lnTo>
                  <a:lnTo>
                    <a:pt x="143736" y="90029"/>
                  </a:lnTo>
                  <a:lnTo>
                    <a:pt x="143736" y="82579"/>
                  </a:lnTo>
                  <a:lnTo>
                    <a:pt x="141563" y="69850"/>
                  </a:lnTo>
                  <a:lnTo>
                    <a:pt x="139701" y="58053"/>
                  </a:lnTo>
                  <a:lnTo>
                    <a:pt x="139701" y="52776"/>
                  </a:lnTo>
                  <a:lnTo>
                    <a:pt x="126972" y="49671"/>
                  </a:lnTo>
                  <a:lnTo>
                    <a:pt x="119832" y="38185"/>
                  </a:lnTo>
                  <a:lnTo>
                    <a:pt x="112381" y="25457"/>
                  </a:lnTo>
                  <a:lnTo>
                    <a:pt x="107414" y="12728"/>
                  </a:lnTo>
                  <a:lnTo>
                    <a:pt x="80095" y="12728"/>
                  </a:lnTo>
                  <a:lnTo>
                    <a:pt x="80095" y="57122"/>
                  </a:lnTo>
                  <a:lnTo>
                    <a:pt x="73886" y="57122"/>
                  </a:lnTo>
                  <a:lnTo>
                    <a:pt x="70782" y="54949"/>
                  </a:lnTo>
                  <a:lnTo>
                    <a:pt x="66746" y="54949"/>
                  </a:lnTo>
                  <a:lnTo>
                    <a:pt x="63641" y="52776"/>
                  </a:lnTo>
                  <a:lnTo>
                    <a:pt x="56191" y="38185"/>
                  </a:lnTo>
                  <a:lnTo>
                    <a:pt x="54328" y="22352"/>
                  </a:lnTo>
                  <a:lnTo>
                    <a:pt x="56191" y="3104"/>
                  </a:lnTo>
                  <a:lnTo>
                    <a:pt x="52155" y="3104"/>
                  </a:lnTo>
                  <a:lnTo>
                    <a:pt x="52155" y="0"/>
                  </a:lnTo>
                  <a:lnTo>
                    <a:pt x="22973" y="3104"/>
                  </a:lnTo>
                  <a:lnTo>
                    <a:pt x="19869" y="28561"/>
                  </a:lnTo>
                  <a:lnTo>
                    <a:pt x="16764" y="54949"/>
                  </a:lnTo>
                  <a:lnTo>
                    <a:pt x="9313" y="79474"/>
                  </a:lnTo>
                  <a:lnTo>
                    <a:pt x="0" y="97480"/>
                  </a:lnTo>
                  <a:lnTo>
                    <a:pt x="3104" y="104620"/>
                  </a:lnTo>
                  <a:lnTo>
                    <a:pt x="7451" y="109898"/>
                  </a:lnTo>
                  <a:lnTo>
                    <a:pt x="12418" y="114244"/>
                  </a:lnTo>
                  <a:lnTo>
                    <a:pt x="19869" y="116417"/>
                  </a:lnTo>
                  <a:lnTo>
                    <a:pt x="27009" y="117349"/>
                  </a:lnTo>
                  <a:lnTo>
                    <a:pt x="27009" y="121695"/>
                  </a:lnTo>
                  <a:lnTo>
                    <a:pt x="27009" y="123868"/>
                  </a:lnTo>
                  <a:lnTo>
                    <a:pt x="25146" y="123868"/>
                  </a:lnTo>
                  <a:lnTo>
                    <a:pt x="25146" y="124799"/>
                  </a:lnTo>
                  <a:lnTo>
                    <a:pt x="22973" y="126972"/>
                  </a:lnTo>
                  <a:lnTo>
                    <a:pt x="30113" y="141874"/>
                  </a:lnTo>
                  <a:lnTo>
                    <a:pt x="41600" y="151187"/>
                  </a:lnTo>
                  <a:lnTo>
                    <a:pt x="56191" y="156465"/>
                  </a:lnTo>
                  <a:lnTo>
                    <a:pt x="72955" y="161742"/>
                  </a:lnTo>
                  <a:lnTo>
                    <a:pt x="90650" y="166089"/>
                  </a:lnTo>
                  <a:lnTo>
                    <a:pt x="107414" y="171366"/>
                  </a:lnTo>
                  <a:lnTo>
                    <a:pt x="119832" y="178817"/>
                  </a:lnTo>
                  <a:lnTo>
                    <a:pt x="132250" y="174471"/>
                  </a:lnTo>
                  <a:lnTo>
                    <a:pt x="139701" y="169193"/>
                  </a:lnTo>
                  <a:lnTo>
                    <a:pt x="144668" y="163915"/>
                  </a:lnTo>
                  <a:lnTo>
                    <a:pt x="150877" y="158638"/>
                  </a:lnTo>
                  <a:lnTo>
                    <a:pt x="159259" y="154602"/>
                  </a:lnTo>
                  <a:lnTo>
                    <a:pt x="168882" y="156465"/>
                  </a:lnTo>
                  <a:lnTo>
                    <a:pt x="178196" y="163915"/>
                  </a:lnTo>
                  <a:lnTo>
                    <a:pt x="188441" y="171366"/>
                  </a:lnTo>
                  <a:lnTo>
                    <a:pt x="203032" y="174471"/>
                  </a:lnTo>
                  <a:lnTo>
                    <a:pt x="212345" y="218864"/>
                  </a:lnTo>
                  <a:lnTo>
                    <a:pt x="219796" y="228488"/>
                  </a:lnTo>
                  <a:lnTo>
                    <a:pt x="230040" y="235939"/>
                  </a:lnTo>
                  <a:lnTo>
                    <a:pt x="239664" y="243389"/>
                  </a:lnTo>
                  <a:lnTo>
                    <a:pt x="246804" y="256118"/>
                  </a:lnTo>
                  <a:lnTo>
                    <a:pt x="248977" y="265431"/>
                  </a:lnTo>
                  <a:lnTo>
                    <a:pt x="246804" y="278159"/>
                  </a:lnTo>
                  <a:lnTo>
                    <a:pt x="243700" y="295234"/>
                  </a:lnTo>
                  <a:lnTo>
                    <a:pt x="237491" y="311998"/>
                  </a:lnTo>
                  <a:lnTo>
                    <a:pt x="232213" y="326899"/>
                  </a:lnTo>
                  <a:lnTo>
                    <a:pt x="226936" y="337455"/>
                  </a:lnTo>
                  <a:lnTo>
                    <a:pt x="209240" y="342732"/>
                  </a:lnTo>
                  <a:lnTo>
                    <a:pt x="188441" y="348010"/>
                  </a:lnTo>
                  <a:lnTo>
                    <a:pt x="172918" y="354529"/>
                  </a:lnTo>
                  <a:lnTo>
                    <a:pt x="172918" y="361669"/>
                  </a:lnTo>
                  <a:lnTo>
                    <a:pt x="172918" y="367257"/>
                  </a:lnTo>
                  <a:lnTo>
                    <a:pt x="173850" y="372535"/>
                  </a:lnTo>
                  <a:lnTo>
                    <a:pt x="176023" y="377813"/>
                  </a:lnTo>
                  <a:lnTo>
                    <a:pt x="197754" y="376571"/>
                  </a:lnTo>
                  <a:lnTo>
                    <a:pt x="216691" y="370362"/>
                  </a:lnTo>
                  <a:lnTo>
                    <a:pt x="232213" y="361669"/>
                  </a:lnTo>
                  <a:lnTo>
                    <a:pt x="243700" y="372535"/>
                  </a:lnTo>
                  <a:lnTo>
                    <a:pt x="254255" y="387126"/>
                  </a:lnTo>
                  <a:lnTo>
                    <a:pt x="261395" y="402027"/>
                  </a:lnTo>
                  <a:lnTo>
                    <a:pt x="268846" y="418791"/>
                  </a:lnTo>
                  <a:lnTo>
                    <a:pt x="280022" y="429657"/>
                  </a:lnTo>
                  <a:lnTo>
                    <a:pt x="292750" y="436797"/>
                  </a:lnTo>
                  <a:lnTo>
                    <a:pt x="310446" y="441143"/>
                  </a:lnTo>
                  <a:lnTo>
                    <a:pt x="326899" y="444248"/>
                  </a:lnTo>
                  <a:lnTo>
                    <a:pt x="339628" y="449526"/>
                  </a:lnTo>
                  <a:lnTo>
                    <a:pt x="343663" y="449526"/>
                  </a:lnTo>
                  <a:lnTo>
                    <a:pt x="336523" y="433693"/>
                  </a:lnTo>
                  <a:lnTo>
                    <a:pt x="326899" y="420964"/>
                  </a:lnTo>
                  <a:lnTo>
                    <a:pt x="316655" y="406374"/>
                  </a:lnTo>
                  <a:lnTo>
                    <a:pt x="319759" y="406374"/>
                  </a:lnTo>
                  <a:lnTo>
                    <a:pt x="322864" y="407305"/>
                  </a:lnTo>
                  <a:lnTo>
                    <a:pt x="330004" y="411651"/>
                  </a:lnTo>
                  <a:lnTo>
                    <a:pt x="339628" y="416929"/>
                  </a:lnTo>
                  <a:lnTo>
                    <a:pt x="348941" y="422206"/>
                  </a:lnTo>
                  <a:lnTo>
                    <a:pt x="356081" y="426242"/>
                  </a:lnTo>
                  <a:lnTo>
                    <a:pt x="359186" y="424379"/>
                  </a:lnTo>
                  <a:lnTo>
                    <a:pt x="361359" y="422206"/>
                  </a:lnTo>
                  <a:lnTo>
                    <a:pt x="363532" y="420964"/>
                  </a:lnTo>
                  <a:lnTo>
                    <a:pt x="363532" y="418791"/>
                  </a:lnTo>
                  <a:lnTo>
                    <a:pt x="365395" y="416929"/>
                  </a:lnTo>
                  <a:lnTo>
                    <a:pt x="366636" y="414756"/>
                  </a:lnTo>
                  <a:lnTo>
                    <a:pt x="365395" y="394577"/>
                  </a:lnTo>
                  <a:lnTo>
                    <a:pt x="359186" y="379675"/>
                  </a:lnTo>
                  <a:lnTo>
                    <a:pt x="352045" y="365084"/>
                  </a:lnTo>
                  <a:lnTo>
                    <a:pt x="339628" y="365084"/>
                  </a:lnTo>
                  <a:lnTo>
                    <a:pt x="332177" y="333108"/>
                  </a:lnTo>
                  <a:lnTo>
                    <a:pt x="322864" y="304547"/>
                  </a:lnTo>
                  <a:lnTo>
                    <a:pt x="329073" y="302685"/>
                  </a:lnTo>
                  <a:lnTo>
                    <a:pt x="334350" y="302685"/>
                  </a:lnTo>
                  <a:lnTo>
                    <a:pt x="339628" y="300512"/>
                  </a:lnTo>
                  <a:lnTo>
                    <a:pt x="346768" y="300512"/>
                  </a:lnTo>
                  <a:lnTo>
                    <a:pt x="352045" y="313240"/>
                  </a:lnTo>
                  <a:lnTo>
                    <a:pt x="359186" y="322553"/>
                  </a:lnTo>
                  <a:lnTo>
                    <a:pt x="368810" y="332177"/>
                  </a:lnTo>
                  <a:lnTo>
                    <a:pt x="375950" y="340559"/>
                  </a:lnTo>
                  <a:lnTo>
                    <a:pt x="383401" y="340559"/>
                  </a:lnTo>
                  <a:lnTo>
                    <a:pt x="388368" y="339628"/>
                  </a:lnTo>
                  <a:lnTo>
                    <a:pt x="394577" y="339628"/>
                  </a:lnTo>
                  <a:lnTo>
                    <a:pt x="399854" y="337455"/>
                  </a:lnTo>
                  <a:lnTo>
                    <a:pt x="407305" y="287783"/>
                  </a:lnTo>
                  <a:lnTo>
                    <a:pt x="402027" y="2877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9BEA4CB-7676-48E0-BC50-39E9F9ADDBD2}"/>
                </a:ext>
              </a:extLst>
            </p:cNvPr>
            <p:cNvSpPr/>
            <p:nvPr/>
          </p:nvSpPr>
          <p:spPr>
            <a:xfrm>
              <a:off x="5463788" y="5234275"/>
              <a:ext cx="43462" cy="15522"/>
            </a:xfrm>
            <a:custGeom>
              <a:avLst/>
              <a:gdLst>
                <a:gd name="connsiteX0" fmla="*/ 24836 w 43462"/>
                <a:gd name="connsiteY0" fmla="*/ 7451 h 15522"/>
                <a:gd name="connsiteX1" fmla="*/ 14591 w 43462"/>
                <a:gd name="connsiteY1" fmla="*/ 3415 h 15522"/>
                <a:gd name="connsiteX2" fmla="*/ 4967 w 43462"/>
                <a:gd name="connsiteY2" fmla="*/ 0 h 15522"/>
                <a:gd name="connsiteX3" fmla="*/ 3104 w 43462"/>
                <a:gd name="connsiteY3" fmla="*/ 3415 h 15522"/>
                <a:gd name="connsiteX4" fmla="*/ 3104 w 43462"/>
                <a:gd name="connsiteY4" fmla="*/ 5278 h 15522"/>
                <a:gd name="connsiteX5" fmla="*/ 1863 w 43462"/>
                <a:gd name="connsiteY5" fmla="*/ 7451 h 15522"/>
                <a:gd name="connsiteX6" fmla="*/ 0 w 43462"/>
                <a:gd name="connsiteY6" fmla="*/ 8692 h 15522"/>
                <a:gd name="connsiteX7" fmla="*/ 0 w 43462"/>
                <a:gd name="connsiteY7" fmla="*/ 12728 h 15522"/>
                <a:gd name="connsiteX8" fmla="*/ 7140 w 43462"/>
                <a:gd name="connsiteY8" fmla="*/ 12728 h 15522"/>
                <a:gd name="connsiteX9" fmla="*/ 10245 w 43462"/>
                <a:gd name="connsiteY9" fmla="*/ 14901 h 15522"/>
                <a:gd name="connsiteX10" fmla="*/ 12418 w 43462"/>
                <a:gd name="connsiteY10" fmla="*/ 14901 h 15522"/>
                <a:gd name="connsiteX11" fmla="*/ 15522 w 43462"/>
                <a:gd name="connsiteY11" fmla="*/ 15833 h 15522"/>
                <a:gd name="connsiteX12" fmla="*/ 44704 w 43462"/>
                <a:gd name="connsiteY12" fmla="*/ 15833 h 15522"/>
                <a:gd name="connsiteX13" fmla="*/ 37253 w 43462"/>
                <a:gd name="connsiteY13" fmla="*/ 1055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3462" h="15522">
                  <a:moveTo>
                    <a:pt x="24836" y="7451"/>
                  </a:moveTo>
                  <a:lnTo>
                    <a:pt x="14591" y="3415"/>
                  </a:lnTo>
                  <a:lnTo>
                    <a:pt x="4967" y="0"/>
                  </a:lnTo>
                  <a:lnTo>
                    <a:pt x="3104" y="3415"/>
                  </a:lnTo>
                  <a:lnTo>
                    <a:pt x="3104" y="5278"/>
                  </a:lnTo>
                  <a:lnTo>
                    <a:pt x="1863" y="7451"/>
                  </a:lnTo>
                  <a:lnTo>
                    <a:pt x="0" y="8692"/>
                  </a:lnTo>
                  <a:lnTo>
                    <a:pt x="0" y="12728"/>
                  </a:lnTo>
                  <a:lnTo>
                    <a:pt x="7140" y="12728"/>
                  </a:lnTo>
                  <a:lnTo>
                    <a:pt x="10245" y="14901"/>
                  </a:lnTo>
                  <a:lnTo>
                    <a:pt x="12418" y="14901"/>
                  </a:lnTo>
                  <a:lnTo>
                    <a:pt x="15522" y="15833"/>
                  </a:lnTo>
                  <a:lnTo>
                    <a:pt x="44704" y="15833"/>
                  </a:lnTo>
                  <a:lnTo>
                    <a:pt x="37253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608C098-0C90-451C-8BD5-DE7FEAB9E8D7}"/>
                </a:ext>
              </a:extLst>
            </p:cNvPr>
            <p:cNvSpPr/>
            <p:nvPr/>
          </p:nvSpPr>
          <p:spPr>
            <a:xfrm>
              <a:off x="5144029" y="5162562"/>
              <a:ext cx="24836" cy="9313"/>
            </a:xfrm>
            <a:custGeom>
              <a:avLst/>
              <a:gdLst>
                <a:gd name="connsiteX0" fmla="*/ 4967 w 24835"/>
                <a:gd name="connsiteY0" fmla="*/ 10555 h 9313"/>
                <a:gd name="connsiteX1" fmla="*/ 10245 w 24835"/>
                <a:gd name="connsiteY1" fmla="*/ 10555 h 9313"/>
                <a:gd name="connsiteX2" fmla="*/ 14280 w 24835"/>
                <a:gd name="connsiteY2" fmla="*/ 8382 h 9313"/>
                <a:gd name="connsiteX3" fmla="*/ 17695 w 24835"/>
                <a:gd name="connsiteY3" fmla="*/ 7140 h 9313"/>
                <a:gd name="connsiteX4" fmla="*/ 19558 w 24835"/>
                <a:gd name="connsiteY4" fmla="*/ 5278 h 9313"/>
                <a:gd name="connsiteX5" fmla="*/ 24836 w 24835"/>
                <a:gd name="connsiteY5" fmla="*/ 3104 h 9313"/>
                <a:gd name="connsiteX6" fmla="*/ 24836 w 24835"/>
                <a:gd name="connsiteY6" fmla="*/ 0 h 9313"/>
                <a:gd name="connsiteX7" fmla="*/ 0 w 24835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835" h="9313">
                  <a:moveTo>
                    <a:pt x="4967" y="10555"/>
                  </a:moveTo>
                  <a:lnTo>
                    <a:pt x="10245" y="10555"/>
                  </a:lnTo>
                  <a:lnTo>
                    <a:pt x="14280" y="8382"/>
                  </a:lnTo>
                  <a:lnTo>
                    <a:pt x="17695" y="7140"/>
                  </a:lnTo>
                  <a:lnTo>
                    <a:pt x="19558" y="5278"/>
                  </a:lnTo>
                  <a:lnTo>
                    <a:pt x="24836" y="3104"/>
                  </a:lnTo>
                  <a:lnTo>
                    <a:pt x="2483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C4AAC95-9A7D-43D7-935C-E0FE0FD85C95}"/>
                </a:ext>
              </a:extLst>
            </p:cNvPr>
            <p:cNvSpPr/>
            <p:nvPr/>
          </p:nvSpPr>
          <p:spPr>
            <a:xfrm>
              <a:off x="5247097" y="5141141"/>
              <a:ext cx="24836" cy="40358"/>
            </a:xfrm>
            <a:custGeom>
              <a:avLst/>
              <a:gdLst>
                <a:gd name="connsiteX0" fmla="*/ 21731 w 24835"/>
                <a:gd name="connsiteY0" fmla="*/ 0 h 40357"/>
                <a:gd name="connsiteX1" fmla="*/ 14591 w 24835"/>
                <a:gd name="connsiteY1" fmla="*/ 0 h 40357"/>
                <a:gd name="connsiteX2" fmla="*/ 9313 w 24835"/>
                <a:gd name="connsiteY2" fmla="*/ 0 h 40357"/>
                <a:gd name="connsiteX3" fmla="*/ 4967 w 24835"/>
                <a:gd name="connsiteY3" fmla="*/ 2173 h 40357"/>
                <a:gd name="connsiteX4" fmla="*/ 1863 w 24835"/>
                <a:gd name="connsiteY4" fmla="*/ 4346 h 40357"/>
                <a:gd name="connsiteX5" fmla="*/ 0 w 24835"/>
                <a:gd name="connsiteY5" fmla="*/ 11797 h 40357"/>
                <a:gd name="connsiteX6" fmla="*/ 0 w 24835"/>
                <a:gd name="connsiteY6" fmla="*/ 26698 h 40357"/>
                <a:gd name="connsiteX7" fmla="*/ 1863 w 24835"/>
                <a:gd name="connsiteY7" fmla="*/ 41289 h 40357"/>
                <a:gd name="connsiteX8" fmla="*/ 7140 w 24835"/>
                <a:gd name="connsiteY8" fmla="*/ 39116 h 40357"/>
                <a:gd name="connsiteX9" fmla="*/ 11487 w 24835"/>
                <a:gd name="connsiteY9" fmla="*/ 39116 h 40357"/>
                <a:gd name="connsiteX10" fmla="*/ 14591 w 24835"/>
                <a:gd name="connsiteY10" fmla="*/ 39116 h 40357"/>
                <a:gd name="connsiteX11" fmla="*/ 16454 w 24835"/>
                <a:gd name="connsiteY11" fmla="*/ 37253 h 40357"/>
                <a:gd name="connsiteX12" fmla="*/ 26078 w 24835"/>
                <a:gd name="connsiteY12" fmla="*/ 37253 h 40357"/>
                <a:gd name="connsiteX13" fmla="*/ 23904 w 24835"/>
                <a:gd name="connsiteY13" fmla="*/ 17075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835" h="40357">
                  <a:moveTo>
                    <a:pt x="21731" y="0"/>
                  </a:moveTo>
                  <a:lnTo>
                    <a:pt x="14591" y="0"/>
                  </a:lnTo>
                  <a:lnTo>
                    <a:pt x="9313" y="0"/>
                  </a:lnTo>
                  <a:lnTo>
                    <a:pt x="4967" y="2173"/>
                  </a:lnTo>
                  <a:lnTo>
                    <a:pt x="1863" y="4346"/>
                  </a:lnTo>
                  <a:lnTo>
                    <a:pt x="0" y="11797"/>
                  </a:lnTo>
                  <a:lnTo>
                    <a:pt x="0" y="26698"/>
                  </a:lnTo>
                  <a:lnTo>
                    <a:pt x="1863" y="41289"/>
                  </a:lnTo>
                  <a:lnTo>
                    <a:pt x="7140" y="39116"/>
                  </a:lnTo>
                  <a:lnTo>
                    <a:pt x="11487" y="39116"/>
                  </a:lnTo>
                  <a:lnTo>
                    <a:pt x="14591" y="39116"/>
                  </a:lnTo>
                  <a:lnTo>
                    <a:pt x="16454" y="37253"/>
                  </a:lnTo>
                  <a:lnTo>
                    <a:pt x="26078" y="37253"/>
                  </a:lnTo>
                  <a:lnTo>
                    <a:pt x="239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1DD77F5-7585-4548-95BC-4AF87F0FA310}"/>
                </a:ext>
              </a:extLst>
            </p:cNvPr>
            <p:cNvSpPr/>
            <p:nvPr/>
          </p:nvSpPr>
          <p:spPr>
            <a:xfrm>
              <a:off x="5592933" y="5239552"/>
              <a:ext cx="34149" cy="21731"/>
            </a:xfrm>
            <a:custGeom>
              <a:avLst/>
              <a:gdLst>
                <a:gd name="connsiteX0" fmla="*/ 21731 w 34149"/>
                <a:gd name="connsiteY0" fmla="*/ 3415 h 21731"/>
                <a:gd name="connsiteX1" fmla="*/ 14591 w 34149"/>
                <a:gd name="connsiteY1" fmla="*/ 5278 h 21731"/>
                <a:gd name="connsiteX2" fmla="*/ 7140 w 34149"/>
                <a:gd name="connsiteY2" fmla="*/ 9624 h 21731"/>
                <a:gd name="connsiteX3" fmla="*/ 0 w 34149"/>
                <a:gd name="connsiteY3" fmla="*/ 10555 h 21731"/>
                <a:gd name="connsiteX4" fmla="*/ 3104 w 34149"/>
                <a:gd name="connsiteY4" fmla="*/ 24525 h 21731"/>
                <a:gd name="connsiteX5" fmla="*/ 7140 w 34149"/>
                <a:gd name="connsiteY5" fmla="*/ 22352 h 21731"/>
                <a:gd name="connsiteX6" fmla="*/ 10245 w 34149"/>
                <a:gd name="connsiteY6" fmla="*/ 22352 h 21731"/>
                <a:gd name="connsiteX7" fmla="*/ 12418 w 34149"/>
                <a:gd name="connsiteY7" fmla="*/ 22352 h 21731"/>
                <a:gd name="connsiteX8" fmla="*/ 12418 w 34149"/>
                <a:gd name="connsiteY8" fmla="*/ 20179 h 21731"/>
                <a:gd name="connsiteX9" fmla="*/ 15522 w 34149"/>
                <a:gd name="connsiteY9" fmla="*/ 20179 h 21731"/>
                <a:gd name="connsiteX10" fmla="*/ 21731 w 34149"/>
                <a:gd name="connsiteY10" fmla="*/ 17075 h 21731"/>
                <a:gd name="connsiteX11" fmla="*/ 24836 w 34149"/>
                <a:gd name="connsiteY11" fmla="*/ 12728 h 21731"/>
                <a:gd name="connsiteX12" fmla="*/ 29182 w 34149"/>
                <a:gd name="connsiteY12" fmla="*/ 9624 h 21731"/>
                <a:gd name="connsiteX13" fmla="*/ 32286 w 34149"/>
                <a:gd name="connsiteY13" fmla="*/ 5278 h 21731"/>
                <a:gd name="connsiteX14" fmla="*/ 36322 w 34149"/>
                <a:gd name="connsiteY14" fmla="*/ 0 h 21731"/>
                <a:gd name="connsiteX15" fmla="*/ 27009 w 34149"/>
                <a:gd name="connsiteY15" fmla="*/ 0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21731">
                  <a:moveTo>
                    <a:pt x="21731" y="3415"/>
                  </a:moveTo>
                  <a:lnTo>
                    <a:pt x="14591" y="5278"/>
                  </a:lnTo>
                  <a:lnTo>
                    <a:pt x="7140" y="9624"/>
                  </a:lnTo>
                  <a:lnTo>
                    <a:pt x="0" y="10555"/>
                  </a:lnTo>
                  <a:lnTo>
                    <a:pt x="3104" y="24525"/>
                  </a:lnTo>
                  <a:lnTo>
                    <a:pt x="7140" y="22352"/>
                  </a:lnTo>
                  <a:lnTo>
                    <a:pt x="10245" y="22352"/>
                  </a:lnTo>
                  <a:lnTo>
                    <a:pt x="12418" y="22352"/>
                  </a:lnTo>
                  <a:lnTo>
                    <a:pt x="12418" y="20179"/>
                  </a:lnTo>
                  <a:lnTo>
                    <a:pt x="15522" y="20179"/>
                  </a:lnTo>
                  <a:lnTo>
                    <a:pt x="21731" y="17075"/>
                  </a:lnTo>
                  <a:lnTo>
                    <a:pt x="24836" y="12728"/>
                  </a:lnTo>
                  <a:lnTo>
                    <a:pt x="29182" y="9624"/>
                  </a:lnTo>
                  <a:lnTo>
                    <a:pt x="32286" y="5278"/>
                  </a:lnTo>
                  <a:lnTo>
                    <a:pt x="36322" y="0"/>
                  </a:lnTo>
                  <a:lnTo>
                    <a:pt x="27009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612BADCD-AAB5-4D3A-8555-7425DF4760BA}"/>
                </a:ext>
              </a:extLst>
            </p:cNvPr>
            <p:cNvSpPr/>
            <p:nvPr/>
          </p:nvSpPr>
          <p:spPr>
            <a:xfrm>
              <a:off x="4877977" y="3996527"/>
              <a:ext cx="2967861" cy="2340761"/>
            </a:xfrm>
            <a:custGeom>
              <a:avLst/>
              <a:gdLst>
                <a:gd name="connsiteX0" fmla="*/ 2965999 w 2967861"/>
                <a:gd name="connsiteY0" fmla="*/ 516271 h 2340761"/>
                <a:gd name="connsiteX1" fmla="*/ 2956685 w 2967861"/>
                <a:gd name="connsiteY1" fmla="*/ 502612 h 2340761"/>
                <a:gd name="connsiteX2" fmla="*/ 2945199 w 2967861"/>
                <a:gd name="connsiteY2" fmla="*/ 489883 h 2340761"/>
                <a:gd name="connsiteX3" fmla="*/ 2934644 w 2967861"/>
                <a:gd name="connsiteY3" fmla="*/ 477155 h 2340761"/>
                <a:gd name="connsiteX4" fmla="*/ 2930608 w 2967861"/>
                <a:gd name="connsiteY4" fmla="*/ 477155 h 2340761"/>
                <a:gd name="connsiteX5" fmla="*/ 2929677 w 2967861"/>
                <a:gd name="connsiteY5" fmla="*/ 477155 h 2340761"/>
                <a:gd name="connsiteX6" fmla="*/ 2927503 w 2967861"/>
                <a:gd name="connsiteY6" fmla="*/ 479328 h 2340761"/>
                <a:gd name="connsiteX7" fmla="*/ 2925330 w 2967861"/>
                <a:gd name="connsiteY7" fmla="*/ 479328 h 2340761"/>
                <a:gd name="connsiteX8" fmla="*/ 2923158 w 2967861"/>
                <a:gd name="connsiteY8" fmla="*/ 480260 h 2340761"/>
                <a:gd name="connsiteX9" fmla="*/ 2905462 w 2967861"/>
                <a:gd name="connsiteY9" fmla="*/ 477155 h 2340761"/>
                <a:gd name="connsiteX10" fmla="*/ 2896149 w 2967861"/>
                <a:gd name="connsiteY10" fmla="*/ 469705 h 2340761"/>
                <a:gd name="connsiteX11" fmla="*/ 2889008 w 2967861"/>
                <a:gd name="connsiteY11" fmla="*/ 460081 h 2340761"/>
                <a:gd name="connsiteX12" fmla="*/ 2881868 w 2967861"/>
                <a:gd name="connsiteY12" fmla="*/ 449526 h 2340761"/>
                <a:gd name="connsiteX13" fmla="*/ 2871313 w 2967861"/>
                <a:gd name="connsiteY13" fmla="*/ 439902 h 2340761"/>
                <a:gd name="connsiteX14" fmla="*/ 2866035 w 2967861"/>
                <a:gd name="connsiteY14" fmla="*/ 435555 h 2340761"/>
                <a:gd name="connsiteX15" fmla="*/ 2859827 w 2967861"/>
                <a:gd name="connsiteY15" fmla="*/ 435555 h 2340761"/>
                <a:gd name="connsiteX16" fmla="*/ 2854549 w 2967861"/>
                <a:gd name="connsiteY16" fmla="*/ 434624 h 2340761"/>
                <a:gd name="connsiteX17" fmla="*/ 2849271 w 2967861"/>
                <a:gd name="connsiteY17" fmla="*/ 434624 h 2340761"/>
                <a:gd name="connsiteX18" fmla="*/ 2843994 w 2967861"/>
                <a:gd name="connsiteY18" fmla="*/ 430278 h 2340761"/>
                <a:gd name="connsiteX19" fmla="*/ 2810776 w 2967861"/>
                <a:gd name="connsiteY19" fmla="*/ 395508 h 2340761"/>
                <a:gd name="connsiteX20" fmla="*/ 2751481 w 2967861"/>
                <a:gd name="connsiteY20" fmla="*/ 370051 h 2340761"/>
                <a:gd name="connsiteX21" fmla="*/ 2747445 w 2967861"/>
                <a:gd name="connsiteY21" fmla="*/ 370983 h 2340761"/>
                <a:gd name="connsiteX22" fmla="*/ 2744340 w 2967861"/>
                <a:gd name="connsiteY22" fmla="*/ 373156 h 2340761"/>
                <a:gd name="connsiteX23" fmla="*/ 2740305 w 2967861"/>
                <a:gd name="connsiteY23" fmla="*/ 377502 h 2340761"/>
                <a:gd name="connsiteX24" fmla="*/ 2735027 w 2967861"/>
                <a:gd name="connsiteY24" fmla="*/ 378433 h 2340761"/>
                <a:gd name="connsiteX25" fmla="*/ 2729750 w 2967861"/>
                <a:gd name="connsiteY25" fmla="*/ 378433 h 2340761"/>
                <a:gd name="connsiteX26" fmla="*/ 2723541 w 2967861"/>
                <a:gd name="connsiteY26" fmla="*/ 378433 h 2340761"/>
                <a:gd name="connsiteX27" fmla="*/ 2708950 w 2967861"/>
                <a:gd name="connsiteY27" fmla="*/ 373156 h 2340761"/>
                <a:gd name="connsiteX28" fmla="*/ 2696532 w 2967861"/>
                <a:gd name="connsiteY28" fmla="*/ 365705 h 2340761"/>
                <a:gd name="connsiteX29" fmla="*/ 2678836 w 2967861"/>
                <a:gd name="connsiteY29" fmla="*/ 362601 h 2340761"/>
                <a:gd name="connsiteX30" fmla="*/ 2678836 w 2967861"/>
                <a:gd name="connsiteY30" fmla="*/ 367878 h 2340761"/>
                <a:gd name="connsiteX31" fmla="*/ 2678836 w 2967861"/>
                <a:gd name="connsiteY31" fmla="*/ 373156 h 2340761"/>
                <a:gd name="connsiteX32" fmla="*/ 2676664 w 2967861"/>
                <a:gd name="connsiteY32" fmla="*/ 377502 h 2340761"/>
                <a:gd name="connsiteX33" fmla="*/ 2676664 w 2967861"/>
                <a:gd name="connsiteY33" fmla="*/ 380607 h 2340761"/>
                <a:gd name="connsiteX34" fmla="*/ 2678836 w 2967861"/>
                <a:gd name="connsiteY34" fmla="*/ 382780 h 2340761"/>
                <a:gd name="connsiteX35" fmla="*/ 2681010 w 2967861"/>
                <a:gd name="connsiteY35" fmla="*/ 385884 h 2340761"/>
                <a:gd name="connsiteX36" fmla="*/ 2684114 w 2967861"/>
                <a:gd name="connsiteY36" fmla="*/ 392093 h 2340761"/>
                <a:gd name="connsiteX37" fmla="*/ 2681941 w 2967861"/>
                <a:gd name="connsiteY37" fmla="*/ 397371 h 2340761"/>
                <a:gd name="connsiteX38" fmla="*/ 2681941 w 2967861"/>
                <a:gd name="connsiteY38" fmla="*/ 400475 h 2340761"/>
                <a:gd name="connsiteX39" fmla="*/ 2681010 w 2967861"/>
                <a:gd name="connsiteY39" fmla="*/ 404821 h 2340761"/>
                <a:gd name="connsiteX40" fmla="*/ 2678836 w 2967861"/>
                <a:gd name="connsiteY40" fmla="*/ 406994 h 2340761"/>
                <a:gd name="connsiteX41" fmla="*/ 2678836 w 2967861"/>
                <a:gd name="connsiteY41" fmla="*/ 412272 h 2340761"/>
                <a:gd name="connsiteX42" fmla="*/ 2671696 w 2967861"/>
                <a:gd name="connsiteY42" fmla="*/ 406994 h 2340761"/>
                <a:gd name="connsiteX43" fmla="*/ 2666419 w 2967861"/>
                <a:gd name="connsiteY43" fmla="*/ 402648 h 2340761"/>
                <a:gd name="connsiteX44" fmla="*/ 2660210 w 2967861"/>
                <a:gd name="connsiteY44" fmla="*/ 395198 h 2340761"/>
                <a:gd name="connsiteX45" fmla="*/ 2654932 w 2967861"/>
                <a:gd name="connsiteY45" fmla="*/ 389920 h 2340761"/>
                <a:gd name="connsiteX46" fmla="*/ 2651828 w 2967861"/>
                <a:gd name="connsiteY46" fmla="*/ 382469 h 2340761"/>
                <a:gd name="connsiteX47" fmla="*/ 2616437 w 2967861"/>
                <a:gd name="connsiteY47" fmla="*/ 382469 h 2340761"/>
                <a:gd name="connsiteX48" fmla="*/ 2581978 w 2967861"/>
                <a:gd name="connsiteY48" fmla="*/ 382469 h 2340761"/>
                <a:gd name="connsiteX49" fmla="*/ 2547518 w 2967861"/>
                <a:gd name="connsiteY49" fmla="*/ 385574 h 2340761"/>
                <a:gd name="connsiteX50" fmla="*/ 2544414 w 2967861"/>
                <a:gd name="connsiteY50" fmla="*/ 384642 h 2340761"/>
                <a:gd name="connsiteX51" fmla="*/ 2542240 w 2967861"/>
                <a:gd name="connsiteY51" fmla="*/ 380296 h 2340761"/>
                <a:gd name="connsiteX52" fmla="*/ 2538205 w 2967861"/>
                <a:gd name="connsiteY52" fmla="*/ 378123 h 2340761"/>
                <a:gd name="connsiteX53" fmla="*/ 2535100 w 2967861"/>
                <a:gd name="connsiteY53" fmla="*/ 365395 h 2340761"/>
                <a:gd name="connsiteX54" fmla="*/ 2532927 w 2967861"/>
                <a:gd name="connsiteY54" fmla="*/ 350493 h 2340761"/>
                <a:gd name="connsiteX55" fmla="*/ 2527650 w 2967861"/>
                <a:gd name="connsiteY55" fmla="*/ 333419 h 2340761"/>
                <a:gd name="connsiteX56" fmla="*/ 2515232 w 2967861"/>
                <a:gd name="connsiteY56" fmla="*/ 330314 h 2340761"/>
                <a:gd name="connsiteX57" fmla="*/ 2498468 w 2967861"/>
                <a:gd name="connsiteY57" fmla="*/ 327210 h 2340761"/>
                <a:gd name="connsiteX58" fmla="*/ 2481703 w 2967861"/>
                <a:gd name="connsiteY58" fmla="*/ 325037 h 2340761"/>
                <a:gd name="connsiteX59" fmla="*/ 2464008 w 2967861"/>
                <a:gd name="connsiteY59" fmla="*/ 325037 h 2340761"/>
                <a:gd name="connsiteX60" fmla="*/ 2451590 w 2967861"/>
                <a:gd name="connsiteY60" fmla="*/ 330314 h 2340761"/>
                <a:gd name="connsiteX61" fmla="*/ 2437931 w 2967861"/>
                <a:gd name="connsiteY61" fmla="*/ 325037 h 2340761"/>
                <a:gd name="connsiteX62" fmla="*/ 2427375 w 2967861"/>
                <a:gd name="connsiteY62" fmla="*/ 315413 h 2340761"/>
                <a:gd name="connsiteX63" fmla="*/ 2420235 w 2967861"/>
                <a:gd name="connsiteY63" fmla="*/ 304858 h 2340761"/>
                <a:gd name="connsiteX64" fmla="*/ 2414958 w 2967861"/>
                <a:gd name="connsiteY64" fmla="*/ 293371 h 2340761"/>
                <a:gd name="connsiteX65" fmla="*/ 2401298 w 2967861"/>
                <a:gd name="connsiteY65" fmla="*/ 293371 h 2340761"/>
                <a:gd name="connsiteX66" fmla="*/ 2388880 w 2967861"/>
                <a:gd name="connsiteY66" fmla="*/ 293371 h 2340761"/>
                <a:gd name="connsiteX67" fmla="*/ 2378325 w 2967861"/>
                <a:gd name="connsiteY67" fmla="*/ 297718 h 2340761"/>
                <a:gd name="connsiteX68" fmla="*/ 2373047 w 2967861"/>
                <a:gd name="connsiteY68" fmla="*/ 295544 h 2340761"/>
                <a:gd name="connsiteX69" fmla="*/ 2369012 w 2967861"/>
                <a:gd name="connsiteY69" fmla="*/ 293371 h 2340761"/>
                <a:gd name="connsiteX70" fmla="*/ 2365907 w 2967861"/>
                <a:gd name="connsiteY70" fmla="*/ 291198 h 2340761"/>
                <a:gd name="connsiteX71" fmla="*/ 2365907 w 2967861"/>
                <a:gd name="connsiteY71" fmla="*/ 288094 h 2340761"/>
                <a:gd name="connsiteX72" fmla="*/ 2363734 w 2967861"/>
                <a:gd name="connsiteY72" fmla="*/ 285921 h 2340761"/>
                <a:gd name="connsiteX73" fmla="*/ 2363734 w 2967861"/>
                <a:gd name="connsiteY73" fmla="*/ 282816 h 2340761"/>
                <a:gd name="connsiteX74" fmla="*/ 2361561 w 2967861"/>
                <a:gd name="connsiteY74" fmla="*/ 276607 h 2340761"/>
                <a:gd name="connsiteX75" fmla="*/ 2358457 w 2967861"/>
                <a:gd name="connsiteY75" fmla="*/ 273503 h 2340761"/>
                <a:gd name="connsiteX76" fmla="*/ 2351316 w 2967861"/>
                <a:gd name="connsiteY76" fmla="*/ 268225 h 2340761"/>
                <a:gd name="connsiteX77" fmla="*/ 2334552 w 2967861"/>
                <a:gd name="connsiteY77" fmla="*/ 262016 h 2340761"/>
                <a:gd name="connsiteX78" fmla="*/ 2315925 w 2967861"/>
                <a:gd name="connsiteY78" fmla="*/ 256739 h 2340761"/>
                <a:gd name="connsiteX79" fmla="*/ 2296057 w 2967861"/>
                <a:gd name="connsiteY79" fmla="*/ 251461 h 2340761"/>
                <a:gd name="connsiteX80" fmla="*/ 2276188 w 2967861"/>
                <a:gd name="connsiteY80" fmla="*/ 249288 h 2340761"/>
                <a:gd name="connsiteX81" fmla="*/ 2258493 w 2967861"/>
                <a:gd name="connsiteY81" fmla="*/ 249288 h 2340761"/>
                <a:gd name="connsiteX82" fmla="*/ 2247007 w 2967861"/>
                <a:gd name="connsiteY82" fmla="*/ 253634 h 2340761"/>
                <a:gd name="connsiteX83" fmla="*/ 2234589 w 2967861"/>
                <a:gd name="connsiteY83" fmla="*/ 256739 h 2340761"/>
                <a:gd name="connsiteX84" fmla="*/ 2237693 w 2967861"/>
                <a:gd name="connsiteY84" fmla="*/ 273813 h 2340761"/>
                <a:gd name="connsiteX85" fmla="*/ 2241729 w 2967861"/>
                <a:gd name="connsiteY85" fmla="*/ 286541 h 2340761"/>
                <a:gd name="connsiteX86" fmla="*/ 2243902 w 2967861"/>
                <a:gd name="connsiteY86" fmla="*/ 305479 h 2340761"/>
                <a:gd name="connsiteX87" fmla="*/ 2236762 w 2967861"/>
                <a:gd name="connsiteY87" fmla="*/ 305479 h 2340761"/>
                <a:gd name="connsiteX88" fmla="*/ 2232726 w 2967861"/>
                <a:gd name="connsiteY88" fmla="*/ 303306 h 2340761"/>
                <a:gd name="connsiteX89" fmla="*/ 2227448 w 2967861"/>
                <a:gd name="connsiteY89" fmla="*/ 303306 h 2340761"/>
                <a:gd name="connsiteX90" fmla="*/ 2225275 w 2967861"/>
                <a:gd name="connsiteY90" fmla="*/ 303306 h 2340761"/>
                <a:gd name="connsiteX91" fmla="*/ 2222171 w 2967861"/>
                <a:gd name="connsiteY91" fmla="*/ 303306 h 2340761"/>
                <a:gd name="connsiteX92" fmla="*/ 2218135 w 2967861"/>
                <a:gd name="connsiteY92" fmla="*/ 306410 h 2340761"/>
                <a:gd name="connsiteX93" fmla="*/ 2215030 w 2967861"/>
                <a:gd name="connsiteY93" fmla="*/ 310756 h 2340761"/>
                <a:gd name="connsiteX94" fmla="*/ 2207890 w 2967861"/>
                <a:gd name="connsiteY94" fmla="*/ 306410 h 2340761"/>
                <a:gd name="connsiteX95" fmla="*/ 2201681 w 2967861"/>
                <a:gd name="connsiteY95" fmla="*/ 303306 h 2340761"/>
                <a:gd name="connsiteX96" fmla="*/ 2198577 w 2967861"/>
                <a:gd name="connsiteY96" fmla="*/ 298028 h 2340761"/>
                <a:gd name="connsiteX97" fmla="*/ 2193299 w 2967861"/>
                <a:gd name="connsiteY97" fmla="*/ 293682 h 2340761"/>
                <a:gd name="connsiteX98" fmla="*/ 2188022 w 2967861"/>
                <a:gd name="connsiteY98" fmla="*/ 288404 h 2340761"/>
                <a:gd name="connsiteX99" fmla="*/ 2174362 w 2967861"/>
                <a:gd name="connsiteY99" fmla="*/ 310756 h 2340761"/>
                <a:gd name="connsiteX100" fmla="*/ 2165980 w 2967861"/>
                <a:gd name="connsiteY100" fmla="*/ 308583 h 2340761"/>
                <a:gd name="connsiteX101" fmla="*/ 2158840 w 2967861"/>
                <a:gd name="connsiteY101" fmla="*/ 306410 h 2340761"/>
                <a:gd name="connsiteX102" fmla="*/ 2152631 w 2967861"/>
                <a:gd name="connsiteY102" fmla="*/ 303306 h 2340761"/>
                <a:gd name="connsiteX103" fmla="*/ 2149526 w 2967861"/>
                <a:gd name="connsiteY103" fmla="*/ 298028 h 2340761"/>
                <a:gd name="connsiteX104" fmla="*/ 2147353 w 2967861"/>
                <a:gd name="connsiteY104" fmla="*/ 290577 h 2340761"/>
                <a:gd name="connsiteX105" fmla="*/ 2147353 w 2967861"/>
                <a:gd name="connsiteY105" fmla="*/ 280953 h 2340761"/>
                <a:gd name="connsiteX106" fmla="*/ 2140213 w 2967861"/>
                <a:gd name="connsiteY106" fmla="*/ 290577 h 2340761"/>
                <a:gd name="connsiteX107" fmla="*/ 2137109 w 2967861"/>
                <a:gd name="connsiteY107" fmla="*/ 301132 h 2340761"/>
                <a:gd name="connsiteX108" fmla="*/ 2133073 w 2967861"/>
                <a:gd name="connsiteY108" fmla="*/ 312619 h 2340761"/>
                <a:gd name="connsiteX109" fmla="*/ 2127795 w 2967861"/>
                <a:gd name="connsiteY109" fmla="*/ 321001 h 2340761"/>
                <a:gd name="connsiteX110" fmla="*/ 2125622 w 2967861"/>
                <a:gd name="connsiteY110" fmla="*/ 323174 h 2340761"/>
                <a:gd name="connsiteX111" fmla="*/ 2123449 w 2967861"/>
                <a:gd name="connsiteY111" fmla="*/ 325347 h 2340761"/>
                <a:gd name="connsiteX112" fmla="*/ 2112894 w 2967861"/>
                <a:gd name="connsiteY112" fmla="*/ 317896 h 2340761"/>
                <a:gd name="connsiteX113" fmla="*/ 2100476 w 2967861"/>
                <a:gd name="connsiteY113" fmla="*/ 310446 h 2340761"/>
                <a:gd name="connsiteX114" fmla="*/ 2091163 w 2967861"/>
                <a:gd name="connsiteY114" fmla="*/ 300822 h 2340761"/>
                <a:gd name="connsiteX115" fmla="*/ 2088989 w 2967861"/>
                <a:gd name="connsiteY115" fmla="*/ 295544 h 2340761"/>
                <a:gd name="connsiteX116" fmla="*/ 2088058 w 2967861"/>
                <a:gd name="connsiteY116" fmla="*/ 291198 h 2340761"/>
                <a:gd name="connsiteX117" fmla="*/ 2088058 w 2967861"/>
                <a:gd name="connsiteY117" fmla="*/ 288094 h 2340761"/>
                <a:gd name="connsiteX118" fmla="*/ 2085885 w 2967861"/>
                <a:gd name="connsiteY118" fmla="*/ 283747 h 2340761"/>
                <a:gd name="connsiteX119" fmla="*/ 2083712 w 2967861"/>
                <a:gd name="connsiteY119" fmla="*/ 280643 h 2340761"/>
                <a:gd name="connsiteX120" fmla="*/ 2090852 w 2967861"/>
                <a:gd name="connsiteY120" fmla="*/ 261706 h 2340761"/>
                <a:gd name="connsiteX121" fmla="*/ 2103270 w 2967861"/>
                <a:gd name="connsiteY121" fmla="*/ 248978 h 2340761"/>
                <a:gd name="connsiteX122" fmla="*/ 2093957 w 2967861"/>
                <a:gd name="connsiteY122" fmla="*/ 212034 h 2340761"/>
                <a:gd name="connsiteX123" fmla="*/ 2090852 w 2967861"/>
                <a:gd name="connsiteY123" fmla="*/ 212034 h 2340761"/>
                <a:gd name="connsiteX124" fmla="*/ 2090852 w 2967861"/>
                <a:gd name="connsiteY124" fmla="*/ 206757 h 2340761"/>
                <a:gd name="connsiteX125" fmla="*/ 2070984 w 2967861"/>
                <a:gd name="connsiteY125" fmla="*/ 208930 h 2340761"/>
                <a:gd name="connsiteX126" fmla="*/ 2058566 w 2967861"/>
                <a:gd name="connsiteY126" fmla="*/ 214208 h 2340761"/>
                <a:gd name="connsiteX127" fmla="*/ 2047079 w 2967861"/>
                <a:gd name="connsiteY127" fmla="*/ 223831 h 2340761"/>
                <a:gd name="connsiteX128" fmla="*/ 2036524 w 2967861"/>
                <a:gd name="connsiteY128" fmla="*/ 218554 h 2340761"/>
                <a:gd name="connsiteX129" fmla="*/ 2025038 w 2967861"/>
                <a:gd name="connsiteY129" fmla="*/ 212345 h 2340761"/>
                <a:gd name="connsiteX130" fmla="*/ 2014482 w 2967861"/>
                <a:gd name="connsiteY130" fmla="*/ 207067 h 2340761"/>
                <a:gd name="connsiteX131" fmla="*/ 2012310 w 2967861"/>
                <a:gd name="connsiteY131" fmla="*/ 209240 h 2340761"/>
                <a:gd name="connsiteX132" fmla="*/ 2012310 w 2967861"/>
                <a:gd name="connsiteY132" fmla="*/ 211414 h 2340761"/>
                <a:gd name="connsiteX133" fmla="*/ 2010136 w 2967861"/>
                <a:gd name="connsiteY133" fmla="*/ 211414 h 2340761"/>
                <a:gd name="connsiteX134" fmla="*/ 2007032 w 2967861"/>
                <a:gd name="connsiteY134" fmla="*/ 212345 h 2340761"/>
                <a:gd name="connsiteX135" fmla="*/ 2007032 w 2967861"/>
                <a:gd name="connsiteY135" fmla="*/ 218554 h 2340761"/>
                <a:gd name="connsiteX136" fmla="*/ 2007032 w 2967861"/>
                <a:gd name="connsiteY136" fmla="*/ 223831 h 2340761"/>
                <a:gd name="connsiteX137" fmla="*/ 2007032 w 2967861"/>
                <a:gd name="connsiteY137" fmla="*/ 226936 h 2340761"/>
                <a:gd name="connsiteX138" fmla="*/ 2007032 w 2967861"/>
                <a:gd name="connsiteY138" fmla="*/ 229109 h 2340761"/>
                <a:gd name="connsiteX139" fmla="*/ 2007032 w 2967861"/>
                <a:gd name="connsiteY139" fmla="*/ 232213 h 2340761"/>
                <a:gd name="connsiteX140" fmla="*/ 2002996 w 2967861"/>
                <a:gd name="connsiteY140" fmla="*/ 243700 h 2340761"/>
                <a:gd name="connsiteX141" fmla="*/ 1950841 w 2967861"/>
                <a:gd name="connsiteY141" fmla="*/ 239354 h 2340761"/>
                <a:gd name="connsiteX142" fmla="*/ 1948668 w 2967861"/>
                <a:gd name="connsiteY142" fmla="*/ 234076 h 2340761"/>
                <a:gd name="connsiteX143" fmla="*/ 1948668 w 2967861"/>
                <a:gd name="connsiteY143" fmla="*/ 228799 h 2340761"/>
                <a:gd name="connsiteX144" fmla="*/ 1946495 w 2967861"/>
                <a:gd name="connsiteY144" fmla="*/ 223521 h 2340761"/>
                <a:gd name="connsiteX145" fmla="*/ 1946495 w 2967861"/>
                <a:gd name="connsiteY145" fmla="*/ 218243 h 2340761"/>
                <a:gd name="connsiteX146" fmla="*/ 1946495 w 2967861"/>
                <a:gd name="connsiteY146" fmla="*/ 216070 h 2340761"/>
                <a:gd name="connsiteX147" fmla="*/ 1934077 w 2967861"/>
                <a:gd name="connsiteY147" fmla="*/ 206446 h 2340761"/>
                <a:gd name="connsiteX148" fmla="*/ 1921659 w 2967861"/>
                <a:gd name="connsiteY148" fmla="*/ 204273 h 2340761"/>
                <a:gd name="connsiteX149" fmla="*/ 1904895 w 2967861"/>
                <a:gd name="connsiteY149" fmla="*/ 204273 h 2340761"/>
                <a:gd name="connsiteX150" fmla="*/ 1887200 w 2967861"/>
                <a:gd name="connsiteY150" fmla="*/ 206446 h 2340761"/>
                <a:gd name="connsiteX151" fmla="*/ 1887200 w 2967861"/>
                <a:gd name="connsiteY151" fmla="*/ 219175 h 2340761"/>
                <a:gd name="connsiteX152" fmla="*/ 1877886 w 2967861"/>
                <a:gd name="connsiteY152" fmla="*/ 219175 h 2340761"/>
                <a:gd name="connsiteX153" fmla="*/ 1877886 w 2967861"/>
                <a:gd name="connsiteY153" fmla="*/ 218243 h 2340761"/>
                <a:gd name="connsiteX154" fmla="*/ 1875713 w 2967861"/>
                <a:gd name="connsiteY154" fmla="*/ 218243 h 2340761"/>
                <a:gd name="connsiteX155" fmla="*/ 1873540 w 2967861"/>
                <a:gd name="connsiteY155" fmla="*/ 216070 h 2340761"/>
                <a:gd name="connsiteX156" fmla="*/ 1875713 w 2967861"/>
                <a:gd name="connsiteY156" fmla="*/ 206446 h 2340761"/>
                <a:gd name="connsiteX157" fmla="*/ 1877886 w 2967861"/>
                <a:gd name="connsiteY157" fmla="*/ 198996 h 2340761"/>
                <a:gd name="connsiteX158" fmla="*/ 1880060 w 2967861"/>
                <a:gd name="connsiteY158" fmla="*/ 193718 h 2340761"/>
                <a:gd name="connsiteX159" fmla="*/ 1883164 w 2967861"/>
                <a:gd name="connsiteY159" fmla="*/ 188441 h 2340761"/>
                <a:gd name="connsiteX160" fmla="*/ 1883164 w 2967861"/>
                <a:gd name="connsiteY160" fmla="*/ 182232 h 2340761"/>
                <a:gd name="connsiteX161" fmla="*/ 1873851 w 2967861"/>
                <a:gd name="connsiteY161" fmla="*/ 186578 h 2340761"/>
                <a:gd name="connsiteX162" fmla="*/ 1866710 w 2967861"/>
                <a:gd name="connsiteY162" fmla="*/ 191856 h 2340761"/>
                <a:gd name="connsiteX163" fmla="*/ 1859570 w 2967861"/>
                <a:gd name="connsiteY163" fmla="*/ 197133 h 2340761"/>
                <a:gd name="connsiteX164" fmla="*/ 1854293 w 2967861"/>
                <a:gd name="connsiteY164" fmla="*/ 203342 h 2340761"/>
                <a:gd name="connsiteX165" fmla="*/ 1851188 w 2967861"/>
                <a:gd name="connsiteY165" fmla="*/ 201169 h 2340761"/>
                <a:gd name="connsiteX166" fmla="*/ 1849015 w 2967861"/>
                <a:gd name="connsiteY166" fmla="*/ 201169 h 2340761"/>
                <a:gd name="connsiteX167" fmla="*/ 1849015 w 2967861"/>
                <a:gd name="connsiteY167" fmla="*/ 198996 h 2340761"/>
                <a:gd name="connsiteX168" fmla="*/ 1849015 w 2967861"/>
                <a:gd name="connsiteY168" fmla="*/ 196823 h 2340761"/>
                <a:gd name="connsiteX169" fmla="*/ 1849015 w 2967861"/>
                <a:gd name="connsiteY169" fmla="*/ 195891 h 2340761"/>
                <a:gd name="connsiteX170" fmla="*/ 1851188 w 2967861"/>
                <a:gd name="connsiteY170" fmla="*/ 191545 h 2340761"/>
                <a:gd name="connsiteX171" fmla="*/ 1851188 w 2967861"/>
                <a:gd name="connsiteY171" fmla="*/ 188441 h 2340761"/>
                <a:gd name="connsiteX172" fmla="*/ 1834424 w 2967861"/>
                <a:gd name="connsiteY172" fmla="*/ 186267 h 2340761"/>
                <a:gd name="connsiteX173" fmla="*/ 1819833 w 2967861"/>
                <a:gd name="connsiteY173" fmla="*/ 188441 h 2340761"/>
                <a:gd name="connsiteX174" fmla="*/ 1807415 w 2967861"/>
                <a:gd name="connsiteY174" fmla="*/ 195891 h 2340761"/>
                <a:gd name="connsiteX175" fmla="*/ 1803379 w 2967861"/>
                <a:gd name="connsiteY175" fmla="*/ 195891 h 2340761"/>
                <a:gd name="connsiteX176" fmla="*/ 1815797 w 2967861"/>
                <a:gd name="connsiteY176" fmla="*/ 180990 h 2340761"/>
                <a:gd name="connsiteX177" fmla="*/ 1832561 w 2967861"/>
                <a:gd name="connsiteY177" fmla="*/ 169503 h 2340761"/>
                <a:gd name="connsiteX178" fmla="*/ 1849325 w 2967861"/>
                <a:gd name="connsiteY178" fmla="*/ 159880 h 2340761"/>
                <a:gd name="connsiteX179" fmla="*/ 1863916 w 2967861"/>
                <a:gd name="connsiteY179" fmla="*/ 151498 h 2340761"/>
                <a:gd name="connsiteX180" fmla="*/ 1869194 w 2967861"/>
                <a:gd name="connsiteY180" fmla="*/ 141874 h 2340761"/>
                <a:gd name="connsiteX181" fmla="*/ 1873230 w 2967861"/>
                <a:gd name="connsiteY181" fmla="*/ 132250 h 2340761"/>
                <a:gd name="connsiteX182" fmla="*/ 1878507 w 2967861"/>
                <a:gd name="connsiteY182" fmla="*/ 123868 h 2340761"/>
                <a:gd name="connsiteX183" fmla="*/ 1890925 w 2967861"/>
                <a:gd name="connsiteY183" fmla="*/ 114244 h 2340761"/>
                <a:gd name="connsiteX184" fmla="*/ 1890925 w 2967861"/>
                <a:gd name="connsiteY184" fmla="*/ 90029 h 2340761"/>
                <a:gd name="connsiteX185" fmla="*/ 1881612 w 2967861"/>
                <a:gd name="connsiteY185" fmla="*/ 77301 h 2340761"/>
                <a:gd name="connsiteX186" fmla="*/ 1873230 w 2967861"/>
                <a:gd name="connsiteY186" fmla="*/ 65815 h 2340761"/>
                <a:gd name="connsiteX187" fmla="*/ 1861743 w 2967861"/>
                <a:gd name="connsiteY187" fmla="*/ 57432 h 2340761"/>
                <a:gd name="connsiteX188" fmla="*/ 1847152 w 2967861"/>
                <a:gd name="connsiteY188" fmla="*/ 49982 h 2340761"/>
                <a:gd name="connsiteX189" fmla="*/ 1847152 w 2967861"/>
                <a:gd name="connsiteY189" fmla="*/ 47809 h 2340761"/>
                <a:gd name="connsiteX190" fmla="*/ 1847152 w 2967861"/>
                <a:gd name="connsiteY190" fmla="*/ 45636 h 2340761"/>
                <a:gd name="connsiteX191" fmla="*/ 1844979 w 2967861"/>
                <a:gd name="connsiteY191" fmla="*/ 43462 h 2340761"/>
                <a:gd name="connsiteX192" fmla="*/ 1844048 w 2967861"/>
                <a:gd name="connsiteY192" fmla="*/ 45636 h 2340761"/>
                <a:gd name="connsiteX193" fmla="*/ 1827284 w 2967861"/>
                <a:gd name="connsiteY193" fmla="*/ 50913 h 2340761"/>
                <a:gd name="connsiteX194" fmla="*/ 1812693 w 2967861"/>
                <a:gd name="connsiteY194" fmla="*/ 53086 h 2340761"/>
                <a:gd name="connsiteX195" fmla="*/ 1800275 w 2967861"/>
                <a:gd name="connsiteY195" fmla="*/ 55259 h 2340761"/>
                <a:gd name="connsiteX196" fmla="*/ 1787857 w 2967861"/>
                <a:gd name="connsiteY196" fmla="*/ 60537 h 2340761"/>
                <a:gd name="connsiteX197" fmla="*/ 1780717 w 2967861"/>
                <a:gd name="connsiteY197" fmla="*/ 50913 h 2340761"/>
                <a:gd name="connsiteX198" fmla="*/ 1773577 w 2967861"/>
                <a:gd name="connsiteY198" fmla="*/ 43462 h 2340761"/>
                <a:gd name="connsiteX199" fmla="*/ 1766436 w 2967861"/>
                <a:gd name="connsiteY199" fmla="*/ 40358 h 2340761"/>
                <a:gd name="connsiteX200" fmla="*/ 1751845 w 2967861"/>
                <a:gd name="connsiteY200" fmla="*/ 36012 h 2340761"/>
                <a:gd name="connsiteX201" fmla="*/ 1752777 w 2967861"/>
                <a:gd name="connsiteY201" fmla="*/ 30734 h 2340761"/>
                <a:gd name="connsiteX202" fmla="*/ 1754950 w 2967861"/>
                <a:gd name="connsiteY202" fmla="*/ 28561 h 2340761"/>
                <a:gd name="connsiteX203" fmla="*/ 1757123 w 2967861"/>
                <a:gd name="connsiteY203" fmla="*/ 25457 h 2340761"/>
                <a:gd name="connsiteX204" fmla="*/ 1760227 w 2967861"/>
                <a:gd name="connsiteY204" fmla="*/ 23283 h 2340761"/>
                <a:gd name="connsiteX205" fmla="*/ 1762401 w 2967861"/>
                <a:gd name="connsiteY205" fmla="*/ 22352 h 2340761"/>
                <a:gd name="connsiteX206" fmla="*/ 1767678 w 2967861"/>
                <a:gd name="connsiteY206" fmla="*/ 20179 h 2340761"/>
                <a:gd name="connsiteX207" fmla="*/ 1766747 w 2967861"/>
                <a:gd name="connsiteY207" fmla="*/ 14901 h 2340761"/>
                <a:gd name="connsiteX208" fmla="*/ 1762711 w 2967861"/>
                <a:gd name="connsiteY208" fmla="*/ 10555 h 2340761"/>
                <a:gd name="connsiteX209" fmla="*/ 1760538 w 2967861"/>
                <a:gd name="connsiteY209" fmla="*/ 7451 h 2340761"/>
                <a:gd name="connsiteX210" fmla="*/ 1759607 w 2967861"/>
                <a:gd name="connsiteY210" fmla="*/ 5278 h 2340761"/>
                <a:gd name="connsiteX211" fmla="*/ 1755571 w 2967861"/>
                <a:gd name="connsiteY211" fmla="*/ 0 h 2340761"/>
                <a:gd name="connsiteX212" fmla="*/ 1735702 w 2967861"/>
                <a:gd name="connsiteY212" fmla="*/ 0 h 2340761"/>
                <a:gd name="connsiteX213" fmla="*/ 1731666 w 2967861"/>
                <a:gd name="connsiteY213" fmla="*/ 18006 h 2340761"/>
                <a:gd name="connsiteX214" fmla="*/ 1721111 w 2967861"/>
                <a:gd name="connsiteY214" fmla="*/ 28561 h 2340761"/>
                <a:gd name="connsiteX215" fmla="*/ 1708693 w 2967861"/>
                <a:gd name="connsiteY215" fmla="*/ 38185 h 2340761"/>
                <a:gd name="connsiteX216" fmla="*/ 1695034 w 2967861"/>
                <a:gd name="connsiteY216" fmla="*/ 45636 h 2340761"/>
                <a:gd name="connsiteX217" fmla="*/ 1679511 w 2967861"/>
                <a:gd name="connsiteY217" fmla="*/ 53086 h 2340761"/>
                <a:gd name="connsiteX218" fmla="*/ 1679511 w 2967861"/>
                <a:gd name="connsiteY218" fmla="*/ 73265 h 2340761"/>
                <a:gd name="connsiteX219" fmla="*/ 1674234 w 2967861"/>
                <a:gd name="connsiteY219" fmla="*/ 73265 h 2340761"/>
                <a:gd name="connsiteX220" fmla="*/ 1668025 w 2967861"/>
                <a:gd name="connsiteY220" fmla="*/ 72334 h 2340761"/>
                <a:gd name="connsiteX221" fmla="*/ 1664921 w 2967861"/>
                <a:gd name="connsiteY221" fmla="*/ 72334 h 2340761"/>
                <a:gd name="connsiteX222" fmla="*/ 1659643 w 2967861"/>
                <a:gd name="connsiteY222" fmla="*/ 70161 h 2340761"/>
                <a:gd name="connsiteX223" fmla="*/ 1653434 w 2967861"/>
                <a:gd name="connsiteY223" fmla="*/ 75438 h 2340761"/>
                <a:gd name="connsiteX224" fmla="*/ 1646294 w 2967861"/>
                <a:gd name="connsiteY224" fmla="*/ 82889 h 2340761"/>
                <a:gd name="connsiteX225" fmla="*/ 1639153 w 2967861"/>
                <a:gd name="connsiteY225" fmla="*/ 88167 h 2340761"/>
                <a:gd name="connsiteX226" fmla="*/ 1632013 w 2967861"/>
                <a:gd name="connsiteY226" fmla="*/ 94376 h 2340761"/>
                <a:gd name="connsiteX227" fmla="*/ 1626736 w 2967861"/>
                <a:gd name="connsiteY227" fmla="*/ 94376 h 2340761"/>
                <a:gd name="connsiteX228" fmla="*/ 1616181 w 2967861"/>
                <a:gd name="connsiteY228" fmla="*/ 94376 h 2340761"/>
                <a:gd name="connsiteX229" fmla="*/ 1601590 w 2967861"/>
                <a:gd name="connsiteY229" fmla="*/ 94376 h 2340761"/>
                <a:gd name="connsiteX230" fmla="*/ 1586999 w 2967861"/>
                <a:gd name="connsiteY230" fmla="*/ 94376 h 2340761"/>
                <a:gd name="connsiteX231" fmla="*/ 1575512 w 2967861"/>
                <a:gd name="connsiteY231" fmla="*/ 94376 h 2340761"/>
                <a:gd name="connsiteX232" fmla="*/ 1572408 w 2967861"/>
                <a:gd name="connsiteY232" fmla="*/ 99653 h 2340761"/>
                <a:gd name="connsiteX233" fmla="*/ 1570235 w 2967861"/>
                <a:gd name="connsiteY233" fmla="*/ 104931 h 2340761"/>
                <a:gd name="connsiteX234" fmla="*/ 1567130 w 2967861"/>
                <a:gd name="connsiteY234" fmla="*/ 110208 h 2340761"/>
                <a:gd name="connsiteX235" fmla="*/ 1564957 w 2967861"/>
                <a:gd name="connsiteY235" fmla="*/ 117659 h 2340761"/>
                <a:gd name="connsiteX236" fmla="*/ 1543226 w 2967861"/>
                <a:gd name="connsiteY236" fmla="*/ 117659 h 2340761"/>
                <a:gd name="connsiteX237" fmla="*/ 1526462 w 2967861"/>
                <a:gd name="connsiteY237" fmla="*/ 123868 h 2340761"/>
                <a:gd name="connsiteX238" fmla="*/ 1511871 w 2967861"/>
                <a:gd name="connsiteY238" fmla="*/ 130077 h 2340761"/>
                <a:gd name="connsiteX239" fmla="*/ 1497280 w 2967861"/>
                <a:gd name="connsiteY239" fmla="*/ 141563 h 2340761"/>
                <a:gd name="connsiteX240" fmla="*/ 1484862 w 2967861"/>
                <a:gd name="connsiteY240" fmla="*/ 152118 h 2340761"/>
                <a:gd name="connsiteX241" fmla="*/ 1468098 w 2967861"/>
                <a:gd name="connsiteY241" fmla="*/ 161742 h 2340761"/>
                <a:gd name="connsiteX242" fmla="*/ 1462821 w 2967861"/>
                <a:gd name="connsiteY242" fmla="*/ 180679 h 2340761"/>
                <a:gd name="connsiteX243" fmla="*/ 1459716 w 2967861"/>
                <a:gd name="connsiteY243" fmla="*/ 198685 h 2340761"/>
                <a:gd name="connsiteX244" fmla="*/ 1455680 w 2967861"/>
                <a:gd name="connsiteY244" fmla="*/ 215760 h 2340761"/>
                <a:gd name="connsiteX245" fmla="*/ 1452576 w 2967861"/>
                <a:gd name="connsiteY245" fmla="*/ 215760 h 2340761"/>
                <a:gd name="connsiteX246" fmla="*/ 1445436 w 2967861"/>
                <a:gd name="connsiteY246" fmla="*/ 198685 h 2340761"/>
                <a:gd name="connsiteX247" fmla="*/ 1419358 w 2967861"/>
                <a:gd name="connsiteY247" fmla="*/ 203963 h 2340761"/>
                <a:gd name="connsiteX248" fmla="*/ 1395454 w 2967861"/>
                <a:gd name="connsiteY248" fmla="*/ 211414 h 2340761"/>
                <a:gd name="connsiteX249" fmla="*/ 1399490 w 2967861"/>
                <a:gd name="connsiteY249" fmla="*/ 233766 h 2340761"/>
                <a:gd name="connsiteX250" fmla="*/ 1404767 w 2967861"/>
                <a:gd name="connsiteY250" fmla="*/ 253945 h 2340761"/>
                <a:gd name="connsiteX251" fmla="*/ 1410045 w 2967861"/>
                <a:gd name="connsiteY251" fmla="*/ 275055 h 2340761"/>
                <a:gd name="connsiteX252" fmla="*/ 1419358 w 2967861"/>
                <a:gd name="connsiteY252" fmla="*/ 290888 h 2340761"/>
                <a:gd name="connsiteX253" fmla="*/ 1431776 w 2967861"/>
                <a:gd name="connsiteY253" fmla="*/ 304547 h 2340761"/>
                <a:gd name="connsiteX254" fmla="*/ 1431776 w 2967861"/>
                <a:gd name="connsiteY254" fmla="*/ 312929 h 2340761"/>
                <a:gd name="connsiteX255" fmla="*/ 1416254 w 2967861"/>
                <a:gd name="connsiteY255" fmla="*/ 302374 h 2340761"/>
                <a:gd name="connsiteX256" fmla="*/ 1399490 w 2967861"/>
                <a:gd name="connsiteY256" fmla="*/ 287473 h 2340761"/>
                <a:gd name="connsiteX257" fmla="*/ 1388934 w 2967861"/>
                <a:gd name="connsiteY257" fmla="*/ 272571 h 2340761"/>
                <a:gd name="connsiteX258" fmla="*/ 1368135 w 2967861"/>
                <a:gd name="connsiteY258" fmla="*/ 272571 h 2340761"/>
                <a:gd name="connsiteX259" fmla="*/ 1352612 w 2967861"/>
                <a:gd name="connsiteY259" fmla="*/ 275676 h 2340761"/>
                <a:gd name="connsiteX260" fmla="*/ 1338953 w 2967861"/>
                <a:gd name="connsiteY260" fmla="*/ 283127 h 2340761"/>
                <a:gd name="connsiteX261" fmla="*/ 1331812 w 2967861"/>
                <a:gd name="connsiteY261" fmla="*/ 274745 h 2340761"/>
                <a:gd name="connsiteX262" fmla="*/ 1328708 w 2967861"/>
                <a:gd name="connsiteY262" fmla="*/ 263258 h 2340761"/>
                <a:gd name="connsiteX263" fmla="*/ 1324672 w 2967861"/>
                <a:gd name="connsiteY263" fmla="*/ 252703 h 2340761"/>
                <a:gd name="connsiteX264" fmla="*/ 1321568 w 2967861"/>
                <a:gd name="connsiteY264" fmla="*/ 250530 h 2340761"/>
                <a:gd name="connsiteX265" fmla="*/ 1321568 w 2967861"/>
                <a:gd name="connsiteY265" fmla="*/ 249909 h 2340761"/>
                <a:gd name="connsiteX266" fmla="*/ 1319394 w 2967861"/>
                <a:gd name="connsiteY266" fmla="*/ 249909 h 2340761"/>
                <a:gd name="connsiteX267" fmla="*/ 1316290 w 2967861"/>
                <a:gd name="connsiteY267" fmla="*/ 249909 h 2340761"/>
                <a:gd name="connsiteX268" fmla="*/ 1312254 w 2967861"/>
                <a:gd name="connsiteY268" fmla="*/ 249909 h 2340761"/>
                <a:gd name="connsiteX269" fmla="*/ 1312254 w 2967861"/>
                <a:gd name="connsiteY269" fmla="*/ 284679 h 2340761"/>
                <a:gd name="connsiteX270" fmla="*/ 1289281 w 2967861"/>
                <a:gd name="connsiteY270" fmla="*/ 305789 h 2340761"/>
                <a:gd name="connsiteX271" fmla="*/ 1294559 w 2967861"/>
                <a:gd name="connsiteY271" fmla="*/ 320691 h 2340761"/>
                <a:gd name="connsiteX272" fmla="*/ 1299837 w 2967861"/>
                <a:gd name="connsiteY272" fmla="*/ 331246 h 2340761"/>
                <a:gd name="connsiteX273" fmla="*/ 1305114 w 2967861"/>
                <a:gd name="connsiteY273" fmla="*/ 343974 h 2340761"/>
                <a:gd name="connsiteX274" fmla="*/ 1309150 w 2967861"/>
                <a:gd name="connsiteY274" fmla="*/ 362911 h 2340761"/>
                <a:gd name="connsiteX275" fmla="*/ 1329018 w 2967861"/>
                <a:gd name="connsiteY275" fmla="*/ 370362 h 2340761"/>
                <a:gd name="connsiteX276" fmla="*/ 1350750 w 2967861"/>
                <a:gd name="connsiteY276" fmla="*/ 378744 h 2340761"/>
                <a:gd name="connsiteX277" fmla="*/ 1368445 w 2967861"/>
                <a:gd name="connsiteY277" fmla="*/ 386195 h 2340761"/>
                <a:gd name="connsiteX278" fmla="*/ 1368445 w 2967861"/>
                <a:gd name="connsiteY278" fmla="*/ 392403 h 2340761"/>
                <a:gd name="connsiteX279" fmla="*/ 1350750 w 2967861"/>
                <a:gd name="connsiteY279" fmla="*/ 386195 h 2340761"/>
                <a:gd name="connsiteX280" fmla="*/ 1332123 w 2967861"/>
                <a:gd name="connsiteY280" fmla="*/ 386195 h 2340761"/>
                <a:gd name="connsiteX281" fmla="*/ 1312254 w 2967861"/>
                <a:gd name="connsiteY281" fmla="*/ 386195 h 2340761"/>
                <a:gd name="connsiteX282" fmla="*/ 1314427 w 2967861"/>
                <a:gd name="connsiteY282" fmla="*/ 401096 h 2340761"/>
                <a:gd name="connsiteX283" fmla="*/ 1316601 w 2967861"/>
                <a:gd name="connsiteY283" fmla="*/ 418170 h 2340761"/>
                <a:gd name="connsiteX284" fmla="*/ 1319705 w 2967861"/>
                <a:gd name="connsiteY284" fmla="*/ 435245 h 2340761"/>
                <a:gd name="connsiteX285" fmla="*/ 1316601 w 2967861"/>
                <a:gd name="connsiteY285" fmla="*/ 453251 h 2340761"/>
                <a:gd name="connsiteX286" fmla="*/ 1310392 w 2967861"/>
                <a:gd name="connsiteY286" fmla="*/ 464737 h 2340761"/>
                <a:gd name="connsiteX287" fmla="*/ 1303251 w 2967861"/>
                <a:gd name="connsiteY287" fmla="*/ 479639 h 2340761"/>
                <a:gd name="connsiteX288" fmla="*/ 1296111 w 2967861"/>
                <a:gd name="connsiteY288" fmla="*/ 492367 h 2340761"/>
                <a:gd name="connsiteX289" fmla="*/ 1293006 w 2967861"/>
                <a:gd name="connsiteY289" fmla="*/ 494540 h 2340761"/>
                <a:gd name="connsiteX290" fmla="*/ 1290833 w 2967861"/>
                <a:gd name="connsiteY290" fmla="*/ 495472 h 2340761"/>
                <a:gd name="connsiteX291" fmla="*/ 1289902 w 2967861"/>
                <a:gd name="connsiteY291" fmla="*/ 497645 h 2340761"/>
                <a:gd name="connsiteX292" fmla="*/ 1269102 w 2967861"/>
                <a:gd name="connsiteY292" fmla="*/ 497645 h 2340761"/>
                <a:gd name="connsiteX293" fmla="*/ 1269102 w 2967861"/>
                <a:gd name="connsiteY293" fmla="*/ 492057 h 2340761"/>
                <a:gd name="connsiteX294" fmla="*/ 1276243 w 2967861"/>
                <a:gd name="connsiteY294" fmla="*/ 489883 h 2340761"/>
                <a:gd name="connsiteX295" fmla="*/ 1282452 w 2967861"/>
                <a:gd name="connsiteY295" fmla="*/ 486779 h 2340761"/>
                <a:gd name="connsiteX296" fmla="*/ 1287729 w 2967861"/>
                <a:gd name="connsiteY296" fmla="*/ 484606 h 2340761"/>
                <a:gd name="connsiteX297" fmla="*/ 1290833 w 2967861"/>
                <a:gd name="connsiteY297" fmla="*/ 480260 h 2340761"/>
                <a:gd name="connsiteX298" fmla="*/ 1296111 w 2967861"/>
                <a:gd name="connsiteY298" fmla="*/ 477155 h 2340761"/>
                <a:gd name="connsiteX299" fmla="*/ 1296111 w 2967861"/>
                <a:gd name="connsiteY299" fmla="*/ 460081 h 2340761"/>
                <a:gd name="connsiteX300" fmla="*/ 1300147 w 2967861"/>
                <a:gd name="connsiteY300" fmla="*/ 447352 h 2340761"/>
                <a:gd name="connsiteX301" fmla="*/ 1305424 w 2967861"/>
                <a:gd name="connsiteY301" fmla="*/ 435866 h 2340761"/>
                <a:gd name="connsiteX302" fmla="*/ 1302320 w 2967861"/>
                <a:gd name="connsiteY302" fmla="*/ 429657 h 2340761"/>
                <a:gd name="connsiteX303" fmla="*/ 1300147 w 2967861"/>
                <a:gd name="connsiteY303" fmla="*/ 423448 h 2340761"/>
                <a:gd name="connsiteX304" fmla="*/ 1296111 w 2967861"/>
                <a:gd name="connsiteY304" fmla="*/ 420344 h 2340761"/>
                <a:gd name="connsiteX305" fmla="*/ 1293006 w 2967861"/>
                <a:gd name="connsiteY305" fmla="*/ 415997 h 2340761"/>
                <a:gd name="connsiteX306" fmla="*/ 1290833 w 2967861"/>
                <a:gd name="connsiteY306" fmla="*/ 412893 h 2340761"/>
                <a:gd name="connsiteX307" fmla="*/ 1289902 w 2967861"/>
                <a:gd name="connsiteY307" fmla="*/ 407615 h 2340761"/>
                <a:gd name="connsiteX308" fmla="*/ 1289902 w 2967861"/>
                <a:gd name="connsiteY308" fmla="*/ 400165 h 2340761"/>
                <a:gd name="connsiteX309" fmla="*/ 1293006 w 2967861"/>
                <a:gd name="connsiteY309" fmla="*/ 390541 h 2340761"/>
                <a:gd name="connsiteX310" fmla="*/ 1296111 w 2967861"/>
                <a:gd name="connsiteY310" fmla="*/ 379054 h 2340761"/>
                <a:gd name="connsiteX311" fmla="*/ 1296111 w 2967861"/>
                <a:gd name="connsiteY311" fmla="*/ 366326 h 2340761"/>
                <a:gd name="connsiteX312" fmla="*/ 1293006 w 2967861"/>
                <a:gd name="connsiteY312" fmla="*/ 355771 h 2340761"/>
                <a:gd name="connsiteX313" fmla="*/ 1289902 w 2967861"/>
                <a:gd name="connsiteY313" fmla="*/ 340870 h 2340761"/>
                <a:gd name="connsiteX314" fmla="*/ 1283693 w 2967861"/>
                <a:gd name="connsiteY314" fmla="*/ 328141 h 2340761"/>
                <a:gd name="connsiteX315" fmla="*/ 1280589 w 2967861"/>
                <a:gd name="connsiteY315" fmla="*/ 318517 h 2340761"/>
                <a:gd name="connsiteX316" fmla="*/ 1282762 w 2967861"/>
                <a:gd name="connsiteY316" fmla="*/ 311067 h 2340761"/>
                <a:gd name="connsiteX317" fmla="*/ 1283693 w 2967861"/>
                <a:gd name="connsiteY317" fmla="*/ 299580 h 2340761"/>
                <a:gd name="connsiteX318" fmla="*/ 1287729 w 2967861"/>
                <a:gd name="connsiteY318" fmla="*/ 286852 h 2340761"/>
                <a:gd name="connsiteX319" fmla="*/ 1290833 w 2967861"/>
                <a:gd name="connsiteY319" fmla="*/ 271951 h 2340761"/>
                <a:gd name="connsiteX320" fmla="*/ 1293006 w 2967861"/>
                <a:gd name="connsiteY320" fmla="*/ 257049 h 2340761"/>
                <a:gd name="connsiteX321" fmla="*/ 1285866 w 2967861"/>
                <a:gd name="connsiteY321" fmla="*/ 249598 h 2340761"/>
                <a:gd name="connsiteX322" fmla="*/ 1280589 w 2967861"/>
                <a:gd name="connsiteY322" fmla="*/ 239975 h 2340761"/>
                <a:gd name="connsiteX323" fmla="*/ 1260720 w 2967861"/>
                <a:gd name="connsiteY323" fmla="*/ 239043 h 2340761"/>
                <a:gd name="connsiteX324" fmla="*/ 1243956 w 2967861"/>
                <a:gd name="connsiteY324" fmla="*/ 239975 h 2340761"/>
                <a:gd name="connsiteX325" fmla="*/ 1234643 w 2967861"/>
                <a:gd name="connsiteY325" fmla="*/ 246184 h 2340761"/>
                <a:gd name="connsiteX326" fmla="*/ 1227502 w 2967861"/>
                <a:gd name="connsiteY326" fmla="*/ 254566 h 2340761"/>
                <a:gd name="connsiteX327" fmla="*/ 1222225 w 2967861"/>
                <a:gd name="connsiteY327" fmla="*/ 266052 h 2340761"/>
                <a:gd name="connsiteX328" fmla="*/ 1218189 w 2967861"/>
                <a:gd name="connsiteY328" fmla="*/ 276607 h 2340761"/>
                <a:gd name="connsiteX329" fmla="*/ 1215085 w 2967861"/>
                <a:gd name="connsiteY329" fmla="*/ 290267 h 2340761"/>
                <a:gd name="connsiteX330" fmla="*/ 1211049 w 2967861"/>
                <a:gd name="connsiteY330" fmla="*/ 300822 h 2340761"/>
                <a:gd name="connsiteX331" fmla="*/ 1203909 w 2967861"/>
                <a:gd name="connsiteY331" fmla="*/ 310446 h 2340761"/>
                <a:gd name="connsiteX332" fmla="*/ 1193353 w 2967861"/>
                <a:gd name="connsiteY332" fmla="*/ 317896 h 2340761"/>
                <a:gd name="connsiteX333" fmla="*/ 1196458 w 2967861"/>
                <a:gd name="connsiteY333" fmla="*/ 338075 h 2340761"/>
                <a:gd name="connsiteX334" fmla="*/ 1198631 w 2967861"/>
                <a:gd name="connsiteY334" fmla="*/ 352977 h 2340761"/>
                <a:gd name="connsiteX335" fmla="*/ 1202667 w 2967861"/>
                <a:gd name="connsiteY335" fmla="*/ 370051 h 2340761"/>
                <a:gd name="connsiteX336" fmla="*/ 1200494 w 2967861"/>
                <a:gd name="connsiteY336" fmla="*/ 392403 h 2340761"/>
                <a:gd name="connsiteX337" fmla="*/ 1217258 w 2967861"/>
                <a:gd name="connsiteY337" fmla="*/ 392403 h 2340761"/>
                <a:gd name="connsiteX338" fmla="*/ 1218189 w 2967861"/>
                <a:gd name="connsiteY338" fmla="*/ 399854 h 2340761"/>
                <a:gd name="connsiteX339" fmla="*/ 1222225 w 2967861"/>
                <a:gd name="connsiteY339" fmla="*/ 405132 h 2340761"/>
                <a:gd name="connsiteX340" fmla="*/ 1224398 w 2967861"/>
                <a:gd name="connsiteY340" fmla="*/ 410409 h 2340761"/>
                <a:gd name="connsiteX341" fmla="*/ 1227502 w 2967861"/>
                <a:gd name="connsiteY341" fmla="*/ 414756 h 2340761"/>
                <a:gd name="connsiteX342" fmla="*/ 1232780 w 2967861"/>
                <a:gd name="connsiteY342" fmla="*/ 420033 h 2340761"/>
                <a:gd name="connsiteX343" fmla="*/ 1231849 w 2967861"/>
                <a:gd name="connsiteY343" fmla="*/ 423138 h 2340761"/>
                <a:gd name="connsiteX344" fmla="*/ 1231849 w 2967861"/>
                <a:gd name="connsiteY344" fmla="*/ 425311 h 2340761"/>
                <a:gd name="connsiteX345" fmla="*/ 1229676 w 2967861"/>
                <a:gd name="connsiteY345" fmla="*/ 427484 h 2340761"/>
                <a:gd name="connsiteX346" fmla="*/ 1220362 w 2967861"/>
                <a:gd name="connsiteY346" fmla="*/ 423138 h 2340761"/>
                <a:gd name="connsiteX347" fmla="*/ 1205771 w 2967861"/>
                <a:gd name="connsiteY347" fmla="*/ 415687 h 2340761"/>
                <a:gd name="connsiteX348" fmla="*/ 1190249 w 2967861"/>
                <a:gd name="connsiteY348" fmla="*/ 402959 h 2340761"/>
                <a:gd name="connsiteX349" fmla="*/ 1171622 w 2967861"/>
                <a:gd name="connsiteY349" fmla="*/ 390230 h 2340761"/>
                <a:gd name="connsiteX350" fmla="*/ 1159204 w 2967861"/>
                <a:gd name="connsiteY350" fmla="*/ 377502 h 2340761"/>
                <a:gd name="connsiteX351" fmla="*/ 1149891 w 2967861"/>
                <a:gd name="connsiteY351" fmla="*/ 366016 h 2340761"/>
                <a:gd name="connsiteX352" fmla="*/ 1142751 w 2967861"/>
                <a:gd name="connsiteY352" fmla="*/ 366016 h 2340761"/>
                <a:gd name="connsiteX353" fmla="*/ 1135611 w 2967861"/>
                <a:gd name="connsiteY353" fmla="*/ 366016 h 2340761"/>
                <a:gd name="connsiteX354" fmla="*/ 1130333 w 2967861"/>
                <a:gd name="connsiteY354" fmla="*/ 363842 h 2340761"/>
                <a:gd name="connsiteX355" fmla="*/ 1126297 w 2967861"/>
                <a:gd name="connsiteY355" fmla="*/ 362911 h 2340761"/>
                <a:gd name="connsiteX356" fmla="*/ 1119157 w 2967861"/>
                <a:gd name="connsiteY356" fmla="*/ 366016 h 2340761"/>
                <a:gd name="connsiteX357" fmla="*/ 1116052 w 2967861"/>
                <a:gd name="connsiteY357" fmla="*/ 368189 h 2340761"/>
                <a:gd name="connsiteX358" fmla="*/ 1112017 w 2967861"/>
                <a:gd name="connsiteY358" fmla="*/ 371293 h 2340761"/>
                <a:gd name="connsiteX359" fmla="*/ 1106739 w 2967861"/>
                <a:gd name="connsiteY359" fmla="*/ 375639 h 2340761"/>
                <a:gd name="connsiteX360" fmla="*/ 1106739 w 2967861"/>
                <a:gd name="connsiteY360" fmla="*/ 383090 h 2340761"/>
                <a:gd name="connsiteX361" fmla="*/ 1106739 w 2967861"/>
                <a:gd name="connsiteY361" fmla="*/ 388368 h 2340761"/>
                <a:gd name="connsiteX362" fmla="*/ 1108912 w 2967861"/>
                <a:gd name="connsiteY362" fmla="*/ 392714 h 2340761"/>
                <a:gd name="connsiteX363" fmla="*/ 1111085 w 2967861"/>
                <a:gd name="connsiteY363" fmla="*/ 395818 h 2340761"/>
                <a:gd name="connsiteX364" fmla="*/ 1114190 w 2967861"/>
                <a:gd name="connsiteY364" fmla="*/ 400165 h 2340761"/>
                <a:gd name="connsiteX365" fmla="*/ 1114190 w 2967861"/>
                <a:gd name="connsiteY365" fmla="*/ 405442 h 2340761"/>
                <a:gd name="connsiteX366" fmla="*/ 1112017 w 2967861"/>
                <a:gd name="connsiteY366" fmla="*/ 410720 h 2340761"/>
                <a:gd name="connsiteX367" fmla="*/ 1112017 w 2967861"/>
                <a:gd name="connsiteY367" fmla="*/ 415066 h 2340761"/>
                <a:gd name="connsiteX368" fmla="*/ 1111085 w 2967861"/>
                <a:gd name="connsiteY368" fmla="*/ 415997 h 2340761"/>
                <a:gd name="connsiteX369" fmla="*/ 1108912 w 2967861"/>
                <a:gd name="connsiteY369" fmla="*/ 420344 h 2340761"/>
                <a:gd name="connsiteX370" fmla="*/ 1106739 w 2967861"/>
                <a:gd name="connsiteY370" fmla="*/ 423448 h 2340761"/>
                <a:gd name="connsiteX371" fmla="*/ 1099599 w 2967861"/>
                <a:gd name="connsiteY371" fmla="*/ 422517 h 2340761"/>
                <a:gd name="connsiteX372" fmla="*/ 1096495 w 2967861"/>
                <a:gd name="connsiteY372" fmla="*/ 422517 h 2340761"/>
                <a:gd name="connsiteX373" fmla="*/ 1094321 w 2967861"/>
                <a:gd name="connsiteY373" fmla="*/ 420344 h 2340761"/>
                <a:gd name="connsiteX374" fmla="*/ 1092148 w 2967861"/>
                <a:gd name="connsiteY374" fmla="*/ 418170 h 2340761"/>
                <a:gd name="connsiteX375" fmla="*/ 1089044 w 2967861"/>
                <a:gd name="connsiteY375" fmla="*/ 415066 h 2340761"/>
                <a:gd name="connsiteX376" fmla="*/ 1086871 w 2967861"/>
                <a:gd name="connsiteY376" fmla="*/ 412893 h 2340761"/>
                <a:gd name="connsiteX377" fmla="*/ 1083766 w 2967861"/>
                <a:gd name="connsiteY377" fmla="*/ 412893 h 2340761"/>
                <a:gd name="connsiteX378" fmla="*/ 1072280 w 2967861"/>
                <a:gd name="connsiteY378" fmla="*/ 415997 h 2340761"/>
                <a:gd name="connsiteX379" fmla="*/ 1061724 w 2967861"/>
                <a:gd name="connsiteY379" fmla="*/ 420344 h 2340761"/>
                <a:gd name="connsiteX380" fmla="*/ 1048065 w 2967861"/>
                <a:gd name="connsiteY380" fmla="*/ 425621 h 2340761"/>
                <a:gd name="connsiteX381" fmla="*/ 1035647 w 2967861"/>
                <a:gd name="connsiteY381" fmla="*/ 430899 h 2340761"/>
                <a:gd name="connsiteX382" fmla="*/ 1030369 w 2967861"/>
                <a:gd name="connsiteY382" fmla="*/ 436176 h 2340761"/>
                <a:gd name="connsiteX383" fmla="*/ 1021056 w 2967861"/>
                <a:gd name="connsiteY383" fmla="*/ 436176 h 2340761"/>
                <a:gd name="connsiteX384" fmla="*/ 1028196 w 2967861"/>
                <a:gd name="connsiteY384" fmla="*/ 425621 h 2340761"/>
                <a:gd name="connsiteX385" fmla="*/ 1035336 w 2967861"/>
                <a:gd name="connsiteY385" fmla="*/ 420344 h 2340761"/>
                <a:gd name="connsiteX386" fmla="*/ 1044650 w 2967861"/>
                <a:gd name="connsiteY386" fmla="*/ 415066 h 2340761"/>
                <a:gd name="connsiteX387" fmla="*/ 1053963 w 2967861"/>
                <a:gd name="connsiteY387" fmla="*/ 407615 h 2340761"/>
                <a:gd name="connsiteX388" fmla="*/ 1040304 w 2967861"/>
                <a:gd name="connsiteY388" fmla="*/ 403269 h 2340761"/>
                <a:gd name="connsiteX389" fmla="*/ 1025713 w 2967861"/>
                <a:gd name="connsiteY389" fmla="*/ 400165 h 2340761"/>
                <a:gd name="connsiteX390" fmla="*/ 1010190 w 2967861"/>
                <a:gd name="connsiteY390" fmla="*/ 400165 h 2340761"/>
                <a:gd name="connsiteX391" fmla="*/ 1008017 w 2967861"/>
                <a:gd name="connsiteY391" fmla="*/ 407615 h 2340761"/>
                <a:gd name="connsiteX392" fmla="*/ 1008017 w 2967861"/>
                <a:gd name="connsiteY392" fmla="*/ 412893 h 2340761"/>
                <a:gd name="connsiteX393" fmla="*/ 1005844 w 2967861"/>
                <a:gd name="connsiteY393" fmla="*/ 415997 h 2340761"/>
                <a:gd name="connsiteX394" fmla="*/ 1003671 w 2967861"/>
                <a:gd name="connsiteY394" fmla="*/ 420344 h 2340761"/>
                <a:gd name="connsiteX395" fmla="*/ 1000567 w 2967861"/>
                <a:gd name="connsiteY395" fmla="*/ 423448 h 2340761"/>
                <a:gd name="connsiteX396" fmla="*/ 1000567 w 2967861"/>
                <a:gd name="connsiteY396" fmla="*/ 427794 h 2340761"/>
                <a:gd name="connsiteX397" fmla="*/ 996531 w 2967861"/>
                <a:gd name="connsiteY397" fmla="*/ 425621 h 2340761"/>
                <a:gd name="connsiteX398" fmla="*/ 995600 w 2967861"/>
                <a:gd name="connsiteY398" fmla="*/ 422517 h 2340761"/>
                <a:gd name="connsiteX399" fmla="*/ 993426 w 2967861"/>
                <a:gd name="connsiteY399" fmla="*/ 420344 h 2340761"/>
                <a:gd name="connsiteX400" fmla="*/ 991253 w 2967861"/>
                <a:gd name="connsiteY400" fmla="*/ 415997 h 2340761"/>
                <a:gd name="connsiteX401" fmla="*/ 990322 w 2967861"/>
                <a:gd name="connsiteY401" fmla="*/ 412893 h 2340761"/>
                <a:gd name="connsiteX402" fmla="*/ 986286 w 2967861"/>
                <a:gd name="connsiteY402" fmla="*/ 410720 h 2340761"/>
                <a:gd name="connsiteX403" fmla="*/ 983182 w 2967861"/>
                <a:gd name="connsiteY403" fmla="*/ 408547 h 2340761"/>
                <a:gd name="connsiteX404" fmla="*/ 981009 w 2967861"/>
                <a:gd name="connsiteY404" fmla="*/ 410720 h 2340761"/>
                <a:gd name="connsiteX405" fmla="*/ 975731 w 2967861"/>
                <a:gd name="connsiteY405" fmla="*/ 410720 h 2340761"/>
                <a:gd name="connsiteX406" fmla="*/ 969522 w 2967861"/>
                <a:gd name="connsiteY406" fmla="*/ 412893 h 2340761"/>
                <a:gd name="connsiteX407" fmla="*/ 957104 w 2967861"/>
                <a:gd name="connsiteY407" fmla="*/ 429967 h 2340761"/>
                <a:gd name="connsiteX408" fmla="*/ 942513 w 2967861"/>
                <a:gd name="connsiteY408" fmla="*/ 443627 h 2340761"/>
                <a:gd name="connsiteX409" fmla="*/ 930095 w 2967861"/>
                <a:gd name="connsiteY409" fmla="*/ 460702 h 2340761"/>
                <a:gd name="connsiteX410" fmla="*/ 932269 w 2967861"/>
                <a:gd name="connsiteY410" fmla="*/ 465979 h 2340761"/>
                <a:gd name="connsiteX411" fmla="*/ 932269 w 2967861"/>
                <a:gd name="connsiteY411" fmla="*/ 470325 h 2340761"/>
                <a:gd name="connsiteX412" fmla="*/ 932269 w 2967861"/>
                <a:gd name="connsiteY412" fmla="*/ 475603 h 2340761"/>
                <a:gd name="connsiteX413" fmla="*/ 932269 w 2967861"/>
                <a:gd name="connsiteY413" fmla="*/ 479949 h 2340761"/>
                <a:gd name="connsiteX414" fmla="*/ 930095 w 2967861"/>
                <a:gd name="connsiteY414" fmla="*/ 485227 h 2340761"/>
                <a:gd name="connsiteX415" fmla="*/ 926060 w 2967861"/>
                <a:gd name="connsiteY415" fmla="*/ 487400 h 2340761"/>
                <a:gd name="connsiteX416" fmla="*/ 925128 w 2967861"/>
                <a:gd name="connsiteY416" fmla="*/ 487400 h 2340761"/>
                <a:gd name="connsiteX417" fmla="*/ 922955 w 2967861"/>
                <a:gd name="connsiteY417" fmla="*/ 488331 h 2340761"/>
                <a:gd name="connsiteX418" fmla="*/ 920782 w 2967861"/>
                <a:gd name="connsiteY418" fmla="*/ 488331 h 2340761"/>
                <a:gd name="connsiteX419" fmla="*/ 915504 w 2967861"/>
                <a:gd name="connsiteY419" fmla="*/ 488331 h 2340761"/>
                <a:gd name="connsiteX420" fmla="*/ 911469 w 2967861"/>
                <a:gd name="connsiteY420" fmla="*/ 487400 h 2340761"/>
                <a:gd name="connsiteX421" fmla="*/ 908364 w 2967861"/>
                <a:gd name="connsiteY421" fmla="*/ 485227 h 2340761"/>
                <a:gd name="connsiteX422" fmla="*/ 906191 w 2967861"/>
                <a:gd name="connsiteY422" fmla="*/ 483054 h 2340761"/>
                <a:gd name="connsiteX423" fmla="*/ 900914 w 2967861"/>
                <a:gd name="connsiteY423" fmla="*/ 480881 h 2340761"/>
                <a:gd name="connsiteX424" fmla="*/ 900914 w 2967861"/>
                <a:gd name="connsiteY424" fmla="*/ 460702 h 2340761"/>
                <a:gd name="connsiteX425" fmla="*/ 908054 w 2967861"/>
                <a:gd name="connsiteY425" fmla="*/ 460702 h 2340761"/>
                <a:gd name="connsiteX426" fmla="*/ 911158 w 2967861"/>
                <a:gd name="connsiteY426" fmla="*/ 458528 h 2340761"/>
                <a:gd name="connsiteX427" fmla="*/ 913331 w 2967861"/>
                <a:gd name="connsiteY427" fmla="*/ 458528 h 2340761"/>
                <a:gd name="connsiteX428" fmla="*/ 917367 w 2967861"/>
                <a:gd name="connsiteY428" fmla="*/ 457597 h 2340761"/>
                <a:gd name="connsiteX429" fmla="*/ 917367 w 2967861"/>
                <a:gd name="connsiteY429" fmla="*/ 447973 h 2340761"/>
                <a:gd name="connsiteX430" fmla="*/ 911158 w 2967861"/>
                <a:gd name="connsiteY430" fmla="*/ 438349 h 2340761"/>
                <a:gd name="connsiteX431" fmla="*/ 904018 w 2967861"/>
                <a:gd name="connsiteY431" fmla="*/ 427794 h 2340761"/>
                <a:gd name="connsiteX432" fmla="*/ 896878 w 2967861"/>
                <a:gd name="connsiteY432" fmla="*/ 420344 h 2340761"/>
                <a:gd name="connsiteX433" fmla="*/ 866765 w 2967861"/>
                <a:gd name="connsiteY433" fmla="*/ 420344 h 2340761"/>
                <a:gd name="connsiteX434" fmla="*/ 873905 w 2967861"/>
                <a:gd name="connsiteY434" fmla="*/ 464737 h 2340761"/>
                <a:gd name="connsiteX435" fmla="*/ 877009 w 2967861"/>
                <a:gd name="connsiteY435" fmla="*/ 504785 h 2340761"/>
                <a:gd name="connsiteX436" fmla="*/ 869869 w 2967861"/>
                <a:gd name="connsiteY436" fmla="*/ 502612 h 2340761"/>
                <a:gd name="connsiteX437" fmla="*/ 862729 w 2967861"/>
                <a:gd name="connsiteY437" fmla="*/ 501680 h 2340761"/>
                <a:gd name="connsiteX438" fmla="*/ 855588 w 2967861"/>
                <a:gd name="connsiteY438" fmla="*/ 499507 h 2340761"/>
                <a:gd name="connsiteX439" fmla="*/ 850311 w 2967861"/>
                <a:gd name="connsiteY439" fmla="*/ 497334 h 2340761"/>
                <a:gd name="connsiteX440" fmla="*/ 840997 w 2967861"/>
                <a:gd name="connsiteY440" fmla="*/ 510062 h 2340761"/>
                <a:gd name="connsiteX441" fmla="*/ 830442 w 2967861"/>
                <a:gd name="connsiteY441" fmla="*/ 521549 h 2340761"/>
                <a:gd name="connsiteX442" fmla="*/ 813678 w 2967861"/>
                <a:gd name="connsiteY442" fmla="*/ 529000 h 2340761"/>
                <a:gd name="connsiteX443" fmla="*/ 815851 w 2967861"/>
                <a:gd name="connsiteY443" fmla="*/ 534277 h 2340761"/>
                <a:gd name="connsiteX444" fmla="*/ 815851 w 2967861"/>
                <a:gd name="connsiteY444" fmla="*/ 537382 h 2340761"/>
                <a:gd name="connsiteX445" fmla="*/ 815851 w 2967861"/>
                <a:gd name="connsiteY445" fmla="*/ 539555 h 2340761"/>
                <a:gd name="connsiteX446" fmla="*/ 818025 w 2967861"/>
                <a:gd name="connsiteY446" fmla="*/ 541728 h 2340761"/>
                <a:gd name="connsiteX447" fmla="*/ 818956 w 2967861"/>
                <a:gd name="connsiteY447" fmla="*/ 543901 h 2340761"/>
                <a:gd name="connsiteX448" fmla="*/ 821129 w 2967861"/>
                <a:gd name="connsiteY448" fmla="*/ 544832 h 2340761"/>
                <a:gd name="connsiteX449" fmla="*/ 821129 w 2967861"/>
                <a:gd name="connsiteY449" fmla="*/ 551041 h 2340761"/>
                <a:gd name="connsiteX450" fmla="*/ 818956 w 2967861"/>
                <a:gd name="connsiteY450" fmla="*/ 556319 h 2340761"/>
                <a:gd name="connsiteX451" fmla="*/ 818025 w 2967861"/>
                <a:gd name="connsiteY451" fmla="*/ 558492 h 2340761"/>
                <a:gd name="connsiteX452" fmla="*/ 815851 w 2967861"/>
                <a:gd name="connsiteY452" fmla="*/ 561596 h 2340761"/>
                <a:gd name="connsiteX453" fmla="*/ 813678 w 2967861"/>
                <a:gd name="connsiteY453" fmla="*/ 565943 h 2340761"/>
                <a:gd name="connsiteX454" fmla="*/ 799087 w 2967861"/>
                <a:gd name="connsiteY454" fmla="*/ 559734 h 2340761"/>
                <a:gd name="connsiteX455" fmla="*/ 786669 w 2967861"/>
                <a:gd name="connsiteY455" fmla="*/ 552283 h 2340761"/>
                <a:gd name="connsiteX456" fmla="*/ 774252 w 2967861"/>
                <a:gd name="connsiteY456" fmla="*/ 544832 h 2340761"/>
                <a:gd name="connsiteX457" fmla="*/ 774252 w 2967861"/>
                <a:gd name="connsiteY457" fmla="*/ 549179 h 2340761"/>
                <a:gd name="connsiteX458" fmla="*/ 767732 w 2967861"/>
                <a:gd name="connsiteY458" fmla="*/ 549179 h 2340761"/>
                <a:gd name="connsiteX459" fmla="*/ 767732 w 2967861"/>
                <a:gd name="connsiteY459" fmla="*/ 559734 h 2340761"/>
                <a:gd name="connsiteX460" fmla="*/ 769906 w 2967861"/>
                <a:gd name="connsiteY460" fmla="*/ 569358 h 2340761"/>
                <a:gd name="connsiteX461" fmla="*/ 772079 w 2967861"/>
                <a:gd name="connsiteY461" fmla="*/ 582086 h 2340761"/>
                <a:gd name="connsiteX462" fmla="*/ 764938 w 2967861"/>
                <a:gd name="connsiteY462" fmla="*/ 581155 h 2340761"/>
                <a:gd name="connsiteX463" fmla="*/ 760903 w 2967861"/>
                <a:gd name="connsiteY463" fmla="*/ 576808 h 2340761"/>
                <a:gd name="connsiteX464" fmla="*/ 755625 w 2967861"/>
                <a:gd name="connsiteY464" fmla="*/ 574635 h 2340761"/>
                <a:gd name="connsiteX465" fmla="*/ 752520 w 2967861"/>
                <a:gd name="connsiteY465" fmla="*/ 569358 h 2340761"/>
                <a:gd name="connsiteX466" fmla="*/ 748485 w 2967861"/>
                <a:gd name="connsiteY466" fmla="*/ 559734 h 2340761"/>
                <a:gd name="connsiteX467" fmla="*/ 745380 w 2967861"/>
                <a:gd name="connsiteY467" fmla="*/ 544832 h 2340761"/>
                <a:gd name="connsiteX468" fmla="*/ 743207 w 2967861"/>
                <a:gd name="connsiteY468" fmla="*/ 526827 h 2340761"/>
                <a:gd name="connsiteX469" fmla="*/ 741034 w 2967861"/>
                <a:gd name="connsiteY469" fmla="*/ 509752 h 2340761"/>
                <a:gd name="connsiteX470" fmla="*/ 738861 w 2967861"/>
                <a:gd name="connsiteY470" fmla="*/ 497024 h 2340761"/>
                <a:gd name="connsiteX471" fmla="*/ 753452 w 2967861"/>
                <a:gd name="connsiteY471" fmla="*/ 502301 h 2340761"/>
                <a:gd name="connsiteX472" fmla="*/ 768043 w 2967861"/>
                <a:gd name="connsiteY472" fmla="*/ 509752 h 2340761"/>
                <a:gd name="connsiteX473" fmla="*/ 784807 w 2967861"/>
                <a:gd name="connsiteY473" fmla="*/ 517203 h 2340761"/>
                <a:gd name="connsiteX474" fmla="*/ 802502 w 2967861"/>
                <a:gd name="connsiteY474" fmla="*/ 517203 h 2340761"/>
                <a:gd name="connsiteX475" fmla="*/ 819266 w 2967861"/>
                <a:gd name="connsiteY475" fmla="*/ 508821 h 2340761"/>
                <a:gd name="connsiteX476" fmla="*/ 831684 w 2967861"/>
                <a:gd name="connsiteY476" fmla="*/ 495161 h 2340761"/>
                <a:gd name="connsiteX477" fmla="*/ 833857 w 2967861"/>
                <a:gd name="connsiteY477" fmla="*/ 479328 h 2340761"/>
                <a:gd name="connsiteX478" fmla="*/ 830753 w 2967861"/>
                <a:gd name="connsiteY478" fmla="*/ 462254 h 2340761"/>
                <a:gd name="connsiteX479" fmla="*/ 819266 w 2967861"/>
                <a:gd name="connsiteY479" fmla="*/ 445179 h 2340761"/>
                <a:gd name="connsiteX480" fmla="*/ 806848 w 2967861"/>
                <a:gd name="connsiteY480" fmla="*/ 429347 h 2340761"/>
                <a:gd name="connsiteX481" fmla="*/ 792258 w 2967861"/>
                <a:gd name="connsiteY481" fmla="*/ 414445 h 2340761"/>
                <a:gd name="connsiteX482" fmla="*/ 777667 w 2967861"/>
                <a:gd name="connsiteY482" fmla="*/ 402959 h 2340761"/>
                <a:gd name="connsiteX483" fmla="*/ 765249 w 2967861"/>
                <a:gd name="connsiteY483" fmla="*/ 395508 h 2340761"/>
                <a:gd name="connsiteX484" fmla="*/ 732031 w 2967861"/>
                <a:gd name="connsiteY484" fmla="*/ 392403 h 2340761"/>
                <a:gd name="connsiteX485" fmla="*/ 726753 w 2967861"/>
                <a:gd name="connsiteY485" fmla="*/ 386195 h 2340761"/>
                <a:gd name="connsiteX486" fmla="*/ 721476 w 2967861"/>
                <a:gd name="connsiteY486" fmla="*/ 380917 h 2340761"/>
                <a:gd name="connsiteX487" fmla="*/ 719303 w 2967861"/>
                <a:gd name="connsiteY487" fmla="*/ 375639 h 2340761"/>
                <a:gd name="connsiteX488" fmla="*/ 717130 w 2967861"/>
                <a:gd name="connsiteY488" fmla="*/ 371293 h 2340761"/>
                <a:gd name="connsiteX489" fmla="*/ 711852 w 2967861"/>
                <a:gd name="connsiteY489" fmla="*/ 371293 h 2340761"/>
                <a:gd name="connsiteX490" fmla="*/ 704712 w 2967861"/>
                <a:gd name="connsiteY490" fmla="*/ 373466 h 2340761"/>
                <a:gd name="connsiteX491" fmla="*/ 692294 w 2967861"/>
                <a:gd name="connsiteY491" fmla="*/ 378744 h 2340761"/>
                <a:gd name="connsiteX492" fmla="*/ 690121 w 2967861"/>
                <a:gd name="connsiteY492" fmla="*/ 375639 h 2340761"/>
                <a:gd name="connsiteX493" fmla="*/ 689190 w 2967861"/>
                <a:gd name="connsiteY493" fmla="*/ 373466 h 2340761"/>
                <a:gd name="connsiteX494" fmla="*/ 687016 w 2967861"/>
                <a:gd name="connsiteY494" fmla="*/ 373466 h 2340761"/>
                <a:gd name="connsiteX495" fmla="*/ 684843 w 2967861"/>
                <a:gd name="connsiteY495" fmla="*/ 370362 h 2340761"/>
                <a:gd name="connsiteX496" fmla="*/ 684843 w 2967861"/>
                <a:gd name="connsiteY496" fmla="*/ 366016 h 2340761"/>
                <a:gd name="connsiteX497" fmla="*/ 687016 w 2967861"/>
                <a:gd name="connsiteY497" fmla="*/ 363842 h 2340761"/>
                <a:gd name="connsiteX498" fmla="*/ 687016 w 2967861"/>
                <a:gd name="connsiteY498" fmla="*/ 362911 h 2340761"/>
                <a:gd name="connsiteX499" fmla="*/ 689190 w 2967861"/>
                <a:gd name="connsiteY499" fmla="*/ 362911 h 2340761"/>
                <a:gd name="connsiteX500" fmla="*/ 690121 w 2967861"/>
                <a:gd name="connsiteY500" fmla="*/ 360738 h 2340761"/>
                <a:gd name="connsiteX501" fmla="*/ 692294 w 2967861"/>
                <a:gd name="connsiteY501" fmla="*/ 358565 h 2340761"/>
                <a:gd name="connsiteX502" fmla="*/ 689190 w 2967861"/>
                <a:gd name="connsiteY502" fmla="*/ 343664 h 2340761"/>
                <a:gd name="connsiteX503" fmla="*/ 682981 w 2967861"/>
                <a:gd name="connsiteY503" fmla="*/ 336213 h 2340761"/>
                <a:gd name="connsiteX504" fmla="*/ 675840 w 2967861"/>
                <a:gd name="connsiteY504" fmla="*/ 334040 h 2340761"/>
                <a:gd name="connsiteX505" fmla="*/ 668700 w 2967861"/>
                <a:gd name="connsiteY505" fmla="*/ 333108 h 2340761"/>
                <a:gd name="connsiteX506" fmla="*/ 660318 w 2967861"/>
                <a:gd name="connsiteY506" fmla="*/ 328762 h 2340761"/>
                <a:gd name="connsiteX507" fmla="*/ 653178 w 2967861"/>
                <a:gd name="connsiteY507" fmla="*/ 321311 h 2340761"/>
                <a:gd name="connsiteX508" fmla="*/ 636414 w 2967861"/>
                <a:gd name="connsiteY508" fmla="*/ 323485 h 2340761"/>
                <a:gd name="connsiteX509" fmla="*/ 619650 w 2967861"/>
                <a:gd name="connsiteY509" fmla="*/ 327831 h 2340761"/>
                <a:gd name="connsiteX510" fmla="*/ 607232 w 2967861"/>
                <a:gd name="connsiteY510" fmla="*/ 330935 h 2340761"/>
                <a:gd name="connsiteX511" fmla="*/ 595745 w 2967861"/>
                <a:gd name="connsiteY511" fmla="*/ 340559 h 2340761"/>
                <a:gd name="connsiteX512" fmla="*/ 589536 w 2967861"/>
                <a:gd name="connsiteY512" fmla="*/ 355460 h 2340761"/>
                <a:gd name="connsiteX513" fmla="*/ 583328 w 2967861"/>
                <a:gd name="connsiteY513" fmla="*/ 351114 h 2340761"/>
                <a:gd name="connsiteX514" fmla="*/ 581465 w 2967861"/>
                <a:gd name="connsiteY514" fmla="*/ 351114 h 2340761"/>
                <a:gd name="connsiteX515" fmla="*/ 579292 w 2967861"/>
                <a:gd name="connsiteY515" fmla="*/ 348941 h 2340761"/>
                <a:gd name="connsiteX516" fmla="*/ 577119 w 2967861"/>
                <a:gd name="connsiteY516" fmla="*/ 348941 h 2340761"/>
                <a:gd name="connsiteX517" fmla="*/ 574014 w 2967861"/>
                <a:gd name="connsiteY517" fmla="*/ 348941 h 2340761"/>
                <a:gd name="connsiteX518" fmla="*/ 569978 w 2967861"/>
                <a:gd name="connsiteY518" fmla="*/ 348941 h 2340761"/>
                <a:gd name="connsiteX519" fmla="*/ 564701 w 2967861"/>
                <a:gd name="connsiteY519" fmla="*/ 348941 h 2340761"/>
                <a:gd name="connsiteX520" fmla="*/ 564701 w 2967861"/>
                <a:gd name="connsiteY520" fmla="*/ 362601 h 2340761"/>
                <a:gd name="connsiteX521" fmla="*/ 560665 w 2967861"/>
                <a:gd name="connsiteY521" fmla="*/ 360428 h 2340761"/>
                <a:gd name="connsiteX522" fmla="*/ 559734 w 2967861"/>
                <a:gd name="connsiteY522" fmla="*/ 360428 h 2340761"/>
                <a:gd name="connsiteX523" fmla="*/ 557561 w 2967861"/>
                <a:gd name="connsiteY523" fmla="*/ 360428 h 2340761"/>
                <a:gd name="connsiteX524" fmla="*/ 555387 w 2967861"/>
                <a:gd name="connsiteY524" fmla="*/ 358254 h 2340761"/>
                <a:gd name="connsiteX525" fmla="*/ 535519 w 2967861"/>
                <a:gd name="connsiteY525" fmla="*/ 363532 h 2340761"/>
                <a:gd name="connsiteX526" fmla="*/ 520928 w 2967861"/>
                <a:gd name="connsiteY526" fmla="*/ 375019 h 2340761"/>
                <a:gd name="connsiteX527" fmla="*/ 511615 w 2967861"/>
                <a:gd name="connsiteY527" fmla="*/ 392093 h 2340761"/>
                <a:gd name="connsiteX528" fmla="*/ 494850 w 2967861"/>
                <a:gd name="connsiteY528" fmla="*/ 392093 h 2340761"/>
                <a:gd name="connsiteX529" fmla="*/ 494850 w 2967861"/>
                <a:gd name="connsiteY529" fmla="*/ 406994 h 2340761"/>
                <a:gd name="connsiteX530" fmla="*/ 479328 w 2967861"/>
                <a:gd name="connsiteY530" fmla="*/ 415377 h 2340761"/>
                <a:gd name="connsiteX531" fmla="*/ 466910 w 2967861"/>
                <a:gd name="connsiteY531" fmla="*/ 430278 h 2340761"/>
                <a:gd name="connsiteX532" fmla="*/ 453251 w 2967861"/>
                <a:gd name="connsiteY532" fmla="*/ 452630 h 2340761"/>
                <a:gd name="connsiteX533" fmla="*/ 442696 w 2967861"/>
                <a:gd name="connsiteY533" fmla="*/ 476845 h 2340761"/>
                <a:gd name="connsiteX534" fmla="*/ 431209 w 2967861"/>
                <a:gd name="connsiteY534" fmla="*/ 501060 h 2340761"/>
                <a:gd name="connsiteX535" fmla="*/ 420654 w 2967861"/>
                <a:gd name="connsiteY535" fmla="*/ 524343 h 2340761"/>
                <a:gd name="connsiteX536" fmla="*/ 408236 w 2967861"/>
                <a:gd name="connsiteY536" fmla="*/ 544522 h 2340761"/>
                <a:gd name="connsiteX537" fmla="*/ 394577 w 2967861"/>
                <a:gd name="connsiteY537" fmla="*/ 561596 h 2340761"/>
                <a:gd name="connsiteX538" fmla="*/ 396750 w 2967861"/>
                <a:gd name="connsiteY538" fmla="*/ 565943 h 2340761"/>
                <a:gd name="connsiteX539" fmla="*/ 396750 w 2967861"/>
                <a:gd name="connsiteY539" fmla="*/ 569047 h 2340761"/>
                <a:gd name="connsiteX540" fmla="*/ 396750 w 2967861"/>
                <a:gd name="connsiteY540" fmla="*/ 571220 h 2340761"/>
                <a:gd name="connsiteX541" fmla="*/ 398923 w 2967861"/>
                <a:gd name="connsiteY541" fmla="*/ 571220 h 2340761"/>
                <a:gd name="connsiteX542" fmla="*/ 401096 w 2967861"/>
                <a:gd name="connsiteY542" fmla="*/ 571220 h 2340761"/>
                <a:gd name="connsiteX543" fmla="*/ 404200 w 2967861"/>
                <a:gd name="connsiteY543" fmla="*/ 573393 h 2340761"/>
                <a:gd name="connsiteX544" fmla="*/ 394887 w 2967861"/>
                <a:gd name="connsiteY544" fmla="*/ 581775 h 2340761"/>
                <a:gd name="connsiteX545" fmla="*/ 384332 w 2967861"/>
                <a:gd name="connsiteY545" fmla="*/ 586122 h 2340761"/>
                <a:gd name="connsiteX546" fmla="*/ 371914 w 2967861"/>
                <a:gd name="connsiteY546" fmla="*/ 593572 h 2340761"/>
                <a:gd name="connsiteX547" fmla="*/ 369741 w 2967861"/>
                <a:gd name="connsiteY547" fmla="*/ 596677 h 2340761"/>
                <a:gd name="connsiteX548" fmla="*/ 367568 w 2967861"/>
                <a:gd name="connsiteY548" fmla="*/ 602886 h 2340761"/>
                <a:gd name="connsiteX549" fmla="*/ 366636 w 2967861"/>
                <a:gd name="connsiteY549" fmla="*/ 605990 h 2340761"/>
                <a:gd name="connsiteX550" fmla="*/ 364463 w 2967861"/>
                <a:gd name="connsiteY550" fmla="*/ 610336 h 2340761"/>
                <a:gd name="connsiteX551" fmla="*/ 360427 w 2967861"/>
                <a:gd name="connsiteY551" fmla="*/ 613441 h 2340761"/>
                <a:gd name="connsiteX552" fmla="*/ 359496 w 2967861"/>
                <a:gd name="connsiteY552" fmla="*/ 611268 h 2340761"/>
                <a:gd name="connsiteX553" fmla="*/ 357323 w 2967861"/>
                <a:gd name="connsiteY553" fmla="*/ 610336 h 2340761"/>
                <a:gd name="connsiteX554" fmla="*/ 355150 w 2967861"/>
                <a:gd name="connsiteY554" fmla="*/ 608163 h 2340761"/>
                <a:gd name="connsiteX555" fmla="*/ 352045 w 2967861"/>
                <a:gd name="connsiteY555" fmla="*/ 605990 h 2340761"/>
                <a:gd name="connsiteX556" fmla="*/ 345836 w 2967861"/>
                <a:gd name="connsiteY556" fmla="*/ 611268 h 2340761"/>
                <a:gd name="connsiteX557" fmla="*/ 340559 w 2967861"/>
                <a:gd name="connsiteY557" fmla="*/ 617477 h 2340761"/>
                <a:gd name="connsiteX558" fmla="*/ 335281 w 2967861"/>
                <a:gd name="connsiteY558" fmla="*/ 622754 h 2340761"/>
                <a:gd name="connsiteX559" fmla="*/ 331246 w 2967861"/>
                <a:gd name="connsiteY559" fmla="*/ 625859 h 2340761"/>
                <a:gd name="connsiteX560" fmla="*/ 325968 w 2967861"/>
                <a:gd name="connsiteY560" fmla="*/ 640760 h 2340761"/>
                <a:gd name="connsiteX561" fmla="*/ 323795 w 2967861"/>
                <a:gd name="connsiteY561" fmla="*/ 652247 h 2340761"/>
                <a:gd name="connsiteX562" fmla="*/ 320690 w 2967861"/>
                <a:gd name="connsiteY562" fmla="*/ 660629 h 2340761"/>
                <a:gd name="connsiteX563" fmla="*/ 311377 w 2967861"/>
                <a:gd name="connsiteY563" fmla="*/ 670252 h 2340761"/>
                <a:gd name="connsiteX564" fmla="*/ 313550 w 2967861"/>
                <a:gd name="connsiteY564" fmla="*/ 692605 h 2340761"/>
                <a:gd name="connsiteX565" fmla="*/ 316655 w 2967861"/>
                <a:gd name="connsiteY565" fmla="*/ 709679 h 2340761"/>
                <a:gd name="connsiteX566" fmla="*/ 320690 w 2967861"/>
                <a:gd name="connsiteY566" fmla="*/ 724581 h 2340761"/>
                <a:gd name="connsiteX567" fmla="*/ 322864 w 2967861"/>
                <a:gd name="connsiteY567" fmla="*/ 742586 h 2340761"/>
                <a:gd name="connsiteX568" fmla="*/ 323795 w 2967861"/>
                <a:gd name="connsiteY568" fmla="*/ 764938 h 2340761"/>
                <a:gd name="connsiteX569" fmla="*/ 327831 w 2967861"/>
                <a:gd name="connsiteY569" fmla="*/ 764938 h 2340761"/>
                <a:gd name="connsiteX570" fmla="*/ 330004 w 2967861"/>
                <a:gd name="connsiteY570" fmla="*/ 767112 h 2340761"/>
                <a:gd name="connsiteX571" fmla="*/ 330935 w 2967861"/>
                <a:gd name="connsiteY571" fmla="*/ 767112 h 2340761"/>
                <a:gd name="connsiteX572" fmla="*/ 333108 w 2967861"/>
                <a:gd name="connsiteY572" fmla="*/ 767112 h 2340761"/>
                <a:gd name="connsiteX573" fmla="*/ 335281 w 2967861"/>
                <a:gd name="connsiteY573" fmla="*/ 769285 h 2340761"/>
                <a:gd name="connsiteX574" fmla="*/ 352977 w 2967861"/>
                <a:gd name="connsiteY574" fmla="*/ 764938 h 2340761"/>
                <a:gd name="connsiteX575" fmla="*/ 364463 w 2967861"/>
                <a:gd name="connsiteY575" fmla="*/ 759661 h 2340761"/>
                <a:gd name="connsiteX576" fmla="*/ 375018 w 2967861"/>
                <a:gd name="connsiteY576" fmla="*/ 752210 h 2340761"/>
                <a:gd name="connsiteX577" fmla="*/ 384332 w 2967861"/>
                <a:gd name="connsiteY577" fmla="*/ 742586 h 2340761"/>
                <a:gd name="connsiteX578" fmla="*/ 398923 w 2967861"/>
                <a:gd name="connsiteY578" fmla="*/ 735136 h 2340761"/>
                <a:gd name="connsiteX579" fmla="*/ 409478 w 2967861"/>
                <a:gd name="connsiteY579" fmla="*/ 762765 h 2340761"/>
                <a:gd name="connsiteX580" fmla="*/ 415687 w 2967861"/>
                <a:gd name="connsiteY580" fmla="*/ 786980 h 2340761"/>
                <a:gd name="connsiteX581" fmla="*/ 424069 w 2967861"/>
                <a:gd name="connsiteY581" fmla="*/ 809332 h 2340761"/>
                <a:gd name="connsiteX582" fmla="*/ 438660 w 2967861"/>
                <a:gd name="connsiteY582" fmla="*/ 829511 h 2340761"/>
                <a:gd name="connsiteX583" fmla="*/ 438660 w 2967861"/>
                <a:gd name="connsiteY583" fmla="*/ 833857 h 2340761"/>
                <a:gd name="connsiteX584" fmla="*/ 444869 w 2967861"/>
                <a:gd name="connsiteY584" fmla="*/ 833857 h 2340761"/>
                <a:gd name="connsiteX585" fmla="*/ 453251 w 2967861"/>
                <a:gd name="connsiteY585" fmla="*/ 818956 h 2340761"/>
                <a:gd name="connsiteX586" fmla="*/ 462564 w 2967861"/>
                <a:gd name="connsiteY586" fmla="*/ 807470 h 2340761"/>
                <a:gd name="connsiteX587" fmla="*/ 474051 w 2967861"/>
                <a:gd name="connsiteY587" fmla="*/ 796914 h 2340761"/>
                <a:gd name="connsiteX588" fmla="*/ 481191 w 2967861"/>
                <a:gd name="connsiteY588" fmla="*/ 784186 h 2340761"/>
                <a:gd name="connsiteX589" fmla="*/ 488331 w 2967861"/>
                <a:gd name="connsiteY589" fmla="*/ 767112 h 2340761"/>
                <a:gd name="connsiteX590" fmla="*/ 491436 w 2967861"/>
                <a:gd name="connsiteY590" fmla="*/ 744759 h 2340761"/>
                <a:gd name="connsiteX591" fmla="*/ 515340 w 2967861"/>
                <a:gd name="connsiteY591" fmla="*/ 735136 h 2340761"/>
                <a:gd name="connsiteX592" fmla="*/ 516271 w 2967861"/>
                <a:gd name="connsiteY592" fmla="*/ 734204 h 2340761"/>
                <a:gd name="connsiteX593" fmla="*/ 516271 w 2967861"/>
                <a:gd name="connsiteY593" fmla="*/ 729858 h 2340761"/>
                <a:gd name="connsiteX594" fmla="*/ 518444 w 2967861"/>
                <a:gd name="connsiteY594" fmla="*/ 727685 h 2340761"/>
                <a:gd name="connsiteX595" fmla="*/ 518444 w 2967861"/>
                <a:gd name="connsiteY595" fmla="*/ 726754 h 2340761"/>
                <a:gd name="connsiteX596" fmla="*/ 520618 w 2967861"/>
                <a:gd name="connsiteY596" fmla="*/ 724581 h 2340761"/>
                <a:gd name="connsiteX597" fmla="*/ 522791 w 2967861"/>
                <a:gd name="connsiteY597" fmla="*/ 722407 h 2340761"/>
                <a:gd name="connsiteX598" fmla="*/ 528068 w 2967861"/>
                <a:gd name="connsiteY598" fmla="*/ 720234 h 2340761"/>
                <a:gd name="connsiteX599" fmla="*/ 524032 w 2967861"/>
                <a:gd name="connsiteY599" fmla="*/ 704402 h 2340761"/>
                <a:gd name="connsiteX600" fmla="*/ 516892 w 2967861"/>
                <a:gd name="connsiteY600" fmla="*/ 690742 h 2340761"/>
                <a:gd name="connsiteX601" fmla="*/ 506337 w 2967861"/>
                <a:gd name="connsiteY601" fmla="*/ 680187 h 2340761"/>
                <a:gd name="connsiteX602" fmla="*/ 494850 w 2967861"/>
                <a:gd name="connsiteY602" fmla="*/ 670563 h 2340761"/>
                <a:gd name="connsiteX603" fmla="*/ 501059 w 2967861"/>
                <a:gd name="connsiteY603" fmla="*/ 645106 h 2340761"/>
                <a:gd name="connsiteX604" fmla="*/ 509441 w 2967861"/>
                <a:gd name="connsiteY604" fmla="*/ 622754 h 2340761"/>
                <a:gd name="connsiteX605" fmla="*/ 523101 w 2967861"/>
                <a:gd name="connsiteY605" fmla="*/ 603817 h 2340761"/>
                <a:gd name="connsiteX606" fmla="*/ 537692 w 2967861"/>
                <a:gd name="connsiteY606" fmla="*/ 587984 h 2340761"/>
                <a:gd name="connsiteX607" fmla="*/ 550110 w 2967861"/>
                <a:gd name="connsiteY607" fmla="*/ 570910 h 2340761"/>
                <a:gd name="connsiteX608" fmla="*/ 559423 w 2967861"/>
                <a:gd name="connsiteY608" fmla="*/ 550731 h 2340761"/>
                <a:gd name="connsiteX609" fmla="*/ 564701 w 2967861"/>
                <a:gd name="connsiteY609" fmla="*/ 524343 h 2340761"/>
                <a:gd name="connsiteX610" fmla="*/ 581465 w 2967861"/>
                <a:gd name="connsiteY610" fmla="*/ 523412 h 2340761"/>
                <a:gd name="connsiteX611" fmla="*/ 595125 w 2967861"/>
                <a:gd name="connsiteY611" fmla="*/ 521238 h 2340761"/>
                <a:gd name="connsiteX612" fmla="*/ 601334 w 2967861"/>
                <a:gd name="connsiteY612" fmla="*/ 526516 h 2340761"/>
                <a:gd name="connsiteX613" fmla="*/ 606611 w 2967861"/>
                <a:gd name="connsiteY613" fmla="*/ 531794 h 2340761"/>
                <a:gd name="connsiteX614" fmla="*/ 611889 w 2967861"/>
                <a:gd name="connsiteY614" fmla="*/ 537071 h 2340761"/>
                <a:gd name="connsiteX615" fmla="*/ 602575 w 2967861"/>
                <a:gd name="connsiteY615" fmla="*/ 554146 h 2340761"/>
                <a:gd name="connsiteX616" fmla="*/ 590157 w 2967861"/>
                <a:gd name="connsiteY616" fmla="*/ 569047 h 2340761"/>
                <a:gd name="connsiteX617" fmla="*/ 575566 w 2967861"/>
                <a:gd name="connsiteY617" fmla="*/ 583949 h 2340761"/>
                <a:gd name="connsiteX618" fmla="*/ 560976 w 2967861"/>
                <a:gd name="connsiteY618" fmla="*/ 596677 h 2340761"/>
                <a:gd name="connsiteX619" fmla="*/ 552593 w 2967861"/>
                <a:gd name="connsiteY619" fmla="*/ 615614 h 2340761"/>
                <a:gd name="connsiteX620" fmla="*/ 550420 w 2967861"/>
                <a:gd name="connsiteY620" fmla="*/ 628342 h 2340761"/>
                <a:gd name="connsiteX621" fmla="*/ 552593 w 2967861"/>
                <a:gd name="connsiteY621" fmla="*/ 643244 h 2340761"/>
                <a:gd name="connsiteX622" fmla="*/ 553525 w 2967861"/>
                <a:gd name="connsiteY622" fmla="*/ 655972 h 2340761"/>
                <a:gd name="connsiteX623" fmla="*/ 552593 w 2967861"/>
                <a:gd name="connsiteY623" fmla="*/ 667458 h 2340761"/>
                <a:gd name="connsiteX624" fmla="*/ 553525 w 2967861"/>
                <a:gd name="connsiteY624" fmla="*/ 682360 h 2340761"/>
                <a:gd name="connsiteX625" fmla="*/ 557561 w 2967861"/>
                <a:gd name="connsiteY625" fmla="*/ 690742 h 2340761"/>
                <a:gd name="connsiteX626" fmla="*/ 562838 w 2967861"/>
                <a:gd name="connsiteY626" fmla="*/ 698193 h 2340761"/>
                <a:gd name="connsiteX627" fmla="*/ 568116 w 2967861"/>
                <a:gd name="connsiteY627" fmla="*/ 705643 h 2340761"/>
                <a:gd name="connsiteX628" fmla="*/ 572152 w 2967861"/>
                <a:gd name="connsiteY628" fmla="*/ 715267 h 2340761"/>
                <a:gd name="connsiteX629" fmla="*/ 593883 w 2967861"/>
                <a:gd name="connsiteY629" fmla="*/ 712163 h 2340761"/>
                <a:gd name="connsiteX630" fmla="*/ 613751 w 2967861"/>
                <a:gd name="connsiteY630" fmla="*/ 705954 h 2340761"/>
                <a:gd name="connsiteX631" fmla="*/ 631447 w 2967861"/>
                <a:gd name="connsiteY631" fmla="*/ 697572 h 2340761"/>
                <a:gd name="connsiteX632" fmla="*/ 638587 w 2967861"/>
                <a:gd name="connsiteY632" fmla="*/ 697572 h 2340761"/>
                <a:gd name="connsiteX633" fmla="*/ 644796 w 2967861"/>
                <a:gd name="connsiteY633" fmla="*/ 698503 h 2340761"/>
                <a:gd name="connsiteX634" fmla="*/ 647900 w 2967861"/>
                <a:gd name="connsiteY634" fmla="*/ 700676 h 2340761"/>
                <a:gd name="connsiteX635" fmla="*/ 653178 w 2967861"/>
                <a:gd name="connsiteY635" fmla="*/ 702849 h 2340761"/>
                <a:gd name="connsiteX636" fmla="*/ 659387 w 2967861"/>
                <a:gd name="connsiteY636" fmla="*/ 705022 h 2340761"/>
                <a:gd name="connsiteX637" fmla="*/ 652246 w 2967861"/>
                <a:gd name="connsiteY637" fmla="*/ 715578 h 2340761"/>
                <a:gd name="connsiteX638" fmla="*/ 642933 w 2967861"/>
                <a:gd name="connsiteY638" fmla="*/ 719924 h 2340761"/>
                <a:gd name="connsiteX639" fmla="*/ 633620 w 2967861"/>
                <a:gd name="connsiteY639" fmla="*/ 717751 h 2340761"/>
                <a:gd name="connsiteX640" fmla="*/ 621202 w 2967861"/>
                <a:gd name="connsiteY640" fmla="*/ 715578 h 2340761"/>
                <a:gd name="connsiteX641" fmla="*/ 608784 w 2967861"/>
                <a:gd name="connsiteY641" fmla="*/ 715578 h 2340761"/>
                <a:gd name="connsiteX642" fmla="*/ 601644 w 2967861"/>
                <a:gd name="connsiteY642" fmla="*/ 719924 h 2340761"/>
                <a:gd name="connsiteX643" fmla="*/ 595435 w 2967861"/>
                <a:gd name="connsiteY643" fmla="*/ 723028 h 2340761"/>
                <a:gd name="connsiteX644" fmla="*/ 589226 w 2967861"/>
                <a:gd name="connsiteY644" fmla="*/ 727375 h 2340761"/>
                <a:gd name="connsiteX645" fmla="*/ 579913 w 2967861"/>
                <a:gd name="connsiteY645" fmla="*/ 728306 h 2340761"/>
                <a:gd name="connsiteX646" fmla="*/ 583017 w 2967861"/>
                <a:gd name="connsiteY646" fmla="*/ 745380 h 2340761"/>
                <a:gd name="connsiteX647" fmla="*/ 585190 w 2967861"/>
                <a:gd name="connsiteY647" fmla="*/ 755004 h 2340761"/>
                <a:gd name="connsiteX648" fmla="*/ 589226 w 2967861"/>
                <a:gd name="connsiteY648" fmla="*/ 762455 h 2340761"/>
                <a:gd name="connsiteX649" fmla="*/ 590157 w 2967861"/>
                <a:gd name="connsiteY649" fmla="*/ 773010 h 2340761"/>
                <a:gd name="connsiteX650" fmla="*/ 592331 w 2967861"/>
                <a:gd name="connsiteY650" fmla="*/ 790085 h 2340761"/>
                <a:gd name="connsiteX651" fmla="*/ 587053 w 2967861"/>
                <a:gd name="connsiteY651" fmla="*/ 787911 h 2340761"/>
                <a:gd name="connsiteX652" fmla="*/ 581775 w 2967861"/>
                <a:gd name="connsiteY652" fmla="*/ 785738 h 2340761"/>
                <a:gd name="connsiteX653" fmla="*/ 579602 w 2967861"/>
                <a:gd name="connsiteY653" fmla="*/ 784807 h 2340761"/>
                <a:gd name="connsiteX654" fmla="*/ 577429 w 2967861"/>
                <a:gd name="connsiteY654" fmla="*/ 780461 h 2340761"/>
                <a:gd name="connsiteX655" fmla="*/ 575256 w 2967861"/>
                <a:gd name="connsiteY655" fmla="*/ 777356 h 2340761"/>
                <a:gd name="connsiteX656" fmla="*/ 572152 w 2967861"/>
                <a:gd name="connsiteY656" fmla="*/ 773010 h 2340761"/>
                <a:gd name="connsiteX657" fmla="*/ 572152 w 2967861"/>
                <a:gd name="connsiteY657" fmla="*/ 769906 h 2340761"/>
                <a:gd name="connsiteX658" fmla="*/ 566874 w 2967861"/>
                <a:gd name="connsiteY658" fmla="*/ 770837 h 2340761"/>
                <a:gd name="connsiteX659" fmla="*/ 562838 w 2967861"/>
                <a:gd name="connsiteY659" fmla="*/ 773010 h 2340761"/>
                <a:gd name="connsiteX660" fmla="*/ 559734 w 2967861"/>
                <a:gd name="connsiteY660" fmla="*/ 777356 h 2340761"/>
                <a:gd name="connsiteX661" fmla="*/ 555698 w 2967861"/>
                <a:gd name="connsiteY661" fmla="*/ 778288 h 2340761"/>
                <a:gd name="connsiteX662" fmla="*/ 552593 w 2967861"/>
                <a:gd name="connsiteY662" fmla="*/ 782634 h 2340761"/>
                <a:gd name="connsiteX663" fmla="*/ 548558 w 2967861"/>
                <a:gd name="connsiteY663" fmla="*/ 808090 h 2340761"/>
                <a:gd name="connsiteX664" fmla="*/ 548558 w 2967861"/>
                <a:gd name="connsiteY664" fmla="*/ 839756 h 2340761"/>
                <a:gd name="connsiteX665" fmla="*/ 543280 w 2967861"/>
                <a:gd name="connsiteY665" fmla="*/ 841929 h 2340761"/>
                <a:gd name="connsiteX666" fmla="*/ 539244 w 2967861"/>
                <a:gd name="connsiteY666" fmla="*/ 841929 h 2340761"/>
                <a:gd name="connsiteX667" fmla="*/ 536140 w 2967861"/>
                <a:gd name="connsiteY667" fmla="*/ 842860 h 2340761"/>
                <a:gd name="connsiteX668" fmla="*/ 532104 w 2967861"/>
                <a:gd name="connsiteY668" fmla="*/ 847207 h 2340761"/>
                <a:gd name="connsiteX669" fmla="*/ 531173 w 2967861"/>
                <a:gd name="connsiteY669" fmla="*/ 849380 h 2340761"/>
                <a:gd name="connsiteX670" fmla="*/ 528999 w 2967861"/>
                <a:gd name="connsiteY670" fmla="*/ 854657 h 2340761"/>
                <a:gd name="connsiteX671" fmla="*/ 509131 w 2967861"/>
                <a:gd name="connsiteY671" fmla="*/ 850311 h 2340761"/>
                <a:gd name="connsiteX672" fmla="*/ 494540 w 2967861"/>
                <a:gd name="connsiteY672" fmla="*/ 849380 h 2340761"/>
                <a:gd name="connsiteX673" fmla="*/ 485227 w 2967861"/>
                <a:gd name="connsiteY673" fmla="*/ 852484 h 2340761"/>
                <a:gd name="connsiteX674" fmla="*/ 478086 w 2967861"/>
                <a:gd name="connsiteY674" fmla="*/ 856830 h 2340761"/>
                <a:gd name="connsiteX675" fmla="*/ 472809 w 2967861"/>
                <a:gd name="connsiteY675" fmla="*/ 862108 h 2340761"/>
                <a:gd name="connsiteX676" fmla="*/ 463495 w 2967861"/>
                <a:gd name="connsiteY676" fmla="*/ 867386 h 2340761"/>
                <a:gd name="connsiteX677" fmla="*/ 452940 w 2967861"/>
                <a:gd name="connsiteY677" fmla="*/ 871732 h 2340761"/>
                <a:gd name="connsiteX678" fmla="*/ 443627 w 2967861"/>
                <a:gd name="connsiteY678" fmla="*/ 871732 h 2340761"/>
                <a:gd name="connsiteX679" fmla="*/ 436487 w 2967861"/>
                <a:gd name="connsiteY679" fmla="*/ 865523 h 2340761"/>
                <a:gd name="connsiteX680" fmla="*/ 431209 w 2967861"/>
                <a:gd name="connsiteY680" fmla="*/ 862418 h 2340761"/>
                <a:gd name="connsiteX681" fmla="*/ 423138 w 2967861"/>
                <a:gd name="connsiteY681" fmla="*/ 862418 h 2340761"/>
                <a:gd name="connsiteX682" fmla="*/ 411651 w 2967861"/>
                <a:gd name="connsiteY682" fmla="*/ 867696 h 2340761"/>
                <a:gd name="connsiteX683" fmla="*/ 406373 w 2967861"/>
                <a:gd name="connsiteY683" fmla="*/ 864592 h 2340761"/>
                <a:gd name="connsiteX684" fmla="*/ 402338 w 2967861"/>
                <a:gd name="connsiteY684" fmla="*/ 862418 h 2340761"/>
                <a:gd name="connsiteX685" fmla="*/ 401406 w 2967861"/>
                <a:gd name="connsiteY685" fmla="*/ 860245 h 2340761"/>
                <a:gd name="connsiteX686" fmla="*/ 397371 w 2967861"/>
                <a:gd name="connsiteY686" fmla="*/ 858072 h 2340761"/>
                <a:gd name="connsiteX687" fmla="*/ 392093 w 2967861"/>
                <a:gd name="connsiteY687" fmla="*/ 854968 h 2340761"/>
                <a:gd name="connsiteX688" fmla="*/ 392093 w 2967861"/>
                <a:gd name="connsiteY688" fmla="*/ 842239 h 2340761"/>
                <a:gd name="connsiteX689" fmla="*/ 394266 w 2967861"/>
                <a:gd name="connsiteY689" fmla="*/ 825165 h 2340761"/>
                <a:gd name="connsiteX690" fmla="*/ 395197 w 2967861"/>
                <a:gd name="connsiteY690" fmla="*/ 807159 h 2340761"/>
                <a:gd name="connsiteX691" fmla="*/ 397371 w 2967861"/>
                <a:gd name="connsiteY691" fmla="*/ 793500 h 2340761"/>
                <a:gd name="connsiteX692" fmla="*/ 399544 w 2967861"/>
                <a:gd name="connsiteY692" fmla="*/ 786049 h 2340761"/>
                <a:gd name="connsiteX693" fmla="*/ 399544 w 2967861"/>
                <a:gd name="connsiteY693" fmla="*/ 777667 h 2340761"/>
                <a:gd name="connsiteX694" fmla="*/ 387126 w 2967861"/>
                <a:gd name="connsiteY694" fmla="*/ 780771 h 2340761"/>
                <a:gd name="connsiteX695" fmla="*/ 375639 w 2967861"/>
                <a:gd name="connsiteY695" fmla="*/ 785117 h 2340761"/>
                <a:gd name="connsiteX696" fmla="*/ 360117 w 2967861"/>
                <a:gd name="connsiteY696" fmla="*/ 786049 h 2340761"/>
                <a:gd name="connsiteX697" fmla="*/ 361048 w 2967861"/>
                <a:gd name="connsiteY697" fmla="*/ 803123 h 2340761"/>
                <a:gd name="connsiteX698" fmla="*/ 361048 w 2967861"/>
                <a:gd name="connsiteY698" fmla="*/ 823302 h 2340761"/>
                <a:gd name="connsiteX699" fmla="*/ 365084 w 2967861"/>
                <a:gd name="connsiteY699" fmla="*/ 845654 h 2340761"/>
                <a:gd name="connsiteX700" fmla="*/ 372224 w 2967861"/>
                <a:gd name="connsiteY700" fmla="*/ 864592 h 2340761"/>
                <a:gd name="connsiteX701" fmla="*/ 370051 w 2967861"/>
                <a:gd name="connsiteY701" fmla="*/ 865523 h 2340761"/>
                <a:gd name="connsiteX702" fmla="*/ 370051 w 2967861"/>
                <a:gd name="connsiteY702" fmla="*/ 867696 h 2340761"/>
                <a:gd name="connsiteX703" fmla="*/ 370051 w 2967861"/>
                <a:gd name="connsiteY703" fmla="*/ 869869 h 2340761"/>
                <a:gd name="connsiteX704" fmla="*/ 367878 w 2967861"/>
                <a:gd name="connsiteY704" fmla="*/ 872042 h 2340761"/>
                <a:gd name="connsiteX705" fmla="*/ 353287 w 2967861"/>
                <a:gd name="connsiteY705" fmla="*/ 877320 h 2340761"/>
                <a:gd name="connsiteX706" fmla="*/ 337765 w 2967861"/>
                <a:gd name="connsiteY706" fmla="*/ 882597 h 2340761"/>
                <a:gd name="connsiteX707" fmla="*/ 324105 w 2967861"/>
                <a:gd name="connsiteY707" fmla="*/ 887875 h 2340761"/>
                <a:gd name="connsiteX708" fmla="*/ 313550 w 2967861"/>
                <a:gd name="connsiteY708" fmla="*/ 895326 h 2340761"/>
                <a:gd name="connsiteX709" fmla="*/ 308273 w 2967861"/>
                <a:gd name="connsiteY709" fmla="*/ 906812 h 2340761"/>
                <a:gd name="connsiteX710" fmla="*/ 306099 w 2967861"/>
                <a:gd name="connsiteY710" fmla="*/ 917367 h 2340761"/>
                <a:gd name="connsiteX711" fmla="*/ 298959 w 2967861"/>
                <a:gd name="connsiteY711" fmla="*/ 928854 h 2340761"/>
                <a:gd name="connsiteX712" fmla="*/ 264500 w 2967861"/>
                <a:gd name="connsiteY712" fmla="*/ 939409 h 2340761"/>
                <a:gd name="connsiteX713" fmla="*/ 262327 w 2967861"/>
                <a:gd name="connsiteY713" fmla="*/ 943755 h 2340761"/>
                <a:gd name="connsiteX714" fmla="*/ 260154 w 2967861"/>
                <a:gd name="connsiteY714" fmla="*/ 946860 h 2340761"/>
                <a:gd name="connsiteX715" fmla="*/ 260154 w 2967861"/>
                <a:gd name="connsiteY715" fmla="*/ 951206 h 2340761"/>
                <a:gd name="connsiteX716" fmla="*/ 260154 w 2967861"/>
                <a:gd name="connsiteY716" fmla="*/ 954310 h 2340761"/>
                <a:gd name="connsiteX717" fmla="*/ 260154 w 2967861"/>
                <a:gd name="connsiteY717" fmla="*/ 958657 h 2340761"/>
                <a:gd name="connsiteX718" fmla="*/ 259222 w 2967861"/>
                <a:gd name="connsiteY718" fmla="*/ 961761 h 2340761"/>
                <a:gd name="connsiteX719" fmla="*/ 257049 w 2967861"/>
                <a:gd name="connsiteY719" fmla="*/ 963934 h 2340761"/>
                <a:gd name="connsiteX720" fmla="*/ 251771 w 2967861"/>
                <a:gd name="connsiteY720" fmla="*/ 966107 h 2340761"/>
                <a:gd name="connsiteX721" fmla="*/ 247736 w 2967861"/>
                <a:gd name="connsiteY721" fmla="*/ 967039 h 2340761"/>
                <a:gd name="connsiteX722" fmla="*/ 242458 w 2967861"/>
                <a:gd name="connsiteY722" fmla="*/ 969212 h 2340761"/>
                <a:gd name="connsiteX723" fmla="*/ 238422 w 2967861"/>
                <a:gd name="connsiteY723" fmla="*/ 973558 h 2340761"/>
                <a:gd name="connsiteX724" fmla="*/ 235318 w 2967861"/>
                <a:gd name="connsiteY724" fmla="*/ 971385 h 2340761"/>
                <a:gd name="connsiteX725" fmla="*/ 231282 w 2967861"/>
                <a:gd name="connsiteY725" fmla="*/ 969212 h 2340761"/>
                <a:gd name="connsiteX726" fmla="*/ 228178 w 2967861"/>
                <a:gd name="connsiteY726" fmla="*/ 969212 h 2340761"/>
                <a:gd name="connsiteX727" fmla="*/ 226004 w 2967861"/>
                <a:gd name="connsiteY727" fmla="*/ 967039 h 2340761"/>
                <a:gd name="connsiteX728" fmla="*/ 220727 w 2967861"/>
                <a:gd name="connsiteY728" fmla="*/ 966107 h 2340761"/>
                <a:gd name="connsiteX729" fmla="*/ 215449 w 2967861"/>
                <a:gd name="connsiteY729" fmla="*/ 966107 h 2340761"/>
                <a:gd name="connsiteX730" fmla="*/ 215449 w 2967861"/>
                <a:gd name="connsiteY730" fmla="*/ 986286 h 2340761"/>
                <a:gd name="connsiteX731" fmla="*/ 209240 w 2967861"/>
                <a:gd name="connsiteY731" fmla="*/ 986286 h 2340761"/>
                <a:gd name="connsiteX732" fmla="*/ 203963 w 2967861"/>
                <a:gd name="connsiteY732" fmla="*/ 986286 h 2340761"/>
                <a:gd name="connsiteX733" fmla="*/ 198685 w 2967861"/>
                <a:gd name="connsiteY733" fmla="*/ 988459 h 2340761"/>
                <a:gd name="connsiteX734" fmla="*/ 194650 w 2967861"/>
                <a:gd name="connsiteY734" fmla="*/ 989391 h 2340761"/>
                <a:gd name="connsiteX735" fmla="*/ 188441 w 2967861"/>
                <a:gd name="connsiteY735" fmla="*/ 989391 h 2340761"/>
                <a:gd name="connsiteX736" fmla="*/ 184405 w 2967861"/>
                <a:gd name="connsiteY736" fmla="*/ 991564 h 2340761"/>
                <a:gd name="connsiteX737" fmla="*/ 181300 w 2967861"/>
                <a:gd name="connsiteY737" fmla="*/ 991564 h 2340761"/>
                <a:gd name="connsiteX738" fmla="*/ 179127 w 2967861"/>
                <a:gd name="connsiteY738" fmla="*/ 993737 h 2340761"/>
                <a:gd name="connsiteX739" fmla="*/ 175091 w 2967861"/>
                <a:gd name="connsiteY739" fmla="*/ 995910 h 2340761"/>
                <a:gd name="connsiteX740" fmla="*/ 171987 w 2967861"/>
                <a:gd name="connsiteY740" fmla="*/ 996842 h 2340761"/>
                <a:gd name="connsiteX741" fmla="*/ 181300 w 2967861"/>
                <a:gd name="connsiteY741" fmla="*/ 1006465 h 2340761"/>
                <a:gd name="connsiteX742" fmla="*/ 193718 w 2967861"/>
                <a:gd name="connsiteY742" fmla="*/ 1013916 h 2340761"/>
                <a:gd name="connsiteX743" fmla="*/ 206136 w 2967861"/>
                <a:gd name="connsiteY743" fmla="*/ 1018262 h 2340761"/>
                <a:gd name="connsiteX744" fmla="*/ 218554 w 2967861"/>
                <a:gd name="connsiteY744" fmla="*/ 1021367 h 2340761"/>
                <a:gd name="connsiteX745" fmla="*/ 220727 w 2967861"/>
                <a:gd name="connsiteY745" fmla="*/ 1040304 h 2340761"/>
                <a:gd name="connsiteX746" fmla="*/ 222900 w 2967861"/>
                <a:gd name="connsiteY746" fmla="*/ 1056137 h 2340761"/>
                <a:gd name="connsiteX747" fmla="*/ 222900 w 2967861"/>
                <a:gd name="connsiteY747" fmla="*/ 1073211 h 2340761"/>
                <a:gd name="connsiteX748" fmla="*/ 218864 w 2967861"/>
                <a:gd name="connsiteY748" fmla="*/ 1088113 h 2340761"/>
                <a:gd name="connsiteX749" fmla="*/ 218864 w 2967861"/>
                <a:gd name="connsiteY749" fmla="*/ 1090286 h 2340761"/>
                <a:gd name="connsiteX750" fmla="*/ 218864 w 2967861"/>
                <a:gd name="connsiteY750" fmla="*/ 1091217 h 2340761"/>
                <a:gd name="connsiteX751" fmla="*/ 216691 w 2967861"/>
                <a:gd name="connsiteY751" fmla="*/ 1091217 h 2340761"/>
                <a:gd name="connsiteX752" fmla="*/ 216691 w 2967861"/>
                <a:gd name="connsiteY752" fmla="*/ 1093390 h 2340761"/>
                <a:gd name="connsiteX753" fmla="*/ 215760 w 2967861"/>
                <a:gd name="connsiteY753" fmla="*/ 1095563 h 2340761"/>
                <a:gd name="connsiteX754" fmla="*/ 202100 w 2967861"/>
                <a:gd name="connsiteY754" fmla="*/ 1100841 h 2340761"/>
                <a:gd name="connsiteX755" fmla="*/ 184405 w 2967861"/>
                <a:gd name="connsiteY755" fmla="*/ 1105187 h 2340761"/>
                <a:gd name="connsiteX756" fmla="*/ 166709 w 2967861"/>
                <a:gd name="connsiteY756" fmla="*/ 1105187 h 2340761"/>
                <a:gd name="connsiteX757" fmla="*/ 149945 w 2967861"/>
                <a:gd name="connsiteY757" fmla="*/ 1100841 h 2340761"/>
                <a:gd name="connsiteX758" fmla="*/ 135354 w 2967861"/>
                <a:gd name="connsiteY758" fmla="*/ 1095563 h 2340761"/>
                <a:gd name="connsiteX759" fmla="*/ 130077 w 2967861"/>
                <a:gd name="connsiteY759" fmla="*/ 1095563 h 2340761"/>
                <a:gd name="connsiteX760" fmla="*/ 126041 w 2967861"/>
                <a:gd name="connsiteY760" fmla="*/ 1097736 h 2340761"/>
                <a:gd name="connsiteX761" fmla="*/ 122936 w 2967861"/>
                <a:gd name="connsiteY761" fmla="*/ 1097736 h 2340761"/>
                <a:gd name="connsiteX762" fmla="*/ 120763 w 2967861"/>
                <a:gd name="connsiteY762" fmla="*/ 1097736 h 2340761"/>
                <a:gd name="connsiteX763" fmla="*/ 118590 w 2967861"/>
                <a:gd name="connsiteY763" fmla="*/ 1098668 h 2340761"/>
                <a:gd name="connsiteX764" fmla="*/ 116417 w 2967861"/>
                <a:gd name="connsiteY764" fmla="*/ 1103014 h 2340761"/>
                <a:gd name="connsiteX765" fmla="*/ 115796 w 2967861"/>
                <a:gd name="connsiteY765" fmla="*/ 1106739 h 2340761"/>
                <a:gd name="connsiteX766" fmla="*/ 111760 w 2967861"/>
                <a:gd name="connsiteY766" fmla="*/ 1119468 h 2340761"/>
                <a:gd name="connsiteX767" fmla="*/ 111760 w 2967861"/>
                <a:gd name="connsiteY767" fmla="*/ 1140578 h 2340761"/>
                <a:gd name="connsiteX768" fmla="*/ 111760 w 2967861"/>
                <a:gd name="connsiteY768" fmla="*/ 1163861 h 2340761"/>
                <a:gd name="connsiteX769" fmla="*/ 113934 w 2967861"/>
                <a:gd name="connsiteY769" fmla="*/ 1188076 h 2340761"/>
                <a:gd name="connsiteX770" fmla="*/ 116107 w 2967861"/>
                <a:gd name="connsiteY770" fmla="*/ 1208255 h 2340761"/>
                <a:gd name="connsiteX771" fmla="*/ 116107 w 2967861"/>
                <a:gd name="connsiteY771" fmla="*/ 1223157 h 2340761"/>
                <a:gd name="connsiteX772" fmla="*/ 119211 w 2967861"/>
                <a:gd name="connsiteY772" fmla="*/ 1223157 h 2340761"/>
                <a:gd name="connsiteX773" fmla="*/ 119211 w 2967861"/>
                <a:gd name="connsiteY773" fmla="*/ 1228434 h 2340761"/>
                <a:gd name="connsiteX774" fmla="*/ 126351 w 2967861"/>
                <a:gd name="connsiteY774" fmla="*/ 1228434 h 2340761"/>
                <a:gd name="connsiteX775" fmla="*/ 131629 w 2967861"/>
                <a:gd name="connsiteY775" fmla="*/ 1227503 h 2340761"/>
                <a:gd name="connsiteX776" fmla="*/ 135665 w 2967861"/>
                <a:gd name="connsiteY776" fmla="*/ 1227503 h 2340761"/>
                <a:gd name="connsiteX777" fmla="*/ 138769 w 2967861"/>
                <a:gd name="connsiteY777" fmla="*/ 1223157 h 2340761"/>
                <a:gd name="connsiteX778" fmla="*/ 144978 w 2967861"/>
                <a:gd name="connsiteY778" fmla="*/ 1225330 h 2340761"/>
                <a:gd name="connsiteX779" fmla="*/ 148083 w 2967861"/>
                <a:gd name="connsiteY779" fmla="*/ 1225330 h 2340761"/>
                <a:gd name="connsiteX780" fmla="*/ 152118 w 2967861"/>
                <a:gd name="connsiteY780" fmla="*/ 1227503 h 2340761"/>
                <a:gd name="connsiteX781" fmla="*/ 155223 w 2967861"/>
                <a:gd name="connsiteY781" fmla="*/ 1228434 h 2340761"/>
                <a:gd name="connsiteX782" fmla="*/ 157396 w 2967861"/>
                <a:gd name="connsiteY782" fmla="*/ 1230607 h 2340761"/>
                <a:gd name="connsiteX783" fmla="*/ 157396 w 2967861"/>
                <a:gd name="connsiteY783" fmla="*/ 1232780 h 2340761"/>
                <a:gd name="connsiteX784" fmla="*/ 157396 w 2967861"/>
                <a:gd name="connsiteY784" fmla="*/ 1234953 h 2340761"/>
                <a:gd name="connsiteX785" fmla="*/ 159569 w 2967861"/>
                <a:gd name="connsiteY785" fmla="*/ 1234953 h 2340761"/>
                <a:gd name="connsiteX786" fmla="*/ 159569 w 2967861"/>
                <a:gd name="connsiteY786" fmla="*/ 1235885 h 2340761"/>
                <a:gd name="connsiteX787" fmla="*/ 153360 w 2967861"/>
                <a:gd name="connsiteY787" fmla="*/ 1252959 h 2340761"/>
                <a:gd name="connsiteX788" fmla="*/ 142805 w 2967861"/>
                <a:gd name="connsiteY788" fmla="*/ 1265688 h 2340761"/>
                <a:gd name="connsiteX789" fmla="*/ 130387 w 2967861"/>
                <a:gd name="connsiteY789" fmla="*/ 1277174 h 2340761"/>
                <a:gd name="connsiteX790" fmla="*/ 116728 w 2967861"/>
                <a:gd name="connsiteY790" fmla="*/ 1287729 h 2340761"/>
                <a:gd name="connsiteX791" fmla="*/ 104310 w 2967861"/>
                <a:gd name="connsiteY791" fmla="*/ 1299216 h 2340761"/>
                <a:gd name="connsiteX792" fmla="*/ 94996 w 2967861"/>
                <a:gd name="connsiteY792" fmla="*/ 1314117 h 2340761"/>
                <a:gd name="connsiteX793" fmla="*/ 94065 w 2967861"/>
                <a:gd name="connsiteY793" fmla="*/ 1324672 h 2340761"/>
                <a:gd name="connsiteX794" fmla="*/ 94996 w 2967861"/>
                <a:gd name="connsiteY794" fmla="*/ 1337401 h 2340761"/>
                <a:gd name="connsiteX795" fmla="*/ 94996 w 2967861"/>
                <a:gd name="connsiteY795" fmla="*/ 1348887 h 2340761"/>
                <a:gd name="connsiteX796" fmla="*/ 91892 w 2967861"/>
                <a:gd name="connsiteY796" fmla="*/ 1357269 h 2340761"/>
                <a:gd name="connsiteX797" fmla="*/ 77301 w 2967861"/>
                <a:gd name="connsiteY797" fmla="*/ 1366893 h 2340761"/>
                <a:gd name="connsiteX798" fmla="*/ 62710 w 2967861"/>
                <a:gd name="connsiteY798" fmla="*/ 1374344 h 2340761"/>
                <a:gd name="connsiteX799" fmla="*/ 48119 w 2967861"/>
                <a:gd name="connsiteY799" fmla="*/ 1383967 h 2340761"/>
                <a:gd name="connsiteX800" fmla="*/ 35701 w 2967861"/>
                <a:gd name="connsiteY800" fmla="*/ 1394523 h 2340761"/>
                <a:gd name="connsiteX801" fmla="*/ 31666 w 2967861"/>
                <a:gd name="connsiteY801" fmla="*/ 1401973 h 2340761"/>
                <a:gd name="connsiteX802" fmla="*/ 24525 w 2967861"/>
                <a:gd name="connsiteY802" fmla="*/ 1415633 h 2340761"/>
                <a:gd name="connsiteX803" fmla="*/ 17385 w 2967861"/>
                <a:gd name="connsiteY803" fmla="*/ 1431466 h 2340761"/>
                <a:gd name="connsiteX804" fmla="*/ 10245 w 2967861"/>
                <a:gd name="connsiteY804" fmla="*/ 1450403 h 2340761"/>
                <a:gd name="connsiteX805" fmla="*/ 3104 w 2967861"/>
                <a:gd name="connsiteY805" fmla="*/ 1466236 h 2340761"/>
                <a:gd name="connsiteX806" fmla="*/ 0 w 2967861"/>
                <a:gd name="connsiteY806" fmla="*/ 1481137 h 2340761"/>
                <a:gd name="connsiteX807" fmla="*/ 0 w 2967861"/>
                <a:gd name="connsiteY807" fmla="*/ 1492623 h 2340761"/>
                <a:gd name="connsiteX808" fmla="*/ 3104 w 2967861"/>
                <a:gd name="connsiteY808" fmla="*/ 1500074 h 2340761"/>
                <a:gd name="connsiteX809" fmla="*/ 9313 w 2967861"/>
                <a:gd name="connsiteY809" fmla="*/ 1509698 h 2340761"/>
                <a:gd name="connsiteX810" fmla="*/ 12418 w 2967861"/>
                <a:gd name="connsiteY810" fmla="*/ 1518080 h 2340761"/>
                <a:gd name="connsiteX811" fmla="*/ 12418 w 2967861"/>
                <a:gd name="connsiteY811" fmla="*/ 1532981 h 2340761"/>
                <a:gd name="connsiteX812" fmla="*/ 10245 w 2967861"/>
                <a:gd name="connsiteY812" fmla="*/ 1542605 h 2340761"/>
                <a:gd name="connsiteX813" fmla="*/ 7140 w 2967861"/>
                <a:gd name="connsiteY813" fmla="*/ 1555334 h 2340761"/>
                <a:gd name="connsiteX814" fmla="*/ 3104 w 2967861"/>
                <a:gd name="connsiteY814" fmla="*/ 1570235 h 2340761"/>
                <a:gd name="connsiteX815" fmla="*/ 2173 w 2967861"/>
                <a:gd name="connsiteY815" fmla="*/ 1587309 h 2340761"/>
                <a:gd name="connsiteX816" fmla="*/ 5278 w 2967861"/>
                <a:gd name="connsiteY816" fmla="*/ 1597865 h 2340761"/>
                <a:gd name="connsiteX817" fmla="*/ 5278 w 2967861"/>
                <a:gd name="connsiteY817" fmla="*/ 1622079 h 2340761"/>
                <a:gd name="connsiteX818" fmla="*/ 14591 w 2967861"/>
                <a:gd name="connsiteY818" fmla="*/ 1633566 h 2340761"/>
                <a:gd name="connsiteX819" fmla="*/ 29182 w 2967861"/>
                <a:gd name="connsiteY819" fmla="*/ 1646294 h 2340761"/>
                <a:gd name="connsiteX820" fmla="*/ 45946 w 2967861"/>
                <a:gd name="connsiteY820" fmla="*/ 1659022 h 2340761"/>
                <a:gd name="connsiteX821" fmla="*/ 56501 w 2967861"/>
                <a:gd name="connsiteY821" fmla="*/ 1671751 h 2340761"/>
                <a:gd name="connsiteX822" fmla="*/ 65815 w 2967861"/>
                <a:gd name="connsiteY822" fmla="*/ 1695965 h 2340761"/>
                <a:gd name="connsiteX823" fmla="*/ 78232 w 2967861"/>
                <a:gd name="connsiteY823" fmla="*/ 1705589 h 2340761"/>
                <a:gd name="connsiteX824" fmla="*/ 92823 w 2967861"/>
                <a:gd name="connsiteY824" fmla="*/ 1713040 h 2340761"/>
                <a:gd name="connsiteX825" fmla="*/ 107414 w 2967861"/>
                <a:gd name="connsiteY825" fmla="*/ 1720491 h 2340761"/>
                <a:gd name="connsiteX826" fmla="*/ 122005 w 2967861"/>
                <a:gd name="connsiteY826" fmla="*/ 1727941 h 2340761"/>
                <a:gd name="connsiteX827" fmla="*/ 132560 w 2967861"/>
                <a:gd name="connsiteY827" fmla="*/ 1740670 h 2340761"/>
                <a:gd name="connsiteX828" fmla="*/ 139701 w 2967861"/>
                <a:gd name="connsiteY828" fmla="*/ 1738497 h 2340761"/>
                <a:gd name="connsiteX829" fmla="*/ 145910 w 2967861"/>
                <a:gd name="connsiteY829" fmla="*/ 1736323 h 2340761"/>
                <a:gd name="connsiteX830" fmla="*/ 149014 w 2967861"/>
                <a:gd name="connsiteY830" fmla="*/ 1733219 h 2340761"/>
                <a:gd name="connsiteX831" fmla="*/ 153050 w 2967861"/>
                <a:gd name="connsiteY831" fmla="*/ 1731046 h 2340761"/>
                <a:gd name="connsiteX832" fmla="*/ 161432 w 2967861"/>
                <a:gd name="connsiteY832" fmla="*/ 1733219 h 2340761"/>
                <a:gd name="connsiteX833" fmla="*/ 172918 w 2967861"/>
                <a:gd name="connsiteY833" fmla="*/ 1736323 h 2340761"/>
                <a:gd name="connsiteX834" fmla="*/ 185336 w 2967861"/>
                <a:gd name="connsiteY834" fmla="*/ 1736323 h 2340761"/>
                <a:gd name="connsiteX835" fmla="*/ 189372 w 2967861"/>
                <a:gd name="connsiteY835" fmla="*/ 1723595 h 2340761"/>
                <a:gd name="connsiteX836" fmla="*/ 224763 w 2967861"/>
                <a:gd name="connsiteY836" fmla="*/ 1731046 h 2340761"/>
                <a:gd name="connsiteX837" fmla="*/ 239354 w 2967861"/>
                <a:gd name="connsiteY837" fmla="*/ 1725768 h 2340761"/>
                <a:gd name="connsiteX838" fmla="*/ 257980 w 2967861"/>
                <a:gd name="connsiteY838" fmla="*/ 1718318 h 2340761"/>
                <a:gd name="connsiteX839" fmla="*/ 275676 w 2967861"/>
                <a:gd name="connsiteY839" fmla="*/ 1710867 h 2340761"/>
                <a:gd name="connsiteX840" fmla="*/ 290267 w 2967861"/>
                <a:gd name="connsiteY840" fmla="*/ 1713040 h 2340761"/>
                <a:gd name="connsiteX841" fmla="*/ 302685 w 2967861"/>
                <a:gd name="connsiteY841" fmla="*/ 1713971 h 2340761"/>
                <a:gd name="connsiteX842" fmla="*/ 316344 w 2967861"/>
                <a:gd name="connsiteY842" fmla="*/ 1716144 h 2340761"/>
                <a:gd name="connsiteX843" fmla="*/ 336213 w 2967861"/>
                <a:gd name="connsiteY843" fmla="*/ 1747810 h 2340761"/>
                <a:gd name="connsiteX844" fmla="*/ 343353 w 2967861"/>
                <a:gd name="connsiteY844" fmla="*/ 1747810 h 2340761"/>
                <a:gd name="connsiteX845" fmla="*/ 348631 w 2967861"/>
                <a:gd name="connsiteY845" fmla="*/ 1747810 h 2340761"/>
                <a:gd name="connsiteX846" fmla="*/ 353908 w 2967861"/>
                <a:gd name="connsiteY846" fmla="*/ 1745637 h 2340761"/>
                <a:gd name="connsiteX847" fmla="*/ 356081 w 2967861"/>
                <a:gd name="connsiteY847" fmla="*/ 1743464 h 2340761"/>
                <a:gd name="connsiteX848" fmla="*/ 360117 w 2967861"/>
                <a:gd name="connsiteY848" fmla="*/ 1740359 h 2340761"/>
                <a:gd name="connsiteX849" fmla="*/ 367257 w 2967861"/>
                <a:gd name="connsiteY849" fmla="*/ 1742532 h 2340761"/>
                <a:gd name="connsiteX850" fmla="*/ 372535 w 2967861"/>
                <a:gd name="connsiteY850" fmla="*/ 1742532 h 2340761"/>
                <a:gd name="connsiteX851" fmla="*/ 375639 w 2967861"/>
                <a:gd name="connsiteY851" fmla="*/ 1743464 h 2340761"/>
                <a:gd name="connsiteX852" fmla="*/ 379675 w 2967861"/>
                <a:gd name="connsiteY852" fmla="*/ 1747810 h 2340761"/>
                <a:gd name="connsiteX853" fmla="*/ 382780 w 2967861"/>
                <a:gd name="connsiteY853" fmla="*/ 1749983 h 2340761"/>
                <a:gd name="connsiteX854" fmla="*/ 388989 w 2967861"/>
                <a:gd name="connsiteY854" fmla="*/ 1753088 h 2340761"/>
                <a:gd name="connsiteX855" fmla="*/ 382780 w 2967861"/>
                <a:gd name="connsiteY855" fmla="*/ 1775440 h 2340761"/>
                <a:gd name="connsiteX856" fmla="*/ 377502 w 2967861"/>
                <a:gd name="connsiteY856" fmla="*/ 1795619 h 2340761"/>
                <a:gd name="connsiteX857" fmla="*/ 372224 w 2967861"/>
                <a:gd name="connsiteY857" fmla="*/ 1817971 h 2340761"/>
                <a:gd name="connsiteX858" fmla="*/ 388989 w 2967861"/>
                <a:gd name="connsiteY858" fmla="*/ 1835045 h 2340761"/>
                <a:gd name="connsiteX859" fmla="*/ 404511 w 2967861"/>
                <a:gd name="connsiteY859" fmla="*/ 1855224 h 2340761"/>
                <a:gd name="connsiteX860" fmla="*/ 421275 w 2967861"/>
                <a:gd name="connsiteY860" fmla="*/ 1877576 h 2340761"/>
                <a:gd name="connsiteX861" fmla="*/ 431830 w 2967861"/>
                <a:gd name="connsiteY861" fmla="*/ 1899928 h 2340761"/>
                <a:gd name="connsiteX862" fmla="*/ 435866 w 2967861"/>
                <a:gd name="connsiteY862" fmla="*/ 1917003 h 2340761"/>
                <a:gd name="connsiteX863" fmla="*/ 435866 w 2967861"/>
                <a:gd name="connsiteY863" fmla="*/ 1929731 h 2340761"/>
                <a:gd name="connsiteX864" fmla="*/ 438039 w 2967861"/>
                <a:gd name="connsiteY864" fmla="*/ 1942459 h 2340761"/>
                <a:gd name="connsiteX865" fmla="*/ 445179 w 2967861"/>
                <a:gd name="connsiteY865" fmla="*/ 1957361 h 2340761"/>
                <a:gd name="connsiteX866" fmla="*/ 438970 w 2967861"/>
                <a:gd name="connsiteY866" fmla="*/ 1972262 h 2340761"/>
                <a:gd name="connsiteX867" fmla="*/ 431830 w 2967861"/>
                <a:gd name="connsiteY867" fmla="*/ 1989337 h 2340761"/>
                <a:gd name="connsiteX868" fmla="*/ 421275 w 2967861"/>
                <a:gd name="connsiteY868" fmla="*/ 2009516 h 2340761"/>
                <a:gd name="connsiteX869" fmla="*/ 414135 w 2967861"/>
                <a:gd name="connsiteY869" fmla="*/ 2027522 h 2340761"/>
                <a:gd name="connsiteX870" fmla="*/ 410099 w 2967861"/>
                <a:gd name="connsiteY870" fmla="*/ 2048632 h 2340761"/>
                <a:gd name="connsiteX871" fmla="*/ 412272 w 2967861"/>
                <a:gd name="connsiteY871" fmla="*/ 2066638 h 2340761"/>
                <a:gd name="connsiteX872" fmla="*/ 419412 w 2967861"/>
                <a:gd name="connsiteY872" fmla="*/ 2081539 h 2340761"/>
                <a:gd name="connsiteX873" fmla="*/ 430899 w 2967861"/>
                <a:gd name="connsiteY873" fmla="*/ 2096441 h 2340761"/>
                <a:gd name="connsiteX874" fmla="*/ 441454 w 2967861"/>
                <a:gd name="connsiteY874" fmla="*/ 2113515 h 2340761"/>
                <a:gd name="connsiteX875" fmla="*/ 448594 w 2967861"/>
                <a:gd name="connsiteY875" fmla="*/ 2128416 h 2340761"/>
                <a:gd name="connsiteX876" fmla="*/ 448594 w 2967861"/>
                <a:gd name="connsiteY876" fmla="*/ 2133694 h 2340761"/>
                <a:gd name="connsiteX877" fmla="*/ 448594 w 2967861"/>
                <a:gd name="connsiteY877" fmla="*/ 2138972 h 2340761"/>
                <a:gd name="connsiteX878" fmla="*/ 446421 w 2967861"/>
                <a:gd name="connsiteY878" fmla="*/ 2143318 h 2340761"/>
                <a:gd name="connsiteX879" fmla="*/ 445490 w 2967861"/>
                <a:gd name="connsiteY879" fmla="*/ 2148595 h 2340761"/>
                <a:gd name="connsiteX880" fmla="*/ 445490 w 2967861"/>
                <a:gd name="connsiteY880" fmla="*/ 2151700 h 2340761"/>
                <a:gd name="connsiteX881" fmla="*/ 445490 w 2967861"/>
                <a:gd name="connsiteY881" fmla="*/ 2156046 h 2340761"/>
                <a:gd name="connsiteX882" fmla="*/ 452630 w 2967861"/>
                <a:gd name="connsiteY882" fmla="*/ 2159151 h 2340761"/>
                <a:gd name="connsiteX883" fmla="*/ 450457 w 2967861"/>
                <a:gd name="connsiteY883" fmla="*/ 2163497 h 2340761"/>
                <a:gd name="connsiteX884" fmla="*/ 448284 w 2967861"/>
                <a:gd name="connsiteY884" fmla="*/ 2166601 h 2340761"/>
                <a:gd name="connsiteX885" fmla="*/ 448284 w 2967861"/>
                <a:gd name="connsiteY885" fmla="*/ 2170948 h 2340761"/>
                <a:gd name="connsiteX886" fmla="*/ 446111 w 2967861"/>
                <a:gd name="connsiteY886" fmla="*/ 2176225 h 2340761"/>
                <a:gd name="connsiteX887" fmla="*/ 448284 w 2967861"/>
                <a:gd name="connsiteY887" fmla="*/ 2181503 h 2340761"/>
                <a:gd name="connsiteX888" fmla="*/ 450457 w 2967861"/>
                <a:gd name="connsiteY888" fmla="*/ 2181503 h 2340761"/>
                <a:gd name="connsiteX889" fmla="*/ 452630 w 2967861"/>
                <a:gd name="connsiteY889" fmla="*/ 2185849 h 2340761"/>
                <a:gd name="connsiteX890" fmla="*/ 455734 w 2967861"/>
                <a:gd name="connsiteY890" fmla="*/ 2186780 h 2340761"/>
                <a:gd name="connsiteX891" fmla="*/ 459770 w 2967861"/>
                <a:gd name="connsiteY891" fmla="*/ 2191127 h 2340761"/>
                <a:gd name="connsiteX892" fmla="*/ 459770 w 2967861"/>
                <a:gd name="connsiteY892" fmla="*/ 2193300 h 2340761"/>
                <a:gd name="connsiteX893" fmla="*/ 455734 w 2967861"/>
                <a:gd name="connsiteY893" fmla="*/ 2206028 h 2340761"/>
                <a:gd name="connsiteX894" fmla="*/ 465048 w 2967861"/>
                <a:gd name="connsiteY894" fmla="*/ 2224034 h 2340761"/>
                <a:gd name="connsiteX895" fmla="*/ 479639 w 2967861"/>
                <a:gd name="connsiteY895" fmla="*/ 2242971 h 2340761"/>
                <a:gd name="connsiteX896" fmla="*/ 494230 w 2967861"/>
                <a:gd name="connsiteY896" fmla="*/ 2260046 h 2340761"/>
                <a:gd name="connsiteX897" fmla="*/ 504785 w 2967861"/>
                <a:gd name="connsiteY897" fmla="*/ 2278051 h 2340761"/>
                <a:gd name="connsiteX898" fmla="*/ 506958 w 2967861"/>
                <a:gd name="connsiteY898" fmla="*/ 2290780 h 2340761"/>
                <a:gd name="connsiteX899" fmla="*/ 506958 w 2967861"/>
                <a:gd name="connsiteY899" fmla="*/ 2303508 h 2340761"/>
                <a:gd name="connsiteX900" fmla="*/ 506958 w 2967861"/>
                <a:gd name="connsiteY900" fmla="*/ 2314994 h 2340761"/>
                <a:gd name="connsiteX901" fmla="*/ 509131 w 2967861"/>
                <a:gd name="connsiteY901" fmla="*/ 2324618 h 2340761"/>
                <a:gd name="connsiteX902" fmla="*/ 512236 w 2967861"/>
                <a:gd name="connsiteY902" fmla="*/ 2327723 h 2340761"/>
                <a:gd name="connsiteX903" fmla="*/ 516271 w 2967861"/>
                <a:gd name="connsiteY903" fmla="*/ 2333000 h 2340761"/>
                <a:gd name="connsiteX904" fmla="*/ 519376 w 2967861"/>
                <a:gd name="connsiteY904" fmla="*/ 2335173 h 2340761"/>
                <a:gd name="connsiteX905" fmla="*/ 523411 w 2967861"/>
                <a:gd name="connsiteY905" fmla="*/ 2339520 h 2340761"/>
                <a:gd name="connsiteX906" fmla="*/ 528689 w 2967861"/>
                <a:gd name="connsiteY906" fmla="*/ 2342624 h 2340761"/>
                <a:gd name="connsiteX907" fmla="*/ 553835 w 2967861"/>
                <a:gd name="connsiteY907" fmla="*/ 2337347 h 2340761"/>
                <a:gd name="connsiteX908" fmla="*/ 582086 w 2967861"/>
                <a:gd name="connsiteY908" fmla="*/ 2332069 h 2340761"/>
                <a:gd name="connsiteX909" fmla="*/ 609095 w 2967861"/>
                <a:gd name="connsiteY909" fmla="*/ 2324618 h 2340761"/>
                <a:gd name="connsiteX910" fmla="*/ 636103 w 2967861"/>
                <a:gd name="connsiteY910" fmla="*/ 2317168 h 2340761"/>
                <a:gd name="connsiteX911" fmla="*/ 657834 w 2967861"/>
                <a:gd name="connsiteY911" fmla="*/ 2303508 h 2340761"/>
                <a:gd name="connsiteX912" fmla="*/ 675530 w 2967861"/>
                <a:gd name="connsiteY912" fmla="*/ 2287675 h 2340761"/>
                <a:gd name="connsiteX913" fmla="*/ 684843 w 2967861"/>
                <a:gd name="connsiteY913" fmla="*/ 2270601 h 2340761"/>
                <a:gd name="connsiteX914" fmla="*/ 691984 w 2967861"/>
                <a:gd name="connsiteY914" fmla="*/ 2253526 h 2340761"/>
                <a:gd name="connsiteX915" fmla="*/ 715888 w 2967861"/>
                <a:gd name="connsiteY915" fmla="*/ 2233347 h 2340761"/>
                <a:gd name="connsiteX916" fmla="*/ 718992 w 2967861"/>
                <a:gd name="connsiteY916" fmla="*/ 2218446 h 2340761"/>
                <a:gd name="connsiteX917" fmla="*/ 721165 w 2967861"/>
                <a:gd name="connsiteY917" fmla="*/ 2203544 h 2340761"/>
                <a:gd name="connsiteX918" fmla="*/ 723339 w 2967861"/>
                <a:gd name="connsiteY918" fmla="*/ 2188643 h 2340761"/>
                <a:gd name="connsiteX919" fmla="*/ 728616 w 2967861"/>
                <a:gd name="connsiteY919" fmla="*/ 2175915 h 2340761"/>
                <a:gd name="connsiteX920" fmla="*/ 748485 w 2967861"/>
                <a:gd name="connsiteY920" fmla="*/ 2171568 h 2340761"/>
                <a:gd name="connsiteX921" fmla="*/ 752520 w 2967861"/>
                <a:gd name="connsiteY921" fmla="*/ 2168464 h 2340761"/>
                <a:gd name="connsiteX922" fmla="*/ 753452 w 2967861"/>
                <a:gd name="connsiteY922" fmla="*/ 2164118 h 2340761"/>
                <a:gd name="connsiteX923" fmla="*/ 757488 w 2967861"/>
                <a:gd name="connsiteY923" fmla="*/ 2161013 h 2340761"/>
                <a:gd name="connsiteX924" fmla="*/ 759661 w 2967861"/>
                <a:gd name="connsiteY924" fmla="*/ 2158840 h 2340761"/>
                <a:gd name="connsiteX925" fmla="*/ 762765 w 2967861"/>
                <a:gd name="connsiteY925" fmla="*/ 2155736 h 2340761"/>
                <a:gd name="connsiteX926" fmla="*/ 768043 w 2967861"/>
                <a:gd name="connsiteY926" fmla="*/ 2151390 h 2340761"/>
                <a:gd name="connsiteX927" fmla="*/ 764938 w 2967861"/>
                <a:gd name="connsiteY927" fmla="*/ 2131211 h 2340761"/>
                <a:gd name="connsiteX928" fmla="*/ 757798 w 2967861"/>
                <a:gd name="connsiteY928" fmla="*/ 2114136 h 2340761"/>
                <a:gd name="connsiteX929" fmla="*/ 748485 w 2967861"/>
                <a:gd name="connsiteY929" fmla="*/ 2103581 h 2340761"/>
                <a:gd name="connsiteX930" fmla="*/ 757798 w 2967861"/>
                <a:gd name="connsiteY930" fmla="*/ 2084644 h 2340761"/>
                <a:gd name="connsiteX931" fmla="*/ 772389 w 2967861"/>
                <a:gd name="connsiteY931" fmla="*/ 2071915 h 2340761"/>
                <a:gd name="connsiteX932" fmla="*/ 790084 w 2967861"/>
                <a:gd name="connsiteY932" fmla="*/ 2062291 h 2340761"/>
                <a:gd name="connsiteX933" fmla="*/ 808711 w 2967861"/>
                <a:gd name="connsiteY933" fmla="*/ 2053909 h 2340761"/>
                <a:gd name="connsiteX934" fmla="*/ 824234 w 2967861"/>
                <a:gd name="connsiteY934" fmla="*/ 2042423 h 2340761"/>
                <a:gd name="connsiteX935" fmla="*/ 835720 w 2967861"/>
                <a:gd name="connsiteY935" fmla="*/ 2019140 h 2340761"/>
                <a:gd name="connsiteX936" fmla="*/ 837893 w 2967861"/>
                <a:gd name="connsiteY936" fmla="*/ 1996787 h 2340761"/>
                <a:gd name="connsiteX937" fmla="*/ 831684 w 2967861"/>
                <a:gd name="connsiteY937" fmla="*/ 1974435 h 2340761"/>
                <a:gd name="connsiteX938" fmla="*/ 824544 w 2967861"/>
                <a:gd name="connsiteY938" fmla="*/ 1952083 h 2340761"/>
                <a:gd name="connsiteX939" fmla="*/ 817404 w 2967861"/>
                <a:gd name="connsiteY939" fmla="*/ 1931904 h 2340761"/>
                <a:gd name="connsiteX940" fmla="*/ 810263 w 2967861"/>
                <a:gd name="connsiteY940" fmla="*/ 1909552 h 2340761"/>
                <a:gd name="connsiteX941" fmla="*/ 807159 w 2967861"/>
                <a:gd name="connsiteY941" fmla="*/ 1887200 h 2340761"/>
                <a:gd name="connsiteX942" fmla="*/ 812437 w 2967861"/>
                <a:gd name="connsiteY942" fmla="*/ 1862985 h 2340761"/>
                <a:gd name="connsiteX943" fmla="*/ 827027 w 2967861"/>
                <a:gd name="connsiteY943" fmla="*/ 1837529 h 2340761"/>
                <a:gd name="connsiteX944" fmla="*/ 845654 w 2967861"/>
                <a:gd name="connsiteY944" fmla="*/ 1815177 h 2340761"/>
                <a:gd name="connsiteX945" fmla="*/ 867385 w 2967861"/>
                <a:gd name="connsiteY945" fmla="*/ 1794066 h 2340761"/>
                <a:gd name="connsiteX946" fmla="*/ 890358 w 2967861"/>
                <a:gd name="connsiteY946" fmla="*/ 1776060 h 2340761"/>
                <a:gd name="connsiteX947" fmla="*/ 912090 w 2967861"/>
                <a:gd name="connsiteY947" fmla="*/ 1757123 h 2340761"/>
                <a:gd name="connsiteX948" fmla="*/ 931958 w 2967861"/>
                <a:gd name="connsiteY948" fmla="*/ 1736944 h 2340761"/>
                <a:gd name="connsiteX949" fmla="*/ 945618 w 2967861"/>
                <a:gd name="connsiteY949" fmla="*/ 1718938 h 2340761"/>
                <a:gd name="connsiteX950" fmla="*/ 958036 w 2967861"/>
                <a:gd name="connsiteY950" fmla="*/ 1696586 h 2340761"/>
                <a:gd name="connsiteX951" fmla="*/ 968591 w 2967861"/>
                <a:gd name="connsiteY951" fmla="*/ 1674234 h 2340761"/>
                <a:gd name="connsiteX952" fmla="*/ 975731 w 2967861"/>
                <a:gd name="connsiteY952" fmla="*/ 1655297 h 2340761"/>
                <a:gd name="connsiteX953" fmla="*/ 979767 w 2967861"/>
                <a:gd name="connsiteY953" fmla="*/ 1642569 h 2340761"/>
                <a:gd name="connsiteX954" fmla="*/ 979767 w 2967861"/>
                <a:gd name="connsiteY954" fmla="*/ 1631393 h 2340761"/>
                <a:gd name="connsiteX955" fmla="*/ 985044 w 2967861"/>
                <a:gd name="connsiteY955" fmla="*/ 1621769 h 2340761"/>
                <a:gd name="connsiteX956" fmla="*/ 985044 w 2967861"/>
                <a:gd name="connsiteY956" fmla="*/ 1618665 h 2340761"/>
                <a:gd name="connsiteX957" fmla="*/ 963313 w 2967861"/>
                <a:gd name="connsiteY957" fmla="*/ 1621769 h 2340761"/>
                <a:gd name="connsiteX958" fmla="*/ 939409 w 2967861"/>
                <a:gd name="connsiteY958" fmla="*/ 1627046 h 2340761"/>
                <a:gd name="connsiteX959" fmla="*/ 914263 w 2967861"/>
                <a:gd name="connsiteY959" fmla="*/ 1633255 h 2340761"/>
                <a:gd name="connsiteX960" fmla="*/ 895636 w 2967861"/>
                <a:gd name="connsiteY960" fmla="*/ 1641637 h 2340761"/>
                <a:gd name="connsiteX961" fmla="*/ 880114 w 2967861"/>
                <a:gd name="connsiteY961" fmla="*/ 1640706 h 2340761"/>
                <a:gd name="connsiteX962" fmla="*/ 874836 w 2967861"/>
                <a:gd name="connsiteY962" fmla="*/ 1634497 h 2340761"/>
                <a:gd name="connsiteX963" fmla="*/ 872663 w 2967861"/>
                <a:gd name="connsiteY963" fmla="*/ 1629220 h 2340761"/>
                <a:gd name="connsiteX964" fmla="*/ 872663 w 2967861"/>
                <a:gd name="connsiteY964" fmla="*/ 1623942 h 2340761"/>
                <a:gd name="connsiteX965" fmla="*/ 872663 w 2967861"/>
                <a:gd name="connsiteY965" fmla="*/ 1616491 h 2340761"/>
                <a:gd name="connsiteX966" fmla="*/ 868627 w 2967861"/>
                <a:gd name="connsiteY966" fmla="*/ 1611214 h 2340761"/>
                <a:gd name="connsiteX967" fmla="*/ 854036 w 2967861"/>
                <a:gd name="connsiteY967" fmla="*/ 1599727 h 2340761"/>
                <a:gd name="connsiteX968" fmla="*/ 836341 w 2967861"/>
                <a:gd name="connsiteY968" fmla="*/ 1589172 h 2340761"/>
                <a:gd name="connsiteX969" fmla="*/ 819577 w 2967861"/>
                <a:gd name="connsiteY969" fmla="*/ 1577686 h 2340761"/>
                <a:gd name="connsiteX970" fmla="*/ 809022 w 2967861"/>
                <a:gd name="connsiteY970" fmla="*/ 1564957 h 2340761"/>
                <a:gd name="connsiteX971" fmla="*/ 804986 w 2967861"/>
                <a:gd name="connsiteY971" fmla="*/ 1553471 h 2340761"/>
                <a:gd name="connsiteX972" fmla="*/ 802813 w 2967861"/>
                <a:gd name="connsiteY972" fmla="*/ 1545089 h 2340761"/>
                <a:gd name="connsiteX973" fmla="*/ 799708 w 2967861"/>
                <a:gd name="connsiteY973" fmla="*/ 1533602 h 2340761"/>
                <a:gd name="connsiteX974" fmla="*/ 797535 w 2967861"/>
                <a:gd name="connsiteY974" fmla="*/ 1530498 h 2340761"/>
                <a:gd name="connsiteX975" fmla="*/ 792258 w 2967861"/>
                <a:gd name="connsiteY975" fmla="*/ 1526152 h 2340761"/>
                <a:gd name="connsiteX976" fmla="*/ 786980 w 2967861"/>
                <a:gd name="connsiteY976" fmla="*/ 1523047 h 2340761"/>
                <a:gd name="connsiteX977" fmla="*/ 782944 w 2967861"/>
                <a:gd name="connsiteY977" fmla="*/ 1517770 h 2340761"/>
                <a:gd name="connsiteX978" fmla="*/ 779840 w 2967861"/>
                <a:gd name="connsiteY978" fmla="*/ 1513423 h 2340761"/>
                <a:gd name="connsiteX979" fmla="*/ 779840 w 2967861"/>
                <a:gd name="connsiteY979" fmla="*/ 1476480 h 2340761"/>
                <a:gd name="connsiteX980" fmla="*/ 777667 w 2967861"/>
                <a:gd name="connsiteY980" fmla="*/ 1471203 h 2340761"/>
                <a:gd name="connsiteX981" fmla="*/ 772389 w 2967861"/>
                <a:gd name="connsiteY981" fmla="*/ 1466856 h 2340761"/>
                <a:gd name="connsiteX982" fmla="*/ 768353 w 2967861"/>
                <a:gd name="connsiteY982" fmla="*/ 1463752 h 2340761"/>
                <a:gd name="connsiteX983" fmla="*/ 763076 w 2967861"/>
                <a:gd name="connsiteY983" fmla="*/ 1459406 h 2340761"/>
                <a:gd name="connsiteX984" fmla="*/ 759971 w 2967861"/>
                <a:gd name="connsiteY984" fmla="*/ 1456301 h 2340761"/>
                <a:gd name="connsiteX985" fmla="*/ 750658 w 2967861"/>
                <a:gd name="connsiteY985" fmla="*/ 1436122 h 2340761"/>
                <a:gd name="connsiteX986" fmla="*/ 743518 w 2967861"/>
                <a:gd name="connsiteY986" fmla="*/ 1415943 h 2340761"/>
                <a:gd name="connsiteX987" fmla="*/ 736377 w 2967861"/>
                <a:gd name="connsiteY987" fmla="*/ 1393591 h 2340761"/>
                <a:gd name="connsiteX988" fmla="*/ 724891 w 2967861"/>
                <a:gd name="connsiteY988" fmla="*/ 1374654 h 2340761"/>
                <a:gd name="connsiteX989" fmla="*/ 712473 w 2967861"/>
                <a:gd name="connsiteY989" fmla="*/ 1357580 h 2340761"/>
                <a:gd name="connsiteX990" fmla="*/ 712473 w 2967861"/>
                <a:gd name="connsiteY990" fmla="*/ 1350129 h 2340761"/>
                <a:gd name="connsiteX991" fmla="*/ 716509 w 2967861"/>
                <a:gd name="connsiteY991" fmla="*/ 1350129 h 2340761"/>
                <a:gd name="connsiteX992" fmla="*/ 719613 w 2967861"/>
                <a:gd name="connsiteY992" fmla="*/ 1357580 h 2340761"/>
                <a:gd name="connsiteX993" fmla="*/ 723649 w 2967861"/>
                <a:gd name="connsiteY993" fmla="*/ 1363788 h 2340761"/>
                <a:gd name="connsiteX994" fmla="*/ 726753 w 2967861"/>
                <a:gd name="connsiteY994" fmla="*/ 1366893 h 2340761"/>
                <a:gd name="connsiteX995" fmla="*/ 730789 w 2967861"/>
                <a:gd name="connsiteY995" fmla="*/ 1369066 h 2340761"/>
                <a:gd name="connsiteX996" fmla="*/ 733894 w 2967861"/>
                <a:gd name="connsiteY996" fmla="*/ 1371239 h 2340761"/>
                <a:gd name="connsiteX997" fmla="*/ 737930 w 2967861"/>
                <a:gd name="connsiteY997" fmla="*/ 1372170 h 2340761"/>
                <a:gd name="connsiteX998" fmla="*/ 738861 w 2967861"/>
                <a:gd name="connsiteY998" fmla="*/ 1376517 h 2340761"/>
                <a:gd name="connsiteX999" fmla="*/ 745070 w 2967861"/>
                <a:gd name="connsiteY999" fmla="*/ 1378690 h 2340761"/>
                <a:gd name="connsiteX1000" fmla="*/ 755625 w 2967861"/>
                <a:gd name="connsiteY1000" fmla="*/ 1386141 h 2340761"/>
                <a:gd name="connsiteX1001" fmla="*/ 762765 w 2967861"/>
                <a:gd name="connsiteY1001" fmla="*/ 1396696 h 2340761"/>
                <a:gd name="connsiteX1002" fmla="*/ 768043 w 2967861"/>
                <a:gd name="connsiteY1002" fmla="*/ 1409424 h 2340761"/>
                <a:gd name="connsiteX1003" fmla="*/ 774252 w 2967861"/>
                <a:gd name="connsiteY1003" fmla="*/ 1423084 h 2340761"/>
                <a:gd name="connsiteX1004" fmla="*/ 779529 w 2967861"/>
                <a:gd name="connsiteY1004" fmla="*/ 1435812 h 2340761"/>
                <a:gd name="connsiteX1005" fmla="*/ 799398 w 2967861"/>
                <a:gd name="connsiteY1005" fmla="*/ 1448540 h 2340761"/>
                <a:gd name="connsiteX1006" fmla="*/ 804675 w 2967861"/>
                <a:gd name="connsiteY1006" fmla="*/ 1459095 h 2340761"/>
                <a:gd name="connsiteX1007" fmla="*/ 806848 w 2967861"/>
                <a:gd name="connsiteY1007" fmla="*/ 1472755 h 2340761"/>
                <a:gd name="connsiteX1008" fmla="*/ 809022 w 2967861"/>
                <a:gd name="connsiteY1008" fmla="*/ 1485483 h 2340761"/>
                <a:gd name="connsiteX1009" fmla="*/ 812126 w 2967861"/>
                <a:gd name="connsiteY1009" fmla="*/ 1496038 h 2340761"/>
                <a:gd name="connsiteX1010" fmla="*/ 824544 w 2967861"/>
                <a:gd name="connsiteY1010" fmla="*/ 1510940 h 2340761"/>
                <a:gd name="connsiteX1011" fmla="*/ 838204 w 2967861"/>
                <a:gd name="connsiteY1011" fmla="*/ 1525841 h 2340761"/>
                <a:gd name="connsiteX1012" fmla="*/ 850621 w 2967861"/>
                <a:gd name="connsiteY1012" fmla="*/ 1542916 h 2340761"/>
                <a:gd name="connsiteX1013" fmla="*/ 859935 w 2967861"/>
                <a:gd name="connsiteY1013" fmla="*/ 1560922 h 2340761"/>
                <a:gd name="connsiteX1014" fmla="*/ 860866 w 2967861"/>
                <a:gd name="connsiteY1014" fmla="*/ 1572408 h 2340761"/>
                <a:gd name="connsiteX1015" fmla="*/ 860866 w 2967861"/>
                <a:gd name="connsiteY1015" fmla="*/ 1582963 h 2340761"/>
                <a:gd name="connsiteX1016" fmla="*/ 863039 w 2967861"/>
                <a:gd name="connsiteY1016" fmla="*/ 1594450 h 2340761"/>
                <a:gd name="connsiteX1017" fmla="*/ 868317 w 2967861"/>
                <a:gd name="connsiteY1017" fmla="*/ 1605005 h 2340761"/>
                <a:gd name="connsiteX1018" fmla="*/ 870490 w 2967861"/>
                <a:gd name="connsiteY1018" fmla="*/ 1609351 h 2340761"/>
                <a:gd name="connsiteX1019" fmla="*/ 872663 w 2967861"/>
                <a:gd name="connsiteY1019" fmla="*/ 1611524 h 2340761"/>
                <a:gd name="connsiteX1020" fmla="*/ 874836 w 2967861"/>
                <a:gd name="connsiteY1020" fmla="*/ 1612456 h 2340761"/>
                <a:gd name="connsiteX1021" fmla="*/ 875767 w 2967861"/>
                <a:gd name="connsiteY1021" fmla="*/ 1612456 h 2340761"/>
                <a:gd name="connsiteX1022" fmla="*/ 879803 w 2967861"/>
                <a:gd name="connsiteY1022" fmla="*/ 1614629 h 2340761"/>
                <a:gd name="connsiteX1023" fmla="*/ 889117 w 2967861"/>
                <a:gd name="connsiteY1023" fmla="*/ 1614629 h 2340761"/>
                <a:gd name="connsiteX1024" fmla="*/ 901534 w 2967861"/>
                <a:gd name="connsiteY1024" fmla="*/ 1611524 h 2340761"/>
                <a:gd name="connsiteX1025" fmla="*/ 913952 w 2967861"/>
                <a:gd name="connsiteY1025" fmla="*/ 1604074 h 2340761"/>
                <a:gd name="connsiteX1026" fmla="*/ 928543 w 2967861"/>
                <a:gd name="connsiteY1026" fmla="*/ 1597865 h 2340761"/>
                <a:gd name="connsiteX1027" fmla="*/ 946239 w 2967861"/>
                <a:gd name="connsiteY1027" fmla="*/ 1592587 h 2340761"/>
                <a:gd name="connsiteX1028" fmla="*/ 963003 w 2967861"/>
                <a:gd name="connsiteY1028" fmla="*/ 1589483 h 2340761"/>
                <a:gd name="connsiteX1029" fmla="*/ 979767 w 2967861"/>
                <a:gd name="connsiteY1029" fmla="*/ 1582032 h 2340761"/>
                <a:gd name="connsiteX1030" fmla="*/ 992185 w 2967861"/>
                <a:gd name="connsiteY1030" fmla="*/ 1572408 h 2340761"/>
                <a:gd name="connsiteX1031" fmla="*/ 1002740 w 2967861"/>
                <a:gd name="connsiteY1031" fmla="*/ 1560922 h 2340761"/>
                <a:gd name="connsiteX1032" fmla="*/ 1016399 w 2967861"/>
                <a:gd name="connsiteY1032" fmla="*/ 1553471 h 2340761"/>
                <a:gd name="connsiteX1033" fmla="*/ 1039372 w 2967861"/>
                <a:gd name="connsiteY1033" fmla="*/ 1553471 h 2340761"/>
                <a:gd name="connsiteX1034" fmla="*/ 1039372 w 2967861"/>
                <a:gd name="connsiteY1034" fmla="*/ 1544468 h 2340761"/>
                <a:gd name="connsiteX1035" fmla="*/ 1057999 w 2967861"/>
                <a:gd name="connsiteY1035" fmla="*/ 1531740 h 2340761"/>
                <a:gd name="connsiteX1036" fmla="*/ 1075694 w 2967861"/>
                <a:gd name="connsiteY1036" fmla="*/ 1520253 h 2340761"/>
                <a:gd name="connsiteX1037" fmla="*/ 1075694 w 2967861"/>
                <a:gd name="connsiteY1037" fmla="*/ 1500074 h 2340761"/>
                <a:gd name="connsiteX1038" fmla="*/ 1089354 w 2967861"/>
                <a:gd name="connsiteY1038" fmla="*/ 1494797 h 2340761"/>
                <a:gd name="connsiteX1039" fmla="*/ 1095563 w 2967861"/>
                <a:gd name="connsiteY1039" fmla="*/ 1487346 h 2340761"/>
                <a:gd name="connsiteX1040" fmla="*/ 1101772 w 2967861"/>
                <a:gd name="connsiteY1040" fmla="*/ 1477722 h 2340761"/>
                <a:gd name="connsiteX1041" fmla="*/ 1108912 w 2967861"/>
                <a:gd name="connsiteY1041" fmla="*/ 1468098 h 2340761"/>
                <a:gd name="connsiteX1042" fmla="*/ 1087181 w 2967861"/>
                <a:gd name="connsiteY1042" fmla="*/ 1450092 h 2340761"/>
                <a:gd name="connsiteX1043" fmla="*/ 1060172 w 2967861"/>
                <a:gd name="connsiteY1043" fmla="*/ 1435191 h 2340761"/>
                <a:gd name="connsiteX1044" fmla="*/ 1057999 w 2967861"/>
                <a:gd name="connsiteY1044" fmla="*/ 1420290 h 2340761"/>
                <a:gd name="connsiteX1045" fmla="*/ 1055826 w 2967861"/>
                <a:gd name="connsiteY1045" fmla="*/ 1401352 h 2340761"/>
                <a:gd name="connsiteX1046" fmla="*/ 1035958 w 2967861"/>
                <a:gd name="connsiteY1046" fmla="*/ 1416254 h 2340761"/>
                <a:gd name="connsiteX1047" fmla="*/ 1019193 w 2967861"/>
                <a:gd name="connsiteY1047" fmla="*/ 1435191 h 2340761"/>
                <a:gd name="connsiteX1048" fmla="*/ 1008638 w 2967861"/>
                <a:gd name="connsiteY1048" fmla="*/ 1435191 h 2340761"/>
                <a:gd name="connsiteX1049" fmla="*/ 999325 w 2967861"/>
                <a:gd name="connsiteY1049" fmla="*/ 1437364 h 2340761"/>
                <a:gd name="connsiteX1050" fmla="*/ 992185 w 2967861"/>
                <a:gd name="connsiteY1050" fmla="*/ 1438295 h 2340761"/>
                <a:gd name="connsiteX1051" fmla="*/ 990011 w 2967861"/>
                <a:gd name="connsiteY1051" fmla="*/ 1433018 h 2340761"/>
                <a:gd name="connsiteX1052" fmla="*/ 989080 w 2967861"/>
                <a:gd name="connsiteY1052" fmla="*/ 1427740 h 2340761"/>
                <a:gd name="connsiteX1053" fmla="*/ 989080 w 2967861"/>
                <a:gd name="connsiteY1053" fmla="*/ 1422463 h 2340761"/>
                <a:gd name="connsiteX1054" fmla="*/ 986907 w 2967861"/>
                <a:gd name="connsiteY1054" fmla="*/ 1416254 h 2340761"/>
                <a:gd name="connsiteX1055" fmla="*/ 984734 w 2967861"/>
                <a:gd name="connsiteY1055" fmla="*/ 1410976 h 2340761"/>
                <a:gd name="connsiteX1056" fmla="*/ 979456 w 2967861"/>
                <a:gd name="connsiteY1056" fmla="*/ 1408803 h 2340761"/>
                <a:gd name="connsiteX1057" fmla="*/ 977283 w 2967861"/>
                <a:gd name="connsiteY1057" fmla="*/ 1408803 h 2340761"/>
                <a:gd name="connsiteX1058" fmla="*/ 975110 w 2967861"/>
                <a:gd name="connsiteY1058" fmla="*/ 1408803 h 2340761"/>
                <a:gd name="connsiteX1059" fmla="*/ 975110 w 2967861"/>
                <a:gd name="connsiteY1059" fmla="*/ 1410976 h 2340761"/>
                <a:gd name="connsiteX1060" fmla="*/ 974179 w 2967861"/>
                <a:gd name="connsiteY1060" fmla="*/ 1413149 h 2340761"/>
                <a:gd name="connsiteX1061" fmla="*/ 972006 w 2967861"/>
                <a:gd name="connsiteY1061" fmla="*/ 1418427 h 2340761"/>
                <a:gd name="connsiteX1062" fmla="*/ 964865 w 2967861"/>
                <a:gd name="connsiteY1062" fmla="*/ 1407872 h 2340761"/>
                <a:gd name="connsiteX1063" fmla="*/ 957725 w 2967861"/>
                <a:gd name="connsiteY1063" fmla="*/ 1392970 h 2340761"/>
                <a:gd name="connsiteX1064" fmla="*/ 948412 w 2967861"/>
                <a:gd name="connsiteY1064" fmla="*/ 1375896 h 2340761"/>
                <a:gd name="connsiteX1065" fmla="*/ 943134 w 2967861"/>
                <a:gd name="connsiteY1065" fmla="*/ 1358821 h 2340761"/>
                <a:gd name="connsiteX1066" fmla="*/ 939098 w 2967861"/>
                <a:gd name="connsiteY1066" fmla="*/ 1343920 h 2340761"/>
                <a:gd name="connsiteX1067" fmla="*/ 946239 w 2967861"/>
                <a:gd name="connsiteY1067" fmla="*/ 1343920 h 2340761"/>
                <a:gd name="connsiteX1068" fmla="*/ 950274 w 2967861"/>
                <a:gd name="connsiteY1068" fmla="*/ 1343920 h 2340761"/>
                <a:gd name="connsiteX1069" fmla="*/ 952448 w 2967861"/>
                <a:gd name="connsiteY1069" fmla="*/ 1343920 h 2340761"/>
                <a:gd name="connsiteX1070" fmla="*/ 953379 w 2967861"/>
                <a:gd name="connsiteY1070" fmla="*/ 1343920 h 2340761"/>
                <a:gd name="connsiteX1071" fmla="*/ 955552 w 2967861"/>
                <a:gd name="connsiteY1071" fmla="*/ 1343920 h 2340761"/>
                <a:gd name="connsiteX1072" fmla="*/ 967039 w 2967861"/>
                <a:gd name="connsiteY1072" fmla="*/ 1353544 h 2340761"/>
                <a:gd name="connsiteX1073" fmla="*/ 972316 w 2967861"/>
                <a:gd name="connsiteY1073" fmla="*/ 1363167 h 2340761"/>
                <a:gd name="connsiteX1074" fmla="*/ 975421 w 2967861"/>
                <a:gd name="connsiteY1074" fmla="*/ 1373723 h 2340761"/>
                <a:gd name="connsiteX1075" fmla="*/ 984734 w 2967861"/>
                <a:gd name="connsiteY1075" fmla="*/ 1381173 h 2340761"/>
                <a:gd name="connsiteX1076" fmla="*/ 997152 w 2967861"/>
                <a:gd name="connsiteY1076" fmla="*/ 1388624 h 2340761"/>
                <a:gd name="connsiteX1077" fmla="*/ 1008638 w 2967861"/>
                <a:gd name="connsiteY1077" fmla="*/ 1393902 h 2340761"/>
                <a:gd name="connsiteX1078" fmla="*/ 1019193 w 2967861"/>
                <a:gd name="connsiteY1078" fmla="*/ 1401352 h 2340761"/>
                <a:gd name="connsiteX1079" fmla="*/ 1031611 w 2967861"/>
                <a:gd name="connsiteY1079" fmla="*/ 1401352 h 2340761"/>
                <a:gd name="connsiteX1080" fmla="*/ 1040925 w 2967861"/>
                <a:gd name="connsiteY1080" fmla="*/ 1400421 h 2340761"/>
                <a:gd name="connsiteX1081" fmla="*/ 1048065 w 2967861"/>
                <a:gd name="connsiteY1081" fmla="*/ 1398248 h 2340761"/>
                <a:gd name="connsiteX1082" fmla="*/ 1059551 w 2967861"/>
                <a:gd name="connsiteY1082" fmla="*/ 1393902 h 2340761"/>
                <a:gd name="connsiteX1083" fmla="*/ 1066692 w 2967861"/>
                <a:gd name="connsiteY1083" fmla="*/ 1407561 h 2340761"/>
                <a:gd name="connsiteX1084" fmla="*/ 1071969 w 2967861"/>
                <a:gd name="connsiteY1084" fmla="*/ 1418116 h 2340761"/>
                <a:gd name="connsiteX1085" fmla="*/ 1102082 w 2967861"/>
                <a:gd name="connsiteY1085" fmla="*/ 1420290 h 2340761"/>
                <a:gd name="connsiteX1086" fmla="*/ 1133438 w 2967861"/>
                <a:gd name="connsiteY1086" fmla="*/ 1422463 h 2340761"/>
                <a:gd name="connsiteX1087" fmla="*/ 1164793 w 2967861"/>
                <a:gd name="connsiteY1087" fmla="*/ 1422463 h 2340761"/>
                <a:gd name="connsiteX1088" fmla="*/ 1194906 w 2967861"/>
                <a:gd name="connsiteY1088" fmla="*/ 1418116 h 2340761"/>
                <a:gd name="connsiteX1089" fmla="*/ 1206392 w 2967861"/>
                <a:gd name="connsiteY1089" fmla="*/ 1429603 h 2340761"/>
                <a:gd name="connsiteX1090" fmla="*/ 1218810 w 2967861"/>
                <a:gd name="connsiteY1090" fmla="*/ 1437985 h 2340761"/>
                <a:gd name="connsiteX1091" fmla="*/ 1231228 w 2967861"/>
                <a:gd name="connsiteY1091" fmla="*/ 1447609 h 2340761"/>
                <a:gd name="connsiteX1092" fmla="*/ 1238368 w 2967861"/>
                <a:gd name="connsiteY1092" fmla="*/ 1458164 h 2340761"/>
                <a:gd name="connsiteX1093" fmla="*/ 1235264 w 2967861"/>
                <a:gd name="connsiteY1093" fmla="*/ 1471824 h 2340761"/>
                <a:gd name="connsiteX1094" fmla="*/ 1238368 w 2967861"/>
                <a:gd name="connsiteY1094" fmla="*/ 1474928 h 2340761"/>
                <a:gd name="connsiteX1095" fmla="*/ 1242404 w 2967861"/>
                <a:gd name="connsiteY1095" fmla="*/ 1479274 h 2340761"/>
                <a:gd name="connsiteX1096" fmla="*/ 1247681 w 2967861"/>
                <a:gd name="connsiteY1096" fmla="*/ 1482379 h 2340761"/>
                <a:gd name="connsiteX1097" fmla="*/ 1251717 w 2967861"/>
                <a:gd name="connsiteY1097" fmla="*/ 1486725 h 2340761"/>
                <a:gd name="connsiteX1098" fmla="*/ 1262273 w 2967861"/>
                <a:gd name="connsiteY1098" fmla="*/ 1487656 h 2340761"/>
                <a:gd name="connsiteX1099" fmla="*/ 1271586 w 2967861"/>
                <a:gd name="connsiteY1099" fmla="*/ 1487656 h 2340761"/>
                <a:gd name="connsiteX1100" fmla="*/ 1284004 w 2967861"/>
                <a:gd name="connsiteY1100" fmla="*/ 1486725 h 2340761"/>
                <a:gd name="connsiteX1101" fmla="*/ 1288039 w 2967861"/>
                <a:gd name="connsiteY1101" fmla="*/ 1524910 h 2340761"/>
                <a:gd name="connsiteX1102" fmla="*/ 1296422 w 2967861"/>
                <a:gd name="connsiteY1102" fmla="*/ 1556575 h 2340761"/>
                <a:gd name="connsiteX1103" fmla="*/ 1308840 w 2967861"/>
                <a:gd name="connsiteY1103" fmla="*/ 1586068 h 2340761"/>
                <a:gd name="connsiteX1104" fmla="*/ 1327466 w 2967861"/>
                <a:gd name="connsiteY1104" fmla="*/ 1613697 h 2340761"/>
                <a:gd name="connsiteX1105" fmla="*/ 1327466 w 2967861"/>
                <a:gd name="connsiteY1105" fmla="*/ 1615870 h 2340761"/>
                <a:gd name="connsiteX1106" fmla="*/ 1325293 w 2967861"/>
                <a:gd name="connsiteY1106" fmla="*/ 1618044 h 2340761"/>
                <a:gd name="connsiteX1107" fmla="*/ 1323120 w 2967861"/>
                <a:gd name="connsiteY1107" fmla="*/ 1621148 h 2340761"/>
                <a:gd name="connsiteX1108" fmla="*/ 1322188 w 2967861"/>
                <a:gd name="connsiteY1108" fmla="*/ 1625494 h 2340761"/>
                <a:gd name="connsiteX1109" fmla="*/ 1323120 w 2967861"/>
                <a:gd name="connsiteY1109" fmla="*/ 1628599 h 2340761"/>
                <a:gd name="connsiteX1110" fmla="*/ 1329329 w 2967861"/>
                <a:gd name="connsiteY1110" fmla="*/ 1645673 h 2340761"/>
                <a:gd name="connsiteX1111" fmla="*/ 1339884 w 2967861"/>
                <a:gd name="connsiteY1111" fmla="*/ 1665852 h 2340761"/>
                <a:gd name="connsiteX1112" fmla="*/ 1351370 w 2967861"/>
                <a:gd name="connsiteY1112" fmla="*/ 1678581 h 2340761"/>
                <a:gd name="connsiteX1113" fmla="*/ 1352302 w 2967861"/>
                <a:gd name="connsiteY1113" fmla="*/ 1680754 h 2340761"/>
                <a:gd name="connsiteX1114" fmla="*/ 1354475 w 2967861"/>
                <a:gd name="connsiteY1114" fmla="*/ 1680754 h 2340761"/>
                <a:gd name="connsiteX1115" fmla="*/ 1356648 w 2967861"/>
                <a:gd name="connsiteY1115" fmla="*/ 1682927 h 2340761"/>
                <a:gd name="connsiteX1116" fmla="*/ 1358821 w 2967861"/>
                <a:gd name="connsiteY1116" fmla="*/ 1682927 h 2340761"/>
                <a:gd name="connsiteX1117" fmla="*/ 1378690 w 2967861"/>
                <a:gd name="connsiteY1117" fmla="*/ 1658712 h 2340761"/>
                <a:gd name="connsiteX1118" fmla="*/ 1391108 w 2967861"/>
                <a:gd name="connsiteY1118" fmla="*/ 1633255 h 2340761"/>
                <a:gd name="connsiteX1119" fmla="*/ 1400421 w 2967861"/>
                <a:gd name="connsiteY1119" fmla="*/ 1601590 h 2340761"/>
                <a:gd name="connsiteX1120" fmla="*/ 1403525 w 2967861"/>
                <a:gd name="connsiteY1120" fmla="*/ 1564647 h 2340761"/>
                <a:gd name="connsiteX1121" fmla="*/ 1415943 w 2967861"/>
                <a:gd name="connsiteY1121" fmla="*/ 1557196 h 2340761"/>
                <a:gd name="connsiteX1122" fmla="*/ 1425257 w 2967861"/>
                <a:gd name="connsiteY1122" fmla="*/ 1547572 h 2340761"/>
                <a:gd name="connsiteX1123" fmla="*/ 1434570 w 2967861"/>
                <a:gd name="connsiteY1123" fmla="*/ 1540122 h 2340761"/>
                <a:gd name="connsiteX1124" fmla="*/ 1451334 w 2967861"/>
                <a:gd name="connsiteY1124" fmla="*/ 1540122 h 2340761"/>
                <a:gd name="connsiteX1125" fmla="*/ 1463752 w 2967861"/>
                <a:gd name="connsiteY1125" fmla="*/ 1507214 h 2340761"/>
                <a:gd name="connsiteX1126" fmla="*/ 1470892 w 2967861"/>
                <a:gd name="connsiteY1126" fmla="*/ 1501937 h 2340761"/>
                <a:gd name="connsiteX1127" fmla="*/ 1478032 w 2967861"/>
                <a:gd name="connsiteY1127" fmla="*/ 1499764 h 2340761"/>
                <a:gd name="connsiteX1128" fmla="*/ 1485172 w 2967861"/>
                <a:gd name="connsiteY1128" fmla="*/ 1499764 h 2340761"/>
                <a:gd name="connsiteX1129" fmla="*/ 1488277 w 2967861"/>
                <a:gd name="connsiteY1129" fmla="*/ 1497591 h 2340761"/>
                <a:gd name="connsiteX1130" fmla="*/ 1493555 w 2967861"/>
                <a:gd name="connsiteY1130" fmla="*/ 1490140 h 2340761"/>
                <a:gd name="connsiteX1131" fmla="*/ 1497590 w 2967861"/>
                <a:gd name="connsiteY1131" fmla="*/ 1475239 h 2340761"/>
                <a:gd name="connsiteX1132" fmla="*/ 1512181 w 2967861"/>
                <a:gd name="connsiteY1132" fmla="*/ 1475239 h 2340761"/>
                <a:gd name="connsiteX1133" fmla="*/ 1526772 w 2967861"/>
                <a:gd name="connsiteY1133" fmla="*/ 1477412 h 2340761"/>
                <a:gd name="connsiteX1134" fmla="*/ 1543536 w 2967861"/>
                <a:gd name="connsiteY1134" fmla="*/ 1475239 h 2340761"/>
                <a:gd name="connsiteX1135" fmla="*/ 1544468 w 2967861"/>
                <a:gd name="connsiteY1135" fmla="*/ 1473065 h 2340761"/>
                <a:gd name="connsiteX1136" fmla="*/ 1546641 w 2967861"/>
                <a:gd name="connsiteY1136" fmla="*/ 1472134 h 2340761"/>
                <a:gd name="connsiteX1137" fmla="*/ 1548814 w 2967861"/>
                <a:gd name="connsiteY1137" fmla="*/ 1467788 h 2340761"/>
                <a:gd name="connsiteX1138" fmla="*/ 1550987 w 2967861"/>
                <a:gd name="connsiteY1138" fmla="*/ 1465615 h 2340761"/>
                <a:gd name="connsiteX1139" fmla="*/ 1554092 w 2967861"/>
                <a:gd name="connsiteY1139" fmla="*/ 1462510 h 2340761"/>
                <a:gd name="connsiteX1140" fmla="*/ 1565578 w 2967861"/>
                <a:gd name="connsiteY1140" fmla="*/ 1480516 h 2340761"/>
                <a:gd name="connsiteX1141" fmla="*/ 1573960 w 2967861"/>
                <a:gd name="connsiteY1141" fmla="*/ 1495418 h 2340761"/>
                <a:gd name="connsiteX1142" fmla="*/ 1585447 w 2967861"/>
                <a:gd name="connsiteY1142" fmla="*/ 1509077 h 2340761"/>
                <a:gd name="connsiteX1143" fmla="*/ 1592587 w 2967861"/>
                <a:gd name="connsiteY1143" fmla="*/ 1523979 h 2340761"/>
                <a:gd name="connsiteX1144" fmla="*/ 1597864 w 2967861"/>
                <a:gd name="connsiteY1144" fmla="*/ 1541984 h 2340761"/>
                <a:gd name="connsiteX1145" fmla="*/ 1597864 w 2967861"/>
                <a:gd name="connsiteY1145" fmla="*/ 1564337 h 2340761"/>
                <a:gd name="connsiteX1146" fmla="*/ 1600037 w 2967861"/>
                <a:gd name="connsiteY1146" fmla="*/ 1566509 h 2340761"/>
                <a:gd name="connsiteX1147" fmla="*/ 1600969 w 2967861"/>
                <a:gd name="connsiteY1147" fmla="*/ 1566509 h 2340761"/>
                <a:gd name="connsiteX1148" fmla="*/ 1600969 w 2967861"/>
                <a:gd name="connsiteY1148" fmla="*/ 1567441 h 2340761"/>
                <a:gd name="connsiteX1149" fmla="*/ 1603142 w 2967861"/>
                <a:gd name="connsiteY1149" fmla="*/ 1567441 h 2340761"/>
                <a:gd name="connsiteX1150" fmla="*/ 1610282 w 2967861"/>
                <a:gd name="connsiteY1150" fmla="*/ 1567441 h 2340761"/>
                <a:gd name="connsiteX1151" fmla="*/ 1617422 w 2967861"/>
                <a:gd name="connsiteY1151" fmla="*/ 1566509 h 2340761"/>
                <a:gd name="connsiteX1152" fmla="*/ 1621458 w 2967861"/>
                <a:gd name="connsiteY1152" fmla="*/ 1564337 h 2340761"/>
                <a:gd name="connsiteX1153" fmla="*/ 1626736 w 2967861"/>
                <a:gd name="connsiteY1153" fmla="*/ 1559990 h 2340761"/>
                <a:gd name="connsiteX1154" fmla="*/ 1629840 w 2967861"/>
                <a:gd name="connsiteY1154" fmla="*/ 1556886 h 2340761"/>
                <a:gd name="connsiteX1155" fmla="*/ 1641327 w 2967861"/>
                <a:gd name="connsiteY1155" fmla="*/ 1569614 h 2340761"/>
                <a:gd name="connsiteX1156" fmla="*/ 1648467 w 2967861"/>
                <a:gd name="connsiteY1156" fmla="*/ 1586688 h 2340761"/>
                <a:gd name="connsiteX1157" fmla="*/ 1650640 w 2967861"/>
                <a:gd name="connsiteY1157" fmla="*/ 1606867 h 2340761"/>
                <a:gd name="connsiteX1158" fmla="*/ 1650640 w 2967861"/>
                <a:gd name="connsiteY1158" fmla="*/ 1629220 h 2340761"/>
                <a:gd name="connsiteX1159" fmla="*/ 1650640 w 2967861"/>
                <a:gd name="connsiteY1159" fmla="*/ 1649399 h 2340761"/>
                <a:gd name="connsiteX1160" fmla="*/ 1650640 w 2967861"/>
                <a:gd name="connsiteY1160" fmla="*/ 1668336 h 2340761"/>
                <a:gd name="connsiteX1161" fmla="*/ 1653745 w 2967861"/>
                <a:gd name="connsiteY1161" fmla="*/ 1683237 h 2340761"/>
                <a:gd name="connsiteX1162" fmla="*/ 1653745 w 2967861"/>
                <a:gd name="connsiteY1162" fmla="*/ 1686342 h 2340761"/>
                <a:gd name="connsiteX1163" fmla="*/ 1663058 w 2967861"/>
                <a:gd name="connsiteY1163" fmla="*/ 1683237 h 2340761"/>
                <a:gd name="connsiteX1164" fmla="*/ 1663058 w 2967861"/>
                <a:gd name="connsiteY1164" fmla="*/ 1686342 h 2340761"/>
                <a:gd name="connsiteX1165" fmla="*/ 1672371 w 2967861"/>
                <a:gd name="connsiteY1165" fmla="*/ 1699070 h 2340761"/>
                <a:gd name="connsiteX1166" fmla="*/ 1677649 w 2967861"/>
                <a:gd name="connsiteY1166" fmla="*/ 1713971 h 2340761"/>
                <a:gd name="connsiteX1167" fmla="*/ 1682927 w 2967861"/>
                <a:gd name="connsiteY1167" fmla="*/ 1728873 h 2340761"/>
                <a:gd name="connsiteX1168" fmla="*/ 1686962 w 2967861"/>
                <a:gd name="connsiteY1168" fmla="*/ 1745947 h 2340761"/>
                <a:gd name="connsiteX1169" fmla="*/ 1693171 w 2967861"/>
                <a:gd name="connsiteY1169" fmla="*/ 1760849 h 2340761"/>
                <a:gd name="connsiteX1170" fmla="*/ 1702485 w 2967861"/>
                <a:gd name="connsiteY1170" fmla="*/ 1768299 h 2340761"/>
                <a:gd name="connsiteX1171" fmla="*/ 1704658 w 2967861"/>
                <a:gd name="connsiteY1171" fmla="*/ 1770472 h 2340761"/>
                <a:gd name="connsiteX1172" fmla="*/ 1715213 w 2967861"/>
                <a:gd name="connsiteY1172" fmla="*/ 1775750 h 2340761"/>
                <a:gd name="connsiteX1173" fmla="*/ 1726699 w 2967861"/>
                <a:gd name="connsiteY1173" fmla="*/ 1785374 h 2340761"/>
                <a:gd name="connsiteX1174" fmla="*/ 1737255 w 2967861"/>
                <a:gd name="connsiteY1174" fmla="*/ 1785374 h 2340761"/>
                <a:gd name="connsiteX1175" fmla="*/ 1736323 w 2967861"/>
                <a:gd name="connsiteY1175" fmla="*/ 1758986 h 2340761"/>
                <a:gd name="connsiteX1176" fmla="*/ 1729183 w 2967861"/>
                <a:gd name="connsiteY1176" fmla="*/ 1733529 h 2340761"/>
                <a:gd name="connsiteX1177" fmla="*/ 1717696 w 2967861"/>
                <a:gd name="connsiteY1177" fmla="*/ 1711177 h 2340761"/>
                <a:gd name="connsiteX1178" fmla="*/ 1703106 w 2967861"/>
                <a:gd name="connsiteY1178" fmla="*/ 1696276 h 2340761"/>
                <a:gd name="connsiteX1179" fmla="*/ 1700001 w 2967861"/>
                <a:gd name="connsiteY1179" fmla="*/ 1694103 h 2340761"/>
                <a:gd name="connsiteX1180" fmla="*/ 1695965 w 2967861"/>
                <a:gd name="connsiteY1180" fmla="*/ 1694103 h 2340761"/>
                <a:gd name="connsiteX1181" fmla="*/ 1692861 w 2967861"/>
                <a:gd name="connsiteY1181" fmla="*/ 1694103 h 2340761"/>
                <a:gd name="connsiteX1182" fmla="*/ 1688825 w 2967861"/>
                <a:gd name="connsiteY1182" fmla="*/ 1694103 h 2340761"/>
                <a:gd name="connsiteX1183" fmla="*/ 1687894 w 2967861"/>
                <a:gd name="connsiteY1183" fmla="*/ 1691930 h 2340761"/>
                <a:gd name="connsiteX1184" fmla="*/ 1681685 w 2967861"/>
                <a:gd name="connsiteY1184" fmla="*/ 1681374 h 2340761"/>
                <a:gd name="connsiteX1185" fmla="*/ 1680753 w 2967861"/>
                <a:gd name="connsiteY1185" fmla="*/ 1671751 h 2340761"/>
                <a:gd name="connsiteX1186" fmla="*/ 1676718 w 2967861"/>
                <a:gd name="connsiteY1186" fmla="*/ 1664300 h 2340761"/>
                <a:gd name="connsiteX1187" fmla="*/ 1667404 w 2967861"/>
                <a:gd name="connsiteY1187" fmla="*/ 1659022 h 2340761"/>
                <a:gd name="connsiteX1188" fmla="*/ 1676718 w 2967861"/>
                <a:gd name="connsiteY1188" fmla="*/ 1634808 h 2340761"/>
                <a:gd name="connsiteX1189" fmla="*/ 1683858 w 2967861"/>
                <a:gd name="connsiteY1189" fmla="*/ 1605315 h 2340761"/>
                <a:gd name="connsiteX1190" fmla="*/ 1700622 w 2967861"/>
                <a:gd name="connsiteY1190" fmla="*/ 1618975 h 2340761"/>
                <a:gd name="connsiteX1191" fmla="*/ 1716144 w 2967861"/>
                <a:gd name="connsiteY1191" fmla="*/ 1631703 h 2340761"/>
                <a:gd name="connsiteX1192" fmla="*/ 1730735 w 2967861"/>
                <a:gd name="connsiteY1192" fmla="*/ 1644431 h 2340761"/>
                <a:gd name="connsiteX1193" fmla="*/ 1742222 w 2967861"/>
                <a:gd name="connsiteY1193" fmla="*/ 1659333 h 2340761"/>
                <a:gd name="connsiteX1194" fmla="*/ 1747499 w 2967861"/>
                <a:gd name="connsiteY1194" fmla="*/ 1679512 h 2340761"/>
                <a:gd name="connsiteX1195" fmla="*/ 1754640 w 2967861"/>
                <a:gd name="connsiteY1195" fmla="*/ 1679512 h 2340761"/>
                <a:gd name="connsiteX1196" fmla="*/ 1815176 w 2967861"/>
                <a:gd name="connsiteY1196" fmla="*/ 1629841 h 2340761"/>
                <a:gd name="connsiteX1197" fmla="*/ 1813003 w 2967861"/>
                <a:gd name="connsiteY1197" fmla="*/ 1600348 h 2340761"/>
                <a:gd name="connsiteX1198" fmla="*/ 1807726 w 2967861"/>
                <a:gd name="connsiteY1198" fmla="*/ 1576133 h 2340761"/>
                <a:gd name="connsiteX1199" fmla="*/ 1796239 w 2967861"/>
                <a:gd name="connsiteY1199" fmla="*/ 1558128 h 2340761"/>
                <a:gd name="connsiteX1200" fmla="*/ 1783822 w 2967861"/>
                <a:gd name="connsiteY1200" fmla="*/ 1541053 h 2340761"/>
                <a:gd name="connsiteX1201" fmla="*/ 1767057 w 2967861"/>
                <a:gd name="connsiteY1201" fmla="*/ 1525220 h 2340761"/>
                <a:gd name="connsiteX1202" fmla="*/ 1769230 w 2967861"/>
                <a:gd name="connsiteY1202" fmla="*/ 1510319 h 2340761"/>
                <a:gd name="connsiteX1203" fmla="*/ 1774508 w 2967861"/>
                <a:gd name="connsiteY1203" fmla="*/ 1500695 h 2340761"/>
                <a:gd name="connsiteX1204" fmla="*/ 1780717 w 2967861"/>
                <a:gd name="connsiteY1204" fmla="*/ 1495418 h 2340761"/>
                <a:gd name="connsiteX1205" fmla="*/ 1787857 w 2967861"/>
                <a:gd name="connsiteY1205" fmla="*/ 1489209 h 2340761"/>
                <a:gd name="connsiteX1206" fmla="*/ 1794066 w 2967861"/>
                <a:gd name="connsiteY1206" fmla="*/ 1480827 h 2340761"/>
                <a:gd name="connsiteX1207" fmla="*/ 1800275 w 2967861"/>
                <a:gd name="connsiteY1207" fmla="*/ 1480827 h 2340761"/>
                <a:gd name="connsiteX1208" fmla="*/ 1805553 w 2967861"/>
                <a:gd name="connsiteY1208" fmla="*/ 1481758 h 2340761"/>
                <a:gd name="connsiteX1209" fmla="*/ 1807726 w 2967861"/>
                <a:gd name="connsiteY1209" fmla="*/ 1481758 h 2340761"/>
                <a:gd name="connsiteX1210" fmla="*/ 1810830 w 2967861"/>
                <a:gd name="connsiteY1210" fmla="*/ 1483931 h 2340761"/>
                <a:gd name="connsiteX1211" fmla="*/ 1813003 w 2967861"/>
                <a:gd name="connsiteY1211" fmla="*/ 1488277 h 2340761"/>
                <a:gd name="connsiteX1212" fmla="*/ 1816108 w 2967861"/>
                <a:gd name="connsiteY1212" fmla="*/ 1493555 h 2340761"/>
                <a:gd name="connsiteX1213" fmla="*/ 1818281 w 2967861"/>
                <a:gd name="connsiteY1213" fmla="*/ 1496659 h 2340761"/>
                <a:gd name="connsiteX1214" fmla="*/ 1816108 w 2967861"/>
                <a:gd name="connsiteY1214" fmla="*/ 1501006 h 2340761"/>
                <a:gd name="connsiteX1215" fmla="*/ 1815176 w 2967861"/>
                <a:gd name="connsiteY1215" fmla="*/ 1504110 h 2340761"/>
                <a:gd name="connsiteX1216" fmla="*/ 1811141 w 2967861"/>
                <a:gd name="connsiteY1216" fmla="*/ 1506283 h 2340761"/>
                <a:gd name="connsiteX1217" fmla="*/ 1808036 w 2967861"/>
                <a:gd name="connsiteY1217" fmla="*/ 1506283 h 2340761"/>
                <a:gd name="connsiteX1218" fmla="*/ 1804000 w 2967861"/>
                <a:gd name="connsiteY1218" fmla="*/ 1508456 h 2340761"/>
                <a:gd name="connsiteX1219" fmla="*/ 1804000 w 2967861"/>
                <a:gd name="connsiteY1219" fmla="*/ 1518080 h 2340761"/>
                <a:gd name="connsiteX1220" fmla="*/ 1804000 w 2967861"/>
                <a:gd name="connsiteY1220" fmla="*/ 1523358 h 2340761"/>
                <a:gd name="connsiteX1221" fmla="*/ 1806173 w 2967861"/>
                <a:gd name="connsiteY1221" fmla="*/ 1528635 h 2340761"/>
                <a:gd name="connsiteX1222" fmla="*/ 1808346 w 2967861"/>
                <a:gd name="connsiteY1222" fmla="*/ 1533913 h 2340761"/>
                <a:gd name="connsiteX1223" fmla="*/ 1811451 w 2967861"/>
                <a:gd name="connsiteY1223" fmla="*/ 1532981 h 2340761"/>
                <a:gd name="connsiteX1224" fmla="*/ 1813624 w 2967861"/>
                <a:gd name="connsiteY1224" fmla="*/ 1532981 h 2340761"/>
                <a:gd name="connsiteX1225" fmla="*/ 1815797 w 2967861"/>
                <a:gd name="connsiteY1225" fmla="*/ 1532981 h 2340761"/>
                <a:gd name="connsiteX1226" fmla="*/ 1816729 w 2967861"/>
                <a:gd name="connsiteY1226" fmla="*/ 1530808 h 2340761"/>
                <a:gd name="connsiteX1227" fmla="*/ 1818902 w 2967861"/>
                <a:gd name="connsiteY1227" fmla="*/ 1530808 h 2340761"/>
                <a:gd name="connsiteX1228" fmla="*/ 1826042 w 2967861"/>
                <a:gd name="connsiteY1228" fmla="*/ 1526462 h 2340761"/>
                <a:gd name="connsiteX1229" fmla="*/ 1830078 w 2967861"/>
                <a:gd name="connsiteY1229" fmla="*/ 1523358 h 2340761"/>
                <a:gd name="connsiteX1230" fmla="*/ 1831009 w 2967861"/>
                <a:gd name="connsiteY1230" fmla="*/ 1521184 h 2340761"/>
                <a:gd name="connsiteX1231" fmla="*/ 1835045 w 2967861"/>
                <a:gd name="connsiteY1231" fmla="*/ 1518080 h 2340761"/>
                <a:gd name="connsiteX1232" fmla="*/ 1838150 w 2967861"/>
                <a:gd name="connsiteY1232" fmla="*/ 1513734 h 2340761"/>
                <a:gd name="connsiteX1233" fmla="*/ 1837218 w 2967861"/>
                <a:gd name="connsiteY1233" fmla="*/ 1508456 h 2340761"/>
                <a:gd name="connsiteX1234" fmla="*/ 1837218 w 2967861"/>
                <a:gd name="connsiteY1234" fmla="*/ 1503179 h 2340761"/>
                <a:gd name="connsiteX1235" fmla="*/ 1835045 w 2967861"/>
                <a:gd name="connsiteY1235" fmla="*/ 1501006 h 2340761"/>
                <a:gd name="connsiteX1236" fmla="*/ 1835045 w 2967861"/>
                <a:gd name="connsiteY1236" fmla="*/ 1498832 h 2340761"/>
                <a:gd name="connsiteX1237" fmla="*/ 1835045 w 2967861"/>
                <a:gd name="connsiteY1237" fmla="*/ 1495728 h 2340761"/>
                <a:gd name="connsiteX1238" fmla="*/ 1835045 w 2967861"/>
                <a:gd name="connsiteY1238" fmla="*/ 1491382 h 2340761"/>
                <a:gd name="connsiteX1239" fmla="*/ 1835045 w 2967861"/>
                <a:gd name="connsiteY1239" fmla="*/ 1483931 h 2340761"/>
                <a:gd name="connsiteX1240" fmla="*/ 1862054 w 2967861"/>
                <a:gd name="connsiteY1240" fmla="*/ 1478653 h 2340761"/>
                <a:gd name="connsiteX1241" fmla="*/ 1891236 w 2967861"/>
                <a:gd name="connsiteY1241" fmla="*/ 1469030 h 2340761"/>
                <a:gd name="connsiteX1242" fmla="*/ 1916382 w 2967861"/>
                <a:gd name="connsiteY1242" fmla="*/ 1458474 h 2340761"/>
                <a:gd name="connsiteX1243" fmla="*/ 1940286 w 2967861"/>
                <a:gd name="connsiteY1243" fmla="*/ 1443573 h 2340761"/>
                <a:gd name="connsiteX1244" fmla="*/ 1958913 w 2967861"/>
                <a:gd name="connsiteY1244" fmla="*/ 1423394 h 2340761"/>
                <a:gd name="connsiteX1245" fmla="*/ 1967295 w 2967861"/>
                <a:gd name="connsiteY1245" fmla="*/ 1408493 h 2340761"/>
                <a:gd name="connsiteX1246" fmla="*/ 1974435 w 2967861"/>
                <a:gd name="connsiteY1246" fmla="*/ 1394833 h 2340761"/>
                <a:gd name="connsiteX1247" fmla="*/ 1981575 w 2967861"/>
                <a:gd name="connsiteY1247" fmla="*/ 1379932 h 2340761"/>
                <a:gd name="connsiteX1248" fmla="*/ 1993993 w 2967861"/>
                <a:gd name="connsiteY1248" fmla="*/ 1371550 h 2340761"/>
                <a:gd name="connsiteX1249" fmla="*/ 1993993 w 2967861"/>
                <a:gd name="connsiteY1249" fmla="*/ 1351992 h 2340761"/>
                <a:gd name="connsiteX1250" fmla="*/ 1993062 w 2967861"/>
                <a:gd name="connsiteY1250" fmla="*/ 1329639 h 2340761"/>
                <a:gd name="connsiteX1251" fmla="*/ 1989026 w 2967861"/>
                <a:gd name="connsiteY1251" fmla="*/ 1309460 h 2340761"/>
                <a:gd name="connsiteX1252" fmla="*/ 1981886 w 2967861"/>
                <a:gd name="connsiteY1252" fmla="*/ 1289281 h 2340761"/>
                <a:gd name="connsiteX1253" fmla="*/ 1973504 w 2967861"/>
                <a:gd name="connsiteY1253" fmla="*/ 1274380 h 2340761"/>
                <a:gd name="connsiteX1254" fmla="*/ 1958913 w 2967861"/>
                <a:gd name="connsiteY1254" fmla="*/ 1264756 h 2340761"/>
                <a:gd name="connsiteX1255" fmla="*/ 1964190 w 2967861"/>
                <a:gd name="connsiteY1255" fmla="*/ 1252028 h 2340761"/>
                <a:gd name="connsiteX1256" fmla="*/ 1969468 w 2967861"/>
                <a:gd name="connsiteY1256" fmla="*/ 1244577 h 2340761"/>
                <a:gd name="connsiteX1257" fmla="*/ 1976608 w 2967861"/>
                <a:gd name="connsiteY1257" fmla="*/ 1237127 h 2340761"/>
                <a:gd name="connsiteX1258" fmla="*/ 1983748 w 2967861"/>
                <a:gd name="connsiteY1258" fmla="*/ 1227503 h 2340761"/>
                <a:gd name="connsiteX1259" fmla="*/ 2003617 w 2967861"/>
                <a:gd name="connsiteY1259" fmla="*/ 1227503 h 2340761"/>
                <a:gd name="connsiteX1260" fmla="*/ 2003617 w 2967861"/>
                <a:gd name="connsiteY1260" fmla="*/ 1214774 h 2340761"/>
                <a:gd name="connsiteX1261" fmla="*/ 1998339 w 2967861"/>
                <a:gd name="connsiteY1261" fmla="*/ 1214774 h 2340761"/>
                <a:gd name="connsiteX1262" fmla="*/ 1987784 w 2967861"/>
                <a:gd name="connsiteY1262" fmla="*/ 1209497 h 2340761"/>
                <a:gd name="connsiteX1263" fmla="*/ 1978471 w 2967861"/>
                <a:gd name="connsiteY1263" fmla="*/ 1209497 h 2340761"/>
                <a:gd name="connsiteX1264" fmla="*/ 1969157 w 2967861"/>
                <a:gd name="connsiteY1264" fmla="*/ 1212601 h 2340761"/>
                <a:gd name="connsiteX1265" fmla="*/ 1958602 w 2967861"/>
                <a:gd name="connsiteY1265" fmla="*/ 1218810 h 2340761"/>
                <a:gd name="connsiteX1266" fmla="*/ 1954567 w 2967861"/>
                <a:gd name="connsiteY1266" fmla="*/ 1212601 h 2340761"/>
                <a:gd name="connsiteX1267" fmla="*/ 1951462 w 2967861"/>
                <a:gd name="connsiteY1267" fmla="*/ 1209497 h 2340761"/>
                <a:gd name="connsiteX1268" fmla="*/ 1947426 w 2967861"/>
                <a:gd name="connsiteY1268" fmla="*/ 1205151 h 2340761"/>
                <a:gd name="connsiteX1269" fmla="*/ 1942149 w 2967861"/>
                <a:gd name="connsiteY1269" fmla="*/ 1202046 h 2340761"/>
                <a:gd name="connsiteX1270" fmla="*/ 1935008 w 2967861"/>
                <a:gd name="connsiteY1270" fmla="*/ 1197700 h 2340761"/>
                <a:gd name="connsiteX1271" fmla="*/ 1942149 w 2967861"/>
                <a:gd name="connsiteY1271" fmla="*/ 1184972 h 2340761"/>
                <a:gd name="connsiteX1272" fmla="*/ 1954567 w 2967861"/>
                <a:gd name="connsiteY1272" fmla="*/ 1174416 h 2340761"/>
                <a:gd name="connsiteX1273" fmla="*/ 1966985 w 2967861"/>
                <a:gd name="connsiteY1273" fmla="*/ 1164793 h 2340761"/>
                <a:gd name="connsiteX1274" fmla="*/ 1978471 w 2967861"/>
                <a:gd name="connsiteY1274" fmla="*/ 1153306 h 2340761"/>
                <a:gd name="connsiteX1275" fmla="*/ 1983748 w 2967861"/>
                <a:gd name="connsiteY1275" fmla="*/ 1155479 h 2340761"/>
                <a:gd name="connsiteX1276" fmla="*/ 1987784 w 2967861"/>
                <a:gd name="connsiteY1276" fmla="*/ 1155479 h 2340761"/>
                <a:gd name="connsiteX1277" fmla="*/ 1990889 w 2967861"/>
                <a:gd name="connsiteY1277" fmla="*/ 1157652 h 2340761"/>
                <a:gd name="connsiteX1278" fmla="*/ 1993993 w 2967861"/>
                <a:gd name="connsiteY1278" fmla="*/ 1157652 h 2340761"/>
                <a:gd name="connsiteX1279" fmla="*/ 1990889 w 2967861"/>
                <a:gd name="connsiteY1279" fmla="*/ 1165103 h 2340761"/>
                <a:gd name="connsiteX1280" fmla="*/ 1988716 w 2967861"/>
                <a:gd name="connsiteY1280" fmla="*/ 1168208 h 2340761"/>
                <a:gd name="connsiteX1281" fmla="*/ 1987784 w 2967861"/>
                <a:gd name="connsiteY1281" fmla="*/ 1174416 h 2340761"/>
                <a:gd name="connsiteX1282" fmla="*/ 1985611 w 2967861"/>
                <a:gd name="connsiteY1282" fmla="*/ 1177521 h 2340761"/>
                <a:gd name="connsiteX1283" fmla="*/ 1983438 w 2967861"/>
                <a:gd name="connsiteY1283" fmla="*/ 1182799 h 2340761"/>
                <a:gd name="connsiteX1284" fmla="*/ 1983438 w 2967861"/>
                <a:gd name="connsiteY1284" fmla="*/ 1187145 h 2340761"/>
                <a:gd name="connsiteX1285" fmla="*/ 1995856 w 2967861"/>
                <a:gd name="connsiteY1285" fmla="*/ 1181867 h 2340761"/>
                <a:gd name="connsiteX1286" fmla="*/ 2010447 w 2967861"/>
                <a:gd name="connsiteY1286" fmla="*/ 1175658 h 2340761"/>
                <a:gd name="connsiteX1287" fmla="*/ 2022865 w 2967861"/>
                <a:gd name="connsiteY1287" fmla="*/ 1172554 h 2340761"/>
                <a:gd name="connsiteX1288" fmla="*/ 2034351 w 2967861"/>
                <a:gd name="connsiteY1288" fmla="*/ 1174727 h 2340761"/>
                <a:gd name="connsiteX1289" fmla="*/ 2043664 w 2967861"/>
                <a:gd name="connsiteY1289" fmla="*/ 1174727 h 2340761"/>
                <a:gd name="connsiteX1290" fmla="*/ 2039629 w 2967861"/>
                <a:gd name="connsiteY1290" fmla="*/ 1182178 h 2340761"/>
                <a:gd name="connsiteX1291" fmla="*/ 2037456 w 2967861"/>
                <a:gd name="connsiteY1291" fmla="*/ 1187455 h 2340761"/>
                <a:gd name="connsiteX1292" fmla="*/ 2034351 w 2967861"/>
                <a:gd name="connsiteY1292" fmla="*/ 1192733 h 2340761"/>
                <a:gd name="connsiteX1293" fmla="*/ 2030315 w 2967861"/>
                <a:gd name="connsiteY1293" fmla="*/ 1198010 h 2340761"/>
                <a:gd name="connsiteX1294" fmla="*/ 2034351 w 2967861"/>
                <a:gd name="connsiteY1294" fmla="*/ 1204219 h 2340761"/>
                <a:gd name="connsiteX1295" fmla="*/ 2037456 w 2967861"/>
                <a:gd name="connsiteY1295" fmla="*/ 1205151 h 2340761"/>
                <a:gd name="connsiteX1296" fmla="*/ 2039629 w 2967861"/>
                <a:gd name="connsiteY1296" fmla="*/ 1207324 h 2340761"/>
                <a:gd name="connsiteX1297" fmla="*/ 2041802 w 2967861"/>
                <a:gd name="connsiteY1297" fmla="*/ 1207324 h 2340761"/>
                <a:gd name="connsiteX1298" fmla="*/ 2044906 w 2967861"/>
                <a:gd name="connsiteY1298" fmla="*/ 1207324 h 2340761"/>
                <a:gd name="connsiteX1299" fmla="*/ 2048942 w 2967861"/>
                <a:gd name="connsiteY1299" fmla="*/ 1207324 h 2340761"/>
                <a:gd name="connsiteX1300" fmla="*/ 2054220 w 2967861"/>
                <a:gd name="connsiteY1300" fmla="*/ 1207324 h 2340761"/>
                <a:gd name="connsiteX1301" fmla="*/ 2054220 w 2967861"/>
                <a:gd name="connsiteY1301" fmla="*/ 1218810 h 2340761"/>
                <a:gd name="connsiteX1302" fmla="*/ 2052046 w 2967861"/>
                <a:gd name="connsiteY1302" fmla="*/ 1233712 h 2340761"/>
                <a:gd name="connsiteX1303" fmla="*/ 2052046 w 2967861"/>
                <a:gd name="connsiteY1303" fmla="*/ 1246440 h 2340761"/>
                <a:gd name="connsiteX1304" fmla="*/ 2054220 w 2967861"/>
                <a:gd name="connsiteY1304" fmla="*/ 1254822 h 2340761"/>
                <a:gd name="connsiteX1305" fmla="*/ 2054220 w 2967861"/>
                <a:gd name="connsiteY1305" fmla="*/ 1264446 h 2340761"/>
                <a:gd name="connsiteX1306" fmla="*/ 2078124 w 2967861"/>
                <a:gd name="connsiteY1306" fmla="*/ 1261341 h 2340761"/>
                <a:gd name="connsiteX1307" fmla="*/ 2092715 w 2967861"/>
                <a:gd name="connsiteY1307" fmla="*/ 1255132 h 2340761"/>
                <a:gd name="connsiteX1308" fmla="*/ 2099855 w 2967861"/>
                <a:gd name="connsiteY1308" fmla="*/ 1247682 h 2340761"/>
                <a:gd name="connsiteX1309" fmla="*/ 2102960 w 2967861"/>
                <a:gd name="connsiteY1309" fmla="*/ 1239300 h 2340761"/>
                <a:gd name="connsiteX1310" fmla="*/ 2100787 w 2967861"/>
                <a:gd name="connsiteY1310" fmla="*/ 1226571 h 2340761"/>
                <a:gd name="connsiteX1311" fmla="*/ 2097682 w 2967861"/>
                <a:gd name="connsiteY1311" fmla="*/ 1215085 h 2340761"/>
                <a:gd name="connsiteX1312" fmla="*/ 2090542 w 2967861"/>
                <a:gd name="connsiteY1312" fmla="*/ 1202357 h 2340761"/>
                <a:gd name="connsiteX1313" fmla="*/ 2085264 w 2967861"/>
                <a:gd name="connsiteY1313" fmla="*/ 1189628 h 2340761"/>
                <a:gd name="connsiteX1314" fmla="*/ 2078124 w 2967861"/>
                <a:gd name="connsiteY1314" fmla="*/ 1178142 h 2340761"/>
                <a:gd name="connsiteX1315" fmla="*/ 2074088 w 2967861"/>
                <a:gd name="connsiteY1315" fmla="*/ 1167587 h 2340761"/>
                <a:gd name="connsiteX1316" fmla="*/ 2078124 w 2967861"/>
                <a:gd name="connsiteY1316" fmla="*/ 1165414 h 2340761"/>
                <a:gd name="connsiteX1317" fmla="*/ 2081228 w 2967861"/>
                <a:gd name="connsiteY1317" fmla="*/ 1165414 h 2340761"/>
                <a:gd name="connsiteX1318" fmla="*/ 2083402 w 2967861"/>
                <a:gd name="connsiteY1318" fmla="*/ 1165414 h 2340761"/>
                <a:gd name="connsiteX1319" fmla="*/ 2085575 w 2967861"/>
                <a:gd name="connsiteY1319" fmla="*/ 1163241 h 2340761"/>
                <a:gd name="connsiteX1320" fmla="*/ 2087748 w 2967861"/>
                <a:gd name="connsiteY1320" fmla="*/ 1163241 h 2340761"/>
                <a:gd name="connsiteX1321" fmla="*/ 2098303 w 2967861"/>
                <a:gd name="connsiteY1321" fmla="*/ 1155790 h 2340761"/>
                <a:gd name="connsiteX1322" fmla="*/ 2105443 w 2967861"/>
                <a:gd name="connsiteY1322" fmla="*/ 1145235 h 2340761"/>
                <a:gd name="connsiteX1323" fmla="*/ 2110721 w 2967861"/>
                <a:gd name="connsiteY1323" fmla="*/ 1133748 h 2340761"/>
                <a:gd name="connsiteX1324" fmla="*/ 2117861 w 2967861"/>
                <a:gd name="connsiteY1324" fmla="*/ 1123193 h 2340761"/>
                <a:gd name="connsiteX1325" fmla="*/ 2127175 w 2967861"/>
                <a:gd name="connsiteY1325" fmla="*/ 1113569 h 2340761"/>
                <a:gd name="connsiteX1326" fmla="*/ 2137730 w 2967861"/>
                <a:gd name="connsiteY1326" fmla="*/ 1111396 h 2340761"/>
                <a:gd name="connsiteX1327" fmla="*/ 2149216 w 2967861"/>
                <a:gd name="connsiteY1327" fmla="*/ 1111396 h 2340761"/>
                <a:gd name="connsiteX1328" fmla="*/ 2161634 w 2967861"/>
                <a:gd name="connsiteY1328" fmla="*/ 1113569 h 2340761"/>
                <a:gd name="connsiteX1329" fmla="*/ 2174052 w 2967861"/>
                <a:gd name="connsiteY1329" fmla="*/ 1110465 h 2340761"/>
                <a:gd name="connsiteX1330" fmla="*/ 2178088 w 2967861"/>
                <a:gd name="connsiteY1330" fmla="*/ 1106118 h 2340761"/>
                <a:gd name="connsiteX1331" fmla="*/ 2185228 w 2967861"/>
                <a:gd name="connsiteY1331" fmla="*/ 1096495 h 2340761"/>
                <a:gd name="connsiteX1332" fmla="*/ 2195783 w 2967861"/>
                <a:gd name="connsiteY1332" fmla="*/ 1083766 h 2340761"/>
                <a:gd name="connsiteX1333" fmla="*/ 2208201 w 2967861"/>
                <a:gd name="connsiteY1333" fmla="*/ 1071038 h 2340761"/>
                <a:gd name="connsiteX1334" fmla="*/ 2219687 w 2967861"/>
                <a:gd name="connsiteY1334" fmla="*/ 1056137 h 2340761"/>
                <a:gd name="connsiteX1335" fmla="*/ 2230242 w 2967861"/>
                <a:gd name="connsiteY1335" fmla="*/ 1043408 h 2340761"/>
                <a:gd name="connsiteX1336" fmla="*/ 2239556 w 2967861"/>
                <a:gd name="connsiteY1336" fmla="*/ 1031922 h 2340761"/>
                <a:gd name="connsiteX1337" fmla="*/ 2243592 w 2967861"/>
                <a:gd name="connsiteY1337" fmla="*/ 1028817 h 2340761"/>
                <a:gd name="connsiteX1338" fmla="*/ 2250732 w 2967861"/>
                <a:gd name="connsiteY1338" fmla="*/ 1011743 h 2340761"/>
                <a:gd name="connsiteX1339" fmla="*/ 2256010 w 2967861"/>
                <a:gd name="connsiteY1339" fmla="*/ 999015 h 2340761"/>
                <a:gd name="connsiteX1340" fmla="*/ 2263150 w 2967861"/>
                <a:gd name="connsiteY1340" fmla="*/ 986286 h 2340761"/>
                <a:gd name="connsiteX1341" fmla="*/ 2273705 w 2967861"/>
                <a:gd name="connsiteY1341" fmla="*/ 974800 h 2340761"/>
                <a:gd name="connsiteX1342" fmla="*/ 2270600 w 2967861"/>
                <a:gd name="connsiteY1342" fmla="*/ 962072 h 2340761"/>
                <a:gd name="connsiteX1343" fmla="*/ 2266565 w 2967861"/>
                <a:gd name="connsiteY1343" fmla="*/ 952448 h 2340761"/>
                <a:gd name="connsiteX1344" fmla="*/ 2263460 w 2967861"/>
                <a:gd name="connsiteY1344" fmla="*/ 942824 h 2340761"/>
                <a:gd name="connsiteX1345" fmla="*/ 2263460 w 2967861"/>
                <a:gd name="connsiteY1345" fmla="*/ 932269 h 2340761"/>
                <a:gd name="connsiteX1346" fmla="*/ 2265633 w 2967861"/>
                <a:gd name="connsiteY1346" fmla="*/ 922645 h 2340761"/>
                <a:gd name="connsiteX1347" fmla="*/ 2270911 w 2967861"/>
                <a:gd name="connsiteY1347" fmla="*/ 917367 h 2340761"/>
                <a:gd name="connsiteX1348" fmla="*/ 2273084 w 2967861"/>
                <a:gd name="connsiteY1348" fmla="*/ 912090 h 2340761"/>
                <a:gd name="connsiteX1349" fmla="*/ 2270911 w 2967861"/>
                <a:gd name="connsiteY1349" fmla="*/ 902466 h 2340761"/>
                <a:gd name="connsiteX1350" fmla="*/ 2266875 w 2967861"/>
                <a:gd name="connsiteY1350" fmla="*/ 887565 h 2340761"/>
                <a:gd name="connsiteX1351" fmla="*/ 2263771 w 2967861"/>
                <a:gd name="connsiteY1351" fmla="*/ 877941 h 2340761"/>
                <a:gd name="connsiteX1352" fmla="*/ 2258493 w 2967861"/>
                <a:gd name="connsiteY1352" fmla="*/ 870490 h 2340761"/>
                <a:gd name="connsiteX1353" fmla="*/ 2251353 w 2967861"/>
                <a:gd name="connsiteY1353" fmla="*/ 862108 h 2340761"/>
                <a:gd name="connsiteX1354" fmla="*/ 2242039 w 2967861"/>
                <a:gd name="connsiteY1354" fmla="*/ 862108 h 2340761"/>
                <a:gd name="connsiteX1355" fmla="*/ 2236762 w 2967861"/>
                <a:gd name="connsiteY1355" fmla="*/ 862108 h 2340761"/>
                <a:gd name="connsiteX1356" fmla="*/ 2230553 w 2967861"/>
                <a:gd name="connsiteY1356" fmla="*/ 863039 h 2340761"/>
                <a:gd name="connsiteX1357" fmla="*/ 2227448 w 2967861"/>
                <a:gd name="connsiteY1357" fmla="*/ 865213 h 2340761"/>
                <a:gd name="connsiteX1358" fmla="*/ 2223413 w 2967861"/>
                <a:gd name="connsiteY1358" fmla="*/ 869559 h 2340761"/>
                <a:gd name="connsiteX1359" fmla="*/ 2216272 w 2967861"/>
                <a:gd name="connsiteY1359" fmla="*/ 867386 h 2340761"/>
                <a:gd name="connsiteX1360" fmla="*/ 2213168 w 2967861"/>
                <a:gd name="connsiteY1360" fmla="*/ 865213 h 2340761"/>
                <a:gd name="connsiteX1361" fmla="*/ 2209132 w 2967861"/>
                <a:gd name="connsiteY1361" fmla="*/ 862108 h 2340761"/>
                <a:gd name="connsiteX1362" fmla="*/ 2208201 w 2967861"/>
                <a:gd name="connsiteY1362" fmla="*/ 857762 h 2340761"/>
                <a:gd name="connsiteX1363" fmla="*/ 2206028 w 2967861"/>
                <a:gd name="connsiteY1363" fmla="*/ 854657 h 2340761"/>
                <a:gd name="connsiteX1364" fmla="*/ 2203854 w 2967861"/>
                <a:gd name="connsiteY1364" fmla="*/ 848448 h 2340761"/>
                <a:gd name="connsiteX1365" fmla="*/ 2188332 w 2967861"/>
                <a:gd name="connsiteY1365" fmla="*/ 848448 h 2340761"/>
                <a:gd name="connsiteX1366" fmla="*/ 2188332 w 2967861"/>
                <a:gd name="connsiteY1366" fmla="*/ 837893 h 2340761"/>
                <a:gd name="connsiteX1367" fmla="*/ 2200750 w 2967861"/>
                <a:gd name="connsiteY1367" fmla="*/ 828269 h 2340761"/>
                <a:gd name="connsiteX1368" fmla="*/ 2206028 w 2967861"/>
                <a:gd name="connsiteY1368" fmla="*/ 820819 h 2340761"/>
                <a:gd name="connsiteX1369" fmla="*/ 2211305 w 2967861"/>
                <a:gd name="connsiteY1369" fmla="*/ 812437 h 2340761"/>
                <a:gd name="connsiteX1370" fmla="*/ 2218446 w 2967861"/>
                <a:gd name="connsiteY1370" fmla="*/ 804986 h 2340761"/>
                <a:gd name="connsiteX1371" fmla="*/ 2247627 w 2967861"/>
                <a:gd name="connsiteY1371" fmla="*/ 795362 h 2340761"/>
                <a:gd name="connsiteX1372" fmla="*/ 2256941 w 2967861"/>
                <a:gd name="connsiteY1372" fmla="*/ 785738 h 2340761"/>
                <a:gd name="connsiteX1373" fmla="*/ 2264081 w 2967861"/>
                <a:gd name="connsiteY1373" fmla="*/ 773010 h 2340761"/>
                <a:gd name="connsiteX1374" fmla="*/ 2271221 w 2967861"/>
                <a:gd name="connsiteY1374" fmla="*/ 760282 h 2340761"/>
                <a:gd name="connsiteX1375" fmla="*/ 2278361 w 2967861"/>
                <a:gd name="connsiteY1375" fmla="*/ 746622 h 2340761"/>
                <a:gd name="connsiteX1376" fmla="*/ 2290779 w 2967861"/>
                <a:gd name="connsiteY1376" fmla="*/ 736067 h 2340761"/>
                <a:gd name="connsiteX1377" fmla="*/ 2305370 w 2967861"/>
                <a:gd name="connsiteY1377" fmla="*/ 726443 h 2340761"/>
                <a:gd name="connsiteX1378" fmla="*/ 2317788 w 2967861"/>
                <a:gd name="connsiteY1378" fmla="*/ 713715 h 2340761"/>
                <a:gd name="connsiteX1379" fmla="*/ 2354110 w 2967861"/>
                <a:gd name="connsiteY1379" fmla="*/ 718993 h 2340761"/>
                <a:gd name="connsiteX1380" fmla="*/ 2363424 w 2967861"/>
                <a:gd name="connsiteY1380" fmla="*/ 730479 h 2340761"/>
                <a:gd name="connsiteX1381" fmla="*/ 2375841 w 2967861"/>
                <a:gd name="connsiteY1381" fmla="*/ 732652 h 2340761"/>
                <a:gd name="connsiteX1382" fmla="*/ 2390432 w 2967861"/>
                <a:gd name="connsiteY1382" fmla="*/ 726443 h 2340761"/>
                <a:gd name="connsiteX1383" fmla="*/ 2407196 w 2967861"/>
                <a:gd name="connsiteY1383" fmla="*/ 723339 h 2340761"/>
                <a:gd name="connsiteX1384" fmla="*/ 2407196 w 2967861"/>
                <a:gd name="connsiteY1384" fmla="*/ 743518 h 2340761"/>
                <a:gd name="connsiteX1385" fmla="*/ 2422719 w 2967861"/>
                <a:gd name="connsiteY1385" fmla="*/ 743518 h 2340761"/>
                <a:gd name="connsiteX1386" fmla="*/ 2439483 w 2967861"/>
                <a:gd name="connsiteY1386" fmla="*/ 741345 h 2340761"/>
                <a:gd name="connsiteX1387" fmla="*/ 2451901 w 2967861"/>
                <a:gd name="connsiteY1387" fmla="*/ 739171 h 2340761"/>
                <a:gd name="connsiteX1388" fmla="*/ 2463387 w 2967861"/>
                <a:gd name="connsiteY1388" fmla="*/ 733894 h 2340761"/>
                <a:gd name="connsiteX1389" fmla="*/ 2463387 w 2967861"/>
                <a:gd name="connsiteY1389" fmla="*/ 730789 h 2340761"/>
                <a:gd name="connsiteX1390" fmla="*/ 2461214 w 2967861"/>
                <a:gd name="connsiteY1390" fmla="*/ 726443 h 2340761"/>
                <a:gd name="connsiteX1391" fmla="*/ 2459041 w 2967861"/>
                <a:gd name="connsiteY1391" fmla="*/ 721166 h 2340761"/>
                <a:gd name="connsiteX1392" fmla="*/ 2458110 w 2967861"/>
                <a:gd name="connsiteY1392" fmla="*/ 718061 h 2340761"/>
                <a:gd name="connsiteX1393" fmla="*/ 2458110 w 2967861"/>
                <a:gd name="connsiteY1393" fmla="*/ 713715 h 2340761"/>
                <a:gd name="connsiteX1394" fmla="*/ 2458110 w 2967861"/>
                <a:gd name="connsiteY1394" fmla="*/ 710610 h 2340761"/>
                <a:gd name="connsiteX1395" fmla="*/ 2463387 w 2967861"/>
                <a:gd name="connsiteY1395" fmla="*/ 700987 h 2340761"/>
                <a:gd name="connsiteX1396" fmla="*/ 2473942 w 2967861"/>
                <a:gd name="connsiteY1396" fmla="*/ 688258 h 2340761"/>
                <a:gd name="connsiteX1397" fmla="*/ 2485429 w 2967861"/>
                <a:gd name="connsiteY1397" fmla="*/ 674599 h 2340761"/>
                <a:gd name="connsiteX1398" fmla="*/ 2497847 w 2967861"/>
                <a:gd name="connsiteY1398" fmla="*/ 664044 h 2340761"/>
                <a:gd name="connsiteX1399" fmla="*/ 2507160 w 2967861"/>
                <a:gd name="connsiteY1399" fmla="*/ 658766 h 2340761"/>
                <a:gd name="connsiteX1400" fmla="*/ 2510265 w 2967861"/>
                <a:gd name="connsiteY1400" fmla="*/ 656593 h 2340761"/>
                <a:gd name="connsiteX1401" fmla="*/ 2515542 w 2967861"/>
                <a:gd name="connsiteY1401" fmla="*/ 658766 h 2340761"/>
                <a:gd name="connsiteX1402" fmla="*/ 2519578 w 2967861"/>
                <a:gd name="connsiteY1402" fmla="*/ 659697 h 2340761"/>
                <a:gd name="connsiteX1403" fmla="*/ 2524855 w 2967861"/>
                <a:gd name="connsiteY1403" fmla="*/ 661871 h 2340761"/>
                <a:gd name="connsiteX1404" fmla="*/ 2530133 w 2967861"/>
                <a:gd name="connsiteY1404" fmla="*/ 666217 h 2340761"/>
                <a:gd name="connsiteX1405" fmla="*/ 2530133 w 2967861"/>
                <a:gd name="connsiteY1405" fmla="*/ 669321 h 2340761"/>
                <a:gd name="connsiteX1406" fmla="*/ 2529202 w 2967861"/>
                <a:gd name="connsiteY1406" fmla="*/ 673667 h 2340761"/>
                <a:gd name="connsiteX1407" fmla="*/ 2529202 w 2967861"/>
                <a:gd name="connsiteY1407" fmla="*/ 674599 h 2340761"/>
                <a:gd name="connsiteX1408" fmla="*/ 2529202 w 2967861"/>
                <a:gd name="connsiteY1408" fmla="*/ 676772 h 2340761"/>
                <a:gd name="connsiteX1409" fmla="*/ 2527028 w 2967861"/>
                <a:gd name="connsiteY1409" fmla="*/ 678945 h 2340761"/>
                <a:gd name="connsiteX1410" fmla="*/ 2527028 w 2967861"/>
                <a:gd name="connsiteY1410" fmla="*/ 684223 h 2340761"/>
                <a:gd name="connsiteX1411" fmla="*/ 2529202 w 2967861"/>
                <a:gd name="connsiteY1411" fmla="*/ 688569 h 2340761"/>
                <a:gd name="connsiteX1412" fmla="*/ 2529202 w 2967861"/>
                <a:gd name="connsiteY1412" fmla="*/ 689500 h 2340761"/>
                <a:gd name="connsiteX1413" fmla="*/ 2530133 w 2967861"/>
                <a:gd name="connsiteY1413" fmla="*/ 695709 h 2340761"/>
                <a:gd name="connsiteX1414" fmla="*/ 2546897 w 2967861"/>
                <a:gd name="connsiteY1414" fmla="*/ 688258 h 2340761"/>
                <a:gd name="connsiteX1415" fmla="*/ 2559315 w 2967861"/>
                <a:gd name="connsiteY1415" fmla="*/ 678635 h 2340761"/>
                <a:gd name="connsiteX1416" fmla="*/ 2568628 w 2967861"/>
                <a:gd name="connsiteY1416" fmla="*/ 665906 h 2340761"/>
                <a:gd name="connsiteX1417" fmla="*/ 2577942 w 2967861"/>
                <a:gd name="connsiteY1417" fmla="*/ 651005 h 2340761"/>
                <a:gd name="connsiteX1418" fmla="*/ 2587255 w 2967861"/>
                <a:gd name="connsiteY1418" fmla="*/ 637345 h 2340761"/>
                <a:gd name="connsiteX1419" fmla="*/ 2588186 w 2967861"/>
                <a:gd name="connsiteY1419" fmla="*/ 636414 h 2340761"/>
                <a:gd name="connsiteX1420" fmla="*/ 2590359 w 2967861"/>
                <a:gd name="connsiteY1420" fmla="*/ 634241 h 2340761"/>
                <a:gd name="connsiteX1421" fmla="*/ 2593464 w 2967861"/>
                <a:gd name="connsiteY1421" fmla="*/ 632068 h 2340761"/>
                <a:gd name="connsiteX1422" fmla="*/ 2595637 w 2967861"/>
                <a:gd name="connsiteY1422" fmla="*/ 634241 h 2340761"/>
                <a:gd name="connsiteX1423" fmla="*/ 2595637 w 2967861"/>
                <a:gd name="connsiteY1423" fmla="*/ 636414 h 2340761"/>
                <a:gd name="connsiteX1424" fmla="*/ 2597810 w 2967861"/>
                <a:gd name="connsiteY1424" fmla="*/ 636414 h 2340761"/>
                <a:gd name="connsiteX1425" fmla="*/ 2597810 w 2967861"/>
                <a:gd name="connsiteY1425" fmla="*/ 637345 h 2340761"/>
                <a:gd name="connsiteX1426" fmla="*/ 2592533 w 2967861"/>
                <a:gd name="connsiteY1426" fmla="*/ 651005 h 2340761"/>
                <a:gd name="connsiteX1427" fmla="*/ 2588497 w 2967861"/>
                <a:gd name="connsiteY1427" fmla="*/ 665906 h 2340761"/>
                <a:gd name="connsiteX1428" fmla="*/ 2583219 w 2967861"/>
                <a:gd name="connsiteY1428" fmla="*/ 678635 h 2340761"/>
                <a:gd name="connsiteX1429" fmla="*/ 2570802 w 2967861"/>
                <a:gd name="connsiteY1429" fmla="*/ 688258 h 2340761"/>
                <a:gd name="connsiteX1430" fmla="*/ 2558384 w 2967861"/>
                <a:gd name="connsiteY1430" fmla="*/ 696640 h 2340761"/>
                <a:gd name="connsiteX1431" fmla="*/ 2546897 w 2967861"/>
                <a:gd name="connsiteY1431" fmla="*/ 706264 h 2340761"/>
                <a:gd name="connsiteX1432" fmla="*/ 2532306 w 2967861"/>
                <a:gd name="connsiteY1432" fmla="*/ 728616 h 2340761"/>
                <a:gd name="connsiteX1433" fmla="*/ 2517715 w 2967861"/>
                <a:gd name="connsiteY1433" fmla="*/ 750968 h 2340761"/>
                <a:gd name="connsiteX1434" fmla="*/ 2510575 w 2967861"/>
                <a:gd name="connsiteY1434" fmla="*/ 758419 h 2340761"/>
                <a:gd name="connsiteX1435" fmla="*/ 2500020 w 2967861"/>
                <a:gd name="connsiteY1435" fmla="*/ 761524 h 2340761"/>
                <a:gd name="connsiteX1436" fmla="*/ 2490706 w 2967861"/>
                <a:gd name="connsiteY1436" fmla="*/ 765870 h 2340761"/>
                <a:gd name="connsiteX1437" fmla="*/ 2483566 w 2967861"/>
                <a:gd name="connsiteY1437" fmla="*/ 771147 h 2340761"/>
                <a:gd name="connsiteX1438" fmla="*/ 2476426 w 2967861"/>
                <a:gd name="connsiteY1438" fmla="*/ 786049 h 2340761"/>
                <a:gd name="connsiteX1439" fmla="*/ 2478599 w 2967861"/>
                <a:gd name="connsiteY1439" fmla="*/ 798777 h 2340761"/>
                <a:gd name="connsiteX1440" fmla="*/ 2483877 w 2967861"/>
                <a:gd name="connsiteY1440" fmla="*/ 808401 h 2340761"/>
                <a:gd name="connsiteX1441" fmla="*/ 2480772 w 2967861"/>
                <a:gd name="connsiteY1441" fmla="*/ 815852 h 2340761"/>
                <a:gd name="connsiteX1442" fmla="*/ 2478599 w 2967861"/>
                <a:gd name="connsiteY1442" fmla="*/ 821129 h 2340761"/>
                <a:gd name="connsiteX1443" fmla="*/ 2473322 w 2967861"/>
                <a:gd name="connsiteY1443" fmla="*/ 825475 h 2340761"/>
                <a:gd name="connsiteX1444" fmla="*/ 2469286 w 2967861"/>
                <a:gd name="connsiteY1444" fmla="*/ 828580 h 2340761"/>
                <a:gd name="connsiteX1445" fmla="*/ 2464008 w 2967861"/>
                <a:gd name="connsiteY1445" fmla="*/ 832926 h 2340761"/>
                <a:gd name="connsiteX1446" fmla="*/ 2461835 w 2967861"/>
                <a:gd name="connsiteY1446" fmla="*/ 865833 h 2340761"/>
                <a:gd name="connsiteX1447" fmla="*/ 2464008 w 2967861"/>
                <a:gd name="connsiteY1447" fmla="*/ 893463 h 2340761"/>
                <a:gd name="connsiteX1448" fmla="*/ 2473322 w 2967861"/>
                <a:gd name="connsiteY1448" fmla="*/ 917678 h 2340761"/>
                <a:gd name="connsiteX1449" fmla="*/ 2487912 w 2967861"/>
                <a:gd name="connsiteY1449" fmla="*/ 937857 h 2340761"/>
                <a:gd name="connsiteX1450" fmla="*/ 2487912 w 2967861"/>
                <a:gd name="connsiteY1450" fmla="*/ 943134 h 2340761"/>
                <a:gd name="connsiteX1451" fmla="*/ 2494121 w 2967861"/>
                <a:gd name="connsiteY1451" fmla="*/ 943134 h 2340761"/>
                <a:gd name="connsiteX1452" fmla="*/ 2498157 w 2967861"/>
                <a:gd name="connsiteY1452" fmla="*/ 922955 h 2340761"/>
                <a:gd name="connsiteX1453" fmla="*/ 2510575 w 2967861"/>
                <a:gd name="connsiteY1453" fmla="*/ 922955 h 2340761"/>
                <a:gd name="connsiteX1454" fmla="*/ 2515852 w 2967861"/>
                <a:gd name="connsiteY1454" fmla="*/ 904950 h 2340761"/>
                <a:gd name="connsiteX1455" fmla="*/ 2522993 w 2967861"/>
                <a:gd name="connsiteY1455" fmla="*/ 890048 h 2340761"/>
                <a:gd name="connsiteX1456" fmla="*/ 2527028 w 2967861"/>
                <a:gd name="connsiteY1456" fmla="*/ 890048 h 2340761"/>
                <a:gd name="connsiteX1457" fmla="*/ 2529202 w 2967861"/>
                <a:gd name="connsiteY1457" fmla="*/ 890048 h 2340761"/>
                <a:gd name="connsiteX1458" fmla="*/ 2530133 w 2967861"/>
                <a:gd name="connsiteY1458" fmla="*/ 890048 h 2340761"/>
                <a:gd name="connsiteX1459" fmla="*/ 2534169 w 2967861"/>
                <a:gd name="connsiteY1459" fmla="*/ 890048 h 2340761"/>
                <a:gd name="connsiteX1460" fmla="*/ 2537273 w 2967861"/>
                <a:gd name="connsiteY1460" fmla="*/ 890048 h 2340761"/>
                <a:gd name="connsiteX1461" fmla="*/ 2539446 w 2967861"/>
                <a:gd name="connsiteY1461" fmla="*/ 875147 h 2340761"/>
                <a:gd name="connsiteX1462" fmla="*/ 2541620 w 2967861"/>
                <a:gd name="connsiteY1462" fmla="*/ 867696 h 2340761"/>
                <a:gd name="connsiteX1463" fmla="*/ 2546897 w 2967861"/>
                <a:gd name="connsiteY1463" fmla="*/ 860245 h 2340761"/>
                <a:gd name="connsiteX1464" fmla="*/ 2554037 w 2967861"/>
                <a:gd name="connsiteY1464" fmla="*/ 848759 h 2340761"/>
                <a:gd name="connsiteX1465" fmla="*/ 2566455 w 2967861"/>
                <a:gd name="connsiteY1465" fmla="*/ 848759 h 2340761"/>
                <a:gd name="connsiteX1466" fmla="*/ 2566455 w 2967861"/>
                <a:gd name="connsiteY1466" fmla="*/ 840377 h 2340761"/>
                <a:gd name="connsiteX1467" fmla="*/ 2566455 w 2967861"/>
                <a:gd name="connsiteY1467" fmla="*/ 832926 h 2340761"/>
                <a:gd name="connsiteX1468" fmla="*/ 2568628 w 2967861"/>
                <a:gd name="connsiteY1468" fmla="*/ 827649 h 2340761"/>
                <a:gd name="connsiteX1469" fmla="*/ 2570802 w 2967861"/>
                <a:gd name="connsiteY1469" fmla="*/ 821440 h 2340761"/>
                <a:gd name="connsiteX1470" fmla="*/ 2572975 w 2967861"/>
                <a:gd name="connsiteY1470" fmla="*/ 820508 h 2340761"/>
                <a:gd name="connsiteX1471" fmla="*/ 2573906 w 2967861"/>
                <a:gd name="connsiteY1471" fmla="*/ 818335 h 2340761"/>
                <a:gd name="connsiteX1472" fmla="*/ 2576079 w 2967861"/>
                <a:gd name="connsiteY1472" fmla="*/ 818335 h 2340761"/>
                <a:gd name="connsiteX1473" fmla="*/ 2578252 w 2967861"/>
                <a:gd name="connsiteY1473" fmla="*/ 818335 h 2340761"/>
                <a:gd name="connsiteX1474" fmla="*/ 2583530 w 2967861"/>
                <a:gd name="connsiteY1474" fmla="*/ 818335 h 2340761"/>
                <a:gd name="connsiteX1475" fmla="*/ 2580425 w 2967861"/>
                <a:gd name="connsiteY1475" fmla="*/ 794120 h 2340761"/>
                <a:gd name="connsiteX1476" fmla="*/ 2580425 w 2967861"/>
                <a:gd name="connsiteY1476" fmla="*/ 766491 h 2340761"/>
                <a:gd name="connsiteX1477" fmla="*/ 2581356 w 2967861"/>
                <a:gd name="connsiteY1477" fmla="*/ 742276 h 2340761"/>
                <a:gd name="connsiteX1478" fmla="*/ 2590670 w 2967861"/>
                <a:gd name="connsiteY1478" fmla="*/ 719924 h 2340761"/>
                <a:gd name="connsiteX1479" fmla="*/ 2595948 w 2967861"/>
                <a:gd name="connsiteY1479" fmla="*/ 718993 h 2340761"/>
                <a:gd name="connsiteX1480" fmla="*/ 2607434 w 2967861"/>
                <a:gd name="connsiteY1480" fmla="*/ 716819 h 2340761"/>
                <a:gd name="connsiteX1481" fmla="*/ 2619852 w 2967861"/>
                <a:gd name="connsiteY1481" fmla="*/ 716819 h 2340761"/>
                <a:gd name="connsiteX1482" fmla="*/ 2629165 w 2967861"/>
                <a:gd name="connsiteY1482" fmla="*/ 716819 h 2340761"/>
                <a:gd name="connsiteX1483" fmla="*/ 2634443 w 2967861"/>
                <a:gd name="connsiteY1483" fmla="*/ 714646 h 2340761"/>
                <a:gd name="connsiteX1484" fmla="*/ 2634443 w 2967861"/>
                <a:gd name="connsiteY1484" fmla="*/ 707196 h 2340761"/>
                <a:gd name="connsiteX1485" fmla="*/ 2639720 w 2967861"/>
                <a:gd name="connsiteY1485" fmla="*/ 704091 h 2340761"/>
                <a:gd name="connsiteX1486" fmla="*/ 2646861 w 2967861"/>
                <a:gd name="connsiteY1486" fmla="*/ 699745 h 2340761"/>
                <a:gd name="connsiteX1487" fmla="*/ 2656174 w 2967861"/>
                <a:gd name="connsiteY1487" fmla="*/ 697572 h 2340761"/>
                <a:gd name="connsiteX1488" fmla="*/ 2663314 w 2967861"/>
                <a:gd name="connsiteY1488" fmla="*/ 696640 h 2340761"/>
                <a:gd name="connsiteX1489" fmla="*/ 2666419 w 2967861"/>
                <a:gd name="connsiteY1489" fmla="*/ 701918 h 2340761"/>
                <a:gd name="connsiteX1490" fmla="*/ 2672628 w 2967861"/>
                <a:gd name="connsiteY1490" fmla="*/ 707196 h 2340761"/>
                <a:gd name="connsiteX1491" fmla="*/ 2677905 w 2967861"/>
                <a:gd name="connsiteY1491" fmla="*/ 711542 h 2340761"/>
                <a:gd name="connsiteX1492" fmla="*/ 2685045 w 2967861"/>
                <a:gd name="connsiteY1492" fmla="*/ 709369 h 2340761"/>
                <a:gd name="connsiteX1493" fmla="*/ 2692186 w 2967861"/>
                <a:gd name="connsiteY1493" fmla="*/ 705022 h 2340761"/>
                <a:gd name="connsiteX1494" fmla="*/ 2702741 w 2967861"/>
                <a:gd name="connsiteY1494" fmla="*/ 701918 h 2340761"/>
                <a:gd name="connsiteX1495" fmla="*/ 2717332 w 2967861"/>
                <a:gd name="connsiteY1495" fmla="*/ 699745 h 2340761"/>
                <a:gd name="connsiteX1496" fmla="*/ 2724472 w 2967861"/>
                <a:gd name="connsiteY1496" fmla="*/ 689190 h 2340761"/>
                <a:gd name="connsiteX1497" fmla="*/ 2728508 w 2967861"/>
                <a:gd name="connsiteY1497" fmla="*/ 677703 h 2340761"/>
                <a:gd name="connsiteX1498" fmla="*/ 2729439 w 2967861"/>
                <a:gd name="connsiteY1498" fmla="*/ 662802 h 2340761"/>
                <a:gd name="connsiteX1499" fmla="*/ 2744030 w 2967861"/>
                <a:gd name="connsiteY1499" fmla="*/ 657524 h 2340761"/>
                <a:gd name="connsiteX1500" fmla="*/ 2757690 w 2967861"/>
                <a:gd name="connsiteY1500" fmla="*/ 652247 h 2340761"/>
                <a:gd name="connsiteX1501" fmla="*/ 2768245 w 2967861"/>
                <a:gd name="connsiteY1501" fmla="*/ 644796 h 2340761"/>
                <a:gd name="connsiteX1502" fmla="*/ 2773522 w 2967861"/>
                <a:gd name="connsiteY1502" fmla="*/ 629895 h 2340761"/>
                <a:gd name="connsiteX1503" fmla="*/ 2782836 w 2967861"/>
                <a:gd name="connsiteY1503" fmla="*/ 632068 h 2340761"/>
                <a:gd name="connsiteX1504" fmla="*/ 2789976 w 2967861"/>
                <a:gd name="connsiteY1504" fmla="*/ 632999 h 2340761"/>
                <a:gd name="connsiteX1505" fmla="*/ 2795254 w 2967861"/>
                <a:gd name="connsiteY1505" fmla="*/ 637345 h 2340761"/>
                <a:gd name="connsiteX1506" fmla="*/ 2802394 w 2967861"/>
                <a:gd name="connsiteY1506" fmla="*/ 642623 h 2340761"/>
                <a:gd name="connsiteX1507" fmla="*/ 2807671 w 2967861"/>
                <a:gd name="connsiteY1507" fmla="*/ 640450 h 2340761"/>
                <a:gd name="connsiteX1508" fmla="*/ 2811707 w 2967861"/>
                <a:gd name="connsiteY1508" fmla="*/ 640450 h 2340761"/>
                <a:gd name="connsiteX1509" fmla="*/ 2813880 w 2967861"/>
                <a:gd name="connsiteY1509" fmla="*/ 638277 h 2340761"/>
                <a:gd name="connsiteX1510" fmla="*/ 2816985 w 2967861"/>
                <a:gd name="connsiteY1510" fmla="*/ 638277 h 2340761"/>
                <a:gd name="connsiteX1511" fmla="*/ 2811707 w 2967861"/>
                <a:gd name="connsiteY1511" fmla="*/ 612820 h 2340761"/>
                <a:gd name="connsiteX1512" fmla="*/ 2800221 w 2967861"/>
                <a:gd name="connsiteY1512" fmla="*/ 590468 h 2340761"/>
                <a:gd name="connsiteX1513" fmla="*/ 2789666 w 2967861"/>
                <a:gd name="connsiteY1513" fmla="*/ 577740 h 2340761"/>
                <a:gd name="connsiteX1514" fmla="*/ 2792770 w 2967861"/>
                <a:gd name="connsiteY1514" fmla="*/ 572462 h 2340761"/>
                <a:gd name="connsiteX1515" fmla="*/ 2794943 w 2967861"/>
                <a:gd name="connsiteY1515" fmla="*/ 570289 h 2340761"/>
                <a:gd name="connsiteX1516" fmla="*/ 2797116 w 2967861"/>
                <a:gd name="connsiteY1516" fmla="*/ 568116 h 2340761"/>
                <a:gd name="connsiteX1517" fmla="*/ 2799290 w 2967861"/>
                <a:gd name="connsiteY1517" fmla="*/ 568116 h 2340761"/>
                <a:gd name="connsiteX1518" fmla="*/ 2800221 w 2967861"/>
                <a:gd name="connsiteY1518" fmla="*/ 568116 h 2340761"/>
                <a:gd name="connsiteX1519" fmla="*/ 2802394 w 2967861"/>
                <a:gd name="connsiteY1519" fmla="*/ 570289 h 2340761"/>
                <a:gd name="connsiteX1520" fmla="*/ 2804567 w 2967861"/>
                <a:gd name="connsiteY1520" fmla="*/ 570289 h 2340761"/>
                <a:gd name="connsiteX1521" fmla="*/ 2806740 w 2967861"/>
                <a:gd name="connsiteY1521" fmla="*/ 570289 h 2340761"/>
                <a:gd name="connsiteX1522" fmla="*/ 2809845 w 2967861"/>
                <a:gd name="connsiteY1522" fmla="*/ 570289 h 2340761"/>
                <a:gd name="connsiteX1523" fmla="*/ 2813880 w 2967861"/>
                <a:gd name="connsiteY1523" fmla="*/ 568116 h 2340761"/>
                <a:gd name="connsiteX1524" fmla="*/ 2822263 w 2967861"/>
                <a:gd name="connsiteY1524" fmla="*/ 560665 h 2340761"/>
                <a:gd name="connsiteX1525" fmla="*/ 2826298 w 2967861"/>
                <a:gd name="connsiteY1525" fmla="*/ 547937 h 2340761"/>
                <a:gd name="connsiteX1526" fmla="*/ 2829403 w 2967861"/>
                <a:gd name="connsiteY1526" fmla="*/ 533036 h 2340761"/>
                <a:gd name="connsiteX1527" fmla="*/ 2829403 w 2967861"/>
                <a:gd name="connsiteY1527" fmla="*/ 520307 h 2340761"/>
                <a:gd name="connsiteX1528" fmla="*/ 2833439 w 2967861"/>
                <a:gd name="connsiteY1528" fmla="*/ 525585 h 2340761"/>
                <a:gd name="connsiteX1529" fmla="*/ 2838716 w 2967861"/>
                <a:gd name="connsiteY1529" fmla="*/ 533036 h 2340761"/>
                <a:gd name="connsiteX1530" fmla="*/ 2842752 w 2967861"/>
                <a:gd name="connsiteY1530" fmla="*/ 540486 h 2340761"/>
                <a:gd name="connsiteX1531" fmla="*/ 2845856 w 2967861"/>
                <a:gd name="connsiteY1531" fmla="*/ 538313 h 2340761"/>
                <a:gd name="connsiteX1532" fmla="*/ 2848029 w 2967861"/>
                <a:gd name="connsiteY1532" fmla="*/ 538313 h 2340761"/>
                <a:gd name="connsiteX1533" fmla="*/ 2850203 w 2967861"/>
                <a:gd name="connsiteY1533" fmla="*/ 538313 h 2340761"/>
                <a:gd name="connsiteX1534" fmla="*/ 2851134 w 2967861"/>
                <a:gd name="connsiteY1534" fmla="*/ 536140 h 2340761"/>
                <a:gd name="connsiteX1535" fmla="*/ 2853307 w 2967861"/>
                <a:gd name="connsiteY1535" fmla="*/ 536140 h 2340761"/>
                <a:gd name="connsiteX1536" fmla="*/ 2860447 w 2967861"/>
                <a:gd name="connsiteY1536" fmla="*/ 536140 h 2340761"/>
                <a:gd name="connsiteX1537" fmla="*/ 2864483 w 2967861"/>
                <a:gd name="connsiteY1537" fmla="*/ 538313 h 2340761"/>
                <a:gd name="connsiteX1538" fmla="*/ 2865414 w 2967861"/>
                <a:gd name="connsiteY1538" fmla="*/ 540486 h 2340761"/>
                <a:gd name="connsiteX1539" fmla="*/ 2869450 w 2967861"/>
                <a:gd name="connsiteY1539" fmla="*/ 542659 h 2340761"/>
                <a:gd name="connsiteX1540" fmla="*/ 2872555 w 2967861"/>
                <a:gd name="connsiteY1540" fmla="*/ 543591 h 2340761"/>
                <a:gd name="connsiteX1541" fmla="*/ 2872555 w 2967861"/>
                <a:gd name="connsiteY1541" fmla="*/ 557250 h 2340761"/>
                <a:gd name="connsiteX1542" fmla="*/ 2887146 w 2967861"/>
                <a:gd name="connsiteY1542" fmla="*/ 560355 h 2340761"/>
                <a:gd name="connsiteX1543" fmla="*/ 2898632 w 2967861"/>
                <a:gd name="connsiteY1543" fmla="*/ 565632 h 2340761"/>
                <a:gd name="connsiteX1544" fmla="*/ 2905772 w 2967861"/>
                <a:gd name="connsiteY1544" fmla="*/ 577119 h 2340761"/>
                <a:gd name="connsiteX1545" fmla="*/ 2912913 w 2967861"/>
                <a:gd name="connsiteY1545" fmla="*/ 577119 h 2340761"/>
                <a:gd name="connsiteX1546" fmla="*/ 2916017 w 2967861"/>
                <a:gd name="connsiteY1546" fmla="*/ 577119 h 2340761"/>
                <a:gd name="connsiteX1547" fmla="*/ 2920053 w 2967861"/>
                <a:gd name="connsiteY1547" fmla="*/ 577119 h 2340761"/>
                <a:gd name="connsiteX1548" fmla="*/ 2923158 w 2967861"/>
                <a:gd name="connsiteY1548" fmla="*/ 574946 h 2340761"/>
                <a:gd name="connsiteX1549" fmla="*/ 2925330 w 2967861"/>
                <a:gd name="connsiteY1549" fmla="*/ 572773 h 2340761"/>
                <a:gd name="connsiteX1550" fmla="*/ 2928435 w 2967861"/>
                <a:gd name="connsiteY1550" fmla="*/ 567495 h 2340761"/>
                <a:gd name="connsiteX1551" fmla="*/ 2930608 w 2967861"/>
                <a:gd name="connsiteY1551" fmla="*/ 564390 h 2340761"/>
                <a:gd name="connsiteX1552" fmla="*/ 2930608 w 2967861"/>
                <a:gd name="connsiteY1552" fmla="*/ 562217 h 2340761"/>
                <a:gd name="connsiteX1553" fmla="*/ 2928435 w 2967861"/>
                <a:gd name="connsiteY1553" fmla="*/ 557871 h 2340761"/>
                <a:gd name="connsiteX1554" fmla="*/ 2927503 w 2967861"/>
                <a:gd name="connsiteY1554" fmla="*/ 556940 h 2340761"/>
                <a:gd name="connsiteX1555" fmla="*/ 2925330 w 2967861"/>
                <a:gd name="connsiteY1555" fmla="*/ 554767 h 2340761"/>
                <a:gd name="connsiteX1556" fmla="*/ 2921295 w 2967861"/>
                <a:gd name="connsiteY1556" fmla="*/ 552594 h 2340761"/>
                <a:gd name="connsiteX1557" fmla="*/ 2923468 w 2967861"/>
                <a:gd name="connsiteY1557" fmla="*/ 547316 h 2340761"/>
                <a:gd name="connsiteX1558" fmla="*/ 2925641 w 2967861"/>
                <a:gd name="connsiteY1558" fmla="*/ 542038 h 2340761"/>
                <a:gd name="connsiteX1559" fmla="*/ 2927814 w 2967861"/>
                <a:gd name="connsiteY1559" fmla="*/ 539865 h 2340761"/>
                <a:gd name="connsiteX1560" fmla="*/ 2930919 w 2967861"/>
                <a:gd name="connsiteY1560" fmla="*/ 535519 h 2340761"/>
                <a:gd name="connsiteX1561" fmla="*/ 2933092 w 2967861"/>
                <a:gd name="connsiteY1561" fmla="*/ 532415 h 2340761"/>
                <a:gd name="connsiteX1562" fmla="*/ 2969414 w 2967861"/>
                <a:gd name="connsiteY1562" fmla="*/ 532415 h 2340761"/>
                <a:gd name="connsiteX1563" fmla="*/ 2965999 w 2967861"/>
                <a:gd name="connsiteY1563" fmla="*/ 516271 h 2340761"/>
                <a:gd name="connsiteX1564" fmla="*/ 758729 w 2967861"/>
                <a:gd name="connsiteY1564" fmla="*/ 1039993 h 2340761"/>
                <a:gd name="connsiteX1565" fmla="*/ 776425 w 2967861"/>
                <a:gd name="connsiteY1565" fmla="*/ 1034716 h 2340761"/>
                <a:gd name="connsiteX1566" fmla="*/ 791016 w 2967861"/>
                <a:gd name="connsiteY1566" fmla="*/ 1027265 h 2340761"/>
                <a:gd name="connsiteX1567" fmla="*/ 791016 w 2967861"/>
                <a:gd name="connsiteY1567" fmla="*/ 1030370 h 2340761"/>
                <a:gd name="connsiteX1568" fmla="*/ 791016 w 2967861"/>
                <a:gd name="connsiteY1568" fmla="*/ 1034716 h 2340761"/>
                <a:gd name="connsiteX1569" fmla="*/ 791016 w 2967861"/>
                <a:gd name="connsiteY1569" fmla="*/ 1039993 h 2340761"/>
                <a:gd name="connsiteX1570" fmla="*/ 788843 w 2967861"/>
                <a:gd name="connsiteY1570" fmla="*/ 1045271 h 2340761"/>
                <a:gd name="connsiteX1571" fmla="*/ 785738 w 2967861"/>
                <a:gd name="connsiteY1571" fmla="*/ 1050549 h 2340761"/>
                <a:gd name="connsiteX1572" fmla="*/ 785738 w 2967861"/>
                <a:gd name="connsiteY1572" fmla="*/ 1057999 h 2340761"/>
                <a:gd name="connsiteX1573" fmla="*/ 774252 w 2967861"/>
                <a:gd name="connsiteY1573" fmla="*/ 1057999 h 2340761"/>
                <a:gd name="connsiteX1574" fmla="*/ 765870 w 2967861"/>
                <a:gd name="connsiteY1574" fmla="*/ 1057068 h 2340761"/>
                <a:gd name="connsiteX1575" fmla="*/ 758729 w 2967861"/>
                <a:gd name="connsiteY1575" fmla="*/ 1054895 h 2340761"/>
                <a:gd name="connsiteX1576" fmla="*/ 758729 w 2967861"/>
                <a:gd name="connsiteY1576" fmla="*/ 1039993 h 2340761"/>
                <a:gd name="connsiteX1577" fmla="*/ 644175 w 2967861"/>
                <a:gd name="connsiteY1577" fmla="*/ 1152064 h 2340761"/>
                <a:gd name="connsiteX1578" fmla="*/ 645106 w 2967861"/>
                <a:gd name="connsiteY1578" fmla="*/ 1151133 h 2340761"/>
                <a:gd name="connsiteX1579" fmla="*/ 645106 w 2967861"/>
                <a:gd name="connsiteY1579" fmla="*/ 1148960 h 2340761"/>
                <a:gd name="connsiteX1580" fmla="*/ 647279 w 2967861"/>
                <a:gd name="connsiteY1580" fmla="*/ 1148960 h 2340761"/>
                <a:gd name="connsiteX1581" fmla="*/ 649453 w 2967861"/>
                <a:gd name="connsiteY1581" fmla="*/ 1146787 h 2340761"/>
                <a:gd name="connsiteX1582" fmla="*/ 651626 w 2967861"/>
                <a:gd name="connsiteY1582" fmla="*/ 1144614 h 2340761"/>
                <a:gd name="connsiteX1583" fmla="*/ 666217 w 2967861"/>
                <a:gd name="connsiteY1583" fmla="*/ 1144614 h 2340761"/>
                <a:gd name="connsiteX1584" fmla="*/ 662181 w 2967861"/>
                <a:gd name="connsiteY1584" fmla="*/ 1148960 h 2340761"/>
                <a:gd name="connsiteX1585" fmla="*/ 659076 w 2967861"/>
                <a:gd name="connsiteY1585" fmla="*/ 1151133 h 2340761"/>
                <a:gd name="connsiteX1586" fmla="*/ 655041 w 2967861"/>
                <a:gd name="connsiteY1586" fmla="*/ 1152064 h 2340761"/>
                <a:gd name="connsiteX1587" fmla="*/ 651936 w 2967861"/>
                <a:gd name="connsiteY1587" fmla="*/ 1154238 h 2340761"/>
                <a:gd name="connsiteX1588" fmla="*/ 645727 w 2967861"/>
                <a:gd name="connsiteY1588" fmla="*/ 1156411 h 2340761"/>
                <a:gd name="connsiteX1589" fmla="*/ 642623 w 2967861"/>
                <a:gd name="connsiteY1589" fmla="*/ 1156411 h 2340761"/>
                <a:gd name="connsiteX1590" fmla="*/ 644175 w 2967861"/>
                <a:gd name="connsiteY1590" fmla="*/ 1152064 h 2340761"/>
                <a:gd name="connsiteX1591" fmla="*/ 765870 w 2967861"/>
                <a:gd name="connsiteY1591" fmla="*/ 1265377 h 2340761"/>
                <a:gd name="connsiteX1592" fmla="*/ 759661 w 2967861"/>
                <a:gd name="connsiteY1592" fmla="*/ 1282452 h 2340761"/>
                <a:gd name="connsiteX1593" fmla="*/ 752520 w 2967861"/>
                <a:gd name="connsiteY1593" fmla="*/ 1300457 h 2340761"/>
                <a:gd name="connsiteX1594" fmla="*/ 751589 w 2967861"/>
                <a:gd name="connsiteY1594" fmla="*/ 1315359 h 2340761"/>
                <a:gd name="connsiteX1595" fmla="*/ 737930 w 2967861"/>
                <a:gd name="connsiteY1595" fmla="*/ 1319705 h 2340761"/>
                <a:gd name="connsiteX1596" fmla="*/ 725512 w 2967861"/>
                <a:gd name="connsiteY1596" fmla="*/ 1320636 h 2340761"/>
                <a:gd name="connsiteX1597" fmla="*/ 714957 w 2967861"/>
                <a:gd name="connsiteY1597" fmla="*/ 1315359 h 2340761"/>
                <a:gd name="connsiteX1598" fmla="*/ 701297 w 2967861"/>
                <a:gd name="connsiteY1598" fmla="*/ 1312254 h 2340761"/>
                <a:gd name="connsiteX1599" fmla="*/ 696019 w 2967861"/>
                <a:gd name="connsiteY1599" fmla="*/ 1312254 h 2340761"/>
                <a:gd name="connsiteX1600" fmla="*/ 692915 w 2967861"/>
                <a:gd name="connsiteY1600" fmla="*/ 1312254 h 2340761"/>
                <a:gd name="connsiteX1601" fmla="*/ 688879 w 2967861"/>
                <a:gd name="connsiteY1601" fmla="*/ 1313186 h 2340761"/>
                <a:gd name="connsiteX1602" fmla="*/ 685775 w 2967861"/>
                <a:gd name="connsiteY1602" fmla="*/ 1317532 h 2340761"/>
                <a:gd name="connsiteX1603" fmla="*/ 683602 w 2967861"/>
                <a:gd name="connsiteY1603" fmla="*/ 1319705 h 2340761"/>
                <a:gd name="connsiteX1604" fmla="*/ 681428 w 2967861"/>
                <a:gd name="connsiteY1604" fmla="*/ 1322810 h 2340761"/>
                <a:gd name="connsiteX1605" fmla="*/ 678324 w 2967861"/>
                <a:gd name="connsiteY1605" fmla="*/ 1324983 h 2340761"/>
                <a:gd name="connsiteX1606" fmla="*/ 673046 w 2967861"/>
                <a:gd name="connsiteY1606" fmla="*/ 1322810 h 2340761"/>
                <a:gd name="connsiteX1607" fmla="*/ 661560 w 2967861"/>
                <a:gd name="connsiteY1607" fmla="*/ 1320636 h 2340761"/>
                <a:gd name="connsiteX1608" fmla="*/ 646969 w 2967861"/>
                <a:gd name="connsiteY1608" fmla="*/ 1319705 h 2340761"/>
                <a:gd name="connsiteX1609" fmla="*/ 632378 w 2967861"/>
                <a:gd name="connsiteY1609" fmla="*/ 1315359 h 2340761"/>
                <a:gd name="connsiteX1610" fmla="*/ 617787 w 2967861"/>
                <a:gd name="connsiteY1610" fmla="*/ 1313186 h 2340761"/>
                <a:gd name="connsiteX1611" fmla="*/ 610647 w 2967861"/>
                <a:gd name="connsiteY1611" fmla="*/ 1312254 h 2340761"/>
                <a:gd name="connsiteX1612" fmla="*/ 596056 w 2967861"/>
                <a:gd name="connsiteY1612" fmla="*/ 1306046 h 2340761"/>
                <a:gd name="connsiteX1613" fmla="*/ 581465 w 2967861"/>
                <a:gd name="connsiteY1613" fmla="*/ 1298595 h 2340761"/>
                <a:gd name="connsiteX1614" fmla="*/ 566874 w 2967861"/>
                <a:gd name="connsiteY1614" fmla="*/ 1295490 h 2340761"/>
                <a:gd name="connsiteX1615" fmla="*/ 551352 w 2967861"/>
                <a:gd name="connsiteY1615" fmla="*/ 1298595 h 2340761"/>
                <a:gd name="connsiteX1616" fmla="*/ 539865 w 2967861"/>
                <a:gd name="connsiteY1616" fmla="*/ 1306046 h 2340761"/>
                <a:gd name="connsiteX1617" fmla="*/ 536761 w 2967861"/>
                <a:gd name="connsiteY1617" fmla="*/ 1315669 h 2340761"/>
                <a:gd name="connsiteX1618" fmla="*/ 532725 w 2967861"/>
                <a:gd name="connsiteY1618" fmla="*/ 1325293 h 2340761"/>
                <a:gd name="connsiteX1619" fmla="*/ 530552 w 2967861"/>
                <a:gd name="connsiteY1619" fmla="*/ 1335848 h 2340761"/>
                <a:gd name="connsiteX1620" fmla="*/ 523411 w 2967861"/>
                <a:gd name="connsiteY1620" fmla="*/ 1334917 h 2340761"/>
                <a:gd name="connsiteX1621" fmla="*/ 510994 w 2967861"/>
                <a:gd name="connsiteY1621" fmla="*/ 1330571 h 2340761"/>
                <a:gd name="connsiteX1622" fmla="*/ 496403 w 2967861"/>
                <a:gd name="connsiteY1622" fmla="*/ 1327466 h 2340761"/>
                <a:gd name="connsiteX1623" fmla="*/ 485848 w 2967861"/>
                <a:gd name="connsiteY1623" fmla="*/ 1323120 h 2340761"/>
                <a:gd name="connsiteX1624" fmla="*/ 478707 w 2967861"/>
                <a:gd name="connsiteY1624" fmla="*/ 1320016 h 2340761"/>
                <a:gd name="connsiteX1625" fmla="*/ 474671 w 2967861"/>
                <a:gd name="connsiteY1625" fmla="*/ 1305114 h 2340761"/>
                <a:gd name="connsiteX1626" fmla="*/ 460081 w 2967861"/>
                <a:gd name="connsiteY1626" fmla="*/ 1297664 h 2340761"/>
                <a:gd name="connsiteX1627" fmla="*/ 445490 w 2967861"/>
                <a:gd name="connsiteY1627" fmla="*/ 1295490 h 2340761"/>
                <a:gd name="connsiteX1628" fmla="*/ 430899 w 2967861"/>
                <a:gd name="connsiteY1628" fmla="*/ 1295490 h 2340761"/>
                <a:gd name="connsiteX1629" fmla="*/ 418481 w 2967861"/>
                <a:gd name="connsiteY1629" fmla="*/ 1291144 h 2340761"/>
                <a:gd name="connsiteX1630" fmla="*/ 415376 w 2967861"/>
                <a:gd name="connsiteY1630" fmla="*/ 1288040 h 2340761"/>
                <a:gd name="connsiteX1631" fmla="*/ 413203 w 2967861"/>
                <a:gd name="connsiteY1631" fmla="*/ 1285867 h 2340761"/>
                <a:gd name="connsiteX1632" fmla="*/ 409167 w 2967861"/>
                <a:gd name="connsiteY1632" fmla="*/ 1282762 h 2340761"/>
                <a:gd name="connsiteX1633" fmla="*/ 408236 w 2967861"/>
                <a:gd name="connsiteY1633" fmla="*/ 1278416 h 2340761"/>
                <a:gd name="connsiteX1634" fmla="*/ 402027 w 2967861"/>
                <a:gd name="connsiteY1634" fmla="*/ 1275311 h 2340761"/>
                <a:gd name="connsiteX1635" fmla="*/ 406063 w 2967861"/>
                <a:gd name="connsiteY1635" fmla="*/ 1256374 h 2340761"/>
                <a:gd name="connsiteX1636" fmla="*/ 409167 w 2967861"/>
                <a:gd name="connsiteY1636" fmla="*/ 1238368 h 2340761"/>
                <a:gd name="connsiteX1637" fmla="*/ 415376 w 2967861"/>
                <a:gd name="connsiteY1637" fmla="*/ 1221294 h 2340761"/>
                <a:gd name="connsiteX1638" fmla="*/ 410720 w 2967861"/>
                <a:gd name="connsiteY1638" fmla="*/ 1221294 h 2340761"/>
                <a:gd name="connsiteX1639" fmla="*/ 401406 w 2967861"/>
                <a:gd name="connsiteY1639" fmla="*/ 1219121 h 2340761"/>
                <a:gd name="connsiteX1640" fmla="*/ 381538 w 2967861"/>
                <a:gd name="connsiteY1640" fmla="*/ 1218189 h 2340761"/>
                <a:gd name="connsiteX1641" fmla="*/ 358565 w 2967861"/>
                <a:gd name="connsiteY1641" fmla="*/ 1218189 h 2340761"/>
                <a:gd name="connsiteX1642" fmla="*/ 330314 w 2967861"/>
                <a:gd name="connsiteY1642" fmla="*/ 1218189 h 2340761"/>
                <a:gd name="connsiteX1643" fmla="*/ 305168 w 2967861"/>
                <a:gd name="connsiteY1643" fmla="*/ 1219121 h 2340761"/>
                <a:gd name="connsiteX1644" fmla="*/ 281264 w 2967861"/>
                <a:gd name="connsiteY1644" fmla="*/ 1223467 h 2340761"/>
                <a:gd name="connsiteX1645" fmla="*/ 265742 w 2967861"/>
                <a:gd name="connsiteY1645" fmla="*/ 1226571 h 2340761"/>
                <a:gd name="connsiteX1646" fmla="*/ 254255 w 2967861"/>
                <a:gd name="connsiteY1646" fmla="*/ 1234022 h 2340761"/>
                <a:gd name="connsiteX1647" fmla="*/ 239664 w 2967861"/>
                <a:gd name="connsiteY1647" fmla="*/ 1243646 h 2340761"/>
                <a:gd name="connsiteX1648" fmla="*/ 225073 w 2967861"/>
                <a:gd name="connsiteY1648" fmla="*/ 1251097 h 2340761"/>
                <a:gd name="connsiteX1649" fmla="*/ 174160 w 2967861"/>
                <a:gd name="connsiteY1649" fmla="*/ 1243646 h 2340761"/>
                <a:gd name="connsiteX1650" fmla="*/ 174160 w 2967861"/>
                <a:gd name="connsiteY1650" fmla="*/ 1234022 h 2340761"/>
                <a:gd name="connsiteX1651" fmla="*/ 180369 w 2967861"/>
                <a:gd name="connsiteY1651" fmla="*/ 1233091 h 2340761"/>
                <a:gd name="connsiteX1652" fmla="*/ 183473 w 2967861"/>
                <a:gd name="connsiteY1652" fmla="*/ 1230918 h 2340761"/>
                <a:gd name="connsiteX1653" fmla="*/ 187509 w 2967861"/>
                <a:gd name="connsiteY1653" fmla="*/ 1228744 h 2340761"/>
                <a:gd name="connsiteX1654" fmla="*/ 190614 w 2967861"/>
                <a:gd name="connsiteY1654" fmla="*/ 1226571 h 2340761"/>
                <a:gd name="connsiteX1655" fmla="*/ 192787 w 2967861"/>
                <a:gd name="connsiteY1655" fmla="*/ 1226571 h 2340761"/>
                <a:gd name="connsiteX1656" fmla="*/ 195891 w 2967861"/>
                <a:gd name="connsiteY1656" fmla="*/ 1228744 h 2340761"/>
                <a:gd name="connsiteX1657" fmla="*/ 199927 w 2967861"/>
                <a:gd name="connsiteY1657" fmla="*/ 1230918 h 2340761"/>
                <a:gd name="connsiteX1658" fmla="*/ 205205 w 2967861"/>
                <a:gd name="connsiteY1658" fmla="*/ 1233091 h 2340761"/>
                <a:gd name="connsiteX1659" fmla="*/ 208309 w 2967861"/>
                <a:gd name="connsiteY1659" fmla="*/ 1233091 h 2340761"/>
                <a:gd name="connsiteX1660" fmla="*/ 214518 w 2967861"/>
                <a:gd name="connsiteY1660" fmla="*/ 1230918 h 2340761"/>
                <a:gd name="connsiteX1661" fmla="*/ 219796 w 2967861"/>
                <a:gd name="connsiteY1661" fmla="*/ 1225640 h 2340761"/>
                <a:gd name="connsiteX1662" fmla="*/ 222900 w 2967861"/>
                <a:gd name="connsiteY1662" fmla="*/ 1219431 h 2340761"/>
                <a:gd name="connsiteX1663" fmla="*/ 226936 w 2967861"/>
                <a:gd name="connsiteY1663" fmla="*/ 1216327 h 2340761"/>
                <a:gd name="connsiteX1664" fmla="*/ 232213 w 2967861"/>
                <a:gd name="connsiteY1664" fmla="*/ 1211980 h 2340761"/>
                <a:gd name="connsiteX1665" fmla="*/ 244631 w 2967861"/>
                <a:gd name="connsiteY1665" fmla="*/ 1211049 h 2340761"/>
                <a:gd name="connsiteX1666" fmla="*/ 244631 w 2967861"/>
                <a:gd name="connsiteY1666" fmla="*/ 1204840 h 2340761"/>
                <a:gd name="connsiteX1667" fmla="*/ 244631 w 2967861"/>
                <a:gd name="connsiteY1667" fmla="*/ 1202978 h 2340761"/>
                <a:gd name="connsiteX1668" fmla="*/ 244631 w 2967861"/>
                <a:gd name="connsiteY1668" fmla="*/ 1200804 h 2340761"/>
                <a:gd name="connsiteX1669" fmla="*/ 244631 w 2967861"/>
                <a:gd name="connsiteY1669" fmla="*/ 1196458 h 2340761"/>
                <a:gd name="connsiteX1670" fmla="*/ 248667 w 2967861"/>
                <a:gd name="connsiteY1670" fmla="*/ 1195527 h 2340761"/>
                <a:gd name="connsiteX1671" fmla="*/ 250840 w 2967861"/>
                <a:gd name="connsiteY1671" fmla="*/ 1193354 h 2340761"/>
                <a:gd name="connsiteX1672" fmla="*/ 251771 w 2967861"/>
                <a:gd name="connsiteY1672" fmla="*/ 1191181 h 2340761"/>
                <a:gd name="connsiteX1673" fmla="*/ 253945 w 2967861"/>
                <a:gd name="connsiteY1673" fmla="*/ 1191181 h 2340761"/>
                <a:gd name="connsiteX1674" fmla="*/ 256118 w 2967861"/>
                <a:gd name="connsiteY1674" fmla="*/ 1189007 h 2340761"/>
                <a:gd name="connsiteX1675" fmla="*/ 261395 w 2967861"/>
                <a:gd name="connsiteY1675" fmla="*/ 1189007 h 2340761"/>
                <a:gd name="connsiteX1676" fmla="*/ 259222 w 2967861"/>
                <a:gd name="connsiteY1676" fmla="*/ 1185903 h 2340761"/>
                <a:gd name="connsiteX1677" fmla="*/ 256118 w 2967861"/>
                <a:gd name="connsiteY1677" fmla="*/ 1181557 h 2340761"/>
                <a:gd name="connsiteX1678" fmla="*/ 253945 w 2967861"/>
                <a:gd name="connsiteY1678" fmla="*/ 1180625 h 2340761"/>
                <a:gd name="connsiteX1679" fmla="*/ 251771 w 2967861"/>
                <a:gd name="connsiteY1679" fmla="*/ 1178452 h 2340761"/>
                <a:gd name="connsiteX1680" fmla="*/ 251771 w 2967861"/>
                <a:gd name="connsiteY1680" fmla="*/ 1174106 h 2340761"/>
                <a:gd name="connsiteX1681" fmla="*/ 253945 w 2967861"/>
                <a:gd name="connsiteY1681" fmla="*/ 1173175 h 2340761"/>
                <a:gd name="connsiteX1682" fmla="*/ 257980 w 2967861"/>
                <a:gd name="connsiteY1682" fmla="*/ 1159515 h 2340761"/>
                <a:gd name="connsiteX1683" fmla="*/ 263258 w 2967861"/>
                <a:gd name="connsiteY1683" fmla="*/ 1148960 h 2340761"/>
                <a:gd name="connsiteX1684" fmla="*/ 270398 w 2967861"/>
                <a:gd name="connsiteY1684" fmla="*/ 1139336 h 2340761"/>
                <a:gd name="connsiteX1685" fmla="*/ 290267 w 2967861"/>
                <a:gd name="connsiteY1685" fmla="*/ 1139336 h 2340761"/>
                <a:gd name="connsiteX1686" fmla="*/ 295544 w 2967861"/>
                <a:gd name="connsiteY1686" fmla="*/ 1130954 h 2340761"/>
                <a:gd name="connsiteX1687" fmla="*/ 297717 w 2967861"/>
                <a:gd name="connsiteY1687" fmla="*/ 1119468 h 2340761"/>
                <a:gd name="connsiteX1688" fmla="*/ 300822 w 2967861"/>
                <a:gd name="connsiteY1688" fmla="*/ 1108912 h 2340761"/>
                <a:gd name="connsiteX1689" fmla="*/ 310135 w 2967861"/>
                <a:gd name="connsiteY1689" fmla="*/ 1101462 h 2340761"/>
                <a:gd name="connsiteX1690" fmla="*/ 314171 w 2967861"/>
                <a:gd name="connsiteY1690" fmla="*/ 1099289 h 2340761"/>
                <a:gd name="connsiteX1691" fmla="*/ 315102 w 2967861"/>
                <a:gd name="connsiteY1691" fmla="*/ 1099289 h 2340761"/>
                <a:gd name="connsiteX1692" fmla="*/ 319138 w 2967861"/>
                <a:gd name="connsiteY1692" fmla="*/ 1099289 h 2340761"/>
                <a:gd name="connsiteX1693" fmla="*/ 321311 w 2967861"/>
                <a:gd name="connsiteY1693" fmla="*/ 1101462 h 2340761"/>
                <a:gd name="connsiteX1694" fmla="*/ 322243 w 2967861"/>
                <a:gd name="connsiteY1694" fmla="*/ 1104566 h 2340761"/>
                <a:gd name="connsiteX1695" fmla="*/ 324416 w 2967861"/>
                <a:gd name="connsiteY1695" fmla="*/ 1108912 h 2340761"/>
                <a:gd name="connsiteX1696" fmla="*/ 344284 w 2967861"/>
                <a:gd name="connsiteY1696" fmla="*/ 1104566 h 2340761"/>
                <a:gd name="connsiteX1697" fmla="*/ 361048 w 2967861"/>
                <a:gd name="connsiteY1697" fmla="*/ 1094942 h 2340761"/>
                <a:gd name="connsiteX1698" fmla="*/ 373466 w 2967861"/>
                <a:gd name="connsiteY1698" fmla="*/ 1084387 h 2340761"/>
                <a:gd name="connsiteX1699" fmla="*/ 388057 w 2967861"/>
                <a:gd name="connsiteY1699" fmla="*/ 1089665 h 2340761"/>
                <a:gd name="connsiteX1700" fmla="*/ 399544 w 2967861"/>
                <a:gd name="connsiteY1700" fmla="*/ 1101151 h 2340761"/>
                <a:gd name="connsiteX1701" fmla="*/ 406684 w 2967861"/>
                <a:gd name="connsiteY1701" fmla="*/ 1113880 h 2340761"/>
                <a:gd name="connsiteX1702" fmla="*/ 415066 w 2967861"/>
                <a:gd name="connsiteY1702" fmla="*/ 1124435 h 2340761"/>
                <a:gd name="connsiteX1703" fmla="*/ 424379 w 2967861"/>
                <a:gd name="connsiteY1703" fmla="*/ 1135921 h 2340761"/>
                <a:gd name="connsiteX1704" fmla="*/ 453561 w 2967861"/>
                <a:gd name="connsiteY1704" fmla="*/ 1156100 h 2340761"/>
                <a:gd name="connsiteX1705" fmla="*/ 480570 w 2967861"/>
                <a:gd name="connsiteY1705" fmla="*/ 1176279 h 2340761"/>
                <a:gd name="connsiteX1706" fmla="*/ 480570 w 2967861"/>
                <a:gd name="connsiteY1706" fmla="*/ 1180625 h 2340761"/>
                <a:gd name="connsiteX1707" fmla="*/ 480570 w 2967861"/>
                <a:gd name="connsiteY1707" fmla="*/ 1183730 h 2340761"/>
                <a:gd name="connsiteX1708" fmla="*/ 479639 w 2967861"/>
                <a:gd name="connsiteY1708" fmla="*/ 1185903 h 2340761"/>
                <a:gd name="connsiteX1709" fmla="*/ 479639 w 2967861"/>
                <a:gd name="connsiteY1709" fmla="*/ 1188076 h 2340761"/>
                <a:gd name="connsiteX1710" fmla="*/ 477466 w 2967861"/>
                <a:gd name="connsiteY1710" fmla="*/ 1189007 h 2340761"/>
                <a:gd name="connsiteX1711" fmla="*/ 470325 w 2967861"/>
                <a:gd name="connsiteY1711" fmla="*/ 1196458 h 2340761"/>
                <a:gd name="connsiteX1712" fmla="*/ 458839 w 2967861"/>
                <a:gd name="connsiteY1712" fmla="*/ 1200804 h 2340761"/>
                <a:gd name="connsiteX1713" fmla="*/ 444248 w 2967861"/>
                <a:gd name="connsiteY1713" fmla="*/ 1202978 h 2340761"/>
                <a:gd name="connsiteX1714" fmla="*/ 429657 w 2967861"/>
                <a:gd name="connsiteY1714" fmla="*/ 1200804 h 2340761"/>
                <a:gd name="connsiteX1715" fmla="*/ 435866 w 2967861"/>
                <a:gd name="connsiteY1715" fmla="*/ 1213533 h 2340761"/>
                <a:gd name="connsiteX1716" fmla="*/ 444248 w 2967861"/>
                <a:gd name="connsiteY1716" fmla="*/ 1218810 h 2340761"/>
                <a:gd name="connsiteX1717" fmla="*/ 455734 w 2967861"/>
                <a:gd name="connsiteY1717" fmla="*/ 1223157 h 2340761"/>
                <a:gd name="connsiteX1718" fmla="*/ 465048 w 2967861"/>
                <a:gd name="connsiteY1718" fmla="*/ 1230607 h 2340761"/>
                <a:gd name="connsiteX1719" fmla="*/ 473430 w 2967861"/>
                <a:gd name="connsiteY1719" fmla="*/ 1230607 h 2340761"/>
                <a:gd name="connsiteX1720" fmla="*/ 473430 w 2967861"/>
                <a:gd name="connsiteY1720" fmla="*/ 1206082 h 2340761"/>
                <a:gd name="connsiteX1721" fmla="*/ 484916 w 2967861"/>
                <a:gd name="connsiteY1721" fmla="*/ 1206082 h 2340761"/>
                <a:gd name="connsiteX1722" fmla="*/ 488021 w 2967861"/>
                <a:gd name="connsiteY1722" fmla="*/ 1198631 h 2340761"/>
                <a:gd name="connsiteX1723" fmla="*/ 492057 w 2967861"/>
                <a:gd name="connsiteY1723" fmla="*/ 1193354 h 2340761"/>
                <a:gd name="connsiteX1724" fmla="*/ 495161 w 2967861"/>
                <a:gd name="connsiteY1724" fmla="*/ 1189007 h 2340761"/>
                <a:gd name="connsiteX1725" fmla="*/ 500439 w 2967861"/>
                <a:gd name="connsiteY1725" fmla="*/ 1185903 h 2340761"/>
                <a:gd name="connsiteX1726" fmla="*/ 499507 w 2967861"/>
                <a:gd name="connsiteY1726" fmla="*/ 1180625 h 2340761"/>
                <a:gd name="connsiteX1727" fmla="*/ 497334 w 2967861"/>
                <a:gd name="connsiteY1727" fmla="*/ 1176279 h 2340761"/>
                <a:gd name="connsiteX1728" fmla="*/ 497334 w 2967861"/>
                <a:gd name="connsiteY1728" fmla="*/ 1174106 h 2340761"/>
                <a:gd name="connsiteX1729" fmla="*/ 495161 w 2967861"/>
                <a:gd name="connsiteY1729" fmla="*/ 1171002 h 2340761"/>
                <a:gd name="connsiteX1730" fmla="*/ 494230 w 2967861"/>
                <a:gd name="connsiteY1730" fmla="*/ 1166655 h 2340761"/>
                <a:gd name="connsiteX1731" fmla="*/ 494230 w 2967861"/>
                <a:gd name="connsiteY1731" fmla="*/ 1161378 h 2340761"/>
                <a:gd name="connsiteX1732" fmla="*/ 499507 w 2967861"/>
                <a:gd name="connsiteY1732" fmla="*/ 1161378 h 2340761"/>
                <a:gd name="connsiteX1733" fmla="*/ 504785 w 2967861"/>
                <a:gd name="connsiteY1733" fmla="*/ 1163551 h 2340761"/>
                <a:gd name="connsiteX1734" fmla="*/ 507889 w 2967861"/>
                <a:gd name="connsiteY1734" fmla="*/ 1165724 h 2340761"/>
                <a:gd name="connsiteX1735" fmla="*/ 510062 w 2967861"/>
                <a:gd name="connsiteY1735" fmla="*/ 1165724 h 2340761"/>
                <a:gd name="connsiteX1736" fmla="*/ 514098 w 2967861"/>
                <a:gd name="connsiteY1736" fmla="*/ 1165724 h 2340761"/>
                <a:gd name="connsiteX1737" fmla="*/ 517203 w 2967861"/>
                <a:gd name="connsiteY1737" fmla="*/ 1165724 h 2340761"/>
                <a:gd name="connsiteX1738" fmla="*/ 521238 w 2967861"/>
                <a:gd name="connsiteY1738" fmla="*/ 1165724 h 2340761"/>
                <a:gd name="connsiteX1739" fmla="*/ 521238 w 2967861"/>
                <a:gd name="connsiteY1739" fmla="*/ 1161378 h 2340761"/>
                <a:gd name="connsiteX1740" fmla="*/ 509752 w 2967861"/>
                <a:gd name="connsiteY1740" fmla="*/ 1151754 h 2340761"/>
                <a:gd name="connsiteX1741" fmla="*/ 499197 w 2967861"/>
                <a:gd name="connsiteY1741" fmla="*/ 1144303 h 2340761"/>
                <a:gd name="connsiteX1742" fmla="*/ 484606 w 2967861"/>
                <a:gd name="connsiteY1742" fmla="*/ 1139026 h 2340761"/>
                <a:gd name="connsiteX1743" fmla="*/ 484606 w 2967861"/>
                <a:gd name="connsiteY1743" fmla="*/ 1128471 h 2340761"/>
                <a:gd name="connsiteX1744" fmla="*/ 470015 w 2967861"/>
                <a:gd name="connsiteY1744" fmla="*/ 1128471 h 2340761"/>
                <a:gd name="connsiteX1745" fmla="*/ 457597 w 2967861"/>
                <a:gd name="connsiteY1745" fmla="*/ 1109533 h 2340761"/>
                <a:gd name="connsiteX1746" fmla="*/ 443937 w 2967861"/>
                <a:gd name="connsiteY1746" fmla="*/ 1093701 h 2340761"/>
                <a:gd name="connsiteX1747" fmla="*/ 429346 w 2967861"/>
                <a:gd name="connsiteY1747" fmla="*/ 1078799 h 2340761"/>
                <a:gd name="connsiteX1748" fmla="*/ 429346 w 2967861"/>
                <a:gd name="connsiteY1748" fmla="*/ 1072590 h 2340761"/>
                <a:gd name="connsiteX1749" fmla="*/ 429346 w 2967861"/>
                <a:gd name="connsiteY1749" fmla="*/ 1069486 h 2340761"/>
                <a:gd name="connsiteX1750" fmla="*/ 429346 w 2967861"/>
                <a:gd name="connsiteY1750" fmla="*/ 1065140 h 2340761"/>
                <a:gd name="connsiteX1751" fmla="*/ 429346 w 2967861"/>
                <a:gd name="connsiteY1751" fmla="*/ 1064208 h 2340761"/>
                <a:gd name="connsiteX1752" fmla="*/ 433382 w 2967861"/>
                <a:gd name="connsiteY1752" fmla="*/ 1062035 h 2340761"/>
                <a:gd name="connsiteX1753" fmla="*/ 436487 w 2967861"/>
                <a:gd name="connsiteY1753" fmla="*/ 1057689 h 2340761"/>
                <a:gd name="connsiteX1754" fmla="*/ 438660 w 2967861"/>
                <a:gd name="connsiteY1754" fmla="*/ 1057689 h 2340761"/>
                <a:gd name="connsiteX1755" fmla="*/ 438660 w 2967861"/>
                <a:gd name="connsiteY1755" fmla="*/ 1056758 h 2340761"/>
                <a:gd name="connsiteX1756" fmla="*/ 440833 w 2967861"/>
                <a:gd name="connsiteY1756" fmla="*/ 1056758 h 2340761"/>
                <a:gd name="connsiteX1757" fmla="*/ 443006 w 2967861"/>
                <a:gd name="connsiteY1757" fmla="*/ 1056758 h 2340761"/>
                <a:gd name="connsiteX1758" fmla="*/ 443937 w 2967861"/>
                <a:gd name="connsiteY1758" fmla="*/ 1054584 h 2340761"/>
                <a:gd name="connsiteX1759" fmla="*/ 446111 w 2967861"/>
                <a:gd name="connsiteY1759" fmla="*/ 1057689 h 2340761"/>
                <a:gd name="connsiteX1760" fmla="*/ 448284 w 2967861"/>
                <a:gd name="connsiteY1760" fmla="*/ 1062035 h 2340761"/>
                <a:gd name="connsiteX1761" fmla="*/ 448284 w 2967861"/>
                <a:gd name="connsiteY1761" fmla="*/ 1065140 h 2340761"/>
                <a:gd name="connsiteX1762" fmla="*/ 450457 w 2967861"/>
                <a:gd name="connsiteY1762" fmla="*/ 1071349 h 2340761"/>
                <a:gd name="connsiteX1763" fmla="*/ 465048 w 2967861"/>
                <a:gd name="connsiteY1763" fmla="*/ 1067002 h 2340761"/>
                <a:gd name="connsiteX1764" fmla="*/ 472188 w 2967861"/>
                <a:gd name="connsiteY1764" fmla="*/ 1087181 h 2340761"/>
                <a:gd name="connsiteX1765" fmla="*/ 479328 w 2967861"/>
                <a:gd name="connsiteY1765" fmla="*/ 1098668 h 2340761"/>
                <a:gd name="connsiteX1766" fmla="*/ 487710 w 2967861"/>
                <a:gd name="connsiteY1766" fmla="*/ 1103945 h 2340761"/>
                <a:gd name="connsiteX1767" fmla="*/ 497024 w 2967861"/>
                <a:gd name="connsiteY1767" fmla="*/ 1106118 h 2340761"/>
                <a:gd name="connsiteX1768" fmla="*/ 507579 w 2967861"/>
                <a:gd name="connsiteY1768" fmla="*/ 1111396 h 2340761"/>
                <a:gd name="connsiteX1769" fmla="*/ 521238 w 2967861"/>
                <a:gd name="connsiteY1769" fmla="*/ 1121020 h 2340761"/>
                <a:gd name="connsiteX1770" fmla="*/ 526516 w 2967861"/>
                <a:gd name="connsiteY1770" fmla="*/ 1126297 h 2340761"/>
                <a:gd name="connsiteX1771" fmla="*/ 526516 w 2967861"/>
                <a:gd name="connsiteY1771" fmla="*/ 1133748 h 2340761"/>
                <a:gd name="connsiteX1772" fmla="*/ 524343 w 2967861"/>
                <a:gd name="connsiteY1772" fmla="*/ 1141199 h 2340761"/>
                <a:gd name="connsiteX1773" fmla="*/ 522170 w 2967861"/>
                <a:gd name="connsiteY1773" fmla="*/ 1150823 h 2340761"/>
                <a:gd name="connsiteX1774" fmla="*/ 524343 w 2967861"/>
                <a:gd name="connsiteY1774" fmla="*/ 1161378 h 2340761"/>
                <a:gd name="connsiteX1775" fmla="*/ 528379 w 2967861"/>
                <a:gd name="connsiteY1775" fmla="*/ 1165724 h 2340761"/>
                <a:gd name="connsiteX1776" fmla="*/ 531483 w 2967861"/>
                <a:gd name="connsiteY1776" fmla="*/ 1166655 h 2340761"/>
                <a:gd name="connsiteX1777" fmla="*/ 536761 w 2967861"/>
                <a:gd name="connsiteY1777" fmla="*/ 1171002 h 2340761"/>
                <a:gd name="connsiteX1778" fmla="*/ 540797 w 2967861"/>
                <a:gd name="connsiteY1778" fmla="*/ 1174106 h 2340761"/>
                <a:gd name="connsiteX1779" fmla="*/ 543901 w 2967861"/>
                <a:gd name="connsiteY1779" fmla="*/ 1176279 h 2340761"/>
                <a:gd name="connsiteX1780" fmla="*/ 560665 w 2967861"/>
                <a:gd name="connsiteY1780" fmla="*/ 1225951 h 2340761"/>
                <a:gd name="connsiteX1781" fmla="*/ 564701 w 2967861"/>
                <a:gd name="connsiteY1781" fmla="*/ 1225951 h 2340761"/>
                <a:gd name="connsiteX1782" fmla="*/ 565632 w 2967861"/>
                <a:gd name="connsiteY1782" fmla="*/ 1228124 h 2340761"/>
                <a:gd name="connsiteX1783" fmla="*/ 567805 w 2967861"/>
                <a:gd name="connsiteY1783" fmla="*/ 1228124 h 2340761"/>
                <a:gd name="connsiteX1784" fmla="*/ 569978 w 2967861"/>
                <a:gd name="connsiteY1784" fmla="*/ 1230297 h 2340761"/>
                <a:gd name="connsiteX1785" fmla="*/ 575256 w 2967861"/>
                <a:gd name="connsiteY1785" fmla="*/ 1228124 h 2340761"/>
                <a:gd name="connsiteX1786" fmla="*/ 580534 w 2967861"/>
                <a:gd name="connsiteY1786" fmla="*/ 1225951 h 2340761"/>
                <a:gd name="connsiteX1787" fmla="*/ 582707 w 2967861"/>
                <a:gd name="connsiteY1787" fmla="*/ 1225019 h 2340761"/>
                <a:gd name="connsiteX1788" fmla="*/ 584880 w 2967861"/>
                <a:gd name="connsiteY1788" fmla="*/ 1220673 h 2340761"/>
                <a:gd name="connsiteX1789" fmla="*/ 584880 w 2967861"/>
                <a:gd name="connsiteY1789" fmla="*/ 1218500 h 2340761"/>
                <a:gd name="connsiteX1790" fmla="*/ 587053 w 2967861"/>
                <a:gd name="connsiteY1790" fmla="*/ 1215395 h 2340761"/>
                <a:gd name="connsiteX1791" fmla="*/ 587984 w 2967861"/>
                <a:gd name="connsiteY1791" fmla="*/ 1211049 h 2340761"/>
                <a:gd name="connsiteX1792" fmla="*/ 592020 w 2967861"/>
                <a:gd name="connsiteY1792" fmla="*/ 1210118 h 2340761"/>
                <a:gd name="connsiteX1793" fmla="*/ 597298 w 2967861"/>
                <a:gd name="connsiteY1793" fmla="*/ 1205772 h 2340761"/>
                <a:gd name="connsiteX1794" fmla="*/ 594193 w 2967861"/>
                <a:gd name="connsiteY1794" fmla="*/ 1188697 h 2340761"/>
                <a:gd name="connsiteX1795" fmla="*/ 587053 w 2967861"/>
                <a:gd name="connsiteY1795" fmla="*/ 1172864 h 2340761"/>
                <a:gd name="connsiteX1796" fmla="*/ 577740 w 2967861"/>
                <a:gd name="connsiteY1796" fmla="*/ 1161378 h 2340761"/>
                <a:gd name="connsiteX1797" fmla="*/ 577740 w 2967861"/>
                <a:gd name="connsiteY1797" fmla="*/ 1156411 h 2340761"/>
                <a:gd name="connsiteX1798" fmla="*/ 580844 w 2967861"/>
                <a:gd name="connsiteY1798" fmla="*/ 1158584 h 2340761"/>
                <a:gd name="connsiteX1799" fmla="*/ 580844 w 2967861"/>
                <a:gd name="connsiteY1799" fmla="*/ 1159515 h 2340761"/>
                <a:gd name="connsiteX1800" fmla="*/ 583017 w 2967861"/>
                <a:gd name="connsiteY1800" fmla="*/ 1161688 h 2340761"/>
                <a:gd name="connsiteX1801" fmla="*/ 585190 w 2967861"/>
                <a:gd name="connsiteY1801" fmla="*/ 1166035 h 2340761"/>
                <a:gd name="connsiteX1802" fmla="*/ 592331 w 2967861"/>
                <a:gd name="connsiteY1802" fmla="*/ 1163861 h 2340761"/>
                <a:gd name="connsiteX1803" fmla="*/ 595435 w 2967861"/>
                <a:gd name="connsiteY1803" fmla="*/ 1163861 h 2340761"/>
                <a:gd name="connsiteX1804" fmla="*/ 597608 w 2967861"/>
                <a:gd name="connsiteY1804" fmla="*/ 1163861 h 2340761"/>
                <a:gd name="connsiteX1805" fmla="*/ 599781 w 2967861"/>
                <a:gd name="connsiteY1805" fmla="*/ 1161688 h 2340761"/>
                <a:gd name="connsiteX1806" fmla="*/ 599781 w 2967861"/>
                <a:gd name="connsiteY1806" fmla="*/ 1159515 h 2340761"/>
                <a:gd name="connsiteX1807" fmla="*/ 599781 w 2967861"/>
                <a:gd name="connsiteY1807" fmla="*/ 1158584 h 2340761"/>
                <a:gd name="connsiteX1808" fmla="*/ 597608 w 2967861"/>
                <a:gd name="connsiteY1808" fmla="*/ 1154238 h 2340761"/>
                <a:gd name="connsiteX1809" fmla="*/ 597608 w 2967861"/>
                <a:gd name="connsiteY1809" fmla="*/ 1148960 h 2340761"/>
                <a:gd name="connsiteX1810" fmla="*/ 600713 w 2967861"/>
                <a:gd name="connsiteY1810" fmla="*/ 1148960 h 2340761"/>
                <a:gd name="connsiteX1811" fmla="*/ 600713 w 2967861"/>
                <a:gd name="connsiteY1811" fmla="*/ 1144614 h 2340761"/>
                <a:gd name="connsiteX1812" fmla="*/ 604748 w 2967861"/>
                <a:gd name="connsiteY1812" fmla="*/ 1144614 h 2340761"/>
                <a:gd name="connsiteX1813" fmla="*/ 607853 w 2967861"/>
                <a:gd name="connsiteY1813" fmla="*/ 1144614 h 2340761"/>
                <a:gd name="connsiteX1814" fmla="*/ 610026 w 2967861"/>
                <a:gd name="connsiteY1814" fmla="*/ 1146787 h 2340761"/>
                <a:gd name="connsiteX1815" fmla="*/ 612199 w 2967861"/>
                <a:gd name="connsiteY1815" fmla="*/ 1146787 h 2340761"/>
                <a:gd name="connsiteX1816" fmla="*/ 614372 w 2967861"/>
                <a:gd name="connsiteY1816" fmla="*/ 1148960 h 2340761"/>
                <a:gd name="connsiteX1817" fmla="*/ 619650 w 2967861"/>
                <a:gd name="connsiteY1817" fmla="*/ 1151133 h 2340761"/>
                <a:gd name="connsiteX1818" fmla="*/ 622754 w 2967861"/>
                <a:gd name="connsiteY1818" fmla="*/ 1152064 h 2340761"/>
                <a:gd name="connsiteX1819" fmla="*/ 624927 w 2967861"/>
                <a:gd name="connsiteY1819" fmla="*/ 1154238 h 2340761"/>
                <a:gd name="connsiteX1820" fmla="*/ 627100 w 2967861"/>
                <a:gd name="connsiteY1820" fmla="*/ 1156411 h 2340761"/>
                <a:gd name="connsiteX1821" fmla="*/ 630205 w 2967861"/>
                <a:gd name="connsiteY1821" fmla="*/ 1158584 h 2340761"/>
                <a:gd name="connsiteX1822" fmla="*/ 634241 w 2967861"/>
                <a:gd name="connsiteY1822" fmla="*/ 1161688 h 2340761"/>
                <a:gd name="connsiteX1823" fmla="*/ 632068 w 2967861"/>
                <a:gd name="connsiteY1823" fmla="*/ 1166966 h 2340761"/>
                <a:gd name="connsiteX1824" fmla="*/ 629894 w 2967861"/>
                <a:gd name="connsiteY1824" fmla="*/ 1171312 h 2340761"/>
                <a:gd name="connsiteX1825" fmla="*/ 629894 w 2967861"/>
                <a:gd name="connsiteY1825" fmla="*/ 1174416 h 2340761"/>
                <a:gd name="connsiteX1826" fmla="*/ 629894 w 2967861"/>
                <a:gd name="connsiteY1826" fmla="*/ 1178763 h 2340761"/>
                <a:gd name="connsiteX1827" fmla="*/ 629894 w 2967861"/>
                <a:gd name="connsiteY1827" fmla="*/ 1181867 h 2340761"/>
                <a:gd name="connsiteX1828" fmla="*/ 629894 w 2967861"/>
                <a:gd name="connsiteY1828" fmla="*/ 1186213 h 2340761"/>
                <a:gd name="connsiteX1829" fmla="*/ 629894 w 2967861"/>
                <a:gd name="connsiteY1829" fmla="*/ 1189318 h 2340761"/>
                <a:gd name="connsiteX1830" fmla="*/ 636103 w 2967861"/>
                <a:gd name="connsiteY1830" fmla="*/ 1206392 h 2340761"/>
                <a:gd name="connsiteX1831" fmla="*/ 648521 w 2967861"/>
                <a:gd name="connsiteY1831" fmla="*/ 1223467 h 2340761"/>
                <a:gd name="connsiteX1832" fmla="*/ 665285 w 2967861"/>
                <a:gd name="connsiteY1832" fmla="*/ 1234022 h 2340761"/>
                <a:gd name="connsiteX1833" fmla="*/ 680808 w 2967861"/>
                <a:gd name="connsiteY1833" fmla="*/ 1238368 h 2340761"/>
                <a:gd name="connsiteX1834" fmla="*/ 684843 w 2967861"/>
                <a:gd name="connsiteY1834" fmla="*/ 1236195 h 2340761"/>
                <a:gd name="connsiteX1835" fmla="*/ 687948 w 2967861"/>
                <a:gd name="connsiteY1835" fmla="*/ 1233091 h 2340761"/>
                <a:gd name="connsiteX1836" fmla="*/ 690121 w 2967861"/>
                <a:gd name="connsiteY1836" fmla="*/ 1228744 h 2340761"/>
                <a:gd name="connsiteX1837" fmla="*/ 695399 w 2967861"/>
                <a:gd name="connsiteY1837" fmla="*/ 1226571 h 2340761"/>
                <a:gd name="connsiteX1838" fmla="*/ 699434 w 2967861"/>
                <a:gd name="connsiteY1838" fmla="*/ 1225640 h 2340761"/>
                <a:gd name="connsiteX1839" fmla="*/ 704712 w 2967861"/>
                <a:gd name="connsiteY1839" fmla="*/ 1226571 h 2340761"/>
                <a:gd name="connsiteX1840" fmla="*/ 714025 w 2967861"/>
                <a:gd name="connsiteY1840" fmla="*/ 1230918 h 2340761"/>
                <a:gd name="connsiteX1841" fmla="*/ 721165 w 2967861"/>
                <a:gd name="connsiteY1841" fmla="*/ 1234022 h 2340761"/>
                <a:gd name="connsiteX1842" fmla="*/ 728306 w 2967861"/>
                <a:gd name="connsiteY1842" fmla="*/ 1236195 h 2340761"/>
                <a:gd name="connsiteX1843" fmla="*/ 735446 w 2967861"/>
                <a:gd name="connsiteY1843" fmla="*/ 1234022 h 2340761"/>
                <a:gd name="connsiteX1844" fmla="*/ 743828 w 2967861"/>
                <a:gd name="connsiteY1844" fmla="*/ 1226571 h 2340761"/>
                <a:gd name="connsiteX1845" fmla="*/ 750968 w 2967861"/>
                <a:gd name="connsiteY1845" fmla="*/ 1226571 h 2340761"/>
                <a:gd name="connsiteX1846" fmla="*/ 755004 w 2967861"/>
                <a:gd name="connsiteY1846" fmla="*/ 1226571 h 2340761"/>
                <a:gd name="connsiteX1847" fmla="*/ 758109 w 2967861"/>
                <a:gd name="connsiteY1847" fmla="*/ 1226571 h 2340761"/>
                <a:gd name="connsiteX1848" fmla="*/ 760282 w 2967861"/>
                <a:gd name="connsiteY1848" fmla="*/ 1228744 h 2340761"/>
                <a:gd name="connsiteX1849" fmla="*/ 762455 w 2967861"/>
                <a:gd name="connsiteY1849" fmla="*/ 1230918 h 2340761"/>
                <a:gd name="connsiteX1850" fmla="*/ 762455 w 2967861"/>
                <a:gd name="connsiteY1850" fmla="*/ 1234022 h 2340761"/>
                <a:gd name="connsiteX1851" fmla="*/ 764628 w 2967861"/>
                <a:gd name="connsiteY1851" fmla="*/ 1238368 h 2340761"/>
                <a:gd name="connsiteX1852" fmla="*/ 767732 w 2967861"/>
                <a:gd name="connsiteY1852" fmla="*/ 1251097 h 2340761"/>
                <a:gd name="connsiteX1853" fmla="*/ 765870 w 2967861"/>
                <a:gd name="connsiteY1853" fmla="*/ 1265377 h 2340761"/>
                <a:gd name="connsiteX1854" fmla="*/ 845033 w 2967861"/>
                <a:gd name="connsiteY1854" fmla="*/ 1136232 h 2340761"/>
                <a:gd name="connsiteX1855" fmla="*/ 825165 w 2967861"/>
                <a:gd name="connsiteY1855" fmla="*/ 1141509 h 2340761"/>
                <a:gd name="connsiteX1856" fmla="*/ 803434 w 2967861"/>
                <a:gd name="connsiteY1856" fmla="*/ 1143682 h 2340761"/>
                <a:gd name="connsiteX1857" fmla="*/ 781702 w 2967861"/>
                <a:gd name="connsiteY1857" fmla="*/ 1139336 h 2340761"/>
                <a:gd name="connsiteX1858" fmla="*/ 773320 w 2967861"/>
                <a:gd name="connsiteY1858" fmla="*/ 1136232 h 2340761"/>
                <a:gd name="connsiteX1859" fmla="*/ 766180 w 2967861"/>
                <a:gd name="connsiteY1859" fmla="*/ 1130954 h 2340761"/>
                <a:gd name="connsiteX1860" fmla="*/ 756867 w 2967861"/>
                <a:gd name="connsiteY1860" fmla="*/ 1124745 h 2340761"/>
                <a:gd name="connsiteX1861" fmla="*/ 742276 w 2967861"/>
                <a:gd name="connsiteY1861" fmla="*/ 1124745 h 2340761"/>
                <a:gd name="connsiteX1862" fmla="*/ 727685 w 2967861"/>
                <a:gd name="connsiteY1862" fmla="*/ 1126918 h 2340761"/>
                <a:gd name="connsiteX1863" fmla="*/ 713094 w 2967861"/>
                <a:gd name="connsiteY1863" fmla="*/ 1134369 h 2340761"/>
                <a:gd name="connsiteX1864" fmla="*/ 700676 w 2967861"/>
                <a:gd name="connsiteY1864" fmla="*/ 1139647 h 2340761"/>
                <a:gd name="connsiteX1865" fmla="*/ 686085 w 2967861"/>
                <a:gd name="connsiteY1865" fmla="*/ 1141820 h 2340761"/>
                <a:gd name="connsiteX1866" fmla="*/ 671494 w 2967861"/>
                <a:gd name="connsiteY1866" fmla="*/ 1136542 h 2340761"/>
                <a:gd name="connsiteX1867" fmla="*/ 666217 w 2967861"/>
                <a:gd name="connsiteY1867" fmla="*/ 1134369 h 2340761"/>
                <a:gd name="connsiteX1868" fmla="*/ 662181 w 2967861"/>
                <a:gd name="connsiteY1868" fmla="*/ 1132196 h 2340761"/>
                <a:gd name="connsiteX1869" fmla="*/ 659076 w 2967861"/>
                <a:gd name="connsiteY1869" fmla="*/ 1131265 h 2340761"/>
                <a:gd name="connsiteX1870" fmla="*/ 656903 w 2967861"/>
                <a:gd name="connsiteY1870" fmla="*/ 1126918 h 2340761"/>
                <a:gd name="connsiteX1871" fmla="*/ 656903 w 2967861"/>
                <a:gd name="connsiteY1871" fmla="*/ 1123814 h 2340761"/>
                <a:gd name="connsiteX1872" fmla="*/ 654730 w 2967861"/>
                <a:gd name="connsiteY1872" fmla="*/ 1116363 h 2340761"/>
                <a:gd name="connsiteX1873" fmla="*/ 654730 w 2967861"/>
                <a:gd name="connsiteY1873" fmla="*/ 1110154 h 2340761"/>
                <a:gd name="connsiteX1874" fmla="*/ 658766 w 2967861"/>
                <a:gd name="connsiteY1874" fmla="*/ 1099599 h 2340761"/>
                <a:gd name="connsiteX1875" fmla="*/ 665906 w 2967861"/>
                <a:gd name="connsiteY1875" fmla="*/ 1086871 h 2340761"/>
                <a:gd name="connsiteX1876" fmla="*/ 674288 w 2967861"/>
                <a:gd name="connsiteY1876" fmla="*/ 1071969 h 2340761"/>
                <a:gd name="connsiteX1877" fmla="*/ 683602 w 2967861"/>
                <a:gd name="connsiteY1877" fmla="*/ 1057068 h 2340761"/>
                <a:gd name="connsiteX1878" fmla="*/ 690742 w 2967861"/>
                <a:gd name="connsiteY1878" fmla="*/ 1043408 h 2340761"/>
                <a:gd name="connsiteX1879" fmla="*/ 694778 w 2967861"/>
                <a:gd name="connsiteY1879" fmla="*/ 1035026 h 2340761"/>
                <a:gd name="connsiteX1880" fmla="*/ 703160 w 2967861"/>
                <a:gd name="connsiteY1880" fmla="*/ 1037199 h 2340761"/>
                <a:gd name="connsiteX1881" fmla="*/ 710300 w 2967861"/>
                <a:gd name="connsiteY1881" fmla="*/ 1040304 h 2340761"/>
                <a:gd name="connsiteX1882" fmla="*/ 715578 w 2967861"/>
                <a:gd name="connsiteY1882" fmla="*/ 1042477 h 2340761"/>
                <a:gd name="connsiteX1883" fmla="*/ 721786 w 2967861"/>
                <a:gd name="connsiteY1883" fmla="*/ 1047755 h 2340761"/>
                <a:gd name="connsiteX1884" fmla="*/ 724891 w 2967861"/>
                <a:gd name="connsiteY1884" fmla="*/ 1049928 h 2340761"/>
                <a:gd name="connsiteX1885" fmla="*/ 727064 w 2967861"/>
                <a:gd name="connsiteY1885" fmla="*/ 1049928 h 2340761"/>
                <a:gd name="connsiteX1886" fmla="*/ 729237 w 2967861"/>
                <a:gd name="connsiteY1886" fmla="*/ 1049928 h 2340761"/>
                <a:gd name="connsiteX1887" fmla="*/ 730168 w 2967861"/>
                <a:gd name="connsiteY1887" fmla="*/ 1050859 h 2340761"/>
                <a:gd name="connsiteX1888" fmla="*/ 717751 w 2967861"/>
                <a:gd name="connsiteY1888" fmla="*/ 1055205 h 2340761"/>
                <a:gd name="connsiteX1889" fmla="*/ 721786 w 2967861"/>
                <a:gd name="connsiteY1889" fmla="*/ 1064829 h 2340761"/>
                <a:gd name="connsiteX1890" fmla="*/ 728927 w 2967861"/>
                <a:gd name="connsiteY1890" fmla="*/ 1072280 h 2340761"/>
                <a:gd name="connsiteX1891" fmla="*/ 734204 w 2967861"/>
                <a:gd name="connsiteY1891" fmla="*/ 1079731 h 2340761"/>
                <a:gd name="connsiteX1892" fmla="*/ 743518 w 2967861"/>
                <a:gd name="connsiteY1892" fmla="*/ 1080662 h 2340761"/>
                <a:gd name="connsiteX1893" fmla="*/ 755935 w 2967861"/>
                <a:gd name="connsiteY1893" fmla="*/ 1075384 h 2340761"/>
                <a:gd name="connsiteX1894" fmla="*/ 765249 w 2967861"/>
                <a:gd name="connsiteY1894" fmla="*/ 1067934 h 2340761"/>
                <a:gd name="connsiteX1895" fmla="*/ 780771 w 2967861"/>
                <a:gd name="connsiteY1895" fmla="*/ 1073211 h 2340761"/>
                <a:gd name="connsiteX1896" fmla="*/ 800640 w 2967861"/>
                <a:gd name="connsiteY1896" fmla="*/ 1084698 h 2340761"/>
                <a:gd name="connsiteX1897" fmla="*/ 821439 w 2967861"/>
                <a:gd name="connsiteY1897" fmla="*/ 1097426 h 2340761"/>
                <a:gd name="connsiteX1898" fmla="*/ 836030 w 2967861"/>
                <a:gd name="connsiteY1898" fmla="*/ 1110154 h 2340761"/>
                <a:gd name="connsiteX1899" fmla="*/ 844413 w 2967861"/>
                <a:gd name="connsiteY1899" fmla="*/ 1125056 h 2340761"/>
                <a:gd name="connsiteX1900" fmla="*/ 850621 w 2967861"/>
                <a:gd name="connsiteY1900" fmla="*/ 1125056 h 2340761"/>
                <a:gd name="connsiteX1901" fmla="*/ 845033 w 2967861"/>
                <a:gd name="connsiteY1901" fmla="*/ 1136232 h 2340761"/>
                <a:gd name="connsiteX1902" fmla="*/ 1025402 w 2967861"/>
                <a:gd name="connsiteY1902" fmla="*/ 1146787 h 2340761"/>
                <a:gd name="connsiteX1903" fmla="*/ 1022298 w 2967861"/>
                <a:gd name="connsiteY1903" fmla="*/ 1146787 h 2340761"/>
                <a:gd name="connsiteX1904" fmla="*/ 1018262 w 2967861"/>
                <a:gd name="connsiteY1904" fmla="*/ 1146787 h 2340761"/>
                <a:gd name="connsiteX1905" fmla="*/ 1015157 w 2967861"/>
                <a:gd name="connsiteY1905" fmla="*/ 1146787 h 2340761"/>
                <a:gd name="connsiteX1906" fmla="*/ 1011122 w 2967861"/>
                <a:gd name="connsiteY1906" fmla="*/ 1144614 h 2340761"/>
                <a:gd name="connsiteX1907" fmla="*/ 1008949 w 2967861"/>
                <a:gd name="connsiteY1907" fmla="*/ 1161688 h 2340761"/>
                <a:gd name="connsiteX1908" fmla="*/ 1011122 w 2967861"/>
                <a:gd name="connsiteY1908" fmla="*/ 1173175 h 2340761"/>
                <a:gd name="connsiteX1909" fmla="*/ 1016399 w 2967861"/>
                <a:gd name="connsiteY1909" fmla="*/ 1183730 h 2340761"/>
                <a:gd name="connsiteX1910" fmla="*/ 1020435 w 2967861"/>
                <a:gd name="connsiteY1910" fmla="*/ 1196458 h 2340761"/>
                <a:gd name="connsiteX1911" fmla="*/ 1022608 w 2967861"/>
                <a:gd name="connsiteY1911" fmla="*/ 1217569 h 2340761"/>
                <a:gd name="connsiteX1912" fmla="*/ 995600 w 2967861"/>
                <a:gd name="connsiteY1912" fmla="*/ 1218500 h 2340761"/>
                <a:gd name="connsiteX1913" fmla="*/ 976973 w 2967861"/>
                <a:gd name="connsiteY1913" fmla="*/ 1215395 h 2340761"/>
                <a:gd name="connsiteX1914" fmla="*/ 966418 w 2967861"/>
                <a:gd name="connsiteY1914" fmla="*/ 1205772 h 2340761"/>
                <a:gd name="connsiteX1915" fmla="*/ 962382 w 2967861"/>
                <a:gd name="connsiteY1915" fmla="*/ 1188697 h 2340761"/>
                <a:gd name="connsiteX1916" fmla="*/ 962382 w 2967861"/>
                <a:gd name="connsiteY1916" fmla="*/ 1165414 h 2340761"/>
                <a:gd name="connsiteX1917" fmla="*/ 974800 w 2967861"/>
                <a:gd name="connsiteY1917" fmla="*/ 1165414 h 2340761"/>
                <a:gd name="connsiteX1918" fmla="*/ 967660 w 2967861"/>
                <a:gd name="connsiteY1918" fmla="*/ 1151754 h 2340761"/>
                <a:gd name="connsiteX1919" fmla="*/ 955242 w 2967861"/>
                <a:gd name="connsiteY1919" fmla="*/ 1138094 h 2340761"/>
                <a:gd name="connsiteX1920" fmla="*/ 944686 w 2967861"/>
                <a:gd name="connsiteY1920" fmla="*/ 1121020 h 2340761"/>
                <a:gd name="connsiteX1921" fmla="*/ 933200 w 2967861"/>
                <a:gd name="connsiteY1921" fmla="*/ 1103945 h 2340761"/>
                <a:gd name="connsiteX1922" fmla="*/ 927922 w 2967861"/>
                <a:gd name="connsiteY1922" fmla="*/ 1086871 h 2340761"/>
                <a:gd name="connsiteX1923" fmla="*/ 931027 w 2967861"/>
                <a:gd name="connsiteY1923" fmla="*/ 1071038 h 2340761"/>
                <a:gd name="connsiteX1924" fmla="*/ 938167 w 2967861"/>
                <a:gd name="connsiteY1924" fmla="*/ 1059552 h 2340761"/>
                <a:gd name="connsiteX1925" fmla="*/ 949653 w 2967861"/>
                <a:gd name="connsiteY1925" fmla="*/ 1049928 h 2340761"/>
                <a:gd name="connsiteX1926" fmla="*/ 962071 w 2967861"/>
                <a:gd name="connsiteY1926" fmla="*/ 1044650 h 2340761"/>
                <a:gd name="connsiteX1927" fmla="*/ 974489 w 2967861"/>
                <a:gd name="connsiteY1927" fmla="*/ 1039373 h 2340761"/>
                <a:gd name="connsiteX1928" fmla="*/ 985976 w 2967861"/>
                <a:gd name="connsiteY1928" fmla="*/ 1029749 h 2340761"/>
                <a:gd name="connsiteX1929" fmla="*/ 995289 w 2967861"/>
                <a:gd name="connsiteY1929" fmla="*/ 1029749 h 2340761"/>
                <a:gd name="connsiteX1930" fmla="*/ 1000567 w 2967861"/>
                <a:gd name="connsiteY1930" fmla="*/ 1031922 h 2340761"/>
                <a:gd name="connsiteX1931" fmla="*/ 1005844 w 2967861"/>
                <a:gd name="connsiteY1931" fmla="*/ 1031922 h 2340761"/>
                <a:gd name="connsiteX1932" fmla="*/ 1011122 w 2967861"/>
                <a:gd name="connsiteY1932" fmla="*/ 1034095 h 2340761"/>
                <a:gd name="connsiteX1933" fmla="*/ 1008017 w 2967861"/>
                <a:gd name="connsiteY1933" fmla="*/ 1049928 h 2340761"/>
                <a:gd name="connsiteX1934" fmla="*/ 1000877 w 2967861"/>
                <a:gd name="connsiteY1934" fmla="*/ 1063587 h 2340761"/>
                <a:gd name="connsiteX1935" fmla="*/ 986286 w 2967861"/>
                <a:gd name="connsiteY1935" fmla="*/ 1068865 h 2340761"/>
                <a:gd name="connsiteX1936" fmla="*/ 966418 w 2967861"/>
                <a:gd name="connsiteY1936" fmla="*/ 1071038 h 2340761"/>
                <a:gd name="connsiteX1937" fmla="*/ 973558 w 2967861"/>
                <a:gd name="connsiteY1937" fmla="*/ 1086871 h 2340761"/>
                <a:gd name="connsiteX1938" fmla="*/ 985976 w 2967861"/>
                <a:gd name="connsiteY1938" fmla="*/ 1101772 h 2340761"/>
                <a:gd name="connsiteX1939" fmla="*/ 1001498 w 2967861"/>
                <a:gd name="connsiteY1939" fmla="*/ 1111396 h 2340761"/>
                <a:gd name="connsiteX1940" fmla="*/ 1000567 w 2967861"/>
                <a:gd name="connsiteY1940" fmla="*/ 1115742 h 2340761"/>
                <a:gd name="connsiteX1941" fmla="*/ 998394 w 2967861"/>
                <a:gd name="connsiteY1941" fmla="*/ 1116674 h 2340761"/>
                <a:gd name="connsiteX1942" fmla="*/ 996220 w 2967861"/>
                <a:gd name="connsiteY1942" fmla="*/ 1116674 h 2340761"/>
                <a:gd name="connsiteX1943" fmla="*/ 995289 w 2967861"/>
                <a:gd name="connsiteY1943" fmla="*/ 1121020 h 2340761"/>
                <a:gd name="connsiteX1944" fmla="*/ 1000567 w 2967861"/>
                <a:gd name="connsiteY1944" fmla="*/ 1130644 h 2340761"/>
                <a:gd name="connsiteX1945" fmla="*/ 1005844 w 2967861"/>
                <a:gd name="connsiteY1945" fmla="*/ 1139026 h 2340761"/>
                <a:gd name="connsiteX1946" fmla="*/ 1008017 w 2967861"/>
                <a:gd name="connsiteY1946" fmla="*/ 1143372 h 2340761"/>
                <a:gd name="connsiteX1947" fmla="*/ 1008949 w 2967861"/>
                <a:gd name="connsiteY1947" fmla="*/ 1144303 h 2340761"/>
                <a:gd name="connsiteX1948" fmla="*/ 1011122 w 2967861"/>
                <a:gd name="connsiteY1948" fmla="*/ 1143372 h 2340761"/>
                <a:gd name="connsiteX1949" fmla="*/ 1011122 w 2967861"/>
                <a:gd name="connsiteY1949" fmla="*/ 1141199 h 2340761"/>
                <a:gd name="connsiteX1950" fmla="*/ 1013295 w 2967861"/>
                <a:gd name="connsiteY1950" fmla="*/ 1138094 h 2340761"/>
                <a:gd name="connsiteX1951" fmla="*/ 1013295 w 2967861"/>
                <a:gd name="connsiteY1951" fmla="*/ 1133748 h 2340761"/>
                <a:gd name="connsiteX1952" fmla="*/ 1015468 w 2967861"/>
                <a:gd name="connsiteY1952" fmla="*/ 1131575 h 2340761"/>
                <a:gd name="connsiteX1953" fmla="*/ 1018573 w 2967861"/>
                <a:gd name="connsiteY1953" fmla="*/ 1133748 h 2340761"/>
                <a:gd name="connsiteX1954" fmla="*/ 1022608 w 2967861"/>
                <a:gd name="connsiteY1954" fmla="*/ 1138094 h 2340761"/>
                <a:gd name="connsiteX1955" fmla="*/ 1023540 w 2967861"/>
                <a:gd name="connsiteY1955" fmla="*/ 1139026 h 2340761"/>
                <a:gd name="connsiteX1956" fmla="*/ 1027575 w 2967861"/>
                <a:gd name="connsiteY1956" fmla="*/ 1141199 h 2340761"/>
                <a:gd name="connsiteX1957" fmla="*/ 1030680 w 2967861"/>
                <a:gd name="connsiteY1957" fmla="*/ 1144303 h 2340761"/>
                <a:gd name="connsiteX1958" fmla="*/ 1025402 w 2967861"/>
                <a:gd name="connsiteY1958" fmla="*/ 1146787 h 2340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</a:cxnLst>
              <a:rect l="l" t="t" r="r" b="b"/>
              <a:pathLst>
                <a:path w="2967861" h="2340761">
                  <a:moveTo>
                    <a:pt x="2965999" y="516271"/>
                  </a:moveTo>
                  <a:lnTo>
                    <a:pt x="2956685" y="502612"/>
                  </a:lnTo>
                  <a:lnTo>
                    <a:pt x="2945199" y="489883"/>
                  </a:lnTo>
                  <a:lnTo>
                    <a:pt x="2934644" y="477155"/>
                  </a:lnTo>
                  <a:lnTo>
                    <a:pt x="2930608" y="477155"/>
                  </a:lnTo>
                  <a:lnTo>
                    <a:pt x="2929677" y="477155"/>
                  </a:lnTo>
                  <a:lnTo>
                    <a:pt x="2927503" y="479328"/>
                  </a:lnTo>
                  <a:lnTo>
                    <a:pt x="2925330" y="479328"/>
                  </a:lnTo>
                  <a:lnTo>
                    <a:pt x="2923158" y="480260"/>
                  </a:lnTo>
                  <a:lnTo>
                    <a:pt x="2905462" y="477155"/>
                  </a:lnTo>
                  <a:lnTo>
                    <a:pt x="2896149" y="469705"/>
                  </a:lnTo>
                  <a:lnTo>
                    <a:pt x="2889008" y="460081"/>
                  </a:lnTo>
                  <a:lnTo>
                    <a:pt x="2881868" y="449526"/>
                  </a:lnTo>
                  <a:lnTo>
                    <a:pt x="2871313" y="439902"/>
                  </a:lnTo>
                  <a:lnTo>
                    <a:pt x="2866035" y="435555"/>
                  </a:lnTo>
                  <a:lnTo>
                    <a:pt x="2859827" y="435555"/>
                  </a:lnTo>
                  <a:lnTo>
                    <a:pt x="2854549" y="434624"/>
                  </a:lnTo>
                  <a:lnTo>
                    <a:pt x="2849271" y="434624"/>
                  </a:lnTo>
                  <a:lnTo>
                    <a:pt x="2843994" y="430278"/>
                  </a:lnTo>
                  <a:lnTo>
                    <a:pt x="2810776" y="395508"/>
                  </a:lnTo>
                  <a:lnTo>
                    <a:pt x="2751481" y="370051"/>
                  </a:lnTo>
                  <a:lnTo>
                    <a:pt x="2747445" y="370983"/>
                  </a:lnTo>
                  <a:lnTo>
                    <a:pt x="2744340" y="373156"/>
                  </a:lnTo>
                  <a:lnTo>
                    <a:pt x="2740305" y="377502"/>
                  </a:lnTo>
                  <a:lnTo>
                    <a:pt x="2735027" y="378433"/>
                  </a:lnTo>
                  <a:lnTo>
                    <a:pt x="2729750" y="378433"/>
                  </a:lnTo>
                  <a:lnTo>
                    <a:pt x="2723541" y="378433"/>
                  </a:lnTo>
                  <a:lnTo>
                    <a:pt x="2708950" y="373156"/>
                  </a:lnTo>
                  <a:lnTo>
                    <a:pt x="2696532" y="365705"/>
                  </a:lnTo>
                  <a:lnTo>
                    <a:pt x="2678836" y="362601"/>
                  </a:lnTo>
                  <a:lnTo>
                    <a:pt x="2678836" y="367878"/>
                  </a:lnTo>
                  <a:lnTo>
                    <a:pt x="2678836" y="373156"/>
                  </a:lnTo>
                  <a:lnTo>
                    <a:pt x="2676664" y="377502"/>
                  </a:lnTo>
                  <a:lnTo>
                    <a:pt x="2676664" y="380607"/>
                  </a:lnTo>
                  <a:lnTo>
                    <a:pt x="2678836" y="382780"/>
                  </a:lnTo>
                  <a:lnTo>
                    <a:pt x="2681010" y="385884"/>
                  </a:lnTo>
                  <a:lnTo>
                    <a:pt x="2684114" y="392093"/>
                  </a:lnTo>
                  <a:lnTo>
                    <a:pt x="2681941" y="397371"/>
                  </a:lnTo>
                  <a:lnTo>
                    <a:pt x="2681941" y="400475"/>
                  </a:lnTo>
                  <a:lnTo>
                    <a:pt x="2681010" y="404821"/>
                  </a:lnTo>
                  <a:lnTo>
                    <a:pt x="2678836" y="406994"/>
                  </a:lnTo>
                  <a:lnTo>
                    <a:pt x="2678836" y="412272"/>
                  </a:lnTo>
                  <a:lnTo>
                    <a:pt x="2671696" y="406994"/>
                  </a:lnTo>
                  <a:lnTo>
                    <a:pt x="2666419" y="402648"/>
                  </a:lnTo>
                  <a:lnTo>
                    <a:pt x="2660210" y="395198"/>
                  </a:lnTo>
                  <a:lnTo>
                    <a:pt x="2654932" y="389920"/>
                  </a:lnTo>
                  <a:lnTo>
                    <a:pt x="2651828" y="382469"/>
                  </a:lnTo>
                  <a:lnTo>
                    <a:pt x="2616437" y="382469"/>
                  </a:lnTo>
                  <a:lnTo>
                    <a:pt x="2581978" y="382469"/>
                  </a:lnTo>
                  <a:lnTo>
                    <a:pt x="2547518" y="385574"/>
                  </a:lnTo>
                  <a:lnTo>
                    <a:pt x="2544414" y="384642"/>
                  </a:lnTo>
                  <a:lnTo>
                    <a:pt x="2542240" y="380296"/>
                  </a:lnTo>
                  <a:lnTo>
                    <a:pt x="2538205" y="378123"/>
                  </a:lnTo>
                  <a:lnTo>
                    <a:pt x="2535100" y="365395"/>
                  </a:lnTo>
                  <a:lnTo>
                    <a:pt x="2532927" y="350493"/>
                  </a:lnTo>
                  <a:lnTo>
                    <a:pt x="2527650" y="333419"/>
                  </a:lnTo>
                  <a:lnTo>
                    <a:pt x="2515232" y="330314"/>
                  </a:lnTo>
                  <a:lnTo>
                    <a:pt x="2498468" y="327210"/>
                  </a:lnTo>
                  <a:lnTo>
                    <a:pt x="2481703" y="325037"/>
                  </a:lnTo>
                  <a:lnTo>
                    <a:pt x="2464008" y="325037"/>
                  </a:lnTo>
                  <a:lnTo>
                    <a:pt x="2451590" y="330314"/>
                  </a:lnTo>
                  <a:lnTo>
                    <a:pt x="2437931" y="325037"/>
                  </a:lnTo>
                  <a:lnTo>
                    <a:pt x="2427375" y="315413"/>
                  </a:lnTo>
                  <a:lnTo>
                    <a:pt x="2420235" y="304858"/>
                  </a:lnTo>
                  <a:lnTo>
                    <a:pt x="2414958" y="293371"/>
                  </a:lnTo>
                  <a:lnTo>
                    <a:pt x="2401298" y="293371"/>
                  </a:lnTo>
                  <a:lnTo>
                    <a:pt x="2388880" y="293371"/>
                  </a:lnTo>
                  <a:lnTo>
                    <a:pt x="2378325" y="297718"/>
                  </a:lnTo>
                  <a:lnTo>
                    <a:pt x="2373047" y="295544"/>
                  </a:lnTo>
                  <a:lnTo>
                    <a:pt x="2369012" y="293371"/>
                  </a:lnTo>
                  <a:lnTo>
                    <a:pt x="2365907" y="291198"/>
                  </a:lnTo>
                  <a:lnTo>
                    <a:pt x="2365907" y="288094"/>
                  </a:lnTo>
                  <a:lnTo>
                    <a:pt x="2363734" y="285921"/>
                  </a:lnTo>
                  <a:lnTo>
                    <a:pt x="2363734" y="282816"/>
                  </a:lnTo>
                  <a:lnTo>
                    <a:pt x="2361561" y="276607"/>
                  </a:lnTo>
                  <a:lnTo>
                    <a:pt x="2358457" y="273503"/>
                  </a:lnTo>
                  <a:lnTo>
                    <a:pt x="2351316" y="268225"/>
                  </a:lnTo>
                  <a:lnTo>
                    <a:pt x="2334552" y="262016"/>
                  </a:lnTo>
                  <a:lnTo>
                    <a:pt x="2315925" y="256739"/>
                  </a:lnTo>
                  <a:lnTo>
                    <a:pt x="2296057" y="251461"/>
                  </a:lnTo>
                  <a:lnTo>
                    <a:pt x="2276188" y="249288"/>
                  </a:lnTo>
                  <a:lnTo>
                    <a:pt x="2258493" y="249288"/>
                  </a:lnTo>
                  <a:lnTo>
                    <a:pt x="2247007" y="253634"/>
                  </a:lnTo>
                  <a:lnTo>
                    <a:pt x="2234589" y="256739"/>
                  </a:lnTo>
                  <a:lnTo>
                    <a:pt x="2237693" y="273813"/>
                  </a:lnTo>
                  <a:lnTo>
                    <a:pt x="2241729" y="286541"/>
                  </a:lnTo>
                  <a:lnTo>
                    <a:pt x="2243902" y="305479"/>
                  </a:lnTo>
                  <a:lnTo>
                    <a:pt x="2236762" y="305479"/>
                  </a:lnTo>
                  <a:lnTo>
                    <a:pt x="2232726" y="303306"/>
                  </a:lnTo>
                  <a:lnTo>
                    <a:pt x="2227448" y="303306"/>
                  </a:lnTo>
                  <a:lnTo>
                    <a:pt x="2225275" y="303306"/>
                  </a:lnTo>
                  <a:lnTo>
                    <a:pt x="2222171" y="303306"/>
                  </a:lnTo>
                  <a:lnTo>
                    <a:pt x="2218135" y="306410"/>
                  </a:lnTo>
                  <a:lnTo>
                    <a:pt x="2215030" y="310756"/>
                  </a:lnTo>
                  <a:lnTo>
                    <a:pt x="2207890" y="306410"/>
                  </a:lnTo>
                  <a:lnTo>
                    <a:pt x="2201681" y="303306"/>
                  </a:lnTo>
                  <a:lnTo>
                    <a:pt x="2198577" y="298028"/>
                  </a:lnTo>
                  <a:lnTo>
                    <a:pt x="2193299" y="293682"/>
                  </a:lnTo>
                  <a:lnTo>
                    <a:pt x="2188022" y="288404"/>
                  </a:lnTo>
                  <a:lnTo>
                    <a:pt x="2174362" y="310756"/>
                  </a:lnTo>
                  <a:lnTo>
                    <a:pt x="2165980" y="308583"/>
                  </a:lnTo>
                  <a:lnTo>
                    <a:pt x="2158840" y="306410"/>
                  </a:lnTo>
                  <a:lnTo>
                    <a:pt x="2152631" y="303306"/>
                  </a:lnTo>
                  <a:lnTo>
                    <a:pt x="2149526" y="298028"/>
                  </a:lnTo>
                  <a:lnTo>
                    <a:pt x="2147353" y="290577"/>
                  </a:lnTo>
                  <a:lnTo>
                    <a:pt x="2147353" y="280953"/>
                  </a:lnTo>
                  <a:lnTo>
                    <a:pt x="2140213" y="290577"/>
                  </a:lnTo>
                  <a:lnTo>
                    <a:pt x="2137109" y="301132"/>
                  </a:lnTo>
                  <a:lnTo>
                    <a:pt x="2133073" y="312619"/>
                  </a:lnTo>
                  <a:lnTo>
                    <a:pt x="2127795" y="321001"/>
                  </a:lnTo>
                  <a:lnTo>
                    <a:pt x="2125622" y="323174"/>
                  </a:lnTo>
                  <a:lnTo>
                    <a:pt x="2123449" y="325347"/>
                  </a:lnTo>
                  <a:lnTo>
                    <a:pt x="2112894" y="317896"/>
                  </a:lnTo>
                  <a:lnTo>
                    <a:pt x="2100476" y="310446"/>
                  </a:lnTo>
                  <a:lnTo>
                    <a:pt x="2091163" y="300822"/>
                  </a:lnTo>
                  <a:lnTo>
                    <a:pt x="2088989" y="295544"/>
                  </a:lnTo>
                  <a:lnTo>
                    <a:pt x="2088058" y="291198"/>
                  </a:lnTo>
                  <a:lnTo>
                    <a:pt x="2088058" y="288094"/>
                  </a:lnTo>
                  <a:lnTo>
                    <a:pt x="2085885" y="283747"/>
                  </a:lnTo>
                  <a:lnTo>
                    <a:pt x="2083712" y="280643"/>
                  </a:lnTo>
                  <a:lnTo>
                    <a:pt x="2090852" y="261706"/>
                  </a:lnTo>
                  <a:lnTo>
                    <a:pt x="2103270" y="248978"/>
                  </a:lnTo>
                  <a:lnTo>
                    <a:pt x="2093957" y="212034"/>
                  </a:lnTo>
                  <a:lnTo>
                    <a:pt x="2090852" y="212034"/>
                  </a:lnTo>
                  <a:lnTo>
                    <a:pt x="2090852" y="206757"/>
                  </a:lnTo>
                  <a:lnTo>
                    <a:pt x="2070984" y="208930"/>
                  </a:lnTo>
                  <a:lnTo>
                    <a:pt x="2058566" y="214208"/>
                  </a:lnTo>
                  <a:lnTo>
                    <a:pt x="2047079" y="223831"/>
                  </a:lnTo>
                  <a:lnTo>
                    <a:pt x="2036524" y="218554"/>
                  </a:lnTo>
                  <a:lnTo>
                    <a:pt x="2025038" y="212345"/>
                  </a:lnTo>
                  <a:lnTo>
                    <a:pt x="2014482" y="207067"/>
                  </a:lnTo>
                  <a:lnTo>
                    <a:pt x="2012310" y="209240"/>
                  </a:lnTo>
                  <a:lnTo>
                    <a:pt x="2012310" y="211414"/>
                  </a:lnTo>
                  <a:lnTo>
                    <a:pt x="2010136" y="211414"/>
                  </a:lnTo>
                  <a:lnTo>
                    <a:pt x="2007032" y="212345"/>
                  </a:lnTo>
                  <a:lnTo>
                    <a:pt x="2007032" y="218554"/>
                  </a:lnTo>
                  <a:lnTo>
                    <a:pt x="2007032" y="223831"/>
                  </a:lnTo>
                  <a:lnTo>
                    <a:pt x="2007032" y="226936"/>
                  </a:lnTo>
                  <a:lnTo>
                    <a:pt x="2007032" y="229109"/>
                  </a:lnTo>
                  <a:lnTo>
                    <a:pt x="2007032" y="232213"/>
                  </a:lnTo>
                  <a:lnTo>
                    <a:pt x="2002996" y="243700"/>
                  </a:lnTo>
                  <a:lnTo>
                    <a:pt x="1950841" y="239354"/>
                  </a:lnTo>
                  <a:lnTo>
                    <a:pt x="1948668" y="234076"/>
                  </a:lnTo>
                  <a:lnTo>
                    <a:pt x="1948668" y="228799"/>
                  </a:lnTo>
                  <a:lnTo>
                    <a:pt x="1946495" y="223521"/>
                  </a:lnTo>
                  <a:lnTo>
                    <a:pt x="1946495" y="218243"/>
                  </a:lnTo>
                  <a:lnTo>
                    <a:pt x="1946495" y="216070"/>
                  </a:lnTo>
                  <a:lnTo>
                    <a:pt x="1934077" y="206446"/>
                  </a:lnTo>
                  <a:lnTo>
                    <a:pt x="1921659" y="204273"/>
                  </a:lnTo>
                  <a:lnTo>
                    <a:pt x="1904895" y="204273"/>
                  </a:lnTo>
                  <a:lnTo>
                    <a:pt x="1887200" y="206446"/>
                  </a:lnTo>
                  <a:lnTo>
                    <a:pt x="1887200" y="219175"/>
                  </a:lnTo>
                  <a:lnTo>
                    <a:pt x="1877886" y="219175"/>
                  </a:lnTo>
                  <a:lnTo>
                    <a:pt x="1877886" y="218243"/>
                  </a:lnTo>
                  <a:lnTo>
                    <a:pt x="1875713" y="218243"/>
                  </a:lnTo>
                  <a:lnTo>
                    <a:pt x="1873540" y="216070"/>
                  </a:lnTo>
                  <a:lnTo>
                    <a:pt x="1875713" y="206446"/>
                  </a:lnTo>
                  <a:lnTo>
                    <a:pt x="1877886" y="198996"/>
                  </a:lnTo>
                  <a:lnTo>
                    <a:pt x="1880060" y="193718"/>
                  </a:lnTo>
                  <a:lnTo>
                    <a:pt x="1883164" y="188441"/>
                  </a:lnTo>
                  <a:lnTo>
                    <a:pt x="1883164" y="182232"/>
                  </a:lnTo>
                  <a:lnTo>
                    <a:pt x="1873851" y="186578"/>
                  </a:lnTo>
                  <a:lnTo>
                    <a:pt x="1866710" y="191856"/>
                  </a:lnTo>
                  <a:lnTo>
                    <a:pt x="1859570" y="197133"/>
                  </a:lnTo>
                  <a:lnTo>
                    <a:pt x="1854293" y="203342"/>
                  </a:lnTo>
                  <a:lnTo>
                    <a:pt x="1851188" y="201169"/>
                  </a:lnTo>
                  <a:lnTo>
                    <a:pt x="1849015" y="201169"/>
                  </a:lnTo>
                  <a:lnTo>
                    <a:pt x="1849015" y="198996"/>
                  </a:lnTo>
                  <a:lnTo>
                    <a:pt x="1849015" y="196823"/>
                  </a:lnTo>
                  <a:lnTo>
                    <a:pt x="1849015" y="195891"/>
                  </a:lnTo>
                  <a:lnTo>
                    <a:pt x="1851188" y="191545"/>
                  </a:lnTo>
                  <a:lnTo>
                    <a:pt x="1851188" y="188441"/>
                  </a:lnTo>
                  <a:lnTo>
                    <a:pt x="1834424" y="186267"/>
                  </a:lnTo>
                  <a:lnTo>
                    <a:pt x="1819833" y="188441"/>
                  </a:lnTo>
                  <a:lnTo>
                    <a:pt x="1807415" y="195891"/>
                  </a:lnTo>
                  <a:lnTo>
                    <a:pt x="1803379" y="195891"/>
                  </a:lnTo>
                  <a:lnTo>
                    <a:pt x="1815797" y="180990"/>
                  </a:lnTo>
                  <a:lnTo>
                    <a:pt x="1832561" y="169503"/>
                  </a:lnTo>
                  <a:lnTo>
                    <a:pt x="1849325" y="159880"/>
                  </a:lnTo>
                  <a:lnTo>
                    <a:pt x="1863916" y="151498"/>
                  </a:lnTo>
                  <a:lnTo>
                    <a:pt x="1869194" y="141874"/>
                  </a:lnTo>
                  <a:lnTo>
                    <a:pt x="1873230" y="132250"/>
                  </a:lnTo>
                  <a:lnTo>
                    <a:pt x="1878507" y="123868"/>
                  </a:lnTo>
                  <a:lnTo>
                    <a:pt x="1890925" y="114244"/>
                  </a:lnTo>
                  <a:lnTo>
                    <a:pt x="1890925" y="90029"/>
                  </a:lnTo>
                  <a:lnTo>
                    <a:pt x="1881612" y="77301"/>
                  </a:lnTo>
                  <a:lnTo>
                    <a:pt x="1873230" y="65815"/>
                  </a:lnTo>
                  <a:lnTo>
                    <a:pt x="1861743" y="57432"/>
                  </a:lnTo>
                  <a:lnTo>
                    <a:pt x="1847152" y="49982"/>
                  </a:lnTo>
                  <a:lnTo>
                    <a:pt x="1847152" y="47809"/>
                  </a:lnTo>
                  <a:lnTo>
                    <a:pt x="1847152" y="45636"/>
                  </a:lnTo>
                  <a:lnTo>
                    <a:pt x="1844979" y="43462"/>
                  </a:lnTo>
                  <a:lnTo>
                    <a:pt x="1844048" y="45636"/>
                  </a:lnTo>
                  <a:lnTo>
                    <a:pt x="1827284" y="50913"/>
                  </a:lnTo>
                  <a:lnTo>
                    <a:pt x="1812693" y="53086"/>
                  </a:lnTo>
                  <a:lnTo>
                    <a:pt x="1800275" y="55259"/>
                  </a:lnTo>
                  <a:lnTo>
                    <a:pt x="1787857" y="60537"/>
                  </a:lnTo>
                  <a:lnTo>
                    <a:pt x="1780717" y="50913"/>
                  </a:lnTo>
                  <a:lnTo>
                    <a:pt x="1773577" y="43462"/>
                  </a:lnTo>
                  <a:lnTo>
                    <a:pt x="1766436" y="40358"/>
                  </a:lnTo>
                  <a:lnTo>
                    <a:pt x="1751845" y="36012"/>
                  </a:lnTo>
                  <a:lnTo>
                    <a:pt x="1752777" y="30734"/>
                  </a:lnTo>
                  <a:lnTo>
                    <a:pt x="1754950" y="28561"/>
                  </a:lnTo>
                  <a:lnTo>
                    <a:pt x="1757123" y="25457"/>
                  </a:lnTo>
                  <a:lnTo>
                    <a:pt x="1760227" y="23283"/>
                  </a:lnTo>
                  <a:lnTo>
                    <a:pt x="1762401" y="22352"/>
                  </a:lnTo>
                  <a:lnTo>
                    <a:pt x="1767678" y="20179"/>
                  </a:lnTo>
                  <a:lnTo>
                    <a:pt x="1766747" y="14901"/>
                  </a:lnTo>
                  <a:lnTo>
                    <a:pt x="1762711" y="10555"/>
                  </a:lnTo>
                  <a:lnTo>
                    <a:pt x="1760538" y="7451"/>
                  </a:lnTo>
                  <a:lnTo>
                    <a:pt x="1759607" y="5278"/>
                  </a:lnTo>
                  <a:lnTo>
                    <a:pt x="1755571" y="0"/>
                  </a:lnTo>
                  <a:lnTo>
                    <a:pt x="1735702" y="0"/>
                  </a:lnTo>
                  <a:lnTo>
                    <a:pt x="1731666" y="18006"/>
                  </a:lnTo>
                  <a:lnTo>
                    <a:pt x="1721111" y="28561"/>
                  </a:lnTo>
                  <a:lnTo>
                    <a:pt x="1708693" y="38185"/>
                  </a:lnTo>
                  <a:lnTo>
                    <a:pt x="1695034" y="45636"/>
                  </a:lnTo>
                  <a:lnTo>
                    <a:pt x="1679511" y="53086"/>
                  </a:lnTo>
                  <a:lnTo>
                    <a:pt x="1679511" y="73265"/>
                  </a:lnTo>
                  <a:lnTo>
                    <a:pt x="1674234" y="73265"/>
                  </a:lnTo>
                  <a:lnTo>
                    <a:pt x="1668025" y="72334"/>
                  </a:lnTo>
                  <a:lnTo>
                    <a:pt x="1664921" y="72334"/>
                  </a:lnTo>
                  <a:lnTo>
                    <a:pt x="1659643" y="70161"/>
                  </a:lnTo>
                  <a:lnTo>
                    <a:pt x="1653434" y="75438"/>
                  </a:lnTo>
                  <a:lnTo>
                    <a:pt x="1646294" y="82889"/>
                  </a:lnTo>
                  <a:lnTo>
                    <a:pt x="1639153" y="88167"/>
                  </a:lnTo>
                  <a:lnTo>
                    <a:pt x="1632013" y="94376"/>
                  </a:lnTo>
                  <a:lnTo>
                    <a:pt x="1626736" y="94376"/>
                  </a:lnTo>
                  <a:lnTo>
                    <a:pt x="1616181" y="94376"/>
                  </a:lnTo>
                  <a:lnTo>
                    <a:pt x="1601590" y="94376"/>
                  </a:lnTo>
                  <a:lnTo>
                    <a:pt x="1586999" y="94376"/>
                  </a:lnTo>
                  <a:lnTo>
                    <a:pt x="1575512" y="94376"/>
                  </a:lnTo>
                  <a:lnTo>
                    <a:pt x="1572408" y="99653"/>
                  </a:lnTo>
                  <a:lnTo>
                    <a:pt x="1570235" y="104931"/>
                  </a:lnTo>
                  <a:lnTo>
                    <a:pt x="1567130" y="110208"/>
                  </a:lnTo>
                  <a:lnTo>
                    <a:pt x="1564957" y="117659"/>
                  </a:lnTo>
                  <a:lnTo>
                    <a:pt x="1543226" y="117659"/>
                  </a:lnTo>
                  <a:lnTo>
                    <a:pt x="1526462" y="123868"/>
                  </a:lnTo>
                  <a:lnTo>
                    <a:pt x="1511871" y="130077"/>
                  </a:lnTo>
                  <a:lnTo>
                    <a:pt x="1497280" y="141563"/>
                  </a:lnTo>
                  <a:lnTo>
                    <a:pt x="1484862" y="152118"/>
                  </a:lnTo>
                  <a:lnTo>
                    <a:pt x="1468098" y="161742"/>
                  </a:lnTo>
                  <a:lnTo>
                    <a:pt x="1462821" y="180679"/>
                  </a:lnTo>
                  <a:lnTo>
                    <a:pt x="1459716" y="198685"/>
                  </a:lnTo>
                  <a:lnTo>
                    <a:pt x="1455680" y="215760"/>
                  </a:lnTo>
                  <a:lnTo>
                    <a:pt x="1452576" y="215760"/>
                  </a:lnTo>
                  <a:lnTo>
                    <a:pt x="1445436" y="198685"/>
                  </a:lnTo>
                  <a:lnTo>
                    <a:pt x="1419358" y="203963"/>
                  </a:lnTo>
                  <a:lnTo>
                    <a:pt x="1395454" y="211414"/>
                  </a:lnTo>
                  <a:lnTo>
                    <a:pt x="1399490" y="233766"/>
                  </a:lnTo>
                  <a:lnTo>
                    <a:pt x="1404767" y="253945"/>
                  </a:lnTo>
                  <a:lnTo>
                    <a:pt x="1410045" y="275055"/>
                  </a:lnTo>
                  <a:lnTo>
                    <a:pt x="1419358" y="290888"/>
                  </a:lnTo>
                  <a:lnTo>
                    <a:pt x="1431776" y="304547"/>
                  </a:lnTo>
                  <a:lnTo>
                    <a:pt x="1431776" y="312929"/>
                  </a:lnTo>
                  <a:lnTo>
                    <a:pt x="1416254" y="302374"/>
                  </a:lnTo>
                  <a:lnTo>
                    <a:pt x="1399490" y="287473"/>
                  </a:lnTo>
                  <a:lnTo>
                    <a:pt x="1388934" y="272571"/>
                  </a:lnTo>
                  <a:lnTo>
                    <a:pt x="1368135" y="272571"/>
                  </a:lnTo>
                  <a:lnTo>
                    <a:pt x="1352612" y="275676"/>
                  </a:lnTo>
                  <a:lnTo>
                    <a:pt x="1338953" y="283127"/>
                  </a:lnTo>
                  <a:lnTo>
                    <a:pt x="1331812" y="274745"/>
                  </a:lnTo>
                  <a:lnTo>
                    <a:pt x="1328708" y="263258"/>
                  </a:lnTo>
                  <a:lnTo>
                    <a:pt x="1324672" y="252703"/>
                  </a:lnTo>
                  <a:lnTo>
                    <a:pt x="1321568" y="250530"/>
                  </a:lnTo>
                  <a:lnTo>
                    <a:pt x="1321568" y="249909"/>
                  </a:lnTo>
                  <a:lnTo>
                    <a:pt x="1319394" y="249909"/>
                  </a:lnTo>
                  <a:lnTo>
                    <a:pt x="1316290" y="249909"/>
                  </a:lnTo>
                  <a:lnTo>
                    <a:pt x="1312254" y="249909"/>
                  </a:lnTo>
                  <a:lnTo>
                    <a:pt x="1312254" y="284679"/>
                  </a:lnTo>
                  <a:lnTo>
                    <a:pt x="1289281" y="305789"/>
                  </a:lnTo>
                  <a:lnTo>
                    <a:pt x="1294559" y="320691"/>
                  </a:lnTo>
                  <a:lnTo>
                    <a:pt x="1299837" y="331246"/>
                  </a:lnTo>
                  <a:lnTo>
                    <a:pt x="1305114" y="343974"/>
                  </a:lnTo>
                  <a:lnTo>
                    <a:pt x="1309150" y="362911"/>
                  </a:lnTo>
                  <a:lnTo>
                    <a:pt x="1329018" y="370362"/>
                  </a:lnTo>
                  <a:lnTo>
                    <a:pt x="1350750" y="378744"/>
                  </a:lnTo>
                  <a:lnTo>
                    <a:pt x="1368445" y="386195"/>
                  </a:lnTo>
                  <a:lnTo>
                    <a:pt x="1368445" y="392403"/>
                  </a:lnTo>
                  <a:lnTo>
                    <a:pt x="1350750" y="386195"/>
                  </a:lnTo>
                  <a:lnTo>
                    <a:pt x="1332123" y="386195"/>
                  </a:lnTo>
                  <a:lnTo>
                    <a:pt x="1312254" y="386195"/>
                  </a:lnTo>
                  <a:lnTo>
                    <a:pt x="1314427" y="401096"/>
                  </a:lnTo>
                  <a:lnTo>
                    <a:pt x="1316601" y="418170"/>
                  </a:lnTo>
                  <a:lnTo>
                    <a:pt x="1319705" y="435245"/>
                  </a:lnTo>
                  <a:lnTo>
                    <a:pt x="1316601" y="453251"/>
                  </a:lnTo>
                  <a:lnTo>
                    <a:pt x="1310392" y="464737"/>
                  </a:lnTo>
                  <a:lnTo>
                    <a:pt x="1303251" y="479639"/>
                  </a:lnTo>
                  <a:lnTo>
                    <a:pt x="1296111" y="492367"/>
                  </a:lnTo>
                  <a:lnTo>
                    <a:pt x="1293006" y="494540"/>
                  </a:lnTo>
                  <a:lnTo>
                    <a:pt x="1290833" y="495472"/>
                  </a:lnTo>
                  <a:lnTo>
                    <a:pt x="1289902" y="497645"/>
                  </a:lnTo>
                  <a:lnTo>
                    <a:pt x="1269102" y="497645"/>
                  </a:lnTo>
                  <a:lnTo>
                    <a:pt x="1269102" y="492057"/>
                  </a:lnTo>
                  <a:lnTo>
                    <a:pt x="1276243" y="489883"/>
                  </a:lnTo>
                  <a:lnTo>
                    <a:pt x="1282452" y="486779"/>
                  </a:lnTo>
                  <a:lnTo>
                    <a:pt x="1287729" y="484606"/>
                  </a:lnTo>
                  <a:lnTo>
                    <a:pt x="1290833" y="480260"/>
                  </a:lnTo>
                  <a:lnTo>
                    <a:pt x="1296111" y="477155"/>
                  </a:lnTo>
                  <a:lnTo>
                    <a:pt x="1296111" y="460081"/>
                  </a:lnTo>
                  <a:lnTo>
                    <a:pt x="1300147" y="447352"/>
                  </a:lnTo>
                  <a:lnTo>
                    <a:pt x="1305424" y="435866"/>
                  </a:lnTo>
                  <a:lnTo>
                    <a:pt x="1302320" y="429657"/>
                  </a:lnTo>
                  <a:lnTo>
                    <a:pt x="1300147" y="423448"/>
                  </a:lnTo>
                  <a:lnTo>
                    <a:pt x="1296111" y="420344"/>
                  </a:lnTo>
                  <a:lnTo>
                    <a:pt x="1293006" y="415997"/>
                  </a:lnTo>
                  <a:lnTo>
                    <a:pt x="1290833" y="412893"/>
                  </a:lnTo>
                  <a:lnTo>
                    <a:pt x="1289902" y="407615"/>
                  </a:lnTo>
                  <a:lnTo>
                    <a:pt x="1289902" y="400165"/>
                  </a:lnTo>
                  <a:lnTo>
                    <a:pt x="1293006" y="390541"/>
                  </a:lnTo>
                  <a:lnTo>
                    <a:pt x="1296111" y="379054"/>
                  </a:lnTo>
                  <a:lnTo>
                    <a:pt x="1296111" y="366326"/>
                  </a:lnTo>
                  <a:lnTo>
                    <a:pt x="1293006" y="355771"/>
                  </a:lnTo>
                  <a:lnTo>
                    <a:pt x="1289902" y="340870"/>
                  </a:lnTo>
                  <a:lnTo>
                    <a:pt x="1283693" y="328141"/>
                  </a:lnTo>
                  <a:lnTo>
                    <a:pt x="1280589" y="318517"/>
                  </a:lnTo>
                  <a:lnTo>
                    <a:pt x="1282762" y="311067"/>
                  </a:lnTo>
                  <a:lnTo>
                    <a:pt x="1283693" y="299580"/>
                  </a:lnTo>
                  <a:lnTo>
                    <a:pt x="1287729" y="286852"/>
                  </a:lnTo>
                  <a:lnTo>
                    <a:pt x="1290833" y="271951"/>
                  </a:lnTo>
                  <a:lnTo>
                    <a:pt x="1293006" y="257049"/>
                  </a:lnTo>
                  <a:lnTo>
                    <a:pt x="1285866" y="249598"/>
                  </a:lnTo>
                  <a:lnTo>
                    <a:pt x="1280589" y="239975"/>
                  </a:lnTo>
                  <a:lnTo>
                    <a:pt x="1260720" y="239043"/>
                  </a:lnTo>
                  <a:lnTo>
                    <a:pt x="1243956" y="239975"/>
                  </a:lnTo>
                  <a:lnTo>
                    <a:pt x="1234643" y="246184"/>
                  </a:lnTo>
                  <a:lnTo>
                    <a:pt x="1227502" y="254566"/>
                  </a:lnTo>
                  <a:lnTo>
                    <a:pt x="1222225" y="266052"/>
                  </a:lnTo>
                  <a:lnTo>
                    <a:pt x="1218189" y="276607"/>
                  </a:lnTo>
                  <a:lnTo>
                    <a:pt x="1215085" y="290267"/>
                  </a:lnTo>
                  <a:lnTo>
                    <a:pt x="1211049" y="300822"/>
                  </a:lnTo>
                  <a:lnTo>
                    <a:pt x="1203909" y="310446"/>
                  </a:lnTo>
                  <a:lnTo>
                    <a:pt x="1193353" y="317896"/>
                  </a:lnTo>
                  <a:lnTo>
                    <a:pt x="1196458" y="338075"/>
                  </a:lnTo>
                  <a:lnTo>
                    <a:pt x="1198631" y="352977"/>
                  </a:lnTo>
                  <a:lnTo>
                    <a:pt x="1202667" y="370051"/>
                  </a:lnTo>
                  <a:lnTo>
                    <a:pt x="1200494" y="392403"/>
                  </a:lnTo>
                  <a:lnTo>
                    <a:pt x="1217258" y="392403"/>
                  </a:lnTo>
                  <a:lnTo>
                    <a:pt x="1218189" y="399854"/>
                  </a:lnTo>
                  <a:lnTo>
                    <a:pt x="1222225" y="405132"/>
                  </a:lnTo>
                  <a:lnTo>
                    <a:pt x="1224398" y="410409"/>
                  </a:lnTo>
                  <a:lnTo>
                    <a:pt x="1227502" y="414756"/>
                  </a:lnTo>
                  <a:lnTo>
                    <a:pt x="1232780" y="420033"/>
                  </a:lnTo>
                  <a:lnTo>
                    <a:pt x="1231849" y="423138"/>
                  </a:lnTo>
                  <a:lnTo>
                    <a:pt x="1231849" y="425311"/>
                  </a:lnTo>
                  <a:lnTo>
                    <a:pt x="1229676" y="427484"/>
                  </a:lnTo>
                  <a:lnTo>
                    <a:pt x="1220362" y="423138"/>
                  </a:lnTo>
                  <a:lnTo>
                    <a:pt x="1205771" y="415687"/>
                  </a:lnTo>
                  <a:lnTo>
                    <a:pt x="1190249" y="402959"/>
                  </a:lnTo>
                  <a:lnTo>
                    <a:pt x="1171622" y="390230"/>
                  </a:lnTo>
                  <a:lnTo>
                    <a:pt x="1159204" y="377502"/>
                  </a:lnTo>
                  <a:lnTo>
                    <a:pt x="1149891" y="366016"/>
                  </a:lnTo>
                  <a:lnTo>
                    <a:pt x="1142751" y="366016"/>
                  </a:lnTo>
                  <a:lnTo>
                    <a:pt x="1135611" y="366016"/>
                  </a:lnTo>
                  <a:lnTo>
                    <a:pt x="1130333" y="363842"/>
                  </a:lnTo>
                  <a:lnTo>
                    <a:pt x="1126297" y="362911"/>
                  </a:lnTo>
                  <a:lnTo>
                    <a:pt x="1119157" y="366016"/>
                  </a:lnTo>
                  <a:lnTo>
                    <a:pt x="1116052" y="368189"/>
                  </a:lnTo>
                  <a:lnTo>
                    <a:pt x="1112017" y="371293"/>
                  </a:lnTo>
                  <a:lnTo>
                    <a:pt x="1106739" y="375639"/>
                  </a:lnTo>
                  <a:lnTo>
                    <a:pt x="1106739" y="383090"/>
                  </a:lnTo>
                  <a:lnTo>
                    <a:pt x="1106739" y="388368"/>
                  </a:lnTo>
                  <a:lnTo>
                    <a:pt x="1108912" y="392714"/>
                  </a:lnTo>
                  <a:lnTo>
                    <a:pt x="1111085" y="395818"/>
                  </a:lnTo>
                  <a:lnTo>
                    <a:pt x="1114190" y="400165"/>
                  </a:lnTo>
                  <a:lnTo>
                    <a:pt x="1114190" y="405442"/>
                  </a:lnTo>
                  <a:lnTo>
                    <a:pt x="1112017" y="410720"/>
                  </a:lnTo>
                  <a:lnTo>
                    <a:pt x="1112017" y="415066"/>
                  </a:lnTo>
                  <a:lnTo>
                    <a:pt x="1111085" y="415997"/>
                  </a:lnTo>
                  <a:lnTo>
                    <a:pt x="1108912" y="420344"/>
                  </a:lnTo>
                  <a:lnTo>
                    <a:pt x="1106739" y="423448"/>
                  </a:lnTo>
                  <a:lnTo>
                    <a:pt x="1099599" y="422517"/>
                  </a:lnTo>
                  <a:lnTo>
                    <a:pt x="1096495" y="422517"/>
                  </a:lnTo>
                  <a:lnTo>
                    <a:pt x="1094321" y="420344"/>
                  </a:lnTo>
                  <a:lnTo>
                    <a:pt x="1092148" y="418170"/>
                  </a:lnTo>
                  <a:lnTo>
                    <a:pt x="1089044" y="415066"/>
                  </a:lnTo>
                  <a:lnTo>
                    <a:pt x="1086871" y="412893"/>
                  </a:lnTo>
                  <a:lnTo>
                    <a:pt x="1083766" y="412893"/>
                  </a:lnTo>
                  <a:lnTo>
                    <a:pt x="1072280" y="415997"/>
                  </a:lnTo>
                  <a:lnTo>
                    <a:pt x="1061724" y="420344"/>
                  </a:lnTo>
                  <a:lnTo>
                    <a:pt x="1048065" y="425621"/>
                  </a:lnTo>
                  <a:lnTo>
                    <a:pt x="1035647" y="430899"/>
                  </a:lnTo>
                  <a:lnTo>
                    <a:pt x="1030369" y="436176"/>
                  </a:lnTo>
                  <a:lnTo>
                    <a:pt x="1021056" y="436176"/>
                  </a:lnTo>
                  <a:lnTo>
                    <a:pt x="1028196" y="425621"/>
                  </a:lnTo>
                  <a:lnTo>
                    <a:pt x="1035336" y="420344"/>
                  </a:lnTo>
                  <a:lnTo>
                    <a:pt x="1044650" y="415066"/>
                  </a:lnTo>
                  <a:lnTo>
                    <a:pt x="1053963" y="407615"/>
                  </a:lnTo>
                  <a:lnTo>
                    <a:pt x="1040304" y="403269"/>
                  </a:lnTo>
                  <a:lnTo>
                    <a:pt x="1025713" y="400165"/>
                  </a:lnTo>
                  <a:lnTo>
                    <a:pt x="1010190" y="400165"/>
                  </a:lnTo>
                  <a:lnTo>
                    <a:pt x="1008017" y="407615"/>
                  </a:lnTo>
                  <a:lnTo>
                    <a:pt x="1008017" y="412893"/>
                  </a:lnTo>
                  <a:lnTo>
                    <a:pt x="1005844" y="415997"/>
                  </a:lnTo>
                  <a:lnTo>
                    <a:pt x="1003671" y="420344"/>
                  </a:lnTo>
                  <a:lnTo>
                    <a:pt x="1000567" y="423448"/>
                  </a:lnTo>
                  <a:lnTo>
                    <a:pt x="1000567" y="427794"/>
                  </a:lnTo>
                  <a:lnTo>
                    <a:pt x="996531" y="425621"/>
                  </a:lnTo>
                  <a:lnTo>
                    <a:pt x="995600" y="422517"/>
                  </a:lnTo>
                  <a:lnTo>
                    <a:pt x="993426" y="420344"/>
                  </a:lnTo>
                  <a:lnTo>
                    <a:pt x="991253" y="415997"/>
                  </a:lnTo>
                  <a:lnTo>
                    <a:pt x="990322" y="412893"/>
                  </a:lnTo>
                  <a:lnTo>
                    <a:pt x="986286" y="410720"/>
                  </a:lnTo>
                  <a:lnTo>
                    <a:pt x="983182" y="408547"/>
                  </a:lnTo>
                  <a:lnTo>
                    <a:pt x="981009" y="410720"/>
                  </a:lnTo>
                  <a:lnTo>
                    <a:pt x="975731" y="410720"/>
                  </a:lnTo>
                  <a:lnTo>
                    <a:pt x="969522" y="412893"/>
                  </a:lnTo>
                  <a:lnTo>
                    <a:pt x="957104" y="429967"/>
                  </a:lnTo>
                  <a:lnTo>
                    <a:pt x="942513" y="443627"/>
                  </a:lnTo>
                  <a:lnTo>
                    <a:pt x="930095" y="460702"/>
                  </a:lnTo>
                  <a:lnTo>
                    <a:pt x="932269" y="465979"/>
                  </a:lnTo>
                  <a:lnTo>
                    <a:pt x="932269" y="470325"/>
                  </a:lnTo>
                  <a:lnTo>
                    <a:pt x="932269" y="475603"/>
                  </a:lnTo>
                  <a:lnTo>
                    <a:pt x="932269" y="479949"/>
                  </a:lnTo>
                  <a:lnTo>
                    <a:pt x="930095" y="485227"/>
                  </a:lnTo>
                  <a:lnTo>
                    <a:pt x="926060" y="487400"/>
                  </a:lnTo>
                  <a:lnTo>
                    <a:pt x="925128" y="487400"/>
                  </a:lnTo>
                  <a:lnTo>
                    <a:pt x="922955" y="488331"/>
                  </a:lnTo>
                  <a:lnTo>
                    <a:pt x="920782" y="488331"/>
                  </a:lnTo>
                  <a:lnTo>
                    <a:pt x="915504" y="488331"/>
                  </a:lnTo>
                  <a:lnTo>
                    <a:pt x="911469" y="487400"/>
                  </a:lnTo>
                  <a:lnTo>
                    <a:pt x="908364" y="485227"/>
                  </a:lnTo>
                  <a:lnTo>
                    <a:pt x="906191" y="483054"/>
                  </a:lnTo>
                  <a:lnTo>
                    <a:pt x="900914" y="480881"/>
                  </a:lnTo>
                  <a:lnTo>
                    <a:pt x="900914" y="460702"/>
                  </a:lnTo>
                  <a:lnTo>
                    <a:pt x="908054" y="460702"/>
                  </a:lnTo>
                  <a:lnTo>
                    <a:pt x="911158" y="458528"/>
                  </a:lnTo>
                  <a:lnTo>
                    <a:pt x="913331" y="458528"/>
                  </a:lnTo>
                  <a:lnTo>
                    <a:pt x="917367" y="457597"/>
                  </a:lnTo>
                  <a:lnTo>
                    <a:pt x="917367" y="447973"/>
                  </a:lnTo>
                  <a:lnTo>
                    <a:pt x="911158" y="438349"/>
                  </a:lnTo>
                  <a:lnTo>
                    <a:pt x="904018" y="427794"/>
                  </a:lnTo>
                  <a:lnTo>
                    <a:pt x="896878" y="420344"/>
                  </a:lnTo>
                  <a:lnTo>
                    <a:pt x="866765" y="420344"/>
                  </a:lnTo>
                  <a:lnTo>
                    <a:pt x="873905" y="464737"/>
                  </a:lnTo>
                  <a:lnTo>
                    <a:pt x="877009" y="504785"/>
                  </a:lnTo>
                  <a:lnTo>
                    <a:pt x="869869" y="502612"/>
                  </a:lnTo>
                  <a:lnTo>
                    <a:pt x="862729" y="501680"/>
                  </a:lnTo>
                  <a:lnTo>
                    <a:pt x="855588" y="499507"/>
                  </a:lnTo>
                  <a:lnTo>
                    <a:pt x="850311" y="497334"/>
                  </a:lnTo>
                  <a:lnTo>
                    <a:pt x="840997" y="510062"/>
                  </a:lnTo>
                  <a:lnTo>
                    <a:pt x="830442" y="521549"/>
                  </a:lnTo>
                  <a:lnTo>
                    <a:pt x="813678" y="529000"/>
                  </a:lnTo>
                  <a:lnTo>
                    <a:pt x="815851" y="534277"/>
                  </a:lnTo>
                  <a:lnTo>
                    <a:pt x="815851" y="537382"/>
                  </a:lnTo>
                  <a:lnTo>
                    <a:pt x="815851" y="539555"/>
                  </a:lnTo>
                  <a:lnTo>
                    <a:pt x="818025" y="541728"/>
                  </a:lnTo>
                  <a:lnTo>
                    <a:pt x="818956" y="543901"/>
                  </a:lnTo>
                  <a:lnTo>
                    <a:pt x="821129" y="544832"/>
                  </a:lnTo>
                  <a:lnTo>
                    <a:pt x="821129" y="551041"/>
                  </a:lnTo>
                  <a:lnTo>
                    <a:pt x="818956" y="556319"/>
                  </a:lnTo>
                  <a:lnTo>
                    <a:pt x="818025" y="558492"/>
                  </a:lnTo>
                  <a:lnTo>
                    <a:pt x="815851" y="561596"/>
                  </a:lnTo>
                  <a:lnTo>
                    <a:pt x="813678" y="565943"/>
                  </a:lnTo>
                  <a:lnTo>
                    <a:pt x="799087" y="559734"/>
                  </a:lnTo>
                  <a:lnTo>
                    <a:pt x="786669" y="552283"/>
                  </a:lnTo>
                  <a:lnTo>
                    <a:pt x="774252" y="544832"/>
                  </a:lnTo>
                  <a:lnTo>
                    <a:pt x="774252" y="549179"/>
                  </a:lnTo>
                  <a:lnTo>
                    <a:pt x="767732" y="549179"/>
                  </a:lnTo>
                  <a:lnTo>
                    <a:pt x="767732" y="559734"/>
                  </a:lnTo>
                  <a:lnTo>
                    <a:pt x="769906" y="569358"/>
                  </a:lnTo>
                  <a:lnTo>
                    <a:pt x="772079" y="582086"/>
                  </a:lnTo>
                  <a:lnTo>
                    <a:pt x="764938" y="581155"/>
                  </a:lnTo>
                  <a:lnTo>
                    <a:pt x="760903" y="576808"/>
                  </a:lnTo>
                  <a:lnTo>
                    <a:pt x="755625" y="574635"/>
                  </a:lnTo>
                  <a:lnTo>
                    <a:pt x="752520" y="569358"/>
                  </a:lnTo>
                  <a:lnTo>
                    <a:pt x="748485" y="559734"/>
                  </a:lnTo>
                  <a:lnTo>
                    <a:pt x="745380" y="544832"/>
                  </a:lnTo>
                  <a:lnTo>
                    <a:pt x="743207" y="526827"/>
                  </a:lnTo>
                  <a:lnTo>
                    <a:pt x="741034" y="509752"/>
                  </a:lnTo>
                  <a:lnTo>
                    <a:pt x="738861" y="497024"/>
                  </a:lnTo>
                  <a:lnTo>
                    <a:pt x="753452" y="502301"/>
                  </a:lnTo>
                  <a:lnTo>
                    <a:pt x="768043" y="509752"/>
                  </a:lnTo>
                  <a:lnTo>
                    <a:pt x="784807" y="517203"/>
                  </a:lnTo>
                  <a:lnTo>
                    <a:pt x="802502" y="517203"/>
                  </a:lnTo>
                  <a:lnTo>
                    <a:pt x="819266" y="508821"/>
                  </a:lnTo>
                  <a:lnTo>
                    <a:pt x="831684" y="495161"/>
                  </a:lnTo>
                  <a:lnTo>
                    <a:pt x="833857" y="479328"/>
                  </a:lnTo>
                  <a:lnTo>
                    <a:pt x="830753" y="462254"/>
                  </a:lnTo>
                  <a:lnTo>
                    <a:pt x="819266" y="445179"/>
                  </a:lnTo>
                  <a:lnTo>
                    <a:pt x="806848" y="429347"/>
                  </a:lnTo>
                  <a:lnTo>
                    <a:pt x="792258" y="414445"/>
                  </a:lnTo>
                  <a:lnTo>
                    <a:pt x="777667" y="402959"/>
                  </a:lnTo>
                  <a:lnTo>
                    <a:pt x="765249" y="395508"/>
                  </a:lnTo>
                  <a:lnTo>
                    <a:pt x="732031" y="392403"/>
                  </a:lnTo>
                  <a:lnTo>
                    <a:pt x="726753" y="386195"/>
                  </a:lnTo>
                  <a:lnTo>
                    <a:pt x="721476" y="380917"/>
                  </a:lnTo>
                  <a:lnTo>
                    <a:pt x="719303" y="375639"/>
                  </a:lnTo>
                  <a:lnTo>
                    <a:pt x="717130" y="371293"/>
                  </a:lnTo>
                  <a:lnTo>
                    <a:pt x="711852" y="371293"/>
                  </a:lnTo>
                  <a:lnTo>
                    <a:pt x="704712" y="373466"/>
                  </a:lnTo>
                  <a:lnTo>
                    <a:pt x="692294" y="378744"/>
                  </a:lnTo>
                  <a:lnTo>
                    <a:pt x="690121" y="375639"/>
                  </a:lnTo>
                  <a:lnTo>
                    <a:pt x="689190" y="373466"/>
                  </a:lnTo>
                  <a:lnTo>
                    <a:pt x="687016" y="373466"/>
                  </a:lnTo>
                  <a:lnTo>
                    <a:pt x="684843" y="370362"/>
                  </a:lnTo>
                  <a:lnTo>
                    <a:pt x="684843" y="366016"/>
                  </a:lnTo>
                  <a:lnTo>
                    <a:pt x="687016" y="363842"/>
                  </a:lnTo>
                  <a:lnTo>
                    <a:pt x="687016" y="362911"/>
                  </a:lnTo>
                  <a:lnTo>
                    <a:pt x="689190" y="362911"/>
                  </a:lnTo>
                  <a:lnTo>
                    <a:pt x="690121" y="360738"/>
                  </a:lnTo>
                  <a:lnTo>
                    <a:pt x="692294" y="358565"/>
                  </a:lnTo>
                  <a:lnTo>
                    <a:pt x="689190" y="343664"/>
                  </a:lnTo>
                  <a:lnTo>
                    <a:pt x="682981" y="336213"/>
                  </a:lnTo>
                  <a:lnTo>
                    <a:pt x="675840" y="334040"/>
                  </a:lnTo>
                  <a:lnTo>
                    <a:pt x="668700" y="333108"/>
                  </a:lnTo>
                  <a:lnTo>
                    <a:pt x="660318" y="328762"/>
                  </a:lnTo>
                  <a:lnTo>
                    <a:pt x="653178" y="321311"/>
                  </a:lnTo>
                  <a:lnTo>
                    <a:pt x="636414" y="323485"/>
                  </a:lnTo>
                  <a:lnTo>
                    <a:pt x="619650" y="327831"/>
                  </a:lnTo>
                  <a:lnTo>
                    <a:pt x="607232" y="330935"/>
                  </a:lnTo>
                  <a:lnTo>
                    <a:pt x="595745" y="340559"/>
                  </a:lnTo>
                  <a:lnTo>
                    <a:pt x="589536" y="355460"/>
                  </a:lnTo>
                  <a:lnTo>
                    <a:pt x="583328" y="351114"/>
                  </a:lnTo>
                  <a:lnTo>
                    <a:pt x="581465" y="351114"/>
                  </a:lnTo>
                  <a:lnTo>
                    <a:pt x="579292" y="348941"/>
                  </a:lnTo>
                  <a:lnTo>
                    <a:pt x="577119" y="348941"/>
                  </a:lnTo>
                  <a:lnTo>
                    <a:pt x="574014" y="348941"/>
                  </a:lnTo>
                  <a:lnTo>
                    <a:pt x="569978" y="348941"/>
                  </a:lnTo>
                  <a:lnTo>
                    <a:pt x="564701" y="348941"/>
                  </a:lnTo>
                  <a:lnTo>
                    <a:pt x="564701" y="362601"/>
                  </a:lnTo>
                  <a:lnTo>
                    <a:pt x="560665" y="360428"/>
                  </a:lnTo>
                  <a:lnTo>
                    <a:pt x="559734" y="360428"/>
                  </a:lnTo>
                  <a:lnTo>
                    <a:pt x="557561" y="360428"/>
                  </a:lnTo>
                  <a:lnTo>
                    <a:pt x="555387" y="358254"/>
                  </a:lnTo>
                  <a:lnTo>
                    <a:pt x="535519" y="363532"/>
                  </a:lnTo>
                  <a:lnTo>
                    <a:pt x="520928" y="375019"/>
                  </a:lnTo>
                  <a:lnTo>
                    <a:pt x="511615" y="392093"/>
                  </a:lnTo>
                  <a:lnTo>
                    <a:pt x="494850" y="392093"/>
                  </a:lnTo>
                  <a:lnTo>
                    <a:pt x="494850" y="406994"/>
                  </a:lnTo>
                  <a:lnTo>
                    <a:pt x="479328" y="415377"/>
                  </a:lnTo>
                  <a:lnTo>
                    <a:pt x="466910" y="430278"/>
                  </a:lnTo>
                  <a:lnTo>
                    <a:pt x="453251" y="452630"/>
                  </a:lnTo>
                  <a:lnTo>
                    <a:pt x="442696" y="476845"/>
                  </a:lnTo>
                  <a:lnTo>
                    <a:pt x="431209" y="501060"/>
                  </a:lnTo>
                  <a:lnTo>
                    <a:pt x="420654" y="524343"/>
                  </a:lnTo>
                  <a:lnTo>
                    <a:pt x="408236" y="544522"/>
                  </a:lnTo>
                  <a:lnTo>
                    <a:pt x="394577" y="561596"/>
                  </a:lnTo>
                  <a:lnTo>
                    <a:pt x="396750" y="565943"/>
                  </a:lnTo>
                  <a:lnTo>
                    <a:pt x="396750" y="569047"/>
                  </a:lnTo>
                  <a:lnTo>
                    <a:pt x="396750" y="571220"/>
                  </a:lnTo>
                  <a:lnTo>
                    <a:pt x="398923" y="571220"/>
                  </a:lnTo>
                  <a:lnTo>
                    <a:pt x="401096" y="571220"/>
                  </a:lnTo>
                  <a:lnTo>
                    <a:pt x="404200" y="573393"/>
                  </a:lnTo>
                  <a:lnTo>
                    <a:pt x="394887" y="581775"/>
                  </a:lnTo>
                  <a:lnTo>
                    <a:pt x="384332" y="586122"/>
                  </a:lnTo>
                  <a:lnTo>
                    <a:pt x="371914" y="593572"/>
                  </a:lnTo>
                  <a:lnTo>
                    <a:pt x="369741" y="596677"/>
                  </a:lnTo>
                  <a:lnTo>
                    <a:pt x="367568" y="602886"/>
                  </a:lnTo>
                  <a:lnTo>
                    <a:pt x="366636" y="605990"/>
                  </a:lnTo>
                  <a:lnTo>
                    <a:pt x="364463" y="610336"/>
                  </a:lnTo>
                  <a:lnTo>
                    <a:pt x="360427" y="613441"/>
                  </a:lnTo>
                  <a:lnTo>
                    <a:pt x="359496" y="611268"/>
                  </a:lnTo>
                  <a:lnTo>
                    <a:pt x="357323" y="610336"/>
                  </a:lnTo>
                  <a:lnTo>
                    <a:pt x="355150" y="608163"/>
                  </a:lnTo>
                  <a:lnTo>
                    <a:pt x="352045" y="605990"/>
                  </a:lnTo>
                  <a:lnTo>
                    <a:pt x="345836" y="611268"/>
                  </a:lnTo>
                  <a:lnTo>
                    <a:pt x="340559" y="617477"/>
                  </a:lnTo>
                  <a:lnTo>
                    <a:pt x="335281" y="622754"/>
                  </a:lnTo>
                  <a:lnTo>
                    <a:pt x="331246" y="625859"/>
                  </a:lnTo>
                  <a:lnTo>
                    <a:pt x="325968" y="640760"/>
                  </a:lnTo>
                  <a:lnTo>
                    <a:pt x="323795" y="652247"/>
                  </a:lnTo>
                  <a:lnTo>
                    <a:pt x="320690" y="660629"/>
                  </a:lnTo>
                  <a:lnTo>
                    <a:pt x="311377" y="670252"/>
                  </a:lnTo>
                  <a:lnTo>
                    <a:pt x="313550" y="692605"/>
                  </a:lnTo>
                  <a:lnTo>
                    <a:pt x="316655" y="709679"/>
                  </a:lnTo>
                  <a:lnTo>
                    <a:pt x="320690" y="724581"/>
                  </a:lnTo>
                  <a:lnTo>
                    <a:pt x="322864" y="742586"/>
                  </a:lnTo>
                  <a:lnTo>
                    <a:pt x="323795" y="764938"/>
                  </a:lnTo>
                  <a:lnTo>
                    <a:pt x="327831" y="764938"/>
                  </a:lnTo>
                  <a:lnTo>
                    <a:pt x="330004" y="767112"/>
                  </a:lnTo>
                  <a:lnTo>
                    <a:pt x="330935" y="767112"/>
                  </a:lnTo>
                  <a:lnTo>
                    <a:pt x="333108" y="767112"/>
                  </a:lnTo>
                  <a:lnTo>
                    <a:pt x="335281" y="769285"/>
                  </a:lnTo>
                  <a:lnTo>
                    <a:pt x="352977" y="764938"/>
                  </a:lnTo>
                  <a:lnTo>
                    <a:pt x="364463" y="759661"/>
                  </a:lnTo>
                  <a:lnTo>
                    <a:pt x="375018" y="752210"/>
                  </a:lnTo>
                  <a:lnTo>
                    <a:pt x="384332" y="742586"/>
                  </a:lnTo>
                  <a:lnTo>
                    <a:pt x="398923" y="735136"/>
                  </a:lnTo>
                  <a:lnTo>
                    <a:pt x="409478" y="762765"/>
                  </a:lnTo>
                  <a:lnTo>
                    <a:pt x="415687" y="786980"/>
                  </a:lnTo>
                  <a:lnTo>
                    <a:pt x="424069" y="809332"/>
                  </a:lnTo>
                  <a:lnTo>
                    <a:pt x="438660" y="829511"/>
                  </a:lnTo>
                  <a:lnTo>
                    <a:pt x="438660" y="833857"/>
                  </a:lnTo>
                  <a:lnTo>
                    <a:pt x="444869" y="833857"/>
                  </a:lnTo>
                  <a:lnTo>
                    <a:pt x="453251" y="818956"/>
                  </a:lnTo>
                  <a:lnTo>
                    <a:pt x="462564" y="807470"/>
                  </a:lnTo>
                  <a:lnTo>
                    <a:pt x="474051" y="796914"/>
                  </a:lnTo>
                  <a:lnTo>
                    <a:pt x="481191" y="784186"/>
                  </a:lnTo>
                  <a:lnTo>
                    <a:pt x="488331" y="767112"/>
                  </a:lnTo>
                  <a:lnTo>
                    <a:pt x="491436" y="744759"/>
                  </a:lnTo>
                  <a:lnTo>
                    <a:pt x="515340" y="735136"/>
                  </a:lnTo>
                  <a:lnTo>
                    <a:pt x="516271" y="734204"/>
                  </a:lnTo>
                  <a:lnTo>
                    <a:pt x="516271" y="729858"/>
                  </a:lnTo>
                  <a:lnTo>
                    <a:pt x="518444" y="727685"/>
                  </a:lnTo>
                  <a:lnTo>
                    <a:pt x="518444" y="726754"/>
                  </a:lnTo>
                  <a:lnTo>
                    <a:pt x="520618" y="724581"/>
                  </a:lnTo>
                  <a:lnTo>
                    <a:pt x="522791" y="722407"/>
                  </a:lnTo>
                  <a:lnTo>
                    <a:pt x="528068" y="720234"/>
                  </a:lnTo>
                  <a:lnTo>
                    <a:pt x="524032" y="704402"/>
                  </a:lnTo>
                  <a:lnTo>
                    <a:pt x="516892" y="690742"/>
                  </a:lnTo>
                  <a:lnTo>
                    <a:pt x="506337" y="680187"/>
                  </a:lnTo>
                  <a:lnTo>
                    <a:pt x="494850" y="670563"/>
                  </a:lnTo>
                  <a:lnTo>
                    <a:pt x="501059" y="645106"/>
                  </a:lnTo>
                  <a:lnTo>
                    <a:pt x="509441" y="622754"/>
                  </a:lnTo>
                  <a:lnTo>
                    <a:pt x="523101" y="603817"/>
                  </a:lnTo>
                  <a:lnTo>
                    <a:pt x="537692" y="587984"/>
                  </a:lnTo>
                  <a:lnTo>
                    <a:pt x="550110" y="570910"/>
                  </a:lnTo>
                  <a:lnTo>
                    <a:pt x="559423" y="550731"/>
                  </a:lnTo>
                  <a:lnTo>
                    <a:pt x="564701" y="524343"/>
                  </a:lnTo>
                  <a:lnTo>
                    <a:pt x="581465" y="523412"/>
                  </a:lnTo>
                  <a:lnTo>
                    <a:pt x="595125" y="521238"/>
                  </a:lnTo>
                  <a:lnTo>
                    <a:pt x="601334" y="526516"/>
                  </a:lnTo>
                  <a:lnTo>
                    <a:pt x="606611" y="531794"/>
                  </a:lnTo>
                  <a:lnTo>
                    <a:pt x="611889" y="537071"/>
                  </a:lnTo>
                  <a:lnTo>
                    <a:pt x="602575" y="554146"/>
                  </a:lnTo>
                  <a:lnTo>
                    <a:pt x="590157" y="569047"/>
                  </a:lnTo>
                  <a:lnTo>
                    <a:pt x="575566" y="583949"/>
                  </a:lnTo>
                  <a:lnTo>
                    <a:pt x="560976" y="596677"/>
                  </a:lnTo>
                  <a:lnTo>
                    <a:pt x="552593" y="615614"/>
                  </a:lnTo>
                  <a:lnTo>
                    <a:pt x="550420" y="628342"/>
                  </a:lnTo>
                  <a:lnTo>
                    <a:pt x="552593" y="643244"/>
                  </a:lnTo>
                  <a:lnTo>
                    <a:pt x="553525" y="655972"/>
                  </a:lnTo>
                  <a:lnTo>
                    <a:pt x="552593" y="667458"/>
                  </a:lnTo>
                  <a:lnTo>
                    <a:pt x="553525" y="682360"/>
                  </a:lnTo>
                  <a:lnTo>
                    <a:pt x="557561" y="690742"/>
                  </a:lnTo>
                  <a:lnTo>
                    <a:pt x="562838" y="698193"/>
                  </a:lnTo>
                  <a:lnTo>
                    <a:pt x="568116" y="705643"/>
                  </a:lnTo>
                  <a:lnTo>
                    <a:pt x="572152" y="715267"/>
                  </a:lnTo>
                  <a:lnTo>
                    <a:pt x="593883" y="712163"/>
                  </a:lnTo>
                  <a:lnTo>
                    <a:pt x="613751" y="705954"/>
                  </a:lnTo>
                  <a:lnTo>
                    <a:pt x="631447" y="697572"/>
                  </a:lnTo>
                  <a:lnTo>
                    <a:pt x="638587" y="697572"/>
                  </a:lnTo>
                  <a:lnTo>
                    <a:pt x="644796" y="698503"/>
                  </a:lnTo>
                  <a:lnTo>
                    <a:pt x="647900" y="700676"/>
                  </a:lnTo>
                  <a:lnTo>
                    <a:pt x="653178" y="702849"/>
                  </a:lnTo>
                  <a:lnTo>
                    <a:pt x="659387" y="705022"/>
                  </a:lnTo>
                  <a:lnTo>
                    <a:pt x="652246" y="715578"/>
                  </a:lnTo>
                  <a:lnTo>
                    <a:pt x="642933" y="719924"/>
                  </a:lnTo>
                  <a:lnTo>
                    <a:pt x="633620" y="717751"/>
                  </a:lnTo>
                  <a:lnTo>
                    <a:pt x="621202" y="715578"/>
                  </a:lnTo>
                  <a:lnTo>
                    <a:pt x="608784" y="715578"/>
                  </a:lnTo>
                  <a:lnTo>
                    <a:pt x="601644" y="719924"/>
                  </a:lnTo>
                  <a:lnTo>
                    <a:pt x="595435" y="723028"/>
                  </a:lnTo>
                  <a:lnTo>
                    <a:pt x="589226" y="727375"/>
                  </a:lnTo>
                  <a:lnTo>
                    <a:pt x="579913" y="728306"/>
                  </a:lnTo>
                  <a:lnTo>
                    <a:pt x="583017" y="745380"/>
                  </a:lnTo>
                  <a:lnTo>
                    <a:pt x="585190" y="755004"/>
                  </a:lnTo>
                  <a:lnTo>
                    <a:pt x="589226" y="762455"/>
                  </a:lnTo>
                  <a:lnTo>
                    <a:pt x="590157" y="773010"/>
                  </a:lnTo>
                  <a:lnTo>
                    <a:pt x="592331" y="790085"/>
                  </a:lnTo>
                  <a:lnTo>
                    <a:pt x="587053" y="787911"/>
                  </a:lnTo>
                  <a:lnTo>
                    <a:pt x="581775" y="785738"/>
                  </a:lnTo>
                  <a:lnTo>
                    <a:pt x="579602" y="784807"/>
                  </a:lnTo>
                  <a:lnTo>
                    <a:pt x="577429" y="780461"/>
                  </a:lnTo>
                  <a:lnTo>
                    <a:pt x="575256" y="777356"/>
                  </a:lnTo>
                  <a:lnTo>
                    <a:pt x="572152" y="773010"/>
                  </a:lnTo>
                  <a:lnTo>
                    <a:pt x="572152" y="769906"/>
                  </a:lnTo>
                  <a:lnTo>
                    <a:pt x="566874" y="770837"/>
                  </a:lnTo>
                  <a:lnTo>
                    <a:pt x="562838" y="773010"/>
                  </a:lnTo>
                  <a:lnTo>
                    <a:pt x="559734" y="777356"/>
                  </a:lnTo>
                  <a:lnTo>
                    <a:pt x="555698" y="778288"/>
                  </a:lnTo>
                  <a:lnTo>
                    <a:pt x="552593" y="782634"/>
                  </a:lnTo>
                  <a:lnTo>
                    <a:pt x="548558" y="808090"/>
                  </a:lnTo>
                  <a:lnTo>
                    <a:pt x="548558" y="839756"/>
                  </a:lnTo>
                  <a:lnTo>
                    <a:pt x="543280" y="841929"/>
                  </a:lnTo>
                  <a:lnTo>
                    <a:pt x="539244" y="841929"/>
                  </a:lnTo>
                  <a:lnTo>
                    <a:pt x="536140" y="842860"/>
                  </a:lnTo>
                  <a:lnTo>
                    <a:pt x="532104" y="847207"/>
                  </a:lnTo>
                  <a:lnTo>
                    <a:pt x="531173" y="849380"/>
                  </a:lnTo>
                  <a:lnTo>
                    <a:pt x="528999" y="854657"/>
                  </a:lnTo>
                  <a:lnTo>
                    <a:pt x="509131" y="850311"/>
                  </a:lnTo>
                  <a:lnTo>
                    <a:pt x="494540" y="849380"/>
                  </a:lnTo>
                  <a:lnTo>
                    <a:pt x="485227" y="852484"/>
                  </a:lnTo>
                  <a:lnTo>
                    <a:pt x="478086" y="856830"/>
                  </a:lnTo>
                  <a:lnTo>
                    <a:pt x="472809" y="862108"/>
                  </a:lnTo>
                  <a:lnTo>
                    <a:pt x="463495" y="867386"/>
                  </a:lnTo>
                  <a:lnTo>
                    <a:pt x="452940" y="871732"/>
                  </a:lnTo>
                  <a:lnTo>
                    <a:pt x="443627" y="871732"/>
                  </a:lnTo>
                  <a:lnTo>
                    <a:pt x="436487" y="865523"/>
                  </a:lnTo>
                  <a:lnTo>
                    <a:pt x="431209" y="862418"/>
                  </a:lnTo>
                  <a:lnTo>
                    <a:pt x="423138" y="862418"/>
                  </a:lnTo>
                  <a:lnTo>
                    <a:pt x="411651" y="867696"/>
                  </a:lnTo>
                  <a:lnTo>
                    <a:pt x="406373" y="864592"/>
                  </a:lnTo>
                  <a:lnTo>
                    <a:pt x="402338" y="862418"/>
                  </a:lnTo>
                  <a:lnTo>
                    <a:pt x="401406" y="860245"/>
                  </a:lnTo>
                  <a:lnTo>
                    <a:pt x="397371" y="858072"/>
                  </a:lnTo>
                  <a:lnTo>
                    <a:pt x="392093" y="854968"/>
                  </a:lnTo>
                  <a:lnTo>
                    <a:pt x="392093" y="842239"/>
                  </a:lnTo>
                  <a:lnTo>
                    <a:pt x="394266" y="825165"/>
                  </a:lnTo>
                  <a:lnTo>
                    <a:pt x="395197" y="807159"/>
                  </a:lnTo>
                  <a:lnTo>
                    <a:pt x="397371" y="793500"/>
                  </a:lnTo>
                  <a:lnTo>
                    <a:pt x="399544" y="786049"/>
                  </a:lnTo>
                  <a:lnTo>
                    <a:pt x="399544" y="777667"/>
                  </a:lnTo>
                  <a:lnTo>
                    <a:pt x="387126" y="780771"/>
                  </a:lnTo>
                  <a:lnTo>
                    <a:pt x="375639" y="785117"/>
                  </a:lnTo>
                  <a:lnTo>
                    <a:pt x="360117" y="786049"/>
                  </a:lnTo>
                  <a:lnTo>
                    <a:pt x="361048" y="803123"/>
                  </a:lnTo>
                  <a:lnTo>
                    <a:pt x="361048" y="823302"/>
                  </a:lnTo>
                  <a:lnTo>
                    <a:pt x="365084" y="845654"/>
                  </a:lnTo>
                  <a:lnTo>
                    <a:pt x="372224" y="864592"/>
                  </a:lnTo>
                  <a:lnTo>
                    <a:pt x="370051" y="865523"/>
                  </a:lnTo>
                  <a:lnTo>
                    <a:pt x="370051" y="867696"/>
                  </a:lnTo>
                  <a:lnTo>
                    <a:pt x="370051" y="869869"/>
                  </a:lnTo>
                  <a:lnTo>
                    <a:pt x="367878" y="872042"/>
                  </a:lnTo>
                  <a:lnTo>
                    <a:pt x="353287" y="877320"/>
                  </a:lnTo>
                  <a:lnTo>
                    <a:pt x="337765" y="882597"/>
                  </a:lnTo>
                  <a:lnTo>
                    <a:pt x="324105" y="887875"/>
                  </a:lnTo>
                  <a:lnTo>
                    <a:pt x="313550" y="895326"/>
                  </a:lnTo>
                  <a:lnTo>
                    <a:pt x="308273" y="906812"/>
                  </a:lnTo>
                  <a:lnTo>
                    <a:pt x="306099" y="917367"/>
                  </a:lnTo>
                  <a:lnTo>
                    <a:pt x="298959" y="928854"/>
                  </a:lnTo>
                  <a:lnTo>
                    <a:pt x="264500" y="939409"/>
                  </a:lnTo>
                  <a:lnTo>
                    <a:pt x="262327" y="943755"/>
                  </a:lnTo>
                  <a:lnTo>
                    <a:pt x="260154" y="946860"/>
                  </a:lnTo>
                  <a:lnTo>
                    <a:pt x="260154" y="951206"/>
                  </a:lnTo>
                  <a:lnTo>
                    <a:pt x="260154" y="954310"/>
                  </a:lnTo>
                  <a:lnTo>
                    <a:pt x="260154" y="958657"/>
                  </a:lnTo>
                  <a:lnTo>
                    <a:pt x="259222" y="961761"/>
                  </a:lnTo>
                  <a:lnTo>
                    <a:pt x="257049" y="963934"/>
                  </a:lnTo>
                  <a:lnTo>
                    <a:pt x="251771" y="966107"/>
                  </a:lnTo>
                  <a:lnTo>
                    <a:pt x="247736" y="967039"/>
                  </a:lnTo>
                  <a:lnTo>
                    <a:pt x="242458" y="969212"/>
                  </a:lnTo>
                  <a:lnTo>
                    <a:pt x="238422" y="973558"/>
                  </a:lnTo>
                  <a:lnTo>
                    <a:pt x="235318" y="971385"/>
                  </a:lnTo>
                  <a:lnTo>
                    <a:pt x="231282" y="969212"/>
                  </a:lnTo>
                  <a:lnTo>
                    <a:pt x="228178" y="969212"/>
                  </a:lnTo>
                  <a:lnTo>
                    <a:pt x="226004" y="967039"/>
                  </a:lnTo>
                  <a:lnTo>
                    <a:pt x="220727" y="966107"/>
                  </a:lnTo>
                  <a:lnTo>
                    <a:pt x="215449" y="966107"/>
                  </a:lnTo>
                  <a:lnTo>
                    <a:pt x="215449" y="986286"/>
                  </a:lnTo>
                  <a:lnTo>
                    <a:pt x="209240" y="986286"/>
                  </a:lnTo>
                  <a:lnTo>
                    <a:pt x="203963" y="986286"/>
                  </a:lnTo>
                  <a:lnTo>
                    <a:pt x="198685" y="988459"/>
                  </a:lnTo>
                  <a:lnTo>
                    <a:pt x="194650" y="989391"/>
                  </a:lnTo>
                  <a:lnTo>
                    <a:pt x="188441" y="989391"/>
                  </a:lnTo>
                  <a:lnTo>
                    <a:pt x="184405" y="991564"/>
                  </a:lnTo>
                  <a:lnTo>
                    <a:pt x="181300" y="991564"/>
                  </a:lnTo>
                  <a:lnTo>
                    <a:pt x="179127" y="993737"/>
                  </a:lnTo>
                  <a:lnTo>
                    <a:pt x="175091" y="995910"/>
                  </a:lnTo>
                  <a:lnTo>
                    <a:pt x="171987" y="996842"/>
                  </a:lnTo>
                  <a:lnTo>
                    <a:pt x="181300" y="1006465"/>
                  </a:lnTo>
                  <a:lnTo>
                    <a:pt x="193718" y="1013916"/>
                  </a:lnTo>
                  <a:lnTo>
                    <a:pt x="206136" y="1018262"/>
                  </a:lnTo>
                  <a:lnTo>
                    <a:pt x="218554" y="1021367"/>
                  </a:lnTo>
                  <a:lnTo>
                    <a:pt x="220727" y="1040304"/>
                  </a:lnTo>
                  <a:lnTo>
                    <a:pt x="222900" y="1056137"/>
                  </a:lnTo>
                  <a:lnTo>
                    <a:pt x="222900" y="1073211"/>
                  </a:lnTo>
                  <a:lnTo>
                    <a:pt x="218864" y="1088113"/>
                  </a:lnTo>
                  <a:lnTo>
                    <a:pt x="218864" y="1090286"/>
                  </a:lnTo>
                  <a:lnTo>
                    <a:pt x="218864" y="1091217"/>
                  </a:lnTo>
                  <a:lnTo>
                    <a:pt x="216691" y="1091217"/>
                  </a:lnTo>
                  <a:lnTo>
                    <a:pt x="216691" y="1093390"/>
                  </a:lnTo>
                  <a:lnTo>
                    <a:pt x="215760" y="1095563"/>
                  </a:lnTo>
                  <a:lnTo>
                    <a:pt x="202100" y="1100841"/>
                  </a:lnTo>
                  <a:lnTo>
                    <a:pt x="184405" y="1105187"/>
                  </a:lnTo>
                  <a:lnTo>
                    <a:pt x="166709" y="1105187"/>
                  </a:lnTo>
                  <a:lnTo>
                    <a:pt x="149945" y="1100841"/>
                  </a:lnTo>
                  <a:lnTo>
                    <a:pt x="135354" y="1095563"/>
                  </a:lnTo>
                  <a:lnTo>
                    <a:pt x="130077" y="1095563"/>
                  </a:lnTo>
                  <a:lnTo>
                    <a:pt x="126041" y="1097736"/>
                  </a:lnTo>
                  <a:lnTo>
                    <a:pt x="122936" y="1097736"/>
                  </a:lnTo>
                  <a:lnTo>
                    <a:pt x="120763" y="1097736"/>
                  </a:lnTo>
                  <a:lnTo>
                    <a:pt x="118590" y="1098668"/>
                  </a:lnTo>
                  <a:lnTo>
                    <a:pt x="116417" y="1103014"/>
                  </a:lnTo>
                  <a:lnTo>
                    <a:pt x="115796" y="1106739"/>
                  </a:lnTo>
                  <a:lnTo>
                    <a:pt x="111760" y="1119468"/>
                  </a:lnTo>
                  <a:lnTo>
                    <a:pt x="111760" y="1140578"/>
                  </a:lnTo>
                  <a:lnTo>
                    <a:pt x="111760" y="1163861"/>
                  </a:lnTo>
                  <a:lnTo>
                    <a:pt x="113934" y="1188076"/>
                  </a:lnTo>
                  <a:lnTo>
                    <a:pt x="116107" y="1208255"/>
                  </a:lnTo>
                  <a:lnTo>
                    <a:pt x="116107" y="1223157"/>
                  </a:lnTo>
                  <a:lnTo>
                    <a:pt x="119211" y="1223157"/>
                  </a:lnTo>
                  <a:lnTo>
                    <a:pt x="119211" y="1228434"/>
                  </a:lnTo>
                  <a:lnTo>
                    <a:pt x="126351" y="1228434"/>
                  </a:lnTo>
                  <a:lnTo>
                    <a:pt x="131629" y="1227503"/>
                  </a:lnTo>
                  <a:lnTo>
                    <a:pt x="135665" y="1227503"/>
                  </a:lnTo>
                  <a:lnTo>
                    <a:pt x="138769" y="1223157"/>
                  </a:lnTo>
                  <a:lnTo>
                    <a:pt x="144978" y="1225330"/>
                  </a:lnTo>
                  <a:lnTo>
                    <a:pt x="148083" y="1225330"/>
                  </a:lnTo>
                  <a:lnTo>
                    <a:pt x="152118" y="1227503"/>
                  </a:lnTo>
                  <a:lnTo>
                    <a:pt x="155223" y="1228434"/>
                  </a:lnTo>
                  <a:lnTo>
                    <a:pt x="157396" y="1230607"/>
                  </a:lnTo>
                  <a:lnTo>
                    <a:pt x="157396" y="1232780"/>
                  </a:lnTo>
                  <a:lnTo>
                    <a:pt x="157396" y="1234953"/>
                  </a:lnTo>
                  <a:lnTo>
                    <a:pt x="159569" y="1234953"/>
                  </a:lnTo>
                  <a:lnTo>
                    <a:pt x="159569" y="1235885"/>
                  </a:lnTo>
                  <a:lnTo>
                    <a:pt x="153360" y="1252959"/>
                  </a:lnTo>
                  <a:lnTo>
                    <a:pt x="142805" y="1265688"/>
                  </a:lnTo>
                  <a:lnTo>
                    <a:pt x="130387" y="1277174"/>
                  </a:lnTo>
                  <a:lnTo>
                    <a:pt x="116728" y="1287729"/>
                  </a:lnTo>
                  <a:lnTo>
                    <a:pt x="104310" y="1299216"/>
                  </a:lnTo>
                  <a:lnTo>
                    <a:pt x="94996" y="1314117"/>
                  </a:lnTo>
                  <a:lnTo>
                    <a:pt x="94065" y="1324672"/>
                  </a:lnTo>
                  <a:lnTo>
                    <a:pt x="94996" y="1337401"/>
                  </a:lnTo>
                  <a:lnTo>
                    <a:pt x="94996" y="1348887"/>
                  </a:lnTo>
                  <a:lnTo>
                    <a:pt x="91892" y="1357269"/>
                  </a:lnTo>
                  <a:lnTo>
                    <a:pt x="77301" y="1366893"/>
                  </a:lnTo>
                  <a:lnTo>
                    <a:pt x="62710" y="1374344"/>
                  </a:lnTo>
                  <a:lnTo>
                    <a:pt x="48119" y="1383967"/>
                  </a:lnTo>
                  <a:lnTo>
                    <a:pt x="35701" y="1394523"/>
                  </a:lnTo>
                  <a:lnTo>
                    <a:pt x="31666" y="1401973"/>
                  </a:lnTo>
                  <a:lnTo>
                    <a:pt x="24525" y="1415633"/>
                  </a:lnTo>
                  <a:lnTo>
                    <a:pt x="17385" y="1431466"/>
                  </a:lnTo>
                  <a:lnTo>
                    <a:pt x="10245" y="1450403"/>
                  </a:lnTo>
                  <a:lnTo>
                    <a:pt x="3104" y="1466236"/>
                  </a:lnTo>
                  <a:lnTo>
                    <a:pt x="0" y="1481137"/>
                  </a:lnTo>
                  <a:lnTo>
                    <a:pt x="0" y="1492623"/>
                  </a:lnTo>
                  <a:lnTo>
                    <a:pt x="3104" y="1500074"/>
                  </a:lnTo>
                  <a:lnTo>
                    <a:pt x="9313" y="1509698"/>
                  </a:lnTo>
                  <a:lnTo>
                    <a:pt x="12418" y="1518080"/>
                  </a:lnTo>
                  <a:lnTo>
                    <a:pt x="12418" y="1532981"/>
                  </a:lnTo>
                  <a:lnTo>
                    <a:pt x="10245" y="1542605"/>
                  </a:lnTo>
                  <a:lnTo>
                    <a:pt x="7140" y="1555334"/>
                  </a:lnTo>
                  <a:lnTo>
                    <a:pt x="3104" y="1570235"/>
                  </a:lnTo>
                  <a:lnTo>
                    <a:pt x="2173" y="1587309"/>
                  </a:lnTo>
                  <a:lnTo>
                    <a:pt x="5278" y="1597865"/>
                  </a:lnTo>
                  <a:lnTo>
                    <a:pt x="5278" y="1622079"/>
                  </a:lnTo>
                  <a:lnTo>
                    <a:pt x="14591" y="1633566"/>
                  </a:lnTo>
                  <a:lnTo>
                    <a:pt x="29182" y="1646294"/>
                  </a:lnTo>
                  <a:lnTo>
                    <a:pt x="45946" y="1659022"/>
                  </a:lnTo>
                  <a:lnTo>
                    <a:pt x="56501" y="1671751"/>
                  </a:lnTo>
                  <a:lnTo>
                    <a:pt x="65815" y="1695965"/>
                  </a:lnTo>
                  <a:lnTo>
                    <a:pt x="78232" y="1705589"/>
                  </a:lnTo>
                  <a:lnTo>
                    <a:pt x="92823" y="1713040"/>
                  </a:lnTo>
                  <a:lnTo>
                    <a:pt x="107414" y="1720491"/>
                  </a:lnTo>
                  <a:lnTo>
                    <a:pt x="122005" y="1727941"/>
                  </a:lnTo>
                  <a:lnTo>
                    <a:pt x="132560" y="1740670"/>
                  </a:lnTo>
                  <a:lnTo>
                    <a:pt x="139701" y="1738497"/>
                  </a:lnTo>
                  <a:lnTo>
                    <a:pt x="145910" y="1736323"/>
                  </a:lnTo>
                  <a:lnTo>
                    <a:pt x="149014" y="1733219"/>
                  </a:lnTo>
                  <a:lnTo>
                    <a:pt x="153050" y="1731046"/>
                  </a:lnTo>
                  <a:lnTo>
                    <a:pt x="161432" y="1733219"/>
                  </a:lnTo>
                  <a:lnTo>
                    <a:pt x="172918" y="1736323"/>
                  </a:lnTo>
                  <a:lnTo>
                    <a:pt x="185336" y="1736323"/>
                  </a:lnTo>
                  <a:lnTo>
                    <a:pt x="189372" y="1723595"/>
                  </a:lnTo>
                  <a:lnTo>
                    <a:pt x="224763" y="1731046"/>
                  </a:lnTo>
                  <a:lnTo>
                    <a:pt x="239354" y="1725768"/>
                  </a:lnTo>
                  <a:lnTo>
                    <a:pt x="257980" y="1718318"/>
                  </a:lnTo>
                  <a:lnTo>
                    <a:pt x="275676" y="1710867"/>
                  </a:lnTo>
                  <a:lnTo>
                    <a:pt x="290267" y="1713040"/>
                  </a:lnTo>
                  <a:lnTo>
                    <a:pt x="302685" y="1713971"/>
                  </a:lnTo>
                  <a:lnTo>
                    <a:pt x="316344" y="1716144"/>
                  </a:lnTo>
                  <a:lnTo>
                    <a:pt x="336213" y="1747810"/>
                  </a:lnTo>
                  <a:lnTo>
                    <a:pt x="343353" y="1747810"/>
                  </a:lnTo>
                  <a:lnTo>
                    <a:pt x="348631" y="1747810"/>
                  </a:lnTo>
                  <a:lnTo>
                    <a:pt x="353908" y="1745637"/>
                  </a:lnTo>
                  <a:lnTo>
                    <a:pt x="356081" y="1743464"/>
                  </a:lnTo>
                  <a:lnTo>
                    <a:pt x="360117" y="1740359"/>
                  </a:lnTo>
                  <a:lnTo>
                    <a:pt x="367257" y="1742532"/>
                  </a:lnTo>
                  <a:lnTo>
                    <a:pt x="372535" y="1742532"/>
                  </a:lnTo>
                  <a:lnTo>
                    <a:pt x="375639" y="1743464"/>
                  </a:lnTo>
                  <a:lnTo>
                    <a:pt x="379675" y="1747810"/>
                  </a:lnTo>
                  <a:lnTo>
                    <a:pt x="382780" y="1749983"/>
                  </a:lnTo>
                  <a:lnTo>
                    <a:pt x="388989" y="1753088"/>
                  </a:lnTo>
                  <a:lnTo>
                    <a:pt x="382780" y="1775440"/>
                  </a:lnTo>
                  <a:lnTo>
                    <a:pt x="377502" y="1795619"/>
                  </a:lnTo>
                  <a:lnTo>
                    <a:pt x="372224" y="1817971"/>
                  </a:lnTo>
                  <a:lnTo>
                    <a:pt x="388989" y="1835045"/>
                  </a:lnTo>
                  <a:lnTo>
                    <a:pt x="404511" y="1855224"/>
                  </a:lnTo>
                  <a:lnTo>
                    <a:pt x="421275" y="1877576"/>
                  </a:lnTo>
                  <a:lnTo>
                    <a:pt x="431830" y="1899928"/>
                  </a:lnTo>
                  <a:lnTo>
                    <a:pt x="435866" y="1917003"/>
                  </a:lnTo>
                  <a:lnTo>
                    <a:pt x="435866" y="1929731"/>
                  </a:lnTo>
                  <a:lnTo>
                    <a:pt x="438039" y="1942459"/>
                  </a:lnTo>
                  <a:lnTo>
                    <a:pt x="445179" y="1957361"/>
                  </a:lnTo>
                  <a:lnTo>
                    <a:pt x="438970" y="1972262"/>
                  </a:lnTo>
                  <a:lnTo>
                    <a:pt x="431830" y="1989337"/>
                  </a:lnTo>
                  <a:lnTo>
                    <a:pt x="421275" y="2009516"/>
                  </a:lnTo>
                  <a:lnTo>
                    <a:pt x="414135" y="2027522"/>
                  </a:lnTo>
                  <a:lnTo>
                    <a:pt x="410099" y="2048632"/>
                  </a:lnTo>
                  <a:lnTo>
                    <a:pt x="412272" y="2066638"/>
                  </a:lnTo>
                  <a:lnTo>
                    <a:pt x="419412" y="2081539"/>
                  </a:lnTo>
                  <a:lnTo>
                    <a:pt x="430899" y="2096441"/>
                  </a:lnTo>
                  <a:lnTo>
                    <a:pt x="441454" y="2113515"/>
                  </a:lnTo>
                  <a:lnTo>
                    <a:pt x="448594" y="2128416"/>
                  </a:lnTo>
                  <a:lnTo>
                    <a:pt x="448594" y="2133694"/>
                  </a:lnTo>
                  <a:lnTo>
                    <a:pt x="448594" y="2138972"/>
                  </a:lnTo>
                  <a:lnTo>
                    <a:pt x="446421" y="2143318"/>
                  </a:lnTo>
                  <a:lnTo>
                    <a:pt x="445490" y="2148595"/>
                  </a:lnTo>
                  <a:lnTo>
                    <a:pt x="445490" y="2151700"/>
                  </a:lnTo>
                  <a:lnTo>
                    <a:pt x="445490" y="2156046"/>
                  </a:lnTo>
                  <a:lnTo>
                    <a:pt x="452630" y="2159151"/>
                  </a:lnTo>
                  <a:lnTo>
                    <a:pt x="450457" y="2163497"/>
                  </a:lnTo>
                  <a:lnTo>
                    <a:pt x="448284" y="2166601"/>
                  </a:lnTo>
                  <a:lnTo>
                    <a:pt x="448284" y="2170948"/>
                  </a:lnTo>
                  <a:lnTo>
                    <a:pt x="446111" y="2176225"/>
                  </a:lnTo>
                  <a:lnTo>
                    <a:pt x="448284" y="2181503"/>
                  </a:lnTo>
                  <a:lnTo>
                    <a:pt x="450457" y="2181503"/>
                  </a:lnTo>
                  <a:lnTo>
                    <a:pt x="452630" y="2185849"/>
                  </a:lnTo>
                  <a:lnTo>
                    <a:pt x="455734" y="2186780"/>
                  </a:lnTo>
                  <a:lnTo>
                    <a:pt x="459770" y="2191127"/>
                  </a:lnTo>
                  <a:lnTo>
                    <a:pt x="459770" y="2193300"/>
                  </a:lnTo>
                  <a:lnTo>
                    <a:pt x="455734" y="2206028"/>
                  </a:lnTo>
                  <a:lnTo>
                    <a:pt x="465048" y="2224034"/>
                  </a:lnTo>
                  <a:lnTo>
                    <a:pt x="479639" y="2242971"/>
                  </a:lnTo>
                  <a:lnTo>
                    <a:pt x="494230" y="2260046"/>
                  </a:lnTo>
                  <a:lnTo>
                    <a:pt x="504785" y="2278051"/>
                  </a:lnTo>
                  <a:lnTo>
                    <a:pt x="506958" y="2290780"/>
                  </a:lnTo>
                  <a:lnTo>
                    <a:pt x="506958" y="2303508"/>
                  </a:lnTo>
                  <a:lnTo>
                    <a:pt x="506958" y="2314994"/>
                  </a:lnTo>
                  <a:lnTo>
                    <a:pt x="509131" y="2324618"/>
                  </a:lnTo>
                  <a:lnTo>
                    <a:pt x="512236" y="2327723"/>
                  </a:lnTo>
                  <a:lnTo>
                    <a:pt x="516271" y="2333000"/>
                  </a:lnTo>
                  <a:lnTo>
                    <a:pt x="519376" y="2335173"/>
                  </a:lnTo>
                  <a:lnTo>
                    <a:pt x="523411" y="2339520"/>
                  </a:lnTo>
                  <a:lnTo>
                    <a:pt x="528689" y="2342624"/>
                  </a:lnTo>
                  <a:lnTo>
                    <a:pt x="553835" y="2337347"/>
                  </a:lnTo>
                  <a:lnTo>
                    <a:pt x="582086" y="2332069"/>
                  </a:lnTo>
                  <a:lnTo>
                    <a:pt x="609095" y="2324618"/>
                  </a:lnTo>
                  <a:lnTo>
                    <a:pt x="636103" y="2317168"/>
                  </a:lnTo>
                  <a:lnTo>
                    <a:pt x="657834" y="2303508"/>
                  </a:lnTo>
                  <a:lnTo>
                    <a:pt x="675530" y="2287675"/>
                  </a:lnTo>
                  <a:lnTo>
                    <a:pt x="684843" y="2270601"/>
                  </a:lnTo>
                  <a:lnTo>
                    <a:pt x="691984" y="2253526"/>
                  </a:lnTo>
                  <a:lnTo>
                    <a:pt x="715888" y="2233347"/>
                  </a:lnTo>
                  <a:lnTo>
                    <a:pt x="718992" y="2218446"/>
                  </a:lnTo>
                  <a:lnTo>
                    <a:pt x="721165" y="2203544"/>
                  </a:lnTo>
                  <a:lnTo>
                    <a:pt x="723339" y="2188643"/>
                  </a:lnTo>
                  <a:lnTo>
                    <a:pt x="728616" y="2175915"/>
                  </a:lnTo>
                  <a:lnTo>
                    <a:pt x="748485" y="2171568"/>
                  </a:lnTo>
                  <a:lnTo>
                    <a:pt x="752520" y="2168464"/>
                  </a:lnTo>
                  <a:lnTo>
                    <a:pt x="753452" y="2164118"/>
                  </a:lnTo>
                  <a:lnTo>
                    <a:pt x="757488" y="2161013"/>
                  </a:lnTo>
                  <a:lnTo>
                    <a:pt x="759661" y="2158840"/>
                  </a:lnTo>
                  <a:lnTo>
                    <a:pt x="762765" y="2155736"/>
                  </a:lnTo>
                  <a:lnTo>
                    <a:pt x="768043" y="2151390"/>
                  </a:lnTo>
                  <a:lnTo>
                    <a:pt x="764938" y="2131211"/>
                  </a:lnTo>
                  <a:lnTo>
                    <a:pt x="757798" y="2114136"/>
                  </a:lnTo>
                  <a:lnTo>
                    <a:pt x="748485" y="2103581"/>
                  </a:lnTo>
                  <a:lnTo>
                    <a:pt x="757798" y="2084644"/>
                  </a:lnTo>
                  <a:lnTo>
                    <a:pt x="772389" y="2071915"/>
                  </a:lnTo>
                  <a:lnTo>
                    <a:pt x="790084" y="2062291"/>
                  </a:lnTo>
                  <a:lnTo>
                    <a:pt x="808711" y="2053909"/>
                  </a:lnTo>
                  <a:lnTo>
                    <a:pt x="824234" y="2042423"/>
                  </a:lnTo>
                  <a:lnTo>
                    <a:pt x="835720" y="2019140"/>
                  </a:lnTo>
                  <a:lnTo>
                    <a:pt x="837893" y="1996787"/>
                  </a:lnTo>
                  <a:lnTo>
                    <a:pt x="831684" y="1974435"/>
                  </a:lnTo>
                  <a:lnTo>
                    <a:pt x="824544" y="1952083"/>
                  </a:lnTo>
                  <a:lnTo>
                    <a:pt x="817404" y="1931904"/>
                  </a:lnTo>
                  <a:lnTo>
                    <a:pt x="810263" y="1909552"/>
                  </a:lnTo>
                  <a:lnTo>
                    <a:pt x="807159" y="1887200"/>
                  </a:lnTo>
                  <a:lnTo>
                    <a:pt x="812437" y="1862985"/>
                  </a:lnTo>
                  <a:lnTo>
                    <a:pt x="827027" y="1837529"/>
                  </a:lnTo>
                  <a:lnTo>
                    <a:pt x="845654" y="1815177"/>
                  </a:lnTo>
                  <a:lnTo>
                    <a:pt x="867385" y="1794066"/>
                  </a:lnTo>
                  <a:lnTo>
                    <a:pt x="890358" y="1776060"/>
                  </a:lnTo>
                  <a:lnTo>
                    <a:pt x="912090" y="1757123"/>
                  </a:lnTo>
                  <a:lnTo>
                    <a:pt x="931958" y="1736944"/>
                  </a:lnTo>
                  <a:lnTo>
                    <a:pt x="945618" y="1718938"/>
                  </a:lnTo>
                  <a:lnTo>
                    <a:pt x="958036" y="1696586"/>
                  </a:lnTo>
                  <a:lnTo>
                    <a:pt x="968591" y="1674234"/>
                  </a:lnTo>
                  <a:lnTo>
                    <a:pt x="975731" y="1655297"/>
                  </a:lnTo>
                  <a:lnTo>
                    <a:pt x="979767" y="1642569"/>
                  </a:lnTo>
                  <a:lnTo>
                    <a:pt x="979767" y="1631393"/>
                  </a:lnTo>
                  <a:lnTo>
                    <a:pt x="985044" y="1621769"/>
                  </a:lnTo>
                  <a:lnTo>
                    <a:pt x="985044" y="1618665"/>
                  </a:lnTo>
                  <a:lnTo>
                    <a:pt x="963313" y="1621769"/>
                  </a:lnTo>
                  <a:lnTo>
                    <a:pt x="939409" y="1627046"/>
                  </a:lnTo>
                  <a:lnTo>
                    <a:pt x="914263" y="1633255"/>
                  </a:lnTo>
                  <a:lnTo>
                    <a:pt x="895636" y="1641637"/>
                  </a:lnTo>
                  <a:lnTo>
                    <a:pt x="880114" y="1640706"/>
                  </a:lnTo>
                  <a:lnTo>
                    <a:pt x="874836" y="1634497"/>
                  </a:lnTo>
                  <a:lnTo>
                    <a:pt x="872663" y="1629220"/>
                  </a:lnTo>
                  <a:lnTo>
                    <a:pt x="872663" y="1623942"/>
                  </a:lnTo>
                  <a:lnTo>
                    <a:pt x="872663" y="1616491"/>
                  </a:lnTo>
                  <a:lnTo>
                    <a:pt x="868627" y="1611214"/>
                  </a:lnTo>
                  <a:lnTo>
                    <a:pt x="854036" y="1599727"/>
                  </a:lnTo>
                  <a:lnTo>
                    <a:pt x="836341" y="1589172"/>
                  </a:lnTo>
                  <a:lnTo>
                    <a:pt x="819577" y="1577686"/>
                  </a:lnTo>
                  <a:lnTo>
                    <a:pt x="809022" y="1564957"/>
                  </a:lnTo>
                  <a:lnTo>
                    <a:pt x="804986" y="1553471"/>
                  </a:lnTo>
                  <a:lnTo>
                    <a:pt x="802813" y="1545089"/>
                  </a:lnTo>
                  <a:lnTo>
                    <a:pt x="799708" y="1533602"/>
                  </a:lnTo>
                  <a:lnTo>
                    <a:pt x="797535" y="1530498"/>
                  </a:lnTo>
                  <a:lnTo>
                    <a:pt x="792258" y="1526152"/>
                  </a:lnTo>
                  <a:lnTo>
                    <a:pt x="786980" y="1523047"/>
                  </a:lnTo>
                  <a:lnTo>
                    <a:pt x="782944" y="1517770"/>
                  </a:lnTo>
                  <a:lnTo>
                    <a:pt x="779840" y="1513423"/>
                  </a:lnTo>
                  <a:lnTo>
                    <a:pt x="779840" y="1476480"/>
                  </a:lnTo>
                  <a:lnTo>
                    <a:pt x="777667" y="1471203"/>
                  </a:lnTo>
                  <a:lnTo>
                    <a:pt x="772389" y="1466856"/>
                  </a:lnTo>
                  <a:lnTo>
                    <a:pt x="768353" y="1463752"/>
                  </a:lnTo>
                  <a:lnTo>
                    <a:pt x="763076" y="1459406"/>
                  </a:lnTo>
                  <a:lnTo>
                    <a:pt x="759971" y="1456301"/>
                  </a:lnTo>
                  <a:lnTo>
                    <a:pt x="750658" y="1436122"/>
                  </a:lnTo>
                  <a:lnTo>
                    <a:pt x="743518" y="1415943"/>
                  </a:lnTo>
                  <a:lnTo>
                    <a:pt x="736377" y="1393591"/>
                  </a:lnTo>
                  <a:lnTo>
                    <a:pt x="724891" y="1374654"/>
                  </a:lnTo>
                  <a:lnTo>
                    <a:pt x="712473" y="1357580"/>
                  </a:lnTo>
                  <a:lnTo>
                    <a:pt x="712473" y="1350129"/>
                  </a:lnTo>
                  <a:lnTo>
                    <a:pt x="716509" y="1350129"/>
                  </a:lnTo>
                  <a:lnTo>
                    <a:pt x="719613" y="1357580"/>
                  </a:lnTo>
                  <a:lnTo>
                    <a:pt x="723649" y="1363788"/>
                  </a:lnTo>
                  <a:lnTo>
                    <a:pt x="726753" y="1366893"/>
                  </a:lnTo>
                  <a:lnTo>
                    <a:pt x="730789" y="1369066"/>
                  </a:lnTo>
                  <a:lnTo>
                    <a:pt x="733894" y="1371239"/>
                  </a:lnTo>
                  <a:lnTo>
                    <a:pt x="737930" y="1372170"/>
                  </a:lnTo>
                  <a:lnTo>
                    <a:pt x="738861" y="1376517"/>
                  </a:lnTo>
                  <a:lnTo>
                    <a:pt x="745070" y="1378690"/>
                  </a:lnTo>
                  <a:lnTo>
                    <a:pt x="755625" y="1386141"/>
                  </a:lnTo>
                  <a:lnTo>
                    <a:pt x="762765" y="1396696"/>
                  </a:lnTo>
                  <a:lnTo>
                    <a:pt x="768043" y="1409424"/>
                  </a:lnTo>
                  <a:lnTo>
                    <a:pt x="774252" y="1423084"/>
                  </a:lnTo>
                  <a:lnTo>
                    <a:pt x="779529" y="1435812"/>
                  </a:lnTo>
                  <a:lnTo>
                    <a:pt x="799398" y="1448540"/>
                  </a:lnTo>
                  <a:lnTo>
                    <a:pt x="804675" y="1459095"/>
                  </a:lnTo>
                  <a:lnTo>
                    <a:pt x="806848" y="1472755"/>
                  </a:lnTo>
                  <a:lnTo>
                    <a:pt x="809022" y="1485483"/>
                  </a:lnTo>
                  <a:lnTo>
                    <a:pt x="812126" y="1496038"/>
                  </a:lnTo>
                  <a:lnTo>
                    <a:pt x="824544" y="1510940"/>
                  </a:lnTo>
                  <a:lnTo>
                    <a:pt x="838204" y="1525841"/>
                  </a:lnTo>
                  <a:lnTo>
                    <a:pt x="850621" y="1542916"/>
                  </a:lnTo>
                  <a:lnTo>
                    <a:pt x="859935" y="1560922"/>
                  </a:lnTo>
                  <a:lnTo>
                    <a:pt x="860866" y="1572408"/>
                  </a:lnTo>
                  <a:lnTo>
                    <a:pt x="860866" y="1582963"/>
                  </a:lnTo>
                  <a:lnTo>
                    <a:pt x="863039" y="1594450"/>
                  </a:lnTo>
                  <a:lnTo>
                    <a:pt x="868317" y="1605005"/>
                  </a:lnTo>
                  <a:lnTo>
                    <a:pt x="870490" y="1609351"/>
                  </a:lnTo>
                  <a:lnTo>
                    <a:pt x="872663" y="1611524"/>
                  </a:lnTo>
                  <a:lnTo>
                    <a:pt x="874836" y="1612456"/>
                  </a:lnTo>
                  <a:lnTo>
                    <a:pt x="875767" y="1612456"/>
                  </a:lnTo>
                  <a:lnTo>
                    <a:pt x="879803" y="1614629"/>
                  </a:lnTo>
                  <a:lnTo>
                    <a:pt x="889117" y="1614629"/>
                  </a:lnTo>
                  <a:lnTo>
                    <a:pt x="901534" y="1611524"/>
                  </a:lnTo>
                  <a:lnTo>
                    <a:pt x="913952" y="1604074"/>
                  </a:lnTo>
                  <a:lnTo>
                    <a:pt x="928543" y="1597865"/>
                  </a:lnTo>
                  <a:lnTo>
                    <a:pt x="946239" y="1592587"/>
                  </a:lnTo>
                  <a:lnTo>
                    <a:pt x="963003" y="1589483"/>
                  </a:lnTo>
                  <a:lnTo>
                    <a:pt x="979767" y="1582032"/>
                  </a:lnTo>
                  <a:lnTo>
                    <a:pt x="992185" y="1572408"/>
                  </a:lnTo>
                  <a:lnTo>
                    <a:pt x="1002740" y="1560922"/>
                  </a:lnTo>
                  <a:lnTo>
                    <a:pt x="1016399" y="1553471"/>
                  </a:lnTo>
                  <a:lnTo>
                    <a:pt x="1039372" y="1553471"/>
                  </a:lnTo>
                  <a:lnTo>
                    <a:pt x="1039372" y="1544468"/>
                  </a:lnTo>
                  <a:lnTo>
                    <a:pt x="1057999" y="1531740"/>
                  </a:lnTo>
                  <a:lnTo>
                    <a:pt x="1075694" y="1520253"/>
                  </a:lnTo>
                  <a:lnTo>
                    <a:pt x="1075694" y="1500074"/>
                  </a:lnTo>
                  <a:lnTo>
                    <a:pt x="1089354" y="1494797"/>
                  </a:lnTo>
                  <a:lnTo>
                    <a:pt x="1095563" y="1487346"/>
                  </a:lnTo>
                  <a:lnTo>
                    <a:pt x="1101772" y="1477722"/>
                  </a:lnTo>
                  <a:lnTo>
                    <a:pt x="1108912" y="1468098"/>
                  </a:lnTo>
                  <a:lnTo>
                    <a:pt x="1087181" y="1450092"/>
                  </a:lnTo>
                  <a:lnTo>
                    <a:pt x="1060172" y="1435191"/>
                  </a:lnTo>
                  <a:lnTo>
                    <a:pt x="1057999" y="1420290"/>
                  </a:lnTo>
                  <a:lnTo>
                    <a:pt x="1055826" y="1401352"/>
                  </a:lnTo>
                  <a:lnTo>
                    <a:pt x="1035958" y="1416254"/>
                  </a:lnTo>
                  <a:lnTo>
                    <a:pt x="1019193" y="1435191"/>
                  </a:lnTo>
                  <a:lnTo>
                    <a:pt x="1008638" y="1435191"/>
                  </a:lnTo>
                  <a:lnTo>
                    <a:pt x="999325" y="1437364"/>
                  </a:lnTo>
                  <a:lnTo>
                    <a:pt x="992185" y="1438295"/>
                  </a:lnTo>
                  <a:lnTo>
                    <a:pt x="990011" y="1433018"/>
                  </a:lnTo>
                  <a:lnTo>
                    <a:pt x="989080" y="1427740"/>
                  </a:lnTo>
                  <a:lnTo>
                    <a:pt x="989080" y="1422463"/>
                  </a:lnTo>
                  <a:lnTo>
                    <a:pt x="986907" y="1416254"/>
                  </a:lnTo>
                  <a:lnTo>
                    <a:pt x="984734" y="1410976"/>
                  </a:lnTo>
                  <a:lnTo>
                    <a:pt x="979456" y="1408803"/>
                  </a:lnTo>
                  <a:lnTo>
                    <a:pt x="977283" y="1408803"/>
                  </a:lnTo>
                  <a:lnTo>
                    <a:pt x="975110" y="1408803"/>
                  </a:lnTo>
                  <a:lnTo>
                    <a:pt x="975110" y="1410976"/>
                  </a:lnTo>
                  <a:lnTo>
                    <a:pt x="974179" y="1413149"/>
                  </a:lnTo>
                  <a:lnTo>
                    <a:pt x="972006" y="1418427"/>
                  </a:lnTo>
                  <a:lnTo>
                    <a:pt x="964865" y="1407872"/>
                  </a:lnTo>
                  <a:lnTo>
                    <a:pt x="957725" y="1392970"/>
                  </a:lnTo>
                  <a:lnTo>
                    <a:pt x="948412" y="1375896"/>
                  </a:lnTo>
                  <a:lnTo>
                    <a:pt x="943134" y="1358821"/>
                  </a:lnTo>
                  <a:lnTo>
                    <a:pt x="939098" y="1343920"/>
                  </a:lnTo>
                  <a:lnTo>
                    <a:pt x="946239" y="1343920"/>
                  </a:lnTo>
                  <a:lnTo>
                    <a:pt x="950274" y="1343920"/>
                  </a:lnTo>
                  <a:lnTo>
                    <a:pt x="952448" y="1343920"/>
                  </a:lnTo>
                  <a:lnTo>
                    <a:pt x="953379" y="1343920"/>
                  </a:lnTo>
                  <a:lnTo>
                    <a:pt x="955552" y="1343920"/>
                  </a:lnTo>
                  <a:lnTo>
                    <a:pt x="967039" y="1353544"/>
                  </a:lnTo>
                  <a:lnTo>
                    <a:pt x="972316" y="1363167"/>
                  </a:lnTo>
                  <a:lnTo>
                    <a:pt x="975421" y="1373723"/>
                  </a:lnTo>
                  <a:lnTo>
                    <a:pt x="984734" y="1381173"/>
                  </a:lnTo>
                  <a:lnTo>
                    <a:pt x="997152" y="1388624"/>
                  </a:lnTo>
                  <a:lnTo>
                    <a:pt x="1008638" y="1393902"/>
                  </a:lnTo>
                  <a:lnTo>
                    <a:pt x="1019193" y="1401352"/>
                  </a:lnTo>
                  <a:lnTo>
                    <a:pt x="1031611" y="1401352"/>
                  </a:lnTo>
                  <a:lnTo>
                    <a:pt x="1040925" y="1400421"/>
                  </a:lnTo>
                  <a:lnTo>
                    <a:pt x="1048065" y="1398248"/>
                  </a:lnTo>
                  <a:lnTo>
                    <a:pt x="1059551" y="1393902"/>
                  </a:lnTo>
                  <a:lnTo>
                    <a:pt x="1066692" y="1407561"/>
                  </a:lnTo>
                  <a:lnTo>
                    <a:pt x="1071969" y="1418116"/>
                  </a:lnTo>
                  <a:lnTo>
                    <a:pt x="1102082" y="1420290"/>
                  </a:lnTo>
                  <a:lnTo>
                    <a:pt x="1133438" y="1422463"/>
                  </a:lnTo>
                  <a:lnTo>
                    <a:pt x="1164793" y="1422463"/>
                  </a:lnTo>
                  <a:lnTo>
                    <a:pt x="1194906" y="1418116"/>
                  </a:lnTo>
                  <a:lnTo>
                    <a:pt x="1206392" y="1429603"/>
                  </a:lnTo>
                  <a:lnTo>
                    <a:pt x="1218810" y="1437985"/>
                  </a:lnTo>
                  <a:lnTo>
                    <a:pt x="1231228" y="1447609"/>
                  </a:lnTo>
                  <a:lnTo>
                    <a:pt x="1238368" y="1458164"/>
                  </a:lnTo>
                  <a:lnTo>
                    <a:pt x="1235264" y="1471824"/>
                  </a:lnTo>
                  <a:lnTo>
                    <a:pt x="1238368" y="1474928"/>
                  </a:lnTo>
                  <a:lnTo>
                    <a:pt x="1242404" y="1479274"/>
                  </a:lnTo>
                  <a:lnTo>
                    <a:pt x="1247681" y="1482379"/>
                  </a:lnTo>
                  <a:lnTo>
                    <a:pt x="1251717" y="1486725"/>
                  </a:lnTo>
                  <a:lnTo>
                    <a:pt x="1262273" y="1487656"/>
                  </a:lnTo>
                  <a:lnTo>
                    <a:pt x="1271586" y="1487656"/>
                  </a:lnTo>
                  <a:lnTo>
                    <a:pt x="1284004" y="1486725"/>
                  </a:lnTo>
                  <a:lnTo>
                    <a:pt x="1288039" y="1524910"/>
                  </a:lnTo>
                  <a:lnTo>
                    <a:pt x="1296422" y="1556575"/>
                  </a:lnTo>
                  <a:lnTo>
                    <a:pt x="1308840" y="1586068"/>
                  </a:lnTo>
                  <a:lnTo>
                    <a:pt x="1327466" y="1613697"/>
                  </a:lnTo>
                  <a:lnTo>
                    <a:pt x="1327466" y="1615870"/>
                  </a:lnTo>
                  <a:lnTo>
                    <a:pt x="1325293" y="1618044"/>
                  </a:lnTo>
                  <a:lnTo>
                    <a:pt x="1323120" y="1621148"/>
                  </a:lnTo>
                  <a:lnTo>
                    <a:pt x="1322188" y="1625494"/>
                  </a:lnTo>
                  <a:lnTo>
                    <a:pt x="1323120" y="1628599"/>
                  </a:lnTo>
                  <a:lnTo>
                    <a:pt x="1329329" y="1645673"/>
                  </a:lnTo>
                  <a:lnTo>
                    <a:pt x="1339884" y="1665852"/>
                  </a:lnTo>
                  <a:lnTo>
                    <a:pt x="1351370" y="1678581"/>
                  </a:lnTo>
                  <a:lnTo>
                    <a:pt x="1352302" y="1680754"/>
                  </a:lnTo>
                  <a:lnTo>
                    <a:pt x="1354475" y="1680754"/>
                  </a:lnTo>
                  <a:lnTo>
                    <a:pt x="1356648" y="1682927"/>
                  </a:lnTo>
                  <a:lnTo>
                    <a:pt x="1358821" y="1682927"/>
                  </a:lnTo>
                  <a:lnTo>
                    <a:pt x="1378690" y="1658712"/>
                  </a:lnTo>
                  <a:lnTo>
                    <a:pt x="1391108" y="1633255"/>
                  </a:lnTo>
                  <a:lnTo>
                    <a:pt x="1400421" y="1601590"/>
                  </a:lnTo>
                  <a:lnTo>
                    <a:pt x="1403525" y="1564647"/>
                  </a:lnTo>
                  <a:lnTo>
                    <a:pt x="1415943" y="1557196"/>
                  </a:lnTo>
                  <a:lnTo>
                    <a:pt x="1425257" y="1547572"/>
                  </a:lnTo>
                  <a:lnTo>
                    <a:pt x="1434570" y="1540122"/>
                  </a:lnTo>
                  <a:lnTo>
                    <a:pt x="1451334" y="1540122"/>
                  </a:lnTo>
                  <a:lnTo>
                    <a:pt x="1463752" y="1507214"/>
                  </a:lnTo>
                  <a:lnTo>
                    <a:pt x="1470892" y="1501937"/>
                  </a:lnTo>
                  <a:lnTo>
                    <a:pt x="1478032" y="1499764"/>
                  </a:lnTo>
                  <a:lnTo>
                    <a:pt x="1485172" y="1499764"/>
                  </a:lnTo>
                  <a:lnTo>
                    <a:pt x="1488277" y="1497591"/>
                  </a:lnTo>
                  <a:lnTo>
                    <a:pt x="1493555" y="1490140"/>
                  </a:lnTo>
                  <a:lnTo>
                    <a:pt x="1497590" y="1475239"/>
                  </a:lnTo>
                  <a:lnTo>
                    <a:pt x="1512181" y="1475239"/>
                  </a:lnTo>
                  <a:lnTo>
                    <a:pt x="1526772" y="1477412"/>
                  </a:lnTo>
                  <a:lnTo>
                    <a:pt x="1543536" y="1475239"/>
                  </a:lnTo>
                  <a:lnTo>
                    <a:pt x="1544468" y="1473065"/>
                  </a:lnTo>
                  <a:lnTo>
                    <a:pt x="1546641" y="1472134"/>
                  </a:lnTo>
                  <a:lnTo>
                    <a:pt x="1548814" y="1467788"/>
                  </a:lnTo>
                  <a:lnTo>
                    <a:pt x="1550987" y="1465615"/>
                  </a:lnTo>
                  <a:lnTo>
                    <a:pt x="1554092" y="1462510"/>
                  </a:lnTo>
                  <a:lnTo>
                    <a:pt x="1565578" y="1480516"/>
                  </a:lnTo>
                  <a:lnTo>
                    <a:pt x="1573960" y="1495418"/>
                  </a:lnTo>
                  <a:lnTo>
                    <a:pt x="1585447" y="1509077"/>
                  </a:lnTo>
                  <a:lnTo>
                    <a:pt x="1592587" y="1523979"/>
                  </a:lnTo>
                  <a:lnTo>
                    <a:pt x="1597864" y="1541984"/>
                  </a:lnTo>
                  <a:lnTo>
                    <a:pt x="1597864" y="1564337"/>
                  </a:lnTo>
                  <a:lnTo>
                    <a:pt x="1600037" y="1566509"/>
                  </a:lnTo>
                  <a:lnTo>
                    <a:pt x="1600969" y="1566509"/>
                  </a:lnTo>
                  <a:lnTo>
                    <a:pt x="1600969" y="1567441"/>
                  </a:lnTo>
                  <a:lnTo>
                    <a:pt x="1603142" y="1567441"/>
                  </a:lnTo>
                  <a:lnTo>
                    <a:pt x="1610282" y="1567441"/>
                  </a:lnTo>
                  <a:lnTo>
                    <a:pt x="1617422" y="1566509"/>
                  </a:lnTo>
                  <a:lnTo>
                    <a:pt x="1621458" y="1564337"/>
                  </a:lnTo>
                  <a:lnTo>
                    <a:pt x="1626736" y="1559990"/>
                  </a:lnTo>
                  <a:lnTo>
                    <a:pt x="1629840" y="1556886"/>
                  </a:lnTo>
                  <a:lnTo>
                    <a:pt x="1641327" y="1569614"/>
                  </a:lnTo>
                  <a:lnTo>
                    <a:pt x="1648467" y="1586688"/>
                  </a:lnTo>
                  <a:lnTo>
                    <a:pt x="1650640" y="1606867"/>
                  </a:lnTo>
                  <a:lnTo>
                    <a:pt x="1650640" y="1629220"/>
                  </a:lnTo>
                  <a:lnTo>
                    <a:pt x="1650640" y="1649399"/>
                  </a:lnTo>
                  <a:lnTo>
                    <a:pt x="1650640" y="1668336"/>
                  </a:lnTo>
                  <a:lnTo>
                    <a:pt x="1653745" y="1683237"/>
                  </a:lnTo>
                  <a:lnTo>
                    <a:pt x="1653745" y="1686342"/>
                  </a:lnTo>
                  <a:lnTo>
                    <a:pt x="1663058" y="1683237"/>
                  </a:lnTo>
                  <a:lnTo>
                    <a:pt x="1663058" y="1686342"/>
                  </a:lnTo>
                  <a:lnTo>
                    <a:pt x="1672371" y="1699070"/>
                  </a:lnTo>
                  <a:lnTo>
                    <a:pt x="1677649" y="1713971"/>
                  </a:lnTo>
                  <a:lnTo>
                    <a:pt x="1682927" y="1728873"/>
                  </a:lnTo>
                  <a:lnTo>
                    <a:pt x="1686962" y="1745947"/>
                  </a:lnTo>
                  <a:lnTo>
                    <a:pt x="1693171" y="1760849"/>
                  </a:lnTo>
                  <a:lnTo>
                    <a:pt x="1702485" y="1768299"/>
                  </a:lnTo>
                  <a:lnTo>
                    <a:pt x="1704658" y="1770472"/>
                  </a:lnTo>
                  <a:lnTo>
                    <a:pt x="1715213" y="1775750"/>
                  </a:lnTo>
                  <a:lnTo>
                    <a:pt x="1726699" y="1785374"/>
                  </a:lnTo>
                  <a:lnTo>
                    <a:pt x="1737255" y="1785374"/>
                  </a:lnTo>
                  <a:lnTo>
                    <a:pt x="1736323" y="1758986"/>
                  </a:lnTo>
                  <a:lnTo>
                    <a:pt x="1729183" y="1733529"/>
                  </a:lnTo>
                  <a:lnTo>
                    <a:pt x="1717696" y="1711177"/>
                  </a:lnTo>
                  <a:lnTo>
                    <a:pt x="1703106" y="1696276"/>
                  </a:lnTo>
                  <a:lnTo>
                    <a:pt x="1700001" y="1694103"/>
                  </a:lnTo>
                  <a:lnTo>
                    <a:pt x="1695965" y="1694103"/>
                  </a:lnTo>
                  <a:lnTo>
                    <a:pt x="1692861" y="1694103"/>
                  </a:lnTo>
                  <a:lnTo>
                    <a:pt x="1688825" y="1694103"/>
                  </a:lnTo>
                  <a:lnTo>
                    <a:pt x="1687894" y="1691930"/>
                  </a:lnTo>
                  <a:lnTo>
                    <a:pt x="1681685" y="1681374"/>
                  </a:lnTo>
                  <a:lnTo>
                    <a:pt x="1680753" y="1671751"/>
                  </a:lnTo>
                  <a:lnTo>
                    <a:pt x="1676718" y="1664300"/>
                  </a:lnTo>
                  <a:lnTo>
                    <a:pt x="1667404" y="1659022"/>
                  </a:lnTo>
                  <a:lnTo>
                    <a:pt x="1676718" y="1634808"/>
                  </a:lnTo>
                  <a:lnTo>
                    <a:pt x="1683858" y="1605315"/>
                  </a:lnTo>
                  <a:lnTo>
                    <a:pt x="1700622" y="1618975"/>
                  </a:lnTo>
                  <a:lnTo>
                    <a:pt x="1716144" y="1631703"/>
                  </a:lnTo>
                  <a:lnTo>
                    <a:pt x="1730735" y="1644431"/>
                  </a:lnTo>
                  <a:lnTo>
                    <a:pt x="1742222" y="1659333"/>
                  </a:lnTo>
                  <a:lnTo>
                    <a:pt x="1747499" y="1679512"/>
                  </a:lnTo>
                  <a:lnTo>
                    <a:pt x="1754640" y="1679512"/>
                  </a:lnTo>
                  <a:lnTo>
                    <a:pt x="1815176" y="1629841"/>
                  </a:lnTo>
                  <a:lnTo>
                    <a:pt x="1813003" y="1600348"/>
                  </a:lnTo>
                  <a:lnTo>
                    <a:pt x="1807726" y="1576133"/>
                  </a:lnTo>
                  <a:lnTo>
                    <a:pt x="1796239" y="1558128"/>
                  </a:lnTo>
                  <a:lnTo>
                    <a:pt x="1783822" y="1541053"/>
                  </a:lnTo>
                  <a:lnTo>
                    <a:pt x="1767057" y="1525220"/>
                  </a:lnTo>
                  <a:lnTo>
                    <a:pt x="1769230" y="1510319"/>
                  </a:lnTo>
                  <a:lnTo>
                    <a:pt x="1774508" y="1500695"/>
                  </a:lnTo>
                  <a:lnTo>
                    <a:pt x="1780717" y="1495418"/>
                  </a:lnTo>
                  <a:lnTo>
                    <a:pt x="1787857" y="1489209"/>
                  </a:lnTo>
                  <a:lnTo>
                    <a:pt x="1794066" y="1480827"/>
                  </a:lnTo>
                  <a:lnTo>
                    <a:pt x="1800275" y="1480827"/>
                  </a:lnTo>
                  <a:lnTo>
                    <a:pt x="1805553" y="1481758"/>
                  </a:lnTo>
                  <a:lnTo>
                    <a:pt x="1807726" y="1481758"/>
                  </a:lnTo>
                  <a:lnTo>
                    <a:pt x="1810830" y="1483931"/>
                  </a:lnTo>
                  <a:lnTo>
                    <a:pt x="1813003" y="1488277"/>
                  </a:lnTo>
                  <a:lnTo>
                    <a:pt x="1816108" y="1493555"/>
                  </a:lnTo>
                  <a:lnTo>
                    <a:pt x="1818281" y="1496659"/>
                  </a:lnTo>
                  <a:lnTo>
                    <a:pt x="1816108" y="1501006"/>
                  </a:lnTo>
                  <a:lnTo>
                    <a:pt x="1815176" y="1504110"/>
                  </a:lnTo>
                  <a:lnTo>
                    <a:pt x="1811141" y="1506283"/>
                  </a:lnTo>
                  <a:lnTo>
                    <a:pt x="1808036" y="1506283"/>
                  </a:lnTo>
                  <a:lnTo>
                    <a:pt x="1804000" y="1508456"/>
                  </a:lnTo>
                  <a:lnTo>
                    <a:pt x="1804000" y="1518080"/>
                  </a:lnTo>
                  <a:lnTo>
                    <a:pt x="1804000" y="1523358"/>
                  </a:lnTo>
                  <a:lnTo>
                    <a:pt x="1806173" y="1528635"/>
                  </a:lnTo>
                  <a:lnTo>
                    <a:pt x="1808346" y="1533913"/>
                  </a:lnTo>
                  <a:lnTo>
                    <a:pt x="1811451" y="1532981"/>
                  </a:lnTo>
                  <a:lnTo>
                    <a:pt x="1813624" y="1532981"/>
                  </a:lnTo>
                  <a:lnTo>
                    <a:pt x="1815797" y="1532981"/>
                  </a:lnTo>
                  <a:lnTo>
                    <a:pt x="1816729" y="1530808"/>
                  </a:lnTo>
                  <a:lnTo>
                    <a:pt x="1818902" y="1530808"/>
                  </a:lnTo>
                  <a:lnTo>
                    <a:pt x="1826042" y="1526462"/>
                  </a:lnTo>
                  <a:lnTo>
                    <a:pt x="1830078" y="1523358"/>
                  </a:lnTo>
                  <a:lnTo>
                    <a:pt x="1831009" y="1521184"/>
                  </a:lnTo>
                  <a:lnTo>
                    <a:pt x="1835045" y="1518080"/>
                  </a:lnTo>
                  <a:lnTo>
                    <a:pt x="1838150" y="1513734"/>
                  </a:lnTo>
                  <a:lnTo>
                    <a:pt x="1837218" y="1508456"/>
                  </a:lnTo>
                  <a:lnTo>
                    <a:pt x="1837218" y="1503179"/>
                  </a:lnTo>
                  <a:lnTo>
                    <a:pt x="1835045" y="1501006"/>
                  </a:lnTo>
                  <a:lnTo>
                    <a:pt x="1835045" y="1498832"/>
                  </a:lnTo>
                  <a:lnTo>
                    <a:pt x="1835045" y="1495728"/>
                  </a:lnTo>
                  <a:lnTo>
                    <a:pt x="1835045" y="1491382"/>
                  </a:lnTo>
                  <a:lnTo>
                    <a:pt x="1835045" y="1483931"/>
                  </a:lnTo>
                  <a:lnTo>
                    <a:pt x="1862054" y="1478653"/>
                  </a:lnTo>
                  <a:lnTo>
                    <a:pt x="1891236" y="1469030"/>
                  </a:lnTo>
                  <a:lnTo>
                    <a:pt x="1916382" y="1458474"/>
                  </a:lnTo>
                  <a:lnTo>
                    <a:pt x="1940286" y="1443573"/>
                  </a:lnTo>
                  <a:lnTo>
                    <a:pt x="1958913" y="1423394"/>
                  </a:lnTo>
                  <a:lnTo>
                    <a:pt x="1967295" y="1408493"/>
                  </a:lnTo>
                  <a:lnTo>
                    <a:pt x="1974435" y="1394833"/>
                  </a:lnTo>
                  <a:lnTo>
                    <a:pt x="1981575" y="1379932"/>
                  </a:lnTo>
                  <a:lnTo>
                    <a:pt x="1993993" y="1371550"/>
                  </a:lnTo>
                  <a:lnTo>
                    <a:pt x="1993993" y="1351992"/>
                  </a:lnTo>
                  <a:lnTo>
                    <a:pt x="1993062" y="1329639"/>
                  </a:lnTo>
                  <a:lnTo>
                    <a:pt x="1989026" y="1309460"/>
                  </a:lnTo>
                  <a:lnTo>
                    <a:pt x="1981886" y="1289281"/>
                  </a:lnTo>
                  <a:lnTo>
                    <a:pt x="1973504" y="1274380"/>
                  </a:lnTo>
                  <a:lnTo>
                    <a:pt x="1958913" y="1264756"/>
                  </a:lnTo>
                  <a:lnTo>
                    <a:pt x="1964190" y="1252028"/>
                  </a:lnTo>
                  <a:lnTo>
                    <a:pt x="1969468" y="1244577"/>
                  </a:lnTo>
                  <a:lnTo>
                    <a:pt x="1976608" y="1237127"/>
                  </a:lnTo>
                  <a:lnTo>
                    <a:pt x="1983748" y="1227503"/>
                  </a:lnTo>
                  <a:lnTo>
                    <a:pt x="2003617" y="1227503"/>
                  </a:lnTo>
                  <a:lnTo>
                    <a:pt x="2003617" y="1214774"/>
                  </a:lnTo>
                  <a:lnTo>
                    <a:pt x="1998339" y="1214774"/>
                  </a:lnTo>
                  <a:lnTo>
                    <a:pt x="1987784" y="1209497"/>
                  </a:lnTo>
                  <a:lnTo>
                    <a:pt x="1978471" y="1209497"/>
                  </a:lnTo>
                  <a:lnTo>
                    <a:pt x="1969157" y="1212601"/>
                  </a:lnTo>
                  <a:lnTo>
                    <a:pt x="1958602" y="1218810"/>
                  </a:lnTo>
                  <a:lnTo>
                    <a:pt x="1954567" y="1212601"/>
                  </a:lnTo>
                  <a:lnTo>
                    <a:pt x="1951462" y="1209497"/>
                  </a:lnTo>
                  <a:lnTo>
                    <a:pt x="1947426" y="1205151"/>
                  </a:lnTo>
                  <a:lnTo>
                    <a:pt x="1942149" y="1202046"/>
                  </a:lnTo>
                  <a:lnTo>
                    <a:pt x="1935008" y="1197700"/>
                  </a:lnTo>
                  <a:lnTo>
                    <a:pt x="1942149" y="1184972"/>
                  </a:lnTo>
                  <a:lnTo>
                    <a:pt x="1954567" y="1174416"/>
                  </a:lnTo>
                  <a:lnTo>
                    <a:pt x="1966985" y="1164793"/>
                  </a:lnTo>
                  <a:lnTo>
                    <a:pt x="1978471" y="1153306"/>
                  </a:lnTo>
                  <a:lnTo>
                    <a:pt x="1983748" y="1155479"/>
                  </a:lnTo>
                  <a:lnTo>
                    <a:pt x="1987784" y="1155479"/>
                  </a:lnTo>
                  <a:lnTo>
                    <a:pt x="1990889" y="1157652"/>
                  </a:lnTo>
                  <a:lnTo>
                    <a:pt x="1993993" y="1157652"/>
                  </a:lnTo>
                  <a:lnTo>
                    <a:pt x="1990889" y="1165103"/>
                  </a:lnTo>
                  <a:lnTo>
                    <a:pt x="1988716" y="1168208"/>
                  </a:lnTo>
                  <a:lnTo>
                    <a:pt x="1987784" y="1174416"/>
                  </a:lnTo>
                  <a:lnTo>
                    <a:pt x="1985611" y="1177521"/>
                  </a:lnTo>
                  <a:lnTo>
                    <a:pt x="1983438" y="1182799"/>
                  </a:lnTo>
                  <a:lnTo>
                    <a:pt x="1983438" y="1187145"/>
                  </a:lnTo>
                  <a:lnTo>
                    <a:pt x="1995856" y="1181867"/>
                  </a:lnTo>
                  <a:lnTo>
                    <a:pt x="2010447" y="1175658"/>
                  </a:lnTo>
                  <a:lnTo>
                    <a:pt x="2022865" y="1172554"/>
                  </a:lnTo>
                  <a:lnTo>
                    <a:pt x="2034351" y="1174727"/>
                  </a:lnTo>
                  <a:lnTo>
                    <a:pt x="2043664" y="1174727"/>
                  </a:lnTo>
                  <a:lnTo>
                    <a:pt x="2039629" y="1182178"/>
                  </a:lnTo>
                  <a:lnTo>
                    <a:pt x="2037456" y="1187455"/>
                  </a:lnTo>
                  <a:lnTo>
                    <a:pt x="2034351" y="1192733"/>
                  </a:lnTo>
                  <a:lnTo>
                    <a:pt x="2030315" y="1198010"/>
                  </a:lnTo>
                  <a:lnTo>
                    <a:pt x="2034351" y="1204219"/>
                  </a:lnTo>
                  <a:lnTo>
                    <a:pt x="2037456" y="1205151"/>
                  </a:lnTo>
                  <a:lnTo>
                    <a:pt x="2039629" y="1207324"/>
                  </a:lnTo>
                  <a:lnTo>
                    <a:pt x="2041802" y="1207324"/>
                  </a:lnTo>
                  <a:lnTo>
                    <a:pt x="2044906" y="1207324"/>
                  </a:lnTo>
                  <a:lnTo>
                    <a:pt x="2048942" y="1207324"/>
                  </a:lnTo>
                  <a:lnTo>
                    <a:pt x="2054220" y="1207324"/>
                  </a:lnTo>
                  <a:lnTo>
                    <a:pt x="2054220" y="1218810"/>
                  </a:lnTo>
                  <a:lnTo>
                    <a:pt x="2052046" y="1233712"/>
                  </a:lnTo>
                  <a:lnTo>
                    <a:pt x="2052046" y="1246440"/>
                  </a:lnTo>
                  <a:lnTo>
                    <a:pt x="2054220" y="1254822"/>
                  </a:lnTo>
                  <a:lnTo>
                    <a:pt x="2054220" y="1264446"/>
                  </a:lnTo>
                  <a:lnTo>
                    <a:pt x="2078124" y="1261341"/>
                  </a:lnTo>
                  <a:lnTo>
                    <a:pt x="2092715" y="1255132"/>
                  </a:lnTo>
                  <a:lnTo>
                    <a:pt x="2099855" y="1247682"/>
                  </a:lnTo>
                  <a:lnTo>
                    <a:pt x="2102960" y="1239300"/>
                  </a:lnTo>
                  <a:lnTo>
                    <a:pt x="2100787" y="1226571"/>
                  </a:lnTo>
                  <a:lnTo>
                    <a:pt x="2097682" y="1215085"/>
                  </a:lnTo>
                  <a:lnTo>
                    <a:pt x="2090542" y="1202357"/>
                  </a:lnTo>
                  <a:lnTo>
                    <a:pt x="2085264" y="1189628"/>
                  </a:lnTo>
                  <a:lnTo>
                    <a:pt x="2078124" y="1178142"/>
                  </a:lnTo>
                  <a:lnTo>
                    <a:pt x="2074088" y="1167587"/>
                  </a:lnTo>
                  <a:lnTo>
                    <a:pt x="2078124" y="1165414"/>
                  </a:lnTo>
                  <a:lnTo>
                    <a:pt x="2081228" y="1165414"/>
                  </a:lnTo>
                  <a:lnTo>
                    <a:pt x="2083402" y="1165414"/>
                  </a:lnTo>
                  <a:lnTo>
                    <a:pt x="2085575" y="1163241"/>
                  </a:lnTo>
                  <a:lnTo>
                    <a:pt x="2087748" y="1163241"/>
                  </a:lnTo>
                  <a:lnTo>
                    <a:pt x="2098303" y="1155790"/>
                  </a:lnTo>
                  <a:lnTo>
                    <a:pt x="2105443" y="1145235"/>
                  </a:lnTo>
                  <a:lnTo>
                    <a:pt x="2110721" y="1133748"/>
                  </a:lnTo>
                  <a:lnTo>
                    <a:pt x="2117861" y="1123193"/>
                  </a:lnTo>
                  <a:lnTo>
                    <a:pt x="2127175" y="1113569"/>
                  </a:lnTo>
                  <a:lnTo>
                    <a:pt x="2137730" y="1111396"/>
                  </a:lnTo>
                  <a:lnTo>
                    <a:pt x="2149216" y="1111396"/>
                  </a:lnTo>
                  <a:lnTo>
                    <a:pt x="2161634" y="1113569"/>
                  </a:lnTo>
                  <a:lnTo>
                    <a:pt x="2174052" y="1110465"/>
                  </a:lnTo>
                  <a:lnTo>
                    <a:pt x="2178088" y="1106118"/>
                  </a:lnTo>
                  <a:lnTo>
                    <a:pt x="2185228" y="1096495"/>
                  </a:lnTo>
                  <a:lnTo>
                    <a:pt x="2195783" y="1083766"/>
                  </a:lnTo>
                  <a:lnTo>
                    <a:pt x="2208201" y="1071038"/>
                  </a:lnTo>
                  <a:lnTo>
                    <a:pt x="2219687" y="1056137"/>
                  </a:lnTo>
                  <a:lnTo>
                    <a:pt x="2230242" y="1043408"/>
                  </a:lnTo>
                  <a:lnTo>
                    <a:pt x="2239556" y="1031922"/>
                  </a:lnTo>
                  <a:lnTo>
                    <a:pt x="2243592" y="1028817"/>
                  </a:lnTo>
                  <a:lnTo>
                    <a:pt x="2250732" y="1011743"/>
                  </a:lnTo>
                  <a:lnTo>
                    <a:pt x="2256010" y="999015"/>
                  </a:lnTo>
                  <a:lnTo>
                    <a:pt x="2263150" y="986286"/>
                  </a:lnTo>
                  <a:lnTo>
                    <a:pt x="2273705" y="974800"/>
                  </a:lnTo>
                  <a:lnTo>
                    <a:pt x="2270600" y="962072"/>
                  </a:lnTo>
                  <a:lnTo>
                    <a:pt x="2266565" y="952448"/>
                  </a:lnTo>
                  <a:lnTo>
                    <a:pt x="2263460" y="942824"/>
                  </a:lnTo>
                  <a:lnTo>
                    <a:pt x="2263460" y="932269"/>
                  </a:lnTo>
                  <a:lnTo>
                    <a:pt x="2265633" y="922645"/>
                  </a:lnTo>
                  <a:lnTo>
                    <a:pt x="2270911" y="917367"/>
                  </a:lnTo>
                  <a:lnTo>
                    <a:pt x="2273084" y="912090"/>
                  </a:lnTo>
                  <a:lnTo>
                    <a:pt x="2270911" y="902466"/>
                  </a:lnTo>
                  <a:lnTo>
                    <a:pt x="2266875" y="887565"/>
                  </a:lnTo>
                  <a:lnTo>
                    <a:pt x="2263771" y="877941"/>
                  </a:lnTo>
                  <a:lnTo>
                    <a:pt x="2258493" y="870490"/>
                  </a:lnTo>
                  <a:lnTo>
                    <a:pt x="2251353" y="862108"/>
                  </a:lnTo>
                  <a:lnTo>
                    <a:pt x="2242039" y="862108"/>
                  </a:lnTo>
                  <a:lnTo>
                    <a:pt x="2236762" y="862108"/>
                  </a:lnTo>
                  <a:lnTo>
                    <a:pt x="2230553" y="863039"/>
                  </a:lnTo>
                  <a:lnTo>
                    <a:pt x="2227448" y="865213"/>
                  </a:lnTo>
                  <a:lnTo>
                    <a:pt x="2223413" y="869559"/>
                  </a:lnTo>
                  <a:lnTo>
                    <a:pt x="2216272" y="867386"/>
                  </a:lnTo>
                  <a:lnTo>
                    <a:pt x="2213168" y="865213"/>
                  </a:lnTo>
                  <a:lnTo>
                    <a:pt x="2209132" y="862108"/>
                  </a:lnTo>
                  <a:lnTo>
                    <a:pt x="2208201" y="857762"/>
                  </a:lnTo>
                  <a:lnTo>
                    <a:pt x="2206028" y="854657"/>
                  </a:lnTo>
                  <a:lnTo>
                    <a:pt x="2203854" y="848448"/>
                  </a:lnTo>
                  <a:lnTo>
                    <a:pt x="2188332" y="848448"/>
                  </a:lnTo>
                  <a:lnTo>
                    <a:pt x="2188332" y="837893"/>
                  </a:lnTo>
                  <a:lnTo>
                    <a:pt x="2200750" y="828269"/>
                  </a:lnTo>
                  <a:lnTo>
                    <a:pt x="2206028" y="820819"/>
                  </a:lnTo>
                  <a:lnTo>
                    <a:pt x="2211305" y="812437"/>
                  </a:lnTo>
                  <a:lnTo>
                    <a:pt x="2218446" y="804986"/>
                  </a:lnTo>
                  <a:lnTo>
                    <a:pt x="2247627" y="795362"/>
                  </a:lnTo>
                  <a:lnTo>
                    <a:pt x="2256941" y="785738"/>
                  </a:lnTo>
                  <a:lnTo>
                    <a:pt x="2264081" y="773010"/>
                  </a:lnTo>
                  <a:lnTo>
                    <a:pt x="2271221" y="760282"/>
                  </a:lnTo>
                  <a:lnTo>
                    <a:pt x="2278361" y="746622"/>
                  </a:lnTo>
                  <a:lnTo>
                    <a:pt x="2290779" y="736067"/>
                  </a:lnTo>
                  <a:lnTo>
                    <a:pt x="2305370" y="726443"/>
                  </a:lnTo>
                  <a:lnTo>
                    <a:pt x="2317788" y="713715"/>
                  </a:lnTo>
                  <a:lnTo>
                    <a:pt x="2354110" y="718993"/>
                  </a:lnTo>
                  <a:lnTo>
                    <a:pt x="2363424" y="730479"/>
                  </a:lnTo>
                  <a:lnTo>
                    <a:pt x="2375841" y="732652"/>
                  </a:lnTo>
                  <a:lnTo>
                    <a:pt x="2390432" y="726443"/>
                  </a:lnTo>
                  <a:lnTo>
                    <a:pt x="2407196" y="723339"/>
                  </a:lnTo>
                  <a:lnTo>
                    <a:pt x="2407196" y="743518"/>
                  </a:lnTo>
                  <a:lnTo>
                    <a:pt x="2422719" y="743518"/>
                  </a:lnTo>
                  <a:lnTo>
                    <a:pt x="2439483" y="741345"/>
                  </a:lnTo>
                  <a:lnTo>
                    <a:pt x="2451901" y="739171"/>
                  </a:lnTo>
                  <a:lnTo>
                    <a:pt x="2463387" y="733894"/>
                  </a:lnTo>
                  <a:lnTo>
                    <a:pt x="2463387" y="730789"/>
                  </a:lnTo>
                  <a:lnTo>
                    <a:pt x="2461214" y="726443"/>
                  </a:lnTo>
                  <a:lnTo>
                    <a:pt x="2459041" y="721166"/>
                  </a:lnTo>
                  <a:lnTo>
                    <a:pt x="2458110" y="718061"/>
                  </a:lnTo>
                  <a:lnTo>
                    <a:pt x="2458110" y="713715"/>
                  </a:lnTo>
                  <a:lnTo>
                    <a:pt x="2458110" y="710610"/>
                  </a:lnTo>
                  <a:lnTo>
                    <a:pt x="2463387" y="700987"/>
                  </a:lnTo>
                  <a:lnTo>
                    <a:pt x="2473942" y="688258"/>
                  </a:lnTo>
                  <a:lnTo>
                    <a:pt x="2485429" y="674599"/>
                  </a:lnTo>
                  <a:lnTo>
                    <a:pt x="2497847" y="664044"/>
                  </a:lnTo>
                  <a:lnTo>
                    <a:pt x="2507160" y="658766"/>
                  </a:lnTo>
                  <a:lnTo>
                    <a:pt x="2510265" y="656593"/>
                  </a:lnTo>
                  <a:lnTo>
                    <a:pt x="2515542" y="658766"/>
                  </a:lnTo>
                  <a:lnTo>
                    <a:pt x="2519578" y="659697"/>
                  </a:lnTo>
                  <a:lnTo>
                    <a:pt x="2524855" y="661871"/>
                  </a:lnTo>
                  <a:lnTo>
                    <a:pt x="2530133" y="666217"/>
                  </a:lnTo>
                  <a:lnTo>
                    <a:pt x="2530133" y="669321"/>
                  </a:lnTo>
                  <a:lnTo>
                    <a:pt x="2529202" y="673667"/>
                  </a:lnTo>
                  <a:lnTo>
                    <a:pt x="2529202" y="674599"/>
                  </a:lnTo>
                  <a:lnTo>
                    <a:pt x="2529202" y="676772"/>
                  </a:lnTo>
                  <a:lnTo>
                    <a:pt x="2527028" y="678945"/>
                  </a:lnTo>
                  <a:lnTo>
                    <a:pt x="2527028" y="684223"/>
                  </a:lnTo>
                  <a:lnTo>
                    <a:pt x="2529202" y="688569"/>
                  </a:lnTo>
                  <a:lnTo>
                    <a:pt x="2529202" y="689500"/>
                  </a:lnTo>
                  <a:lnTo>
                    <a:pt x="2530133" y="695709"/>
                  </a:lnTo>
                  <a:lnTo>
                    <a:pt x="2546897" y="688258"/>
                  </a:lnTo>
                  <a:lnTo>
                    <a:pt x="2559315" y="678635"/>
                  </a:lnTo>
                  <a:lnTo>
                    <a:pt x="2568628" y="665906"/>
                  </a:lnTo>
                  <a:lnTo>
                    <a:pt x="2577942" y="651005"/>
                  </a:lnTo>
                  <a:lnTo>
                    <a:pt x="2587255" y="637345"/>
                  </a:lnTo>
                  <a:lnTo>
                    <a:pt x="2588186" y="636414"/>
                  </a:lnTo>
                  <a:lnTo>
                    <a:pt x="2590359" y="634241"/>
                  </a:lnTo>
                  <a:lnTo>
                    <a:pt x="2593464" y="632068"/>
                  </a:lnTo>
                  <a:lnTo>
                    <a:pt x="2595637" y="634241"/>
                  </a:lnTo>
                  <a:lnTo>
                    <a:pt x="2595637" y="636414"/>
                  </a:lnTo>
                  <a:lnTo>
                    <a:pt x="2597810" y="636414"/>
                  </a:lnTo>
                  <a:lnTo>
                    <a:pt x="2597810" y="637345"/>
                  </a:lnTo>
                  <a:lnTo>
                    <a:pt x="2592533" y="651005"/>
                  </a:lnTo>
                  <a:lnTo>
                    <a:pt x="2588497" y="665906"/>
                  </a:lnTo>
                  <a:lnTo>
                    <a:pt x="2583219" y="678635"/>
                  </a:lnTo>
                  <a:lnTo>
                    <a:pt x="2570802" y="688258"/>
                  </a:lnTo>
                  <a:lnTo>
                    <a:pt x="2558384" y="696640"/>
                  </a:lnTo>
                  <a:lnTo>
                    <a:pt x="2546897" y="706264"/>
                  </a:lnTo>
                  <a:lnTo>
                    <a:pt x="2532306" y="728616"/>
                  </a:lnTo>
                  <a:lnTo>
                    <a:pt x="2517715" y="750968"/>
                  </a:lnTo>
                  <a:lnTo>
                    <a:pt x="2510575" y="758419"/>
                  </a:lnTo>
                  <a:lnTo>
                    <a:pt x="2500020" y="761524"/>
                  </a:lnTo>
                  <a:lnTo>
                    <a:pt x="2490706" y="765870"/>
                  </a:lnTo>
                  <a:lnTo>
                    <a:pt x="2483566" y="771147"/>
                  </a:lnTo>
                  <a:lnTo>
                    <a:pt x="2476426" y="786049"/>
                  </a:lnTo>
                  <a:lnTo>
                    <a:pt x="2478599" y="798777"/>
                  </a:lnTo>
                  <a:lnTo>
                    <a:pt x="2483877" y="808401"/>
                  </a:lnTo>
                  <a:lnTo>
                    <a:pt x="2480772" y="815852"/>
                  </a:lnTo>
                  <a:lnTo>
                    <a:pt x="2478599" y="821129"/>
                  </a:lnTo>
                  <a:lnTo>
                    <a:pt x="2473322" y="825475"/>
                  </a:lnTo>
                  <a:lnTo>
                    <a:pt x="2469286" y="828580"/>
                  </a:lnTo>
                  <a:lnTo>
                    <a:pt x="2464008" y="832926"/>
                  </a:lnTo>
                  <a:lnTo>
                    <a:pt x="2461835" y="865833"/>
                  </a:lnTo>
                  <a:lnTo>
                    <a:pt x="2464008" y="893463"/>
                  </a:lnTo>
                  <a:lnTo>
                    <a:pt x="2473322" y="917678"/>
                  </a:lnTo>
                  <a:lnTo>
                    <a:pt x="2487912" y="937857"/>
                  </a:lnTo>
                  <a:lnTo>
                    <a:pt x="2487912" y="943134"/>
                  </a:lnTo>
                  <a:lnTo>
                    <a:pt x="2494121" y="943134"/>
                  </a:lnTo>
                  <a:lnTo>
                    <a:pt x="2498157" y="922955"/>
                  </a:lnTo>
                  <a:lnTo>
                    <a:pt x="2510575" y="922955"/>
                  </a:lnTo>
                  <a:lnTo>
                    <a:pt x="2515852" y="904950"/>
                  </a:lnTo>
                  <a:lnTo>
                    <a:pt x="2522993" y="890048"/>
                  </a:lnTo>
                  <a:lnTo>
                    <a:pt x="2527028" y="890048"/>
                  </a:lnTo>
                  <a:lnTo>
                    <a:pt x="2529202" y="890048"/>
                  </a:lnTo>
                  <a:lnTo>
                    <a:pt x="2530133" y="890048"/>
                  </a:lnTo>
                  <a:lnTo>
                    <a:pt x="2534169" y="890048"/>
                  </a:lnTo>
                  <a:lnTo>
                    <a:pt x="2537273" y="890048"/>
                  </a:lnTo>
                  <a:lnTo>
                    <a:pt x="2539446" y="875147"/>
                  </a:lnTo>
                  <a:lnTo>
                    <a:pt x="2541620" y="867696"/>
                  </a:lnTo>
                  <a:lnTo>
                    <a:pt x="2546897" y="860245"/>
                  </a:lnTo>
                  <a:lnTo>
                    <a:pt x="2554037" y="848759"/>
                  </a:lnTo>
                  <a:lnTo>
                    <a:pt x="2566455" y="848759"/>
                  </a:lnTo>
                  <a:lnTo>
                    <a:pt x="2566455" y="840377"/>
                  </a:lnTo>
                  <a:lnTo>
                    <a:pt x="2566455" y="832926"/>
                  </a:lnTo>
                  <a:lnTo>
                    <a:pt x="2568628" y="827649"/>
                  </a:lnTo>
                  <a:lnTo>
                    <a:pt x="2570802" y="821440"/>
                  </a:lnTo>
                  <a:lnTo>
                    <a:pt x="2572975" y="820508"/>
                  </a:lnTo>
                  <a:lnTo>
                    <a:pt x="2573906" y="818335"/>
                  </a:lnTo>
                  <a:lnTo>
                    <a:pt x="2576079" y="818335"/>
                  </a:lnTo>
                  <a:lnTo>
                    <a:pt x="2578252" y="818335"/>
                  </a:lnTo>
                  <a:lnTo>
                    <a:pt x="2583530" y="818335"/>
                  </a:lnTo>
                  <a:lnTo>
                    <a:pt x="2580425" y="794120"/>
                  </a:lnTo>
                  <a:lnTo>
                    <a:pt x="2580425" y="766491"/>
                  </a:lnTo>
                  <a:lnTo>
                    <a:pt x="2581356" y="742276"/>
                  </a:lnTo>
                  <a:lnTo>
                    <a:pt x="2590670" y="719924"/>
                  </a:lnTo>
                  <a:lnTo>
                    <a:pt x="2595948" y="718993"/>
                  </a:lnTo>
                  <a:lnTo>
                    <a:pt x="2607434" y="716819"/>
                  </a:lnTo>
                  <a:lnTo>
                    <a:pt x="2619852" y="716819"/>
                  </a:lnTo>
                  <a:lnTo>
                    <a:pt x="2629165" y="716819"/>
                  </a:lnTo>
                  <a:lnTo>
                    <a:pt x="2634443" y="714646"/>
                  </a:lnTo>
                  <a:lnTo>
                    <a:pt x="2634443" y="707196"/>
                  </a:lnTo>
                  <a:lnTo>
                    <a:pt x="2639720" y="704091"/>
                  </a:lnTo>
                  <a:lnTo>
                    <a:pt x="2646861" y="699745"/>
                  </a:lnTo>
                  <a:lnTo>
                    <a:pt x="2656174" y="697572"/>
                  </a:lnTo>
                  <a:lnTo>
                    <a:pt x="2663314" y="696640"/>
                  </a:lnTo>
                  <a:lnTo>
                    <a:pt x="2666419" y="701918"/>
                  </a:lnTo>
                  <a:lnTo>
                    <a:pt x="2672628" y="707196"/>
                  </a:lnTo>
                  <a:lnTo>
                    <a:pt x="2677905" y="711542"/>
                  </a:lnTo>
                  <a:lnTo>
                    <a:pt x="2685045" y="709369"/>
                  </a:lnTo>
                  <a:lnTo>
                    <a:pt x="2692186" y="705022"/>
                  </a:lnTo>
                  <a:lnTo>
                    <a:pt x="2702741" y="701918"/>
                  </a:lnTo>
                  <a:lnTo>
                    <a:pt x="2717332" y="699745"/>
                  </a:lnTo>
                  <a:lnTo>
                    <a:pt x="2724472" y="689190"/>
                  </a:lnTo>
                  <a:lnTo>
                    <a:pt x="2728508" y="677703"/>
                  </a:lnTo>
                  <a:lnTo>
                    <a:pt x="2729439" y="662802"/>
                  </a:lnTo>
                  <a:lnTo>
                    <a:pt x="2744030" y="657524"/>
                  </a:lnTo>
                  <a:lnTo>
                    <a:pt x="2757690" y="652247"/>
                  </a:lnTo>
                  <a:lnTo>
                    <a:pt x="2768245" y="644796"/>
                  </a:lnTo>
                  <a:lnTo>
                    <a:pt x="2773522" y="629895"/>
                  </a:lnTo>
                  <a:lnTo>
                    <a:pt x="2782836" y="632068"/>
                  </a:lnTo>
                  <a:lnTo>
                    <a:pt x="2789976" y="632999"/>
                  </a:lnTo>
                  <a:lnTo>
                    <a:pt x="2795254" y="637345"/>
                  </a:lnTo>
                  <a:lnTo>
                    <a:pt x="2802394" y="642623"/>
                  </a:lnTo>
                  <a:lnTo>
                    <a:pt x="2807671" y="640450"/>
                  </a:lnTo>
                  <a:lnTo>
                    <a:pt x="2811707" y="640450"/>
                  </a:lnTo>
                  <a:lnTo>
                    <a:pt x="2813880" y="638277"/>
                  </a:lnTo>
                  <a:lnTo>
                    <a:pt x="2816985" y="638277"/>
                  </a:lnTo>
                  <a:lnTo>
                    <a:pt x="2811707" y="612820"/>
                  </a:lnTo>
                  <a:lnTo>
                    <a:pt x="2800221" y="590468"/>
                  </a:lnTo>
                  <a:lnTo>
                    <a:pt x="2789666" y="577740"/>
                  </a:lnTo>
                  <a:lnTo>
                    <a:pt x="2792770" y="572462"/>
                  </a:lnTo>
                  <a:lnTo>
                    <a:pt x="2794943" y="570289"/>
                  </a:lnTo>
                  <a:lnTo>
                    <a:pt x="2797116" y="568116"/>
                  </a:lnTo>
                  <a:lnTo>
                    <a:pt x="2799290" y="568116"/>
                  </a:lnTo>
                  <a:lnTo>
                    <a:pt x="2800221" y="568116"/>
                  </a:lnTo>
                  <a:lnTo>
                    <a:pt x="2802394" y="570289"/>
                  </a:lnTo>
                  <a:lnTo>
                    <a:pt x="2804567" y="570289"/>
                  </a:lnTo>
                  <a:lnTo>
                    <a:pt x="2806740" y="570289"/>
                  </a:lnTo>
                  <a:lnTo>
                    <a:pt x="2809845" y="570289"/>
                  </a:lnTo>
                  <a:lnTo>
                    <a:pt x="2813880" y="568116"/>
                  </a:lnTo>
                  <a:lnTo>
                    <a:pt x="2822263" y="560665"/>
                  </a:lnTo>
                  <a:lnTo>
                    <a:pt x="2826298" y="547937"/>
                  </a:lnTo>
                  <a:lnTo>
                    <a:pt x="2829403" y="533036"/>
                  </a:lnTo>
                  <a:lnTo>
                    <a:pt x="2829403" y="520307"/>
                  </a:lnTo>
                  <a:lnTo>
                    <a:pt x="2833439" y="525585"/>
                  </a:lnTo>
                  <a:lnTo>
                    <a:pt x="2838716" y="533036"/>
                  </a:lnTo>
                  <a:lnTo>
                    <a:pt x="2842752" y="540486"/>
                  </a:lnTo>
                  <a:lnTo>
                    <a:pt x="2845856" y="538313"/>
                  </a:lnTo>
                  <a:lnTo>
                    <a:pt x="2848029" y="538313"/>
                  </a:lnTo>
                  <a:lnTo>
                    <a:pt x="2850203" y="538313"/>
                  </a:lnTo>
                  <a:lnTo>
                    <a:pt x="2851134" y="536140"/>
                  </a:lnTo>
                  <a:lnTo>
                    <a:pt x="2853307" y="536140"/>
                  </a:lnTo>
                  <a:lnTo>
                    <a:pt x="2860447" y="536140"/>
                  </a:lnTo>
                  <a:lnTo>
                    <a:pt x="2864483" y="538313"/>
                  </a:lnTo>
                  <a:lnTo>
                    <a:pt x="2865414" y="540486"/>
                  </a:lnTo>
                  <a:lnTo>
                    <a:pt x="2869450" y="542659"/>
                  </a:lnTo>
                  <a:lnTo>
                    <a:pt x="2872555" y="543591"/>
                  </a:lnTo>
                  <a:lnTo>
                    <a:pt x="2872555" y="557250"/>
                  </a:lnTo>
                  <a:lnTo>
                    <a:pt x="2887146" y="560355"/>
                  </a:lnTo>
                  <a:lnTo>
                    <a:pt x="2898632" y="565632"/>
                  </a:lnTo>
                  <a:lnTo>
                    <a:pt x="2905772" y="577119"/>
                  </a:lnTo>
                  <a:lnTo>
                    <a:pt x="2912913" y="577119"/>
                  </a:lnTo>
                  <a:lnTo>
                    <a:pt x="2916017" y="577119"/>
                  </a:lnTo>
                  <a:lnTo>
                    <a:pt x="2920053" y="577119"/>
                  </a:lnTo>
                  <a:lnTo>
                    <a:pt x="2923158" y="574946"/>
                  </a:lnTo>
                  <a:lnTo>
                    <a:pt x="2925330" y="572773"/>
                  </a:lnTo>
                  <a:lnTo>
                    <a:pt x="2928435" y="567495"/>
                  </a:lnTo>
                  <a:lnTo>
                    <a:pt x="2930608" y="564390"/>
                  </a:lnTo>
                  <a:lnTo>
                    <a:pt x="2930608" y="562217"/>
                  </a:lnTo>
                  <a:lnTo>
                    <a:pt x="2928435" y="557871"/>
                  </a:lnTo>
                  <a:lnTo>
                    <a:pt x="2927503" y="556940"/>
                  </a:lnTo>
                  <a:lnTo>
                    <a:pt x="2925330" y="554767"/>
                  </a:lnTo>
                  <a:lnTo>
                    <a:pt x="2921295" y="552594"/>
                  </a:lnTo>
                  <a:lnTo>
                    <a:pt x="2923468" y="547316"/>
                  </a:lnTo>
                  <a:lnTo>
                    <a:pt x="2925641" y="542038"/>
                  </a:lnTo>
                  <a:lnTo>
                    <a:pt x="2927814" y="539865"/>
                  </a:lnTo>
                  <a:lnTo>
                    <a:pt x="2930919" y="535519"/>
                  </a:lnTo>
                  <a:lnTo>
                    <a:pt x="2933092" y="532415"/>
                  </a:lnTo>
                  <a:lnTo>
                    <a:pt x="2969414" y="532415"/>
                  </a:lnTo>
                  <a:lnTo>
                    <a:pt x="2965999" y="516271"/>
                  </a:lnTo>
                  <a:close/>
                  <a:moveTo>
                    <a:pt x="758729" y="1039993"/>
                  </a:moveTo>
                  <a:lnTo>
                    <a:pt x="776425" y="1034716"/>
                  </a:lnTo>
                  <a:lnTo>
                    <a:pt x="791016" y="1027265"/>
                  </a:lnTo>
                  <a:lnTo>
                    <a:pt x="791016" y="1030370"/>
                  </a:lnTo>
                  <a:lnTo>
                    <a:pt x="791016" y="1034716"/>
                  </a:lnTo>
                  <a:lnTo>
                    <a:pt x="791016" y="1039993"/>
                  </a:lnTo>
                  <a:lnTo>
                    <a:pt x="788843" y="1045271"/>
                  </a:lnTo>
                  <a:lnTo>
                    <a:pt x="785738" y="1050549"/>
                  </a:lnTo>
                  <a:lnTo>
                    <a:pt x="785738" y="1057999"/>
                  </a:lnTo>
                  <a:lnTo>
                    <a:pt x="774252" y="1057999"/>
                  </a:lnTo>
                  <a:lnTo>
                    <a:pt x="765870" y="1057068"/>
                  </a:lnTo>
                  <a:lnTo>
                    <a:pt x="758729" y="1054895"/>
                  </a:lnTo>
                  <a:lnTo>
                    <a:pt x="758729" y="1039993"/>
                  </a:lnTo>
                  <a:close/>
                  <a:moveTo>
                    <a:pt x="644175" y="1152064"/>
                  </a:moveTo>
                  <a:lnTo>
                    <a:pt x="645106" y="1151133"/>
                  </a:lnTo>
                  <a:lnTo>
                    <a:pt x="645106" y="1148960"/>
                  </a:lnTo>
                  <a:lnTo>
                    <a:pt x="647279" y="1148960"/>
                  </a:lnTo>
                  <a:lnTo>
                    <a:pt x="649453" y="1146787"/>
                  </a:lnTo>
                  <a:lnTo>
                    <a:pt x="651626" y="1144614"/>
                  </a:lnTo>
                  <a:lnTo>
                    <a:pt x="666217" y="1144614"/>
                  </a:lnTo>
                  <a:lnTo>
                    <a:pt x="662181" y="1148960"/>
                  </a:lnTo>
                  <a:lnTo>
                    <a:pt x="659076" y="1151133"/>
                  </a:lnTo>
                  <a:lnTo>
                    <a:pt x="655041" y="1152064"/>
                  </a:lnTo>
                  <a:lnTo>
                    <a:pt x="651936" y="1154238"/>
                  </a:lnTo>
                  <a:lnTo>
                    <a:pt x="645727" y="1156411"/>
                  </a:lnTo>
                  <a:lnTo>
                    <a:pt x="642623" y="1156411"/>
                  </a:lnTo>
                  <a:lnTo>
                    <a:pt x="644175" y="1152064"/>
                  </a:lnTo>
                  <a:close/>
                  <a:moveTo>
                    <a:pt x="765870" y="1265377"/>
                  </a:moveTo>
                  <a:lnTo>
                    <a:pt x="759661" y="1282452"/>
                  </a:lnTo>
                  <a:lnTo>
                    <a:pt x="752520" y="1300457"/>
                  </a:lnTo>
                  <a:lnTo>
                    <a:pt x="751589" y="1315359"/>
                  </a:lnTo>
                  <a:lnTo>
                    <a:pt x="737930" y="1319705"/>
                  </a:lnTo>
                  <a:lnTo>
                    <a:pt x="725512" y="1320636"/>
                  </a:lnTo>
                  <a:lnTo>
                    <a:pt x="714957" y="1315359"/>
                  </a:lnTo>
                  <a:lnTo>
                    <a:pt x="701297" y="1312254"/>
                  </a:lnTo>
                  <a:lnTo>
                    <a:pt x="696019" y="1312254"/>
                  </a:lnTo>
                  <a:lnTo>
                    <a:pt x="692915" y="1312254"/>
                  </a:lnTo>
                  <a:lnTo>
                    <a:pt x="688879" y="1313186"/>
                  </a:lnTo>
                  <a:lnTo>
                    <a:pt x="685775" y="1317532"/>
                  </a:lnTo>
                  <a:lnTo>
                    <a:pt x="683602" y="1319705"/>
                  </a:lnTo>
                  <a:lnTo>
                    <a:pt x="681428" y="1322810"/>
                  </a:lnTo>
                  <a:lnTo>
                    <a:pt x="678324" y="1324983"/>
                  </a:lnTo>
                  <a:lnTo>
                    <a:pt x="673046" y="1322810"/>
                  </a:lnTo>
                  <a:lnTo>
                    <a:pt x="661560" y="1320636"/>
                  </a:lnTo>
                  <a:lnTo>
                    <a:pt x="646969" y="1319705"/>
                  </a:lnTo>
                  <a:lnTo>
                    <a:pt x="632378" y="1315359"/>
                  </a:lnTo>
                  <a:lnTo>
                    <a:pt x="617787" y="1313186"/>
                  </a:lnTo>
                  <a:lnTo>
                    <a:pt x="610647" y="1312254"/>
                  </a:lnTo>
                  <a:lnTo>
                    <a:pt x="596056" y="1306046"/>
                  </a:lnTo>
                  <a:lnTo>
                    <a:pt x="581465" y="1298595"/>
                  </a:lnTo>
                  <a:lnTo>
                    <a:pt x="566874" y="1295490"/>
                  </a:lnTo>
                  <a:lnTo>
                    <a:pt x="551352" y="1298595"/>
                  </a:lnTo>
                  <a:lnTo>
                    <a:pt x="539865" y="1306046"/>
                  </a:lnTo>
                  <a:lnTo>
                    <a:pt x="536761" y="1315669"/>
                  </a:lnTo>
                  <a:lnTo>
                    <a:pt x="532725" y="1325293"/>
                  </a:lnTo>
                  <a:lnTo>
                    <a:pt x="530552" y="1335848"/>
                  </a:lnTo>
                  <a:lnTo>
                    <a:pt x="523411" y="1334917"/>
                  </a:lnTo>
                  <a:lnTo>
                    <a:pt x="510994" y="1330571"/>
                  </a:lnTo>
                  <a:lnTo>
                    <a:pt x="496403" y="1327466"/>
                  </a:lnTo>
                  <a:lnTo>
                    <a:pt x="485848" y="1323120"/>
                  </a:lnTo>
                  <a:lnTo>
                    <a:pt x="478707" y="1320016"/>
                  </a:lnTo>
                  <a:lnTo>
                    <a:pt x="474671" y="1305114"/>
                  </a:lnTo>
                  <a:lnTo>
                    <a:pt x="460081" y="1297664"/>
                  </a:lnTo>
                  <a:lnTo>
                    <a:pt x="445490" y="1295490"/>
                  </a:lnTo>
                  <a:lnTo>
                    <a:pt x="430899" y="1295490"/>
                  </a:lnTo>
                  <a:lnTo>
                    <a:pt x="418481" y="1291144"/>
                  </a:lnTo>
                  <a:lnTo>
                    <a:pt x="415376" y="1288040"/>
                  </a:lnTo>
                  <a:lnTo>
                    <a:pt x="413203" y="1285867"/>
                  </a:lnTo>
                  <a:lnTo>
                    <a:pt x="409167" y="1282762"/>
                  </a:lnTo>
                  <a:lnTo>
                    <a:pt x="408236" y="1278416"/>
                  </a:lnTo>
                  <a:lnTo>
                    <a:pt x="402027" y="1275311"/>
                  </a:lnTo>
                  <a:lnTo>
                    <a:pt x="406063" y="1256374"/>
                  </a:lnTo>
                  <a:lnTo>
                    <a:pt x="409167" y="1238368"/>
                  </a:lnTo>
                  <a:lnTo>
                    <a:pt x="415376" y="1221294"/>
                  </a:lnTo>
                  <a:lnTo>
                    <a:pt x="410720" y="1221294"/>
                  </a:lnTo>
                  <a:lnTo>
                    <a:pt x="401406" y="1219121"/>
                  </a:lnTo>
                  <a:lnTo>
                    <a:pt x="381538" y="1218189"/>
                  </a:lnTo>
                  <a:lnTo>
                    <a:pt x="358565" y="1218189"/>
                  </a:lnTo>
                  <a:lnTo>
                    <a:pt x="330314" y="1218189"/>
                  </a:lnTo>
                  <a:lnTo>
                    <a:pt x="305168" y="1219121"/>
                  </a:lnTo>
                  <a:lnTo>
                    <a:pt x="281264" y="1223467"/>
                  </a:lnTo>
                  <a:lnTo>
                    <a:pt x="265742" y="1226571"/>
                  </a:lnTo>
                  <a:lnTo>
                    <a:pt x="254255" y="1234022"/>
                  </a:lnTo>
                  <a:lnTo>
                    <a:pt x="239664" y="1243646"/>
                  </a:lnTo>
                  <a:lnTo>
                    <a:pt x="225073" y="1251097"/>
                  </a:lnTo>
                  <a:lnTo>
                    <a:pt x="174160" y="1243646"/>
                  </a:lnTo>
                  <a:lnTo>
                    <a:pt x="174160" y="1234022"/>
                  </a:lnTo>
                  <a:lnTo>
                    <a:pt x="180369" y="1233091"/>
                  </a:lnTo>
                  <a:lnTo>
                    <a:pt x="183473" y="1230918"/>
                  </a:lnTo>
                  <a:lnTo>
                    <a:pt x="187509" y="1228744"/>
                  </a:lnTo>
                  <a:lnTo>
                    <a:pt x="190614" y="1226571"/>
                  </a:lnTo>
                  <a:lnTo>
                    <a:pt x="192787" y="1226571"/>
                  </a:lnTo>
                  <a:lnTo>
                    <a:pt x="195891" y="1228744"/>
                  </a:lnTo>
                  <a:lnTo>
                    <a:pt x="199927" y="1230918"/>
                  </a:lnTo>
                  <a:lnTo>
                    <a:pt x="205205" y="1233091"/>
                  </a:lnTo>
                  <a:lnTo>
                    <a:pt x="208309" y="1233091"/>
                  </a:lnTo>
                  <a:lnTo>
                    <a:pt x="214518" y="1230918"/>
                  </a:lnTo>
                  <a:lnTo>
                    <a:pt x="219796" y="1225640"/>
                  </a:lnTo>
                  <a:lnTo>
                    <a:pt x="222900" y="1219431"/>
                  </a:lnTo>
                  <a:lnTo>
                    <a:pt x="226936" y="1216327"/>
                  </a:lnTo>
                  <a:lnTo>
                    <a:pt x="232213" y="1211980"/>
                  </a:lnTo>
                  <a:lnTo>
                    <a:pt x="244631" y="1211049"/>
                  </a:lnTo>
                  <a:lnTo>
                    <a:pt x="244631" y="1204840"/>
                  </a:lnTo>
                  <a:lnTo>
                    <a:pt x="244631" y="1202978"/>
                  </a:lnTo>
                  <a:lnTo>
                    <a:pt x="244631" y="1200804"/>
                  </a:lnTo>
                  <a:lnTo>
                    <a:pt x="244631" y="1196458"/>
                  </a:lnTo>
                  <a:lnTo>
                    <a:pt x="248667" y="1195527"/>
                  </a:lnTo>
                  <a:lnTo>
                    <a:pt x="250840" y="1193354"/>
                  </a:lnTo>
                  <a:lnTo>
                    <a:pt x="251771" y="1191181"/>
                  </a:lnTo>
                  <a:lnTo>
                    <a:pt x="253945" y="1191181"/>
                  </a:lnTo>
                  <a:lnTo>
                    <a:pt x="256118" y="1189007"/>
                  </a:lnTo>
                  <a:lnTo>
                    <a:pt x="261395" y="1189007"/>
                  </a:lnTo>
                  <a:lnTo>
                    <a:pt x="259222" y="1185903"/>
                  </a:lnTo>
                  <a:lnTo>
                    <a:pt x="256118" y="1181557"/>
                  </a:lnTo>
                  <a:lnTo>
                    <a:pt x="253945" y="1180625"/>
                  </a:lnTo>
                  <a:lnTo>
                    <a:pt x="251771" y="1178452"/>
                  </a:lnTo>
                  <a:lnTo>
                    <a:pt x="251771" y="1174106"/>
                  </a:lnTo>
                  <a:lnTo>
                    <a:pt x="253945" y="1173175"/>
                  </a:lnTo>
                  <a:lnTo>
                    <a:pt x="257980" y="1159515"/>
                  </a:lnTo>
                  <a:lnTo>
                    <a:pt x="263258" y="1148960"/>
                  </a:lnTo>
                  <a:lnTo>
                    <a:pt x="270398" y="1139336"/>
                  </a:lnTo>
                  <a:lnTo>
                    <a:pt x="290267" y="1139336"/>
                  </a:lnTo>
                  <a:lnTo>
                    <a:pt x="295544" y="1130954"/>
                  </a:lnTo>
                  <a:lnTo>
                    <a:pt x="297717" y="1119468"/>
                  </a:lnTo>
                  <a:lnTo>
                    <a:pt x="300822" y="1108912"/>
                  </a:lnTo>
                  <a:lnTo>
                    <a:pt x="310135" y="1101462"/>
                  </a:lnTo>
                  <a:lnTo>
                    <a:pt x="314171" y="1099289"/>
                  </a:lnTo>
                  <a:lnTo>
                    <a:pt x="315102" y="1099289"/>
                  </a:lnTo>
                  <a:lnTo>
                    <a:pt x="319138" y="1099289"/>
                  </a:lnTo>
                  <a:lnTo>
                    <a:pt x="321311" y="1101462"/>
                  </a:lnTo>
                  <a:lnTo>
                    <a:pt x="322243" y="1104566"/>
                  </a:lnTo>
                  <a:lnTo>
                    <a:pt x="324416" y="1108912"/>
                  </a:lnTo>
                  <a:lnTo>
                    <a:pt x="344284" y="1104566"/>
                  </a:lnTo>
                  <a:lnTo>
                    <a:pt x="361048" y="1094942"/>
                  </a:lnTo>
                  <a:lnTo>
                    <a:pt x="373466" y="1084387"/>
                  </a:lnTo>
                  <a:lnTo>
                    <a:pt x="388057" y="1089665"/>
                  </a:lnTo>
                  <a:lnTo>
                    <a:pt x="399544" y="1101151"/>
                  </a:lnTo>
                  <a:lnTo>
                    <a:pt x="406684" y="1113880"/>
                  </a:lnTo>
                  <a:lnTo>
                    <a:pt x="415066" y="1124435"/>
                  </a:lnTo>
                  <a:lnTo>
                    <a:pt x="424379" y="1135921"/>
                  </a:lnTo>
                  <a:lnTo>
                    <a:pt x="453561" y="1156100"/>
                  </a:lnTo>
                  <a:lnTo>
                    <a:pt x="480570" y="1176279"/>
                  </a:lnTo>
                  <a:lnTo>
                    <a:pt x="480570" y="1180625"/>
                  </a:lnTo>
                  <a:lnTo>
                    <a:pt x="480570" y="1183730"/>
                  </a:lnTo>
                  <a:lnTo>
                    <a:pt x="479639" y="1185903"/>
                  </a:lnTo>
                  <a:lnTo>
                    <a:pt x="479639" y="1188076"/>
                  </a:lnTo>
                  <a:lnTo>
                    <a:pt x="477466" y="1189007"/>
                  </a:lnTo>
                  <a:lnTo>
                    <a:pt x="470325" y="1196458"/>
                  </a:lnTo>
                  <a:lnTo>
                    <a:pt x="458839" y="1200804"/>
                  </a:lnTo>
                  <a:lnTo>
                    <a:pt x="444248" y="1202978"/>
                  </a:lnTo>
                  <a:lnTo>
                    <a:pt x="429657" y="1200804"/>
                  </a:lnTo>
                  <a:lnTo>
                    <a:pt x="435866" y="1213533"/>
                  </a:lnTo>
                  <a:lnTo>
                    <a:pt x="444248" y="1218810"/>
                  </a:lnTo>
                  <a:lnTo>
                    <a:pt x="455734" y="1223157"/>
                  </a:lnTo>
                  <a:lnTo>
                    <a:pt x="465048" y="1230607"/>
                  </a:lnTo>
                  <a:lnTo>
                    <a:pt x="473430" y="1230607"/>
                  </a:lnTo>
                  <a:lnTo>
                    <a:pt x="473430" y="1206082"/>
                  </a:lnTo>
                  <a:lnTo>
                    <a:pt x="484916" y="1206082"/>
                  </a:lnTo>
                  <a:lnTo>
                    <a:pt x="488021" y="1198631"/>
                  </a:lnTo>
                  <a:lnTo>
                    <a:pt x="492057" y="1193354"/>
                  </a:lnTo>
                  <a:lnTo>
                    <a:pt x="495161" y="1189007"/>
                  </a:lnTo>
                  <a:lnTo>
                    <a:pt x="500439" y="1185903"/>
                  </a:lnTo>
                  <a:lnTo>
                    <a:pt x="499507" y="1180625"/>
                  </a:lnTo>
                  <a:lnTo>
                    <a:pt x="497334" y="1176279"/>
                  </a:lnTo>
                  <a:lnTo>
                    <a:pt x="497334" y="1174106"/>
                  </a:lnTo>
                  <a:lnTo>
                    <a:pt x="495161" y="1171002"/>
                  </a:lnTo>
                  <a:lnTo>
                    <a:pt x="494230" y="1166655"/>
                  </a:lnTo>
                  <a:lnTo>
                    <a:pt x="494230" y="1161378"/>
                  </a:lnTo>
                  <a:lnTo>
                    <a:pt x="499507" y="1161378"/>
                  </a:lnTo>
                  <a:lnTo>
                    <a:pt x="504785" y="1163551"/>
                  </a:lnTo>
                  <a:lnTo>
                    <a:pt x="507889" y="1165724"/>
                  </a:lnTo>
                  <a:lnTo>
                    <a:pt x="510062" y="1165724"/>
                  </a:lnTo>
                  <a:lnTo>
                    <a:pt x="514098" y="1165724"/>
                  </a:lnTo>
                  <a:lnTo>
                    <a:pt x="517203" y="1165724"/>
                  </a:lnTo>
                  <a:lnTo>
                    <a:pt x="521238" y="1165724"/>
                  </a:lnTo>
                  <a:lnTo>
                    <a:pt x="521238" y="1161378"/>
                  </a:lnTo>
                  <a:lnTo>
                    <a:pt x="509752" y="1151754"/>
                  </a:lnTo>
                  <a:lnTo>
                    <a:pt x="499197" y="1144303"/>
                  </a:lnTo>
                  <a:lnTo>
                    <a:pt x="484606" y="1139026"/>
                  </a:lnTo>
                  <a:lnTo>
                    <a:pt x="484606" y="1128471"/>
                  </a:lnTo>
                  <a:lnTo>
                    <a:pt x="470015" y="1128471"/>
                  </a:lnTo>
                  <a:lnTo>
                    <a:pt x="457597" y="1109533"/>
                  </a:lnTo>
                  <a:lnTo>
                    <a:pt x="443937" y="1093701"/>
                  </a:lnTo>
                  <a:lnTo>
                    <a:pt x="429346" y="1078799"/>
                  </a:lnTo>
                  <a:lnTo>
                    <a:pt x="429346" y="1072590"/>
                  </a:lnTo>
                  <a:lnTo>
                    <a:pt x="429346" y="1069486"/>
                  </a:lnTo>
                  <a:lnTo>
                    <a:pt x="429346" y="1065140"/>
                  </a:lnTo>
                  <a:lnTo>
                    <a:pt x="429346" y="1064208"/>
                  </a:lnTo>
                  <a:lnTo>
                    <a:pt x="433382" y="1062035"/>
                  </a:lnTo>
                  <a:lnTo>
                    <a:pt x="436487" y="1057689"/>
                  </a:lnTo>
                  <a:lnTo>
                    <a:pt x="438660" y="1057689"/>
                  </a:lnTo>
                  <a:lnTo>
                    <a:pt x="438660" y="1056758"/>
                  </a:lnTo>
                  <a:lnTo>
                    <a:pt x="440833" y="1056758"/>
                  </a:lnTo>
                  <a:lnTo>
                    <a:pt x="443006" y="1056758"/>
                  </a:lnTo>
                  <a:lnTo>
                    <a:pt x="443937" y="1054584"/>
                  </a:lnTo>
                  <a:lnTo>
                    <a:pt x="446111" y="1057689"/>
                  </a:lnTo>
                  <a:lnTo>
                    <a:pt x="448284" y="1062035"/>
                  </a:lnTo>
                  <a:lnTo>
                    <a:pt x="448284" y="1065140"/>
                  </a:lnTo>
                  <a:lnTo>
                    <a:pt x="450457" y="1071349"/>
                  </a:lnTo>
                  <a:lnTo>
                    <a:pt x="465048" y="1067002"/>
                  </a:lnTo>
                  <a:lnTo>
                    <a:pt x="472188" y="1087181"/>
                  </a:lnTo>
                  <a:lnTo>
                    <a:pt x="479328" y="1098668"/>
                  </a:lnTo>
                  <a:lnTo>
                    <a:pt x="487710" y="1103945"/>
                  </a:lnTo>
                  <a:lnTo>
                    <a:pt x="497024" y="1106118"/>
                  </a:lnTo>
                  <a:lnTo>
                    <a:pt x="507579" y="1111396"/>
                  </a:lnTo>
                  <a:lnTo>
                    <a:pt x="521238" y="1121020"/>
                  </a:lnTo>
                  <a:lnTo>
                    <a:pt x="526516" y="1126297"/>
                  </a:lnTo>
                  <a:lnTo>
                    <a:pt x="526516" y="1133748"/>
                  </a:lnTo>
                  <a:lnTo>
                    <a:pt x="524343" y="1141199"/>
                  </a:lnTo>
                  <a:lnTo>
                    <a:pt x="522170" y="1150823"/>
                  </a:lnTo>
                  <a:lnTo>
                    <a:pt x="524343" y="1161378"/>
                  </a:lnTo>
                  <a:lnTo>
                    <a:pt x="528379" y="1165724"/>
                  </a:lnTo>
                  <a:lnTo>
                    <a:pt x="531483" y="1166655"/>
                  </a:lnTo>
                  <a:lnTo>
                    <a:pt x="536761" y="1171002"/>
                  </a:lnTo>
                  <a:lnTo>
                    <a:pt x="540797" y="1174106"/>
                  </a:lnTo>
                  <a:lnTo>
                    <a:pt x="543901" y="1176279"/>
                  </a:lnTo>
                  <a:lnTo>
                    <a:pt x="560665" y="1225951"/>
                  </a:lnTo>
                  <a:lnTo>
                    <a:pt x="564701" y="1225951"/>
                  </a:lnTo>
                  <a:lnTo>
                    <a:pt x="565632" y="1228124"/>
                  </a:lnTo>
                  <a:lnTo>
                    <a:pt x="567805" y="1228124"/>
                  </a:lnTo>
                  <a:lnTo>
                    <a:pt x="569978" y="1230297"/>
                  </a:lnTo>
                  <a:lnTo>
                    <a:pt x="575256" y="1228124"/>
                  </a:lnTo>
                  <a:lnTo>
                    <a:pt x="580534" y="1225951"/>
                  </a:lnTo>
                  <a:lnTo>
                    <a:pt x="582707" y="1225019"/>
                  </a:lnTo>
                  <a:lnTo>
                    <a:pt x="584880" y="1220673"/>
                  </a:lnTo>
                  <a:lnTo>
                    <a:pt x="584880" y="1218500"/>
                  </a:lnTo>
                  <a:lnTo>
                    <a:pt x="587053" y="1215395"/>
                  </a:lnTo>
                  <a:lnTo>
                    <a:pt x="587984" y="1211049"/>
                  </a:lnTo>
                  <a:lnTo>
                    <a:pt x="592020" y="1210118"/>
                  </a:lnTo>
                  <a:lnTo>
                    <a:pt x="597298" y="1205772"/>
                  </a:lnTo>
                  <a:lnTo>
                    <a:pt x="594193" y="1188697"/>
                  </a:lnTo>
                  <a:lnTo>
                    <a:pt x="587053" y="1172864"/>
                  </a:lnTo>
                  <a:lnTo>
                    <a:pt x="577740" y="1161378"/>
                  </a:lnTo>
                  <a:lnTo>
                    <a:pt x="577740" y="1156411"/>
                  </a:lnTo>
                  <a:lnTo>
                    <a:pt x="580844" y="1158584"/>
                  </a:lnTo>
                  <a:lnTo>
                    <a:pt x="580844" y="1159515"/>
                  </a:lnTo>
                  <a:lnTo>
                    <a:pt x="583017" y="1161688"/>
                  </a:lnTo>
                  <a:lnTo>
                    <a:pt x="585190" y="1166035"/>
                  </a:lnTo>
                  <a:lnTo>
                    <a:pt x="592331" y="1163861"/>
                  </a:lnTo>
                  <a:lnTo>
                    <a:pt x="595435" y="1163861"/>
                  </a:lnTo>
                  <a:lnTo>
                    <a:pt x="597608" y="1163861"/>
                  </a:lnTo>
                  <a:lnTo>
                    <a:pt x="599781" y="1161688"/>
                  </a:lnTo>
                  <a:lnTo>
                    <a:pt x="599781" y="1159515"/>
                  </a:lnTo>
                  <a:lnTo>
                    <a:pt x="599781" y="1158584"/>
                  </a:lnTo>
                  <a:lnTo>
                    <a:pt x="597608" y="1154238"/>
                  </a:lnTo>
                  <a:lnTo>
                    <a:pt x="597608" y="1148960"/>
                  </a:lnTo>
                  <a:lnTo>
                    <a:pt x="600713" y="1148960"/>
                  </a:lnTo>
                  <a:lnTo>
                    <a:pt x="600713" y="1144614"/>
                  </a:lnTo>
                  <a:lnTo>
                    <a:pt x="604748" y="1144614"/>
                  </a:lnTo>
                  <a:lnTo>
                    <a:pt x="607853" y="1144614"/>
                  </a:lnTo>
                  <a:lnTo>
                    <a:pt x="610026" y="1146787"/>
                  </a:lnTo>
                  <a:lnTo>
                    <a:pt x="612199" y="1146787"/>
                  </a:lnTo>
                  <a:lnTo>
                    <a:pt x="614372" y="1148960"/>
                  </a:lnTo>
                  <a:lnTo>
                    <a:pt x="619650" y="1151133"/>
                  </a:lnTo>
                  <a:lnTo>
                    <a:pt x="622754" y="1152064"/>
                  </a:lnTo>
                  <a:lnTo>
                    <a:pt x="624927" y="1154238"/>
                  </a:lnTo>
                  <a:lnTo>
                    <a:pt x="627100" y="1156411"/>
                  </a:lnTo>
                  <a:lnTo>
                    <a:pt x="630205" y="1158584"/>
                  </a:lnTo>
                  <a:lnTo>
                    <a:pt x="634241" y="1161688"/>
                  </a:lnTo>
                  <a:lnTo>
                    <a:pt x="632068" y="1166966"/>
                  </a:lnTo>
                  <a:lnTo>
                    <a:pt x="629894" y="1171312"/>
                  </a:lnTo>
                  <a:lnTo>
                    <a:pt x="629894" y="1174416"/>
                  </a:lnTo>
                  <a:lnTo>
                    <a:pt x="629894" y="1178763"/>
                  </a:lnTo>
                  <a:lnTo>
                    <a:pt x="629894" y="1181867"/>
                  </a:lnTo>
                  <a:lnTo>
                    <a:pt x="629894" y="1186213"/>
                  </a:lnTo>
                  <a:lnTo>
                    <a:pt x="629894" y="1189318"/>
                  </a:lnTo>
                  <a:lnTo>
                    <a:pt x="636103" y="1206392"/>
                  </a:lnTo>
                  <a:lnTo>
                    <a:pt x="648521" y="1223467"/>
                  </a:lnTo>
                  <a:lnTo>
                    <a:pt x="665285" y="1234022"/>
                  </a:lnTo>
                  <a:lnTo>
                    <a:pt x="680808" y="1238368"/>
                  </a:lnTo>
                  <a:lnTo>
                    <a:pt x="684843" y="1236195"/>
                  </a:lnTo>
                  <a:lnTo>
                    <a:pt x="687948" y="1233091"/>
                  </a:lnTo>
                  <a:lnTo>
                    <a:pt x="690121" y="1228744"/>
                  </a:lnTo>
                  <a:lnTo>
                    <a:pt x="695399" y="1226571"/>
                  </a:lnTo>
                  <a:lnTo>
                    <a:pt x="699434" y="1225640"/>
                  </a:lnTo>
                  <a:lnTo>
                    <a:pt x="704712" y="1226571"/>
                  </a:lnTo>
                  <a:lnTo>
                    <a:pt x="714025" y="1230918"/>
                  </a:lnTo>
                  <a:lnTo>
                    <a:pt x="721165" y="1234022"/>
                  </a:lnTo>
                  <a:lnTo>
                    <a:pt x="728306" y="1236195"/>
                  </a:lnTo>
                  <a:lnTo>
                    <a:pt x="735446" y="1234022"/>
                  </a:lnTo>
                  <a:lnTo>
                    <a:pt x="743828" y="1226571"/>
                  </a:lnTo>
                  <a:lnTo>
                    <a:pt x="750968" y="1226571"/>
                  </a:lnTo>
                  <a:lnTo>
                    <a:pt x="755004" y="1226571"/>
                  </a:lnTo>
                  <a:lnTo>
                    <a:pt x="758109" y="1226571"/>
                  </a:lnTo>
                  <a:lnTo>
                    <a:pt x="760282" y="1228744"/>
                  </a:lnTo>
                  <a:lnTo>
                    <a:pt x="762455" y="1230918"/>
                  </a:lnTo>
                  <a:lnTo>
                    <a:pt x="762455" y="1234022"/>
                  </a:lnTo>
                  <a:lnTo>
                    <a:pt x="764628" y="1238368"/>
                  </a:lnTo>
                  <a:lnTo>
                    <a:pt x="767732" y="1251097"/>
                  </a:lnTo>
                  <a:lnTo>
                    <a:pt x="765870" y="1265377"/>
                  </a:lnTo>
                  <a:close/>
                  <a:moveTo>
                    <a:pt x="845033" y="1136232"/>
                  </a:moveTo>
                  <a:lnTo>
                    <a:pt x="825165" y="1141509"/>
                  </a:lnTo>
                  <a:lnTo>
                    <a:pt x="803434" y="1143682"/>
                  </a:lnTo>
                  <a:lnTo>
                    <a:pt x="781702" y="1139336"/>
                  </a:lnTo>
                  <a:lnTo>
                    <a:pt x="773320" y="1136232"/>
                  </a:lnTo>
                  <a:lnTo>
                    <a:pt x="766180" y="1130954"/>
                  </a:lnTo>
                  <a:lnTo>
                    <a:pt x="756867" y="1124745"/>
                  </a:lnTo>
                  <a:lnTo>
                    <a:pt x="742276" y="1124745"/>
                  </a:lnTo>
                  <a:lnTo>
                    <a:pt x="727685" y="1126918"/>
                  </a:lnTo>
                  <a:lnTo>
                    <a:pt x="713094" y="1134369"/>
                  </a:lnTo>
                  <a:lnTo>
                    <a:pt x="700676" y="1139647"/>
                  </a:lnTo>
                  <a:lnTo>
                    <a:pt x="686085" y="1141820"/>
                  </a:lnTo>
                  <a:lnTo>
                    <a:pt x="671494" y="1136542"/>
                  </a:lnTo>
                  <a:lnTo>
                    <a:pt x="666217" y="1134369"/>
                  </a:lnTo>
                  <a:lnTo>
                    <a:pt x="662181" y="1132196"/>
                  </a:lnTo>
                  <a:lnTo>
                    <a:pt x="659076" y="1131265"/>
                  </a:lnTo>
                  <a:lnTo>
                    <a:pt x="656903" y="1126918"/>
                  </a:lnTo>
                  <a:lnTo>
                    <a:pt x="656903" y="1123814"/>
                  </a:lnTo>
                  <a:lnTo>
                    <a:pt x="654730" y="1116363"/>
                  </a:lnTo>
                  <a:lnTo>
                    <a:pt x="654730" y="1110154"/>
                  </a:lnTo>
                  <a:lnTo>
                    <a:pt x="658766" y="1099599"/>
                  </a:lnTo>
                  <a:lnTo>
                    <a:pt x="665906" y="1086871"/>
                  </a:lnTo>
                  <a:lnTo>
                    <a:pt x="674288" y="1071969"/>
                  </a:lnTo>
                  <a:lnTo>
                    <a:pt x="683602" y="1057068"/>
                  </a:lnTo>
                  <a:lnTo>
                    <a:pt x="690742" y="1043408"/>
                  </a:lnTo>
                  <a:lnTo>
                    <a:pt x="694778" y="1035026"/>
                  </a:lnTo>
                  <a:lnTo>
                    <a:pt x="703160" y="1037199"/>
                  </a:lnTo>
                  <a:lnTo>
                    <a:pt x="710300" y="1040304"/>
                  </a:lnTo>
                  <a:lnTo>
                    <a:pt x="715578" y="1042477"/>
                  </a:lnTo>
                  <a:lnTo>
                    <a:pt x="721786" y="1047755"/>
                  </a:lnTo>
                  <a:lnTo>
                    <a:pt x="724891" y="1049928"/>
                  </a:lnTo>
                  <a:lnTo>
                    <a:pt x="727064" y="1049928"/>
                  </a:lnTo>
                  <a:lnTo>
                    <a:pt x="729237" y="1049928"/>
                  </a:lnTo>
                  <a:lnTo>
                    <a:pt x="730168" y="1050859"/>
                  </a:lnTo>
                  <a:lnTo>
                    <a:pt x="717751" y="1055205"/>
                  </a:lnTo>
                  <a:lnTo>
                    <a:pt x="721786" y="1064829"/>
                  </a:lnTo>
                  <a:lnTo>
                    <a:pt x="728927" y="1072280"/>
                  </a:lnTo>
                  <a:lnTo>
                    <a:pt x="734204" y="1079731"/>
                  </a:lnTo>
                  <a:lnTo>
                    <a:pt x="743518" y="1080662"/>
                  </a:lnTo>
                  <a:lnTo>
                    <a:pt x="755935" y="1075384"/>
                  </a:lnTo>
                  <a:lnTo>
                    <a:pt x="765249" y="1067934"/>
                  </a:lnTo>
                  <a:lnTo>
                    <a:pt x="780771" y="1073211"/>
                  </a:lnTo>
                  <a:lnTo>
                    <a:pt x="800640" y="1084698"/>
                  </a:lnTo>
                  <a:lnTo>
                    <a:pt x="821439" y="1097426"/>
                  </a:lnTo>
                  <a:lnTo>
                    <a:pt x="836030" y="1110154"/>
                  </a:lnTo>
                  <a:lnTo>
                    <a:pt x="844413" y="1125056"/>
                  </a:lnTo>
                  <a:lnTo>
                    <a:pt x="850621" y="1125056"/>
                  </a:lnTo>
                  <a:lnTo>
                    <a:pt x="845033" y="1136232"/>
                  </a:lnTo>
                  <a:close/>
                  <a:moveTo>
                    <a:pt x="1025402" y="1146787"/>
                  </a:moveTo>
                  <a:lnTo>
                    <a:pt x="1022298" y="1146787"/>
                  </a:lnTo>
                  <a:lnTo>
                    <a:pt x="1018262" y="1146787"/>
                  </a:lnTo>
                  <a:lnTo>
                    <a:pt x="1015157" y="1146787"/>
                  </a:lnTo>
                  <a:lnTo>
                    <a:pt x="1011122" y="1144614"/>
                  </a:lnTo>
                  <a:lnTo>
                    <a:pt x="1008949" y="1161688"/>
                  </a:lnTo>
                  <a:lnTo>
                    <a:pt x="1011122" y="1173175"/>
                  </a:lnTo>
                  <a:lnTo>
                    <a:pt x="1016399" y="1183730"/>
                  </a:lnTo>
                  <a:lnTo>
                    <a:pt x="1020435" y="1196458"/>
                  </a:lnTo>
                  <a:lnTo>
                    <a:pt x="1022608" y="1217569"/>
                  </a:lnTo>
                  <a:lnTo>
                    <a:pt x="995600" y="1218500"/>
                  </a:lnTo>
                  <a:lnTo>
                    <a:pt x="976973" y="1215395"/>
                  </a:lnTo>
                  <a:lnTo>
                    <a:pt x="966418" y="1205772"/>
                  </a:lnTo>
                  <a:lnTo>
                    <a:pt x="962382" y="1188697"/>
                  </a:lnTo>
                  <a:lnTo>
                    <a:pt x="962382" y="1165414"/>
                  </a:lnTo>
                  <a:lnTo>
                    <a:pt x="974800" y="1165414"/>
                  </a:lnTo>
                  <a:lnTo>
                    <a:pt x="967660" y="1151754"/>
                  </a:lnTo>
                  <a:lnTo>
                    <a:pt x="955242" y="1138094"/>
                  </a:lnTo>
                  <a:lnTo>
                    <a:pt x="944686" y="1121020"/>
                  </a:lnTo>
                  <a:lnTo>
                    <a:pt x="933200" y="1103945"/>
                  </a:lnTo>
                  <a:lnTo>
                    <a:pt x="927922" y="1086871"/>
                  </a:lnTo>
                  <a:lnTo>
                    <a:pt x="931027" y="1071038"/>
                  </a:lnTo>
                  <a:lnTo>
                    <a:pt x="938167" y="1059552"/>
                  </a:lnTo>
                  <a:lnTo>
                    <a:pt x="949653" y="1049928"/>
                  </a:lnTo>
                  <a:lnTo>
                    <a:pt x="962071" y="1044650"/>
                  </a:lnTo>
                  <a:lnTo>
                    <a:pt x="974489" y="1039373"/>
                  </a:lnTo>
                  <a:lnTo>
                    <a:pt x="985976" y="1029749"/>
                  </a:lnTo>
                  <a:lnTo>
                    <a:pt x="995289" y="1029749"/>
                  </a:lnTo>
                  <a:lnTo>
                    <a:pt x="1000567" y="1031922"/>
                  </a:lnTo>
                  <a:lnTo>
                    <a:pt x="1005844" y="1031922"/>
                  </a:lnTo>
                  <a:lnTo>
                    <a:pt x="1011122" y="1034095"/>
                  </a:lnTo>
                  <a:lnTo>
                    <a:pt x="1008017" y="1049928"/>
                  </a:lnTo>
                  <a:lnTo>
                    <a:pt x="1000877" y="1063587"/>
                  </a:lnTo>
                  <a:lnTo>
                    <a:pt x="986286" y="1068865"/>
                  </a:lnTo>
                  <a:lnTo>
                    <a:pt x="966418" y="1071038"/>
                  </a:lnTo>
                  <a:lnTo>
                    <a:pt x="973558" y="1086871"/>
                  </a:lnTo>
                  <a:lnTo>
                    <a:pt x="985976" y="1101772"/>
                  </a:lnTo>
                  <a:lnTo>
                    <a:pt x="1001498" y="1111396"/>
                  </a:lnTo>
                  <a:lnTo>
                    <a:pt x="1000567" y="1115742"/>
                  </a:lnTo>
                  <a:lnTo>
                    <a:pt x="998394" y="1116674"/>
                  </a:lnTo>
                  <a:lnTo>
                    <a:pt x="996220" y="1116674"/>
                  </a:lnTo>
                  <a:lnTo>
                    <a:pt x="995289" y="1121020"/>
                  </a:lnTo>
                  <a:lnTo>
                    <a:pt x="1000567" y="1130644"/>
                  </a:lnTo>
                  <a:lnTo>
                    <a:pt x="1005844" y="1139026"/>
                  </a:lnTo>
                  <a:lnTo>
                    <a:pt x="1008017" y="1143372"/>
                  </a:lnTo>
                  <a:lnTo>
                    <a:pt x="1008949" y="1144303"/>
                  </a:lnTo>
                  <a:lnTo>
                    <a:pt x="1011122" y="1143372"/>
                  </a:lnTo>
                  <a:lnTo>
                    <a:pt x="1011122" y="1141199"/>
                  </a:lnTo>
                  <a:lnTo>
                    <a:pt x="1013295" y="1138094"/>
                  </a:lnTo>
                  <a:lnTo>
                    <a:pt x="1013295" y="1133748"/>
                  </a:lnTo>
                  <a:lnTo>
                    <a:pt x="1015468" y="1131575"/>
                  </a:lnTo>
                  <a:lnTo>
                    <a:pt x="1018573" y="1133748"/>
                  </a:lnTo>
                  <a:lnTo>
                    <a:pt x="1022608" y="1138094"/>
                  </a:lnTo>
                  <a:lnTo>
                    <a:pt x="1023540" y="1139026"/>
                  </a:lnTo>
                  <a:lnTo>
                    <a:pt x="1027575" y="1141199"/>
                  </a:lnTo>
                  <a:lnTo>
                    <a:pt x="1030680" y="1144303"/>
                  </a:lnTo>
                  <a:lnTo>
                    <a:pt x="1025402" y="11467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5A9CAF7-D072-4D2E-8CF4-64C88AB72E88}"/>
                </a:ext>
              </a:extLst>
            </p:cNvPr>
            <p:cNvSpPr/>
            <p:nvPr/>
          </p:nvSpPr>
          <p:spPr>
            <a:xfrm>
              <a:off x="3690211" y="4196454"/>
              <a:ext cx="74507" cy="99343"/>
            </a:xfrm>
            <a:custGeom>
              <a:avLst/>
              <a:gdLst>
                <a:gd name="connsiteX0" fmla="*/ 60226 w 74506"/>
                <a:gd name="connsiteY0" fmla="*/ 0 h 99342"/>
                <a:gd name="connsiteX1" fmla="*/ 43462 w 74506"/>
                <a:gd name="connsiteY1" fmla="*/ 0 h 99342"/>
                <a:gd name="connsiteX2" fmla="*/ 23904 w 74506"/>
                <a:gd name="connsiteY2" fmla="*/ 2173 h 99342"/>
                <a:gd name="connsiteX3" fmla="*/ 4036 w 74506"/>
                <a:gd name="connsiteY3" fmla="*/ 4346 h 99342"/>
                <a:gd name="connsiteX4" fmla="*/ 4967 w 74506"/>
                <a:gd name="connsiteY4" fmla="*/ 11797 h 99342"/>
                <a:gd name="connsiteX5" fmla="*/ 7140 w 74506"/>
                <a:gd name="connsiteY5" fmla="*/ 14901 h 99342"/>
                <a:gd name="connsiteX6" fmla="*/ 11176 w 74506"/>
                <a:gd name="connsiteY6" fmla="*/ 19248 h 99342"/>
                <a:gd name="connsiteX7" fmla="*/ 14281 w 74506"/>
                <a:gd name="connsiteY7" fmla="*/ 20179 h 99342"/>
                <a:gd name="connsiteX8" fmla="*/ 18627 w 74506"/>
                <a:gd name="connsiteY8" fmla="*/ 22352 h 99342"/>
                <a:gd name="connsiteX9" fmla="*/ 23904 w 74506"/>
                <a:gd name="connsiteY9" fmla="*/ 24525 h 99342"/>
                <a:gd name="connsiteX10" fmla="*/ 18627 w 74506"/>
                <a:gd name="connsiteY10" fmla="*/ 31976 h 99342"/>
                <a:gd name="connsiteX11" fmla="*/ 11176 w 74506"/>
                <a:gd name="connsiteY11" fmla="*/ 37253 h 99342"/>
                <a:gd name="connsiteX12" fmla="*/ 4036 w 74506"/>
                <a:gd name="connsiteY12" fmla="*/ 40358 h 99342"/>
                <a:gd name="connsiteX13" fmla="*/ 0 w 74506"/>
                <a:gd name="connsiteY13" fmla="*/ 74197 h 99342"/>
                <a:gd name="connsiteX14" fmla="*/ 23904 w 74506"/>
                <a:gd name="connsiteY14" fmla="*/ 77301 h 99342"/>
                <a:gd name="connsiteX15" fmla="*/ 23904 w 74506"/>
                <a:gd name="connsiteY15" fmla="*/ 89098 h 99342"/>
                <a:gd name="connsiteX16" fmla="*/ 31045 w 74506"/>
                <a:gd name="connsiteY16" fmla="*/ 92202 h 99342"/>
                <a:gd name="connsiteX17" fmla="*/ 38495 w 74506"/>
                <a:gd name="connsiteY17" fmla="*/ 98411 h 99342"/>
                <a:gd name="connsiteX18" fmla="*/ 43462 w 74506"/>
                <a:gd name="connsiteY18" fmla="*/ 101826 h 99342"/>
                <a:gd name="connsiteX19" fmla="*/ 48740 w 74506"/>
                <a:gd name="connsiteY19" fmla="*/ 99653 h 99342"/>
                <a:gd name="connsiteX20" fmla="*/ 50913 w 74506"/>
                <a:gd name="connsiteY20" fmla="*/ 96549 h 99342"/>
                <a:gd name="connsiteX21" fmla="*/ 53086 w 74506"/>
                <a:gd name="connsiteY21" fmla="*/ 94376 h 99342"/>
                <a:gd name="connsiteX22" fmla="*/ 53086 w 74506"/>
                <a:gd name="connsiteY22" fmla="*/ 92202 h 99342"/>
                <a:gd name="connsiteX23" fmla="*/ 53086 w 74506"/>
                <a:gd name="connsiteY23" fmla="*/ 89098 h 99342"/>
                <a:gd name="connsiteX24" fmla="*/ 53086 w 74506"/>
                <a:gd name="connsiteY24" fmla="*/ 84752 h 99342"/>
                <a:gd name="connsiteX25" fmla="*/ 56191 w 74506"/>
                <a:gd name="connsiteY25" fmla="*/ 81647 h 99342"/>
                <a:gd name="connsiteX26" fmla="*/ 67677 w 74506"/>
                <a:gd name="connsiteY26" fmla="*/ 84752 h 99342"/>
                <a:gd name="connsiteX27" fmla="*/ 72644 w 74506"/>
                <a:gd name="connsiteY27" fmla="*/ 77301 h 99342"/>
                <a:gd name="connsiteX28" fmla="*/ 76991 w 74506"/>
                <a:gd name="connsiteY28" fmla="*/ 77301 h 99342"/>
                <a:gd name="connsiteX29" fmla="*/ 69540 w 74506"/>
                <a:gd name="connsiteY29" fmla="*/ 37253 h 99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74506" h="99342">
                  <a:moveTo>
                    <a:pt x="60226" y="0"/>
                  </a:moveTo>
                  <a:lnTo>
                    <a:pt x="43462" y="0"/>
                  </a:lnTo>
                  <a:lnTo>
                    <a:pt x="23904" y="2173"/>
                  </a:lnTo>
                  <a:lnTo>
                    <a:pt x="4036" y="4346"/>
                  </a:lnTo>
                  <a:lnTo>
                    <a:pt x="4967" y="11797"/>
                  </a:lnTo>
                  <a:lnTo>
                    <a:pt x="7140" y="14901"/>
                  </a:lnTo>
                  <a:lnTo>
                    <a:pt x="11176" y="19248"/>
                  </a:lnTo>
                  <a:lnTo>
                    <a:pt x="14281" y="20179"/>
                  </a:lnTo>
                  <a:lnTo>
                    <a:pt x="18627" y="22352"/>
                  </a:lnTo>
                  <a:lnTo>
                    <a:pt x="23904" y="24525"/>
                  </a:lnTo>
                  <a:lnTo>
                    <a:pt x="18627" y="31976"/>
                  </a:lnTo>
                  <a:lnTo>
                    <a:pt x="11176" y="37253"/>
                  </a:lnTo>
                  <a:lnTo>
                    <a:pt x="4036" y="40358"/>
                  </a:lnTo>
                  <a:lnTo>
                    <a:pt x="0" y="74197"/>
                  </a:lnTo>
                  <a:lnTo>
                    <a:pt x="23904" y="77301"/>
                  </a:lnTo>
                  <a:lnTo>
                    <a:pt x="23904" y="89098"/>
                  </a:lnTo>
                  <a:lnTo>
                    <a:pt x="31045" y="92202"/>
                  </a:lnTo>
                  <a:lnTo>
                    <a:pt x="38495" y="98411"/>
                  </a:lnTo>
                  <a:lnTo>
                    <a:pt x="43462" y="101826"/>
                  </a:lnTo>
                  <a:lnTo>
                    <a:pt x="48740" y="99653"/>
                  </a:lnTo>
                  <a:lnTo>
                    <a:pt x="50913" y="96549"/>
                  </a:lnTo>
                  <a:lnTo>
                    <a:pt x="53086" y="94376"/>
                  </a:lnTo>
                  <a:lnTo>
                    <a:pt x="53086" y="92202"/>
                  </a:lnTo>
                  <a:lnTo>
                    <a:pt x="53086" y="89098"/>
                  </a:lnTo>
                  <a:lnTo>
                    <a:pt x="53086" y="84752"/>
                  </a:lnTo>
                  <a:lnTo>
                    <a:pt x="56191" y="81647"/>
                  </a:lnTo>
                  <a:lnTo>
                    <a:pt x="67677" y="84752"/>
                  </a:lnTo>
                  <a:lnTo>
                    <a:pt x="72644" y="77301"/>
                  </a:lnTo>
                  <a:lnTo>
                    <a:pt x="76991" y="77301"/>
                  </a:lnTo>
                  <a:lnTo>
                    <a:pt x="695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E05DC02-A02D-47BC-B71E-F47B2B036E52}"/>
                </a:ext>
              </a:extLst>
            </p:cNvPr>
            <p:cNvSpPr/>
            <p:nvPr/>
          </p:nvSpPr>
          <p:spPr>
            <a:xfrm>
              <a:off x="3753542" y="4135296"/>
              <a:ext cx="40358" cy="34149"/>
            </a:xfrm>
            <a:custGeom>
              <a:avLst/>
              <a:gdLst>
                <a:gd name="connsiteX0" fmla="*/ 22042 w 40357"/>
                <a:gd name="connsiteY0" fmla="*/ 36012 h 34149"/>
                <a:gd name="connsiteX1" fmla="*/ 27009 w 40357"/>
                <a:gd name="connsiteY1" fmla="*/ 31665 h 34149"/>
                <a:gd name="connsiteX2" fmla="*/ 31355 w 40357"/>
                <a:gd name="connsiteY2" fmla="*/ 29492 h 34149"/>
                <a:gd name="connsiteX3" fmla="*/ 34460 w 40357"/>
                <a:gd name="connsiteY3" fmla="*/ 28561 h 34149"/>
                <a:gd name="connsiteX4" fmla="*/ 40668 w 40357"/>
                <a:gd name="connsiteY4" fmla="*/ 24215 h 34149"/>
                <a:gd name="connsiteX5" fmla="*/ 36633 w 40357"/>
                <a:gd name="connsiteY5" fmla="*/ 0 h 34149"/>
                <a:gd name="connsiteX6" fmla="*/ 23904 w 40357"/>
                <a:gd name="connsiteY6" fmla="*/ 2173 h 34149"/>
                <a:gd name="connsiteX7" fmla="*/ 16764 w 40357"/>
                <a:gd name="connsiteY7" fmla="*/ 6209 h 34149"/>
                <a:gd name="connsiteX8" fmla="*/ 9313 w 40357"/>
                <a:gd name="connsiteY8" fmla="*/ 11486 h 34149"/>
                <a:gd name="connsiteX9" fmla="*/ 0 w 40357"/>
                <a:gd name="connsiteY9" fmla="*/ 16764 h 34149"/>
                <a:gd name="connsiteX10" fmla="*/ 0 w 40357"/>
                <a:gd name="connsiteY10" fmla="*/ 24215 h 34149"/>
                <a:gd name="connsiteX11" fmla="*/ 2173 w 40357"/>
                <a:gd name="connsiteY11" fmla="*/ 26388 h 34149"/>
                <a:gd name="connsiteX12" fmla="*/ 2173 w 40357"/>
                <a:gd name="connsiteY12" fmla="*/ 28561 h 34149"/>
                <a:gd name="connsiteX13" fmla="*/ 4346 w 40357"/>
                <a:gd name="connsiteY13" fmla="*/ 28561 h 34149"/>
                <a:gd name="connsiteX14" fmla="*/ 4346 w 40357"/>
                <a:gd name="connsiteY14" fmla="*/ 29492 h 34149"/>
                <a:gd name="connsiteX15" fmla="*/ 4346 w 40357"/>
                <a:gd name="connsiteY15" fmla="*/ 33839 h 34149"/>
                <a:gd name="connsiteX16" fmla="*/ 9313 w 40357"/>
                <a:gd name="connsiteY16" fmla="*/ 33839 h 34149"/>
                <a:gd name="connsiteX17" fmla="*/ 11487 w 40357"/>
                <a:gd name="connsiteY17" fmla="*/ 33839 h 34149"/>
                <a:gd name="connsiteX18" fmla="*/ 13660 w 40357"/>
                <a:gd name="connsiteY18" fmla="*/ 36012 h 34149"/>
                <a:gd name="connsiteX19" fmla="*/ 14591 w 40357"/>
                <a:gd name="connsiteY19" fmla="*/ 36012 h 34149"/>
                <a:gd name="connsiteX20" fmla="*/ 16764 w 40357"/>
                <a:gd name="connsiteY20" fmla="*/ 36943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0357" h="34149">
                  <a:moveTo>
                    <a:pt x="22042" y="36012"/>
                  </a:moveTo>
                  <a:lnTo>
                    <a:pt x="27009" y="31665"/>
                  </a:lnTo>
                  <a:lnTo>
                    <a:pt x="31355" y="29492"/>
                  </a:lnTo>
                  <a:lnTo>
                    <a:pt x="34460" y="28561"/>
                  </a:lnTo>
                  <a:lnTo>
                    <a:pt x="40668" y="24215"/>
                  </a:lnTo>
                  <a:lnTo>
                    <a:pt x="36633" y="0"/>
                  </a:lnTo>
                  <a:lnTo>
                    <a:pt x="23904" y="2173"/>
                  </a:lnTo>
                  <a:lnTo>
                    <a:pt x="16764" y="6209"/>
                  </a:lnTo>
                  <a:lnTo>
                    <a:pt x="9313" y="11486"/>
                  </a:lnTo>
                  <a:lnTo>
                    <a:pt x="0" y="16764"/>
                  </a:lnTo>
                  <a:lnTo>
                    <a:pt x="0" y="24215"/>
                  </a:lnTo>
                  <a:lnTo>
                    <a:pt x="2173" y="26388"/>
                  </a:lnTo>
                  <a:lnTo>
                    <a:pt x="2173" y="28561"/>
                  </a:lnTo>
                  <a:lnTo>
                    <a:pt x="4346" y="28561"/>
                  </a:lnTo>
                  <a:lnTo>
                    <a:pt x="4346" y="29492"/>
                  </a:lnTo>
                  <a:lnTo>
                    <a:pt x="4346" y="33839"/>
                  </a:lnTo>
                  <a:lnTo>
                    <a:pt x="9313" y="33839"/>
                  </a:lnTo>
                  <a:lnTo>
                    <a:pt x="11487" y="33839"/>
                  </a:lnTo>
                  <a:lnTo>
                    <a:pt x="13660" y="36012"/>
                  </a:lnTo>
                  <a:lnTo>
                    <a:pt x="14591" y="36012"/>
                  </a:lnTo>
                  <a:lnTo>
                    <a:pt x="16764" y="3694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1E3B5C60-EA45-41D3-906C-5B419424B2D8}"/>
                </a:ext>
              </a:extLst>
            </p:cNvPr>
            <p:cNvSpPr/>
            <p:nvPr/>
          </p:nvSpPr>
          <p:spPr>
            <a:xfrm>
              <a:off x="3770306" y="4179690"/>
              <a:ext cx="55880" cy="96238"/>
            </a:xfrm>
            <a:custGeom>
              <a:avLst/>
              <a:gdLst>
                <a:gd name="connsiteX0" fmla="*/ 54018 w 55880"/>
                <a:gd name="connsiteY0" fmla="*/ 13660 h 96238"/>
                <a:gd name="connsiteX1" fmla="*/ 53086 w 55880"/>
                <a:gd name="connsiteY1" fmla="*/ 9624 h 96238"/>
                <a:gd name="connsiteX2" fmla="*/ 43773 w 55880"/>
                <a:gd name="connsiteY2" fmla="*/ 6209 h 96238"/>
                <a:gd name="connsiteX3" fmla="*/ 31045 w 55880"/>
                <a:gd name="connsiteY3" fmla="*/ 4346 h 96238"/>
                <a:gd name="connsiteX4" fmla="*/ 16454 w 55880"/>
                <a:gd name="connsiteY4" fmla="*/ 2173 h 96238"/>
                <a:gd name="connsiteX5" fmla="*/ 3104 w 55880"/>
                <a:gd name="connsiteY5" fmla="*/ 0 h 96238"/>
                <a:gd name="connsiteX6" fmla="*/ 0 w 55880"/>
                <a:gd name="connsiteY6" fmla="*/ 16764 h 96238"/>
                <a:gd name="connsiteX7" fmla="*/ 2173 w 55880"/>
                <a:gd name="connsiteY7" fmla="*/ 31665 h 96238"/>
                <a:gd name="connsiteX8" fmla="*/ 3104 w 55880"/>
                <a:gd name="connsiteY8" fmla="*/ 48740 h 96238"/>
                <a:gd name="connsiteX9" fmla="*/ 7140 w 55880"/>
                <a:gd name="connsiteY9" fmla="*/ 63331 h 96238"/>
                <a:gd name="connsiteX10" fmla="*/ 7140 w 55880"/>
                <a:gd name="connsiteY10" fmla="*/ 76059 h 96238"/>
                <a:gd name="connsiteX11" fmla="*/ 3104 w 55880"/>
                <a:gd name="connsiteY11" fmla="*/ 86614 h 96238"/>
                <a:gd name="connsiteX12" fmla="*/ 7140 w 55880"/>
                <a:gd name="connsiteY12" fmla="*/ 98411 h 96238"/>
                <a:gd name="connsiteX13" fmla="*/ 14591 w 55880"/>
                <a:gd name="connsiteY13" fmla="*/ 98411 h 96238"/>
                <a:gd name="connsiteX14" fmla="*/ 19869 w 55880"/>
                <a:gd name="connsiteY14" fmla="*/ 98411 h 96238"/>
                <a:gd name="connsiteX15" fmla="*/ 23904 w 55880"/>
                <a:gd name="connsiteY15" fmla="*/ 96238 h 96238"/>
                <a:gd name="connsiteX16" fmla="*/ 27009 w 55880"/>
                <a:gd name="connsiteY16" fmla="*/ 94065 h 96238"/>
                <a:gd name="connsiteX17" fmla="*/ 31045 w 55880"/>
                <a:gd name="connsiteY17" fmla="*/ 88788 h 96238"/>
                <a:gd name="connsiteX18" fmla="*/ 32286 w 55880"/>
                <a:gd name="connsiteY18" fmla="*/ 81337 h 96238"/>
                <a:gd name="connsiteX19" fmla="*/ 34460 w 55880"/>
                <a:gd name="connsiteY19" fmla="*/ 70782 h 96238"/>
                <a:gd name="connsiteX20" fmla="*/ 32286 w 55880"/>
                <a:gd name="connsiteY20" fmla="*/ 61468 h 96238"/>
                <a:gd name="connsiteX21" fmla="*/ 34460 w 55880"/>
                <a:gd name="connsiteY21" fmla="*/ 57122 h 96238"/>
                <a:gd name="connsiteX22" fmla="*/ 38495 w 55880"/>
                <a:gd name="connsiteY22" fmla="*/ 56191 h 96238"/>
                <a:gd name="connsiteX23" fmla="*/ 39427 w 55880"/>
                <a:gd name="connsiteY23" fmla="*/ 54018 h 96238"/>
                <a:gd name="connsiteX24" fmla="*/ 43773 w 55880"/>
                <a:gd name="connsiteY24" fmla="*/ 51844 h 96238"/>
                <a:gd name="connsiteX25" fmla="*/ 46877 w 55880"/>
                <a:gd name="connsiteY25" fmla="*/ 49671 h 96238"/>
                <a:gd name="connsiteX26" fmla="*/ 50913 w 55880"/>
                <a:gd name="connsiteY26" fmla="*/ 46567 h 96238"/>
                <a:gd name="connsiteX27" fmla="*/ 53086 w 55880"/>
                <a:gd name="connsiteY27" fmla="*/ 41289 h 96238"/>
                <a:gd name="connsiteX28" fmla="*/ 54018 w 55880"/>
                <a:gd name="connsiteY28" fmla="*/ 36943 h 96238"/>
                <a:gd name="connsiteX29" fmla="*/ 56191 w 55880"/>
                <a:gd name="connsiteY29" fmla="*/ 33839 h 96238"/>
                <a:gd name="connsiteX30" fmla="*/ 56191 w 55880"/>
                <a:gd name="connsiteY30" fmla="*/ 26388 h 96238"/>
                <a:gd name="connsiteX31" fmla="*/ 54018 w 55880"/>
                <a:gd name="connsiteY31" fmla="*/ 18937 h 96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55880" h="96238">
                  <a:moveTo>
                    <a:pt x="54018" y="13660"/>
                  </a:moveTo>
                  <a:lnTo>
                    <a:pt x="53086" y="9624"/>
                  </a:lnTo>
                  <a:lnTo>
                    <a:pt x="43773" y="6209"/>
                  </a:lnTo>
                  <a:lnTo>
                    <a:pt x="31045" y="4346"/>
                  </a:lnTo>
                  <a:lnTo>
                    <a:pt x="16454" y="2173"/>
                  </a:lnTo>
                  <a:lnTo>
                    <a:pt x="3104" y="0"/>
                  </a:lnTo>
                  <a:lnTo>
                    <a:pt x="0" y="16764"/>
                  </a:lnTo>
                  <a:lnTo>
                    <a:pt x="2173" y="31665"/>
                  </a:lnTo>
                  <a:lnTo>
                    <a:pt x="3104" y="48740"/>
                  </a:lnTo>
                  <a:lnTo>
                    <a:pt x="7140" y="63331"/>
                  </a:lnTo>
                  <a:lnTo>
                    <a:pt x="7140" y="76059"/>
                  </a:lnTo>
                  <a:lnTo>
                    <a:pt x="3104" y="86614"/>
                  </a:lnTo>
                  <a:lnTo>
                    <a:pt x="7140" y="98411"/>
                  </a:lnTo>
                  <a:lnTo>
                    <a:pt x="14591" y="98411"/>
                  </a:lnTo>
                  <a:lnTo>
                    <a:pt x="19869" y="98411"/>
                  </a:lnTo>
                  <a:lnTo>
                    <a:pt x="23904" y="96238"/>
                  </a:lnTo>
                  <a:lnTo>
                    <a:pt x="27009" y="94065"/>
                  </a:lnTo>
                  <a:lnTo>
                    <a:pt x="31045" y="88788"/>
                  </a:lnTo>
                  <a:lnTo>
                    <a:pt x="32286" y="81337"/>
                  </a:lnTo>
                  <a:lnTo>
                    <a:pt x="34460" y="70782"/>
                  </a:lnTo>
                  <a:lnTo>
                    <a:pt x="32286" y="61468"/>
                  </a:lnTo>
                  <a:lnTo>
                    <a:pt x="34460" y="57122"/>
                  </a:lnTo>
                  <a:lnTo>
                    <a:pt x="38495" y="56191"/>
                  </a:lnTo>
                  <a:lnTo>
                    <a:pt x="39427" y="54018"/>
                  </a:lnTo>
                  <a:lnTo>
                    <a:pt x="43773" y="51844"/>
                  </a:lnTo>
                  <a:lnTo>
                    <a:pt x="46877" y="49671"/>
                  </a:lnTo>
                  <a:lnTo>
                    <a:pt x="50913" y="46567"/>
                  </a:lnTo>
                  <a:lnTo>
                    <a:pt x="53086" y="41289"/>
                  </a:lnTo>
                  <a:lnTo>
                    <a:pt x="54018" y="36943"/>
                  </a:lnTo>
                  <a:lnTo>
                    <a:pt x="56191" y="33839"/>
                  </a:lnTo>
                  <a:lnTo>
                    <a:pt x="56191" y="26388"/>
                  </a:lnTo>
                  <a:lnTo>
                    <a:pt x="54018" y="1893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790DE52-E59B-4D3A-BBF1-58F2AD99FF88}"/>
                </a:ext>
              </a:extLst>
            </p:cNvPr>
            <p:cNvSpPr/>
            <p:nvPr/>
          </p:nvSpPr>
          <p:spPr>
            <a:xfrm>
              <a:off x="3630606" y="4070724"/>
              <a:ext cx="21731" cy="27940"/>
            </a:xfrm>
            <a:custGeom>
              <a:avLst/>
              <a:gdLst>
                <a:gd name="connsiteX0" fmla="*/ 22973 w 21731"/>
                <a:gd name="connsiteY0" fmla="*/ 28561 h 27940"/>
                <a:gd name="connsiteX1" fmla="*/ 22042 w 21731"/>
                <a:gd name="connsiteY1" fmla="*/ 21110 h 27940"/>
                <a:gd name="connsiteX2" fmla="*/ 17695 w 21731"/>
                <a:gd name="connsiteY2" fmla="*/ 13660 h 27940"/>
                <a:gd name="connsiteX3" fmla="*/ 14591 w 21731"/>
                <a:gd name="connsiteY3" fmla="*/ 7451 h 27940"/>
                <a:gd name="connsiteX4" fmla="*/ 7451 w 21731"/>
                <a:gd name="connsiteY4" fmla="*/ 4346 h 27940"/>
                <a:gd name="connsiteX5" fmla="*/ 0 w 21731"/>
                <a:gd name="connsiteY5" fmla="*/ 0 h 27940"/>
                <a:gd name="connsiteX6" fmla="*/ 1242 w 21731"/>
                <a:gd name="connsiteY6" fmla="*/ 7451 h 27940"/>
                <a:gd name="connsiteX7" fmla="*/ 3104 w 21731"/>
                <a:gd name="connsiteY7" fmla="*/ 13660 h 27940"/>
                <a:gd name="connsiteX8" fmla="*/ 5278 w 21731"/>
                <a:gd name="connsiteY8" fmla="*/ 16764 h 27940"/>
                <a:gd name="connsiteX9" fmla="*/ 7451 w 21731"/>
                <a:gd name="connsiteY9" fmla="*/ 21110 h 27940"/>
                <a:gd name="connsiteX10" fmla="*/ 12728 w 21731"/>
                <a:gd name="connsiteY10" fmla="*/ 24215 h 27940"/>
                <a:gd name="connsiteX11" fmla="*/ 12728 w 21731"/>
                <a:gd name="connsiteY11" fmla="*/ 28561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731" h="27940">
                  <a:moveTo>
                    <a:pt x="22973" y="28561"/>
                  </a:moveTo>
                  <a:lnTo>
                    <a:pt x="22042" y="21110"/>
                  </a:lnTo>
                  <a:lnTo>
                    <a:pt x="17695" y="13660"/>
                  </a:lnTo>
                  <a:lnTo>
                    <a:pt x="14591" y="7451"/>
                  </a:lnTo>
                  <a:lnTo>
                    <a:pt x="7451" y="4346"/>
                  </a:lnTo>
                  <a:lnTo>
                    <a:pt x="0" y="0"/>
                  </a:lnTo>
                  <a:lnTo>
                    <a:pt x="1242" y="7451"/>
                  </a:lnTo>
                  <a:lnTo>
                    <a:pt x="3104" y="13660"/>
                  </a:lnTo>
                  <a:lnTo>
                    <a:pt x="5278" y="16764"/>
                  </a:lnTo>
                  <a:lnTo>
                    <a:pt x="7451" y="21110"/>
                  </a:lnTo>
                  <a:lnTo>
                    <a:pt x="12728" y="24215"/>
                  </a:lnTo>
                  <a:lnTo>
                    <a:pt x="12728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B0398A2C-BCE1-4FE3-8DE9-3CEBCC0835AF}"/>
                </a:ext>
              </a:extLst>
            </p:cNvPr>
            <p:cNvSpPr/>
            <p:nvPr/>
          </p:nvSpPr>
          <p:spPr>
            <a:xfrm>
              <a:off x="3646438" y="4107667"/>
              <a:ext cx="86925" cy="68298"/>
            </a:xfrm>
            <a:custGeom>
              <a:avLst/>
              <a:gdLst>
                <a:gd name="connsiteX0" fmla="*/ 50913 w 86924"/>
                <a:gd name="connsiteY0" fmla="*/ 44394 h 68298"/>
                <a:gd name="connsiteX1" fmla="*/ 54949 w 86924"/>
                <a:gd name="connsiteY1" fmla="*/ 48740 h 68298"/>
                <a:gd name="connsiteX2" fmla="*/ 54949 w 86924"/>
                <a:gd name="connsiteY2" fmla="*/ 51844 h 68298"/>
                <a:gd name="connsiteX3" fmla="*/ 54949 w 86924"/>
                <a:gd name="connsiteY3" fmla="*/ 57122 h 68298"/>
                <a:gd name="connsiteX4" fmla="*/ 56191 w 86924"/>
                <a:gd name="connsiteY4" fmla="*/ 61468 h 68298"/>
                <a:gd name="connsiteX5" fmla="*/ 60226 w 86924"/>
                <a:gd name="connsiteY5" fmla="*/ 64573 h 68298"/>
                <a:gd name="connsiteX6" fmla="*/ 62400 w 86924"/>
                <a:gd name="connsiteY6" fmla="*/ 66746 h 68298"/>
                <a:gd name="connsiteX7" fmla="*/ 63331 w 86924"/>
                <a:gd name="connsiteY7" fmla="*/ 66746 h 68298"/>
                <a:gd name="connsiteX8" fmla="*/ 63331 w 86924"/>
                <a:gd name="connsiteY8" fmla="*/ 68919 h 68298"/>
                <a:gd name="connsiteX9" fmla="*/ 67677 w 86924"/>
                <a:gd name="connsiteY9" fmla="*/ 68919 h 68298"/>
                <a:gd name="connsiteX10" fmla="*/ 70782 w 86924"/>
                <a:gd name="connsiteY10" fmla="*/ 64573 h 68298"/>
                <a:gd name="connsiteX11" fmla="*/ 74817 w 86924"/>
                <a:gd name="connsiteY11" fmla="*/ 63641 h 68298"/>
                <a:gd name="connsiteX12" fmla="*/ 80095 w 86924"/>
                <a:gd name="connsiteY12" fmla="*/ 61468 h 68298"/>
                <a:gd name="connsiteX13" fmla="*/ 82268 w 86924"/>
                <a:gd name="connsiteY13" fmla="*/ 48740 h 68298"/>
                <a:gd name="connsiteX14" fmla="*/ 84131 w 86924"/>
                <a:gd name="connsiteY14" fmla="*/ 31665 h 68298"/>
                <a:gd name="connsiteX15" fmla="*/ 87235 w 86924"/>
                <a:gd name="connsiteY15" fmla="*/ 20179 h 68298"/>
                <a:gd name="connsiteX16" fmla="*/ 87235 w 86924"/>
                <a:gd name="connsiteY16" fmla="*/ 14901 h 68298"/>
                <a:gd name="connsiteX17" fmla="*/ 87235 w 86924"/>
                <a:gd name="connsiteY17" fmla="*/ 9624 h 68298"/>
                <a:gd name="connsiteX18" fmla="*/ 85373 w 86924"/>
                <a:gd name="connsiteY18" fmla="*/ 7451 h 68298"/>
                <a:gd name="connsiteX19" fmla="*/ 84131 w 86924"/>
                <a:gd name="connsiteY19" fmla="*/ 4346 h 68298"/>
                <a:gd name="connsiteX20" fmla="*/ 82268 w 86924"/>
                <a:gd name="connsiteY20" fmla="*/ 2173 h 68298"/>
                <a:gd name="connsiteX21" fmla="*/ 80095 w 86924"/>
                <a:gd name="connsiteY21" fmla="*/ 2173 h 68298"/>
                <a:gd name="connsiteX22" fmla="*/ 77922 w 86924"/>
                <a:gd name="connsiteY22" fmla="*/ 0 h 68298"/>
                <a:gd name="connsiteX23" fmla="*/ 76991 w 86924"/>
                <a:gd name="connsiteY23" fmla="*/ 0 h 68298"/>
                <a:gd name="connsiteX24" fmla="*/ 70782 w 86924"/>
                <a:gd name="connsiteY24" fmla="*/ 0 h 68298"/>
                <a:gd name="connsiteX25" fmla="*/ 70782 w 86924"/>
                <a:gd name="connsiteY25" fmla="*/ 11797 h 68298"/>
                <a:gd name="connsiteX26" fmla="*/ 58053 w 86924"/>
                <a:gd name="connsiteY26" fmla="*/ 11797 h 68298"/>
                <a:gd name="connsiteX27" fmla="*/ 43773 w 86924"/>
                <a:gd name="connsiteY27" fmla="*/ 13970 h 68298"/>
                <a:gd name="connsiteX28" fmla="*/ 31045 w 86924"/>
                <a:gd name="connsiteY28" fmla="*/ 14901 h 68298"/>
                <a:gd name="connsiteX29" fmla="*/ 20800 w 86924"/>
                <a:gd name="connsiteY29" fmla="*/ 11797 h 68298"/>
                <a:gd name="connsiteX30" fmla="*/ 14591 w 86924"/>
                <a:gd name="connsiteY30" fmla="*/ 13970 h 68298"/>
                <a:gd name="connsiteX31" fmla="*/ 11487 w 86924"/>
                <a:gd name="connsiteY31" fmla="*/ 13970 h 68298"/>
                <a:gd name="connsiteX32" fmla="*/ 9313 w 86924"/>
                <a:gd name="connsiteY32" fmla="*/ 13970 h 68298"/>
                <a:gd name="connsiteX33" fmla="*/ 7140 w 86924"/>
                <a:gd name="connsiteY33" fmla="*/ 13970 h 68298"/>
                <a:gd name="connsiteX34" fmla="*/ 7140 w 86924"/>
                <a:gd name="connsiteY34" fmla="*/ 14901 h 68298"/>
                <a:gd name="connsiteX35" fmla="*/ 6209 w 86924"/>
                <a:gd name="connsiteY35" fmla="*/ 17075 h 68298"/>
                <a:gd name="connsiteX36" fmla="*/ 4036 w 86924"/>
                <a:gd name="connsiteY36" fmla="*/ 20179 h 68298"/>
                <a:gd name="connsiteX37" fmla="*/ 0 w 86924"/>
                <a:gd name="connsiteY37" fmla="*/ 20179 h 68298"/>
                <a:gd name="connsiteX38" fmla="*/ 7140 w 86924"/>
                <a:gd name="connsiteY38" fmla="*/ 31665 h 68298"/>
                <a:gd name="connsiteX39" fmla="*/ 16454 w 86924"/>
                <a:gd name="connsiteY39" fmla="*/ 36943 h 68298"/>
                <a:gd name="connsiteX40" fmla="*/ 26077 w 86924"/>
                <a:gd name="connsiteY40" fmla="*/ 39116 h 68298"/>
                <a:gd name="connsiteX41" fmla="*/ 34149 w 86924"/>
                <a:gd name="connsiteY41" fmla="*/ 36943 h 68298"/>
                <a:gd name="connsiteX42" fmla="*/ 43773 w 86924"/>
                <a:gd name="connsiteY42" fmla="*/ 39116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86924" h="68298">
                  <a:moveTo>
                    <a:pt x="50913" y="44394"/>
                  </a:moveTo>
                  <a:lnTo>
                    <a:pt x="54949" y="48740"/>
                  </a:lnTo>
                  <a:lnTo>
                    <a:pt x="54949" y="51844"/>
                  </a:lnTo>
                  <a:lnTo>
                    <a:pt x="54949" y="57122"/>
                  </a:lnTo>
                  <a:lnTo>
                    <a:pt x="56191" y="61468"/>
                  </a:lnTo>
                  <a:lnTo>
                    <a:pt x="60226" y="64573"/>
                  </a:lnTo>
                  <a:lnTo>
                    <a:pt x="62400" y="66746"/>
                  </a:lnTo>
                  <a:lnTo>
                    <a:pt x="63331" y="66746"/>
                  </a:lnTo>
                  <a:lnTo>
                    <a:pt x="63331" y="68919"/>
                  </a:lnTo>
                  <a:lnTo>
                    <a:pt x="67677" y="68919"/>
                  </a:lnTo>
                  <a:lnTo>
                    <a:pt x="70782" y="64573"/>
                  </a:lnTo>
                  <a:lnTo>
                    <a:pt x="74817" y="63641"/>
                  </a:lnTo>
                  <a:lnTo>
                    <a:pt x="80095" y="61468"/>
                  </a:lnTo>
                  <a:lnTo>
                    <a:pt x="82268" y="48740"/>
                  </a:lnTo>
                  <a:lnTo>
                    <a:pt x="84131" y="31665"/>
                  </a:lnTo>
                  <a:lnTo>
                    <a:pt x="87235" y="20179"/>
                  </a:lnTo>
                  <a:lnTo>
                    <a:pt x="87235" y="14901"/>
                  </a:lnTo>
                  <a:lnTo>
                    <a:pt x="87235" y="9624"/>
                  </a:lnTo>
                  <a:lnTo>
                    <a:pt x="85373" y="7451"/>
                  </a:lnTo>
                  <a:lnTo>
                    <a:pt x="84131" y="4346"/>
                  </a:lnTo>
                  <a:lnTo>
                    <a:pt x="82268" y="2173"/>
                  </a:lnTo>
                  <a:lnTo>
                    <a:pt x="80095" y="2173"/>
                  </a:lnTo>
                  <a:lnTo>
                    <a:pt x="77922" y="0"/>
                  </a:lnTo>
                  <a:lnTo>
                    <a:pt x="76991" y="0"/>
                  </a:lnTo>
                  <a:lnTo>
                    <a:pt x="70782" y="0"/>
                  </a:lnTo>
                  <a:lnTo>
                    <a:pt x="70782" y="11797"/>
                  </a:lnTo>
                  <a:lnTo>
                    <a:pt x="58053" y="11797"/>
                  </a:lnTo>
                  <a:lnTo>
                    <a:pt x="43773" y="13970"/>
                  </a:lnTo>
                  <a:lnTo>
                    <a:pt x="31045" y="14901"/>
                  </a:lnTo>
                  <a:lnTo>
                    <a:pt x="20800" y="11797"/>
                  </a:lnTo>
                  <a:lnTo>
                    <a:pt x="14591" y="13970"/>
                  </a:lnTo>
                  <a:lnTo>
                    <a:pt x="11487" y="13970"/>
                  </a:lnTo>
                  <a:lnTo>
                    <a:pt x="9313" y="13970"/>
                  </a:lnTo>
                  <a:lnTo>
                    <a:pt x="7140" y="13970"/>
                  </a:lnTo>
                  <a:lnTo>
                    <a:pt x="7140" y="14901"/>
                  </a:lnTo>
                  <a:lnTo>
                    <a:pt x="6209" y="17075"/>
                  </a:lnTo>
                  <a:lnTo>
                    <a:pt x="4036" y="20179"/>
                  </a:lnTo>
                  <a:lnTo>
                    <a:pt x="0" y="20179"/>
                  </a:lnTo>
                  <a:lnTo>
                    <a:pt x="7140" y="31665"/>
                  </a:lnTo>
                  <a:lnTo>
                    <a:pt x="16454" y="36943"/>
                  </a:lnTo>
                  <a:lnTo>
                    <a:pt x="26077" y="39116"/>
                  </a:lnTo>
                  <a:lnTo>
                    <a:pt x="34149" y="36943"/>
                  </a:lnTo>
                  <a:lnTo>
                    <a:pt x="43773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15E5BFC-FDEF-4F11-BEE5-B44BC08AE7E9}"/>
                </a:ext>
              </a:extLst>
            </p:cNvPr>
            <p:cNvSpPr/>
            <p:nvPr/>
          </p:nvSpPr>
          <p:spPr>
            <a:xfrm>
              <a:off x="3750438" y="4075070"/>
              <a:ext cx="235939" cy="102447"/>
            </a:xfrm>
            <a:custGeom>
              <a:avLst/>
              <a:gdLst>
                <a:gd name="connsiteX0" fmla="*/ 97790 w 235938"/>
                <a:gd name="connsiteY0" fmla="*/ 86614 h 102447"/>
                <a:gd name="connsiteX1" fmla="*/ 97790 w 235938"/>
                <a:gd name="connsiteY1" fmla="*/ 88787 h 102447"/>
                <a:gd name="connsiteX2" fmla="*/ 97790 w 235938"/>
                <a:gd name="connsiteY2" fmla="*/ 89719 h 102447"/>
                <a:gd name="connsiteX3" fmla="*/ 99964 w 235938"/>
                <a:gd name="connsiteY3" fmla="*/ 91892 h 102447"/>
                <a:gd name="connsiteX4" fmla="*/ 103068 w 235938"/>
                <a:gd name="connsiteY4" fmla="*/ 94065 h 102447"/>
                <a:gd name="connsiteX5" fmla="*/ 107414 w 235938"/>
                <a:gd name="connsiteY5" fmla="*/ 96238 h 102447"/>
                <a:gd name="connsiteX6" fmla="*/ 110519 w 235938"/>
                <a:gd name="connsiteY6" fmla="*/ 96238 h 102447"/>
                <a:gd name="connsiteX7" fmla="*/ 112381 w 235938"/>
                <a:gd name="connsiteY7" fmla="*/ 94065 h 102447"/>
                <a:gd name="connsiteX8" fmla="*/ 114554 w 235938"/>
                <a:gd name="connsiteY8" fmla="*/ 89719 h 102447"/>
                <a:gd name="connsiteX9" fmla="*/ 116728 w 235938"/>
                <a:gd name="connsiteY9" fmla="*/ 84441 h 102447"/>
                <a:gd name="connsiteX10" fmla="*/ 119832 w 235938"/>
                <a:gd name="connsiteY10" fmla="*/ 91892 h 102447"/>
                <a:gd name="connsiteX11" fmla="*/ 122937 w 235938"/>
                <a:gd name="connsiteY11" fmla="*/ 99343 h 102447"/>
                <a:gd name="connsiteX12" fmla="*/ 126972 w 235938"/>
                <a:gd name="connsiteY12" fmla="*/ 104620 h 102447"/>
                <a:gd name="connsiteX13" fmla="*/ 136596 w 235938"/>
                <a:gd name="connsiteY13" fmla="*/ 104620 h 102447"/>
                <a:gd name="connsiteX14" fmla="*/ 137527 w 235938"/>
                <a:gd name="connsiteY14" fmla="*/ 101516 h 102447"/>
                <a:gd name="connsiteX15" fmla="*/ 139701 w 235938"/>
                <a:gd name="connsiteY15" fmla="*/ 97170 h 102447"/>
                <a:gd name="connsiteX16" fmla="*/ 143736 w 235938"/>
                <a:gd name="connsiteY16" fmla="*/ 94065 h 102447"/>
                <a:gd name="connsiteX17" fmla="*/ 143736 w 235938"/>
                <a:gd name="connsiteY17" fmla="*/ 89719 h 102447"/>
                <a:gd name="connsiteX18" fmla="*/ 146841 w 235938"/>
                <a:gd name="connsiteY18" fmla="*/ 94065 h 102447"/>
                <a:gd name="connsiteX19" fmla="*/ 149014 w 235938"/>
                <a:gd name="connsiteY19" fmla="*/ 99343 h 102447"/>
                <a:gd name="connsiteX20" fmla="*/ 152118 w 235938"/>
                <a:gd name="connsiteY20" fmla="*/ 104620 h 102447"/>
                <a:gd name="connsiteX21" fmla="*/ 158327 w 235938"/>
                <a:gd name="connsiteY21" fmla="*/ 104620 h 102447"/>
                <a:gd name="connsiteX22" fmla="*/ 163605 w 235938"/>
                <a:gd name="connsiteY22" fmla="*/ 104620 h 102447"/>
                <a:gd name="connsiteX23" fmla="*/ 166709 w 235938"/>
                <a:gd name="connsiteY23" fmla="*/ 103689 h 102447"/>
                <a:gd name="connsiteX24" fmla="*/ 172918 w 235938"/>
                <a:gd name="connsiteY24" fmla="*/ 101516 h 102447"/>
                <a:gd name="connsiteX25" fmla="*/ 178196 w 235938"/>
                <a:gd name="connsiteY25" fmla="*/ 101516 h 102447"/>
                <a:gd name="connsiteX26" fmla="*/ 183163 w 235938"/>
                <a:gd name="connsiteY26" fmla="*/ 99343 h 102447"/>
                <a:gd name="connsiteX27" fmla="*/ 185336 w 235938"/>
                <a:gd name="connsiteY27" fmla="*/ 97170 h 102447"/>
                <a:gd name="connsiteX28" fmla="*/ 188441 w 235938"/>
                <a:gd name="connsiteY28" fmla="*/ 97170 h 102447"/>
                <a:gd name="connsiteX29" fmla="*/ 190614 w 235938"/>
                <a:gd name="connsiteY29" fmla="*/ 96238 h 102447"/>
                <a:gd name="connsiteX30" fmla="*/ 192787 w 235938"/>
                <a:gd name="connsiteY30" fmla="*/ 91892 h 102447"/>
                <a:gd name="connsiteX31" fmla="*/ 195891 w 235938"/>
                <a:gd name="connsiteY31" fmla="*/ 89719 h 102447"/>
                <a:gd name="connsiteX32" fmla="*/ 199927 w 235938"/>
                <a:gd name="connsiteY32" fmla="*/ 89719 h 102447"/>
                <a:gd name="connsiteX33" fmla="*/ 209240 w 235938"/>
                <a:gd name="connsiteY33" fmla="*/ 91892 h 102447"/>
                <a:gd name="connsiteX34" fmla="*/ 221969 w 235938"/>
                <a:gd name="connsiteY34" fmla="*/ 94065 h 102447"/>
                <a:gd name="connsiteX35" fmla="*/ 232213 w 235938"/>
                <a:gd name="connsiteY35" fmla="*/ 94065 h 102447"/>
                <a:gd name="connsiteX36" fmla="*/ 236560 w 235938"/>
                <a:gd name="connsiteY36" fmla="*/ 81337 h 102447"/>
                <a:gd name="connsiteX37" fmla="*/ 236560 w 235938"/>
                <a:gd name="connsiteY37" fmla="*/ 76991 h 102447"/>
                <a:gd name="connsiteX38" fmla="*/ 236560 w 235938"/>
                <a:gd name="connsiteY38" fmla="*/ 73886 h 102447"/>
                <a:gd name="connsiteX39" fmla="*/ 236560 w 235938"/>
                <a:gd name="connsiteY39" fmla="*/ 71713 h 102447"/>
                <a:gd name="connsiteX40" fmla="*/ 234387 w 235938"/>
                <a:gd name="connsiteY40" fmla="*/ 67677 h 102447"/>
                <a:gd name="connsiteX41" fmla="*/ 232213 w 235938"/>
                <a:gd name="connsiteY41" fmla="*/ 62400 h 102447"/>
                <a:gd name="connsiteX42" fmla="*/ 232213 w 235938"/>
                <a:gd name="connsiteY42" fmla="*/ 57122 h 102447"/>
                <a:gd name="connsiteX43" fmla="*/ 209240 w 235938"/>
                <a:gd name="connsiteY43" fmla="*/ 54949 h 102447"/>
                <a:gd name="connsiteX44" fmla="*/ 181300 w 235938"/>
                <a:gd name="connsiteY44" fmla="*/ 57122 h 102447"/>
                <a:gd name="connsiteX45" fmla="*/ 156154 w 235938"/>
                <a:gd name="connsiteY45" fmla="*/ 57122 h 102447"/>
                <a:gd name="connsiteX46" fmla="*/ 130077 w 235938"/>
                <a:gd name="connsiteY46" fmla="*/ 57122 h 102447"/>
                <a:gd name="connsiteX47" fmla="*/ 107414 w 235938"/>
                <a:gd name="connsiteY47" fmla="*/ 51844 h 102447"/>
                <a:gd name="connsiteX48" fmla="*/ 87546 w 235938"/>
                <a:gd name="connsiteY48" fmla="*/ 40047 h 102447"/>
                <a:gd name="connsiteX49" fmla="*/ 87546 w 235938"/>
                <a:gd name="connsiteY49" fmla="*/ 36943 h 102447"/>
                <a:gd name="connsiteX50" fmla="*/ 87546 w 235938"/>
                <a:gd name="connsiteY50" fmla="*/ 31665 h 102447"/>
                <a:gd name="connsiteX51" fmla="*/ 87546 w 235938"/>
                <a:gd name="connsiteY51" fmla="*/ 27319 h 102447"/>
                <a:gd name="connsiteX52" fmla="*/ 85373 w 235938"/>
                <a:gd name="connsiteY52" fmla="*/ 22042 h 102447"/>
                <a:gd name="connsiteX53" fmla="*/ 83199 w 235938"/>
                <a:gd name="connsiteY53" fmla="*/ 16764 h 102447"/>
                <a:gd name="connsiteX54" fmla="*/ 83199 w 235938"/>
                <a:gd name="connsiteY54" fmla="*/ 12418 h 102447"/>
                <a:gd name="connsiteX55" fmla="*/ 65504 w 235938"/>
                <a:gd name="connsiteY55" fmla="*/ 14591 h 102447"/>
                <a:gd name="connsiteX56" fmla="*/ 54328 w 235938"/>
                <a:gd name="connsiteY56" fmla="*/ 14591 h 102447"/>
                <a:gd name="connsiteX57" fmla="*/ 46877 w 235938"/>
                <a:gd name="connsiteY57" fmla="*/ 10555 h 102447"/>
                <a:gd name="connsiteX58" fmla="*/ 43773 w 235938"/>
                <a:gd name="connsiteY58" fmla="*/ 0 h 102447"/>
                <a:gd name="connsiteX59" fmla="*/ 37564 w 235938"/>
                <a:gd name="connsiteY59" fmla="*/ 0 h 102447"/>
                <a:gd name="connsiteX60" fmla="*/ 34460 w 235938"/>
                <a:gd name="connsiteY60" fmla="*/ 1863 h 102447"/>
                <a:gd name="connsiteX61" fmla="*/ 30113 w 235938"/>
                <a:gd name="connsiteY61" fmla="*/ 1863 h 102447"/>
                <a:gd name="connsiteX62" fmla="*/ 27009 w 235938"/>
                <a:gd name="connsiteY62" fmla="*/ 3104 h 102447"/>
                <a:gd name="connsiteX63" fmla="*/ 16764 w 235938"/>
                <a:gd name="connsiteY63" fmla="*/ 5278 h 102447"/>
                <a:gd name="connsiteX64" fmla="*/ 7451 w 235938"/>
                <a:gd name="connsiteY64" fmla="*/ 5278 h 102447"/>
                <a:gd name="connsiteX65" fmla="*/ 0 w 235938"/>
                <a:gd name="connsiteY65" fmla="*/ 7140 h 102447"/>
                <a:gd name="connsiteX66" fmla="*/ 0 w 235938"/>
                <a:gd name="connsiteY66" fmla="*/ 12418 h 102447"/>
                <a:gd name="connsiteX67" fmla="*/ 2173 w 235938"/>
                <a:gd name="connsiteY67" fmla="*/ 14591 h 102447"/>
                <a:gd name="connsiteX68" fmla="*/ 2173 w 235938"/>
                <a:gd name="connsiteY68" fmla="*/ 16764 h 102447"/>
                <a:gd name="connsiteX69" fmla="*/ 2173 w 235938"/>
                <a:gd name="connsiteY69" fmla="*/ 18006 h 102447"/>
                <a:gd name="connsiteX70" fmla="*/ 3104 w 235938"/>
                <a:gd name="connsiteY70" fmla="*/ 19869 h 102447"/>
                <a:gd name="connsiteX71" fmla="*/ 17695 w 235938"/>
                <a:gd name="connsiteY71" fmla="*/ 25146 h 102447"/>
                <a:gd name="connsiteX72" fmla="*/ 34460 w 235938"/>
                <a:gd name="connsiteY72" fmla="*/ 31665 h 102447"/>
                <a:gd name="connsiteX73" fmla="*/ 52155 w 235938"/>
                <a:gd name="connsiteY73" fmla="*/ 32597 h 102447"/>
                <a:gd name="connsiteX74" fmla="*/ 52155 w 235938"/>
                <a:gd name="connsiteY74" fmla="*/ 44394 h 102447"/>
                <a:gd name="connsiteX75" fmla="*/ 56191 w 235938"/>
                <a:gd name="connsiteY75" fmla="*/ 52776 h 102447"/>
                <a:gd name="connsiteX76" fmla="*/ 59295 w 235938"/>
                <a:gd name="connsiteY76" fmla="*/ 58985 h 102447"/>
                <a:gd name="connsiteX77" fmla="*/ 61468 w 235938"/>
                <a:gd name="connsiteY77" fmla="*/ 66435 h 102447"/>
                <a:gd name="connsiteX78" fmla="*/ 59295 w 235938"/>
                <a:gd name="connsiteY78" fmla="*/ 76991 h 102447"/>
                <a:gd name="connsiteX79" fmla="*/ 61468 w 235938"/>
                <a:gd name="connsiteY79" fmla="*/ 79164 h 102447"/>
                <a:gd name="connsiteX80" fmla="*/ 65504 w 235938"/>
                <a:gd name="connsiteY80" fmla="*/ 81337 h 102447"/>
                <a:gd name="connsiteX81" fmla="*/ 66746 w 235938"/>
                <a:gd name="connsiteY81" fmla="*/ 82268 h 102447"/>
                <a:gd name="connsiteX82" fmla="*/ 70782 w 235938"/>
                <a:gd name="connsiteY82" fmla="*/ 84441 h 102447"/>
                <a:gd name="connsiteX83" fmla="*/ 72955 w 235938"/>
                <a:gd name="connsiteY83" fmla="*/ 84441 h 102447"/>
                <a:gd name="connsiteX84" fmla="*/ 73886 w 235938"/>
                <a:gd name="connsiteY84" fmla="*/ 86614 h 102447"/>
                <a:gd name="connsiteX85" fmla="*/ 80095 w 235938"/>
                <a:gd name="connsiteY85" fmla="*/ 84441 h 102447"/>
                <a:gd name="connsiteX86" fmla="*/ 83199 w 235938"/>
                <a:gd name="connsiteY86" fmla="*/ 84441 h 102447"/>
                <a:gd name="connsiteX87" fmla="*/ 88477 w 235938"/>
                <a:gd name="connsiteY87" fmla="*/ 82268 h 102447"/>
                <a:gd name="connsiteX88" fmla="*/ 92823 w 235938"/>
                <a:gd name="connsiteY88" fmla="*/ 82268 h 102447"/>
                <a:gd name="connsiteX89" fmla="*/ 94686 w 235938"/>
                <a:gd name="connsiteY89" fmla="*/ 81337 h 102447"/>
                <a:gd name="connsiteX90" fmla="*/ 95928 w 235938"/>
                <a:gd name="connsiteY90" fmla="*/ 81337 h 102447"/>
                <a:gd name="connsiteX91" fmla="*/ 97790 w 235938"/>
                <a:gd name="connsiteY91" fmla="*/ 82268 h 102447"/>
                <a:gd name="connsiteX92" fmla="*/ 97790 w 235938"/>
                <a:gd name="connsiteY92" fmla="*/ 84441 h 102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35938" h="102447">
                  <a:moveTo>
                    <a:pt x="97790" y="86614"/>
                  </a:moveTo>
                  <a:lnTo>
                    <a:pt x="97790" y="88787"/>
                  </a:lnTo>
                  <a:lnTo>
                    <a:pt x="97790" y="89719"/>
                  </a:lnTo>
                  <a:lnTo>
                    <a:pt x="99964" y="91892"/>
                  </a:lnTo>
                  <a:lnTo>
                    <a:pt x="103068" y="94065"/>
                  </a:lnTo>
                  <a:lnTo>
                    <a:pt x="107414" y="96238"/>
                  </a:lnTo>
                  <a:lnTo>
                    <a:pt x="110519" y="96238"/>
                  </a:lnTo>
                  <a:lnTo>
                    <a:pt x="112381" y="94065"/>
                  </a:lnTo>
                  <a:lnTo>
                    <a:pt x="114554" y="89719"/>
                  </a:lnTo>
                  <a:lnTo>
                    <a:pt x="116728" y="84441"/>
                  </a:lnTo>
                  <a:lnTo>
                    <a:pt x="119832" y="91892"/>
                  </a:lnTo>
                  <a:lnTo>
                    <a:pt x="122937" y="99343"/>
                  </a:lnTo>
                  <a:lnTo>
                    <a:pt x="126972" y="104620"/>
                  </a:lnTo>
                  <a:lnTo>
                    <a:pt x="136596" y="104620"/>
                  </a:lnTo>
                  <a:lnTo>
                    <a:pt x="137527" y="101516"/>
                  </a:lnTo>
                  <a:lnTo>
                    <a:pt x="139701" y="97170"/>
                  </a:lnTo>
                  <a:lnTo>
                    <a:pt x="143736" y="94065"/>
                  </a:lnTo>
                  <a:lnTo>
                    <a:pt x="143736" y="89719"/>
                  </a:lnTo>
                  <a:lnTo>
                    <a:pt x="146841" y="94065"/>
                  </a:lnTo>
                  <a:lnTo>
                    <a:pt x="149014" y="99343"/>
                  </a:lnTo>
                  <a:lnTo>
                    <a:pt x="152118" y="104620"/>
                  </a:lnTo>
                  <a:lnTo>
                    <a:pt x="158327" y="104620"/>
                  </a:lnTo>
                  <a:lnTo>
                    <a:pt x="163605" y="104620"/>
                  </a:lnTo>
                  <a:lnTo>
                    <a:pt x="166709" y="103689"/>
                  </a:lnTo>
                  <a:lnTo>
                    <a:pt x="172918" y="101516"/>
                  </a:lnTo>
                  <a:lnTo>
                    <a:pt x="178196" y="101516"/>
                  </a:lnTo>
                  <a:lnTo>
                    <a:pt x="183163" y="99343"/>
                  </a:lnTo>
                  <a:lnTo>
                    <a:pt x="185336" y="97170"/>
                  </a:lnTo>
                  <a:lnTo>
                    <a:pt x="188441" y="97170"/>
                  </a:lnTo>
                  <a:lnTo>
                    <a:pt x="190614" y="96238"/>
                  </a:lnTo>
                  <a:lnTo>
                    <a:pt x="192787" y="91892"/>
                  </a:lnTo>
                  <a:lnTo>
                    <a:pt x="195891" y="89719"/>
                  </a:lnTo>
                  <a:lnTo>
                    <a:pt x="199927" y="89719"/>
                  </a:lnTo>
                  <a:lnTo>
                    <a:pt x="209240" y="91892"/>
                  </a:lnTo>
                  <a:lnTo>
                    <a:pt x="221969" y="94065"/>
                  </a:lnTo>
                  <a:lnTo>
                    <a:pt x="232213" y="94065"/>
                  </a:lnTo>
                  <a:lnTo>
                    <a:pt x="236560" y="81337"/>
                  </a:lnTo>
                  <a:lnTo>
                    <a:pt x="236560" y="76991"/>
                  </a:lnTo>
                  <a:lnTo>
                    <a:pt x="236560" y="73886"/>
                  </a:lnTo>
                  <a:lnTo>
                    <a:pt x="236560" y="71713"/>
                  </a:lnTo>
                  <a:lnTo>
                    <a:pt x="234387" y="67677"/>
                  </a:lnTo>
                  <a:lnTo>
                    <a:pt x="232213" y="62400"/>
                  </a:lnTo>
                  <a:lnTo>
                    <a:pt x="232213" y="57122"/>
                  </a:lnTo>
                  <a:lnTo>
                    <a:pt x="209240" y="54949"/>
                  </a:lnTo>
                  <a:lnTo>
                    <a:pt x="181300" y="57122"/>
                  </a:lnTo>
                  <a:lnTo>
                    <a:pt x="156154" y="57122"/>
                  </a:lnTo>
                  <a:lnTo>
                    <a:pt x="130077" y="57122"/>
                  </a:lnTo>
                  <a:lnTo>
                    <a:pt x="107414" y="51844"/>
                  </a:lnTo>
                  <a:lnTo>
                    <a:pt x="87546" y="40047"/>
                  </a:lnTo>
                  <a:lnTo>
                    <a:pt x="87546" y="36943"/>
                  </a:lnTo>
                  <a:lnTo>
                    <a:pt x="87546" y="31665"/>
                  </a:lnTo>
                  <a:lnTo>
                    <a:pt x="87546" y="27319"/>
                  </a:lnTo>
                  <a:lnTo>
                    <a:pt x="85373" y="22042"/>
                  </a:lnTo>
                  <a:lnTo>
                    <a:pt x="83199" y="16764"/>
                  </a:lnTo>
                  <a:lnTo>
                    <a:pt x="83199" y="12418"/>
                  </a:lnTo>
                  <a:lnTo>
                    <a:pt x="65504" y="14591"/>
                  </a:lnTo>
                  <a:lnTo>
                    <a:pt x="54328" y="14591"/>
                  </a:lnTo>
                  <a:lnTo>
                    <a:pt x="46877" y="10555"/>
                  </a:lnTo>
                  <a:lnTo>
                    <a:pt x="43773" y="0"/>
                  </a:lnTo>
                  <a:lnTo>
                    <a:pt x="37564" y="0"/>
                  </a:lnTo>
                  <a:lnTo>
                    <a:pt x="34460" y="1863"/>
                  </a:lnTo>
                  <a:lnTo>
                    <a:pt x="30113" y="1863"/>
                  </a:lnTo>
                  <a:lnTo>
                    <a:pt x="27009" y="3104"/>
                  </a:lnTo>
                  <a:lnTo>
                    <a:pt x="16764" y="5278"/>
                  </a:lnTo>
                  <a:lnTo>
                    <a:pt x="7451" y="5278"/>
                  </a:lnTo>
                  <a:lnTo>
                    <a:pt x="0" y="7140"/>
                  </a:lnTo>
                  <a:lnTo>
                    <a:pt x="0" y="12418"/>
                  </a:lnTo>
                  <a:lnTo>
                    <a:pt x="2173" y="14591"/>
                  </a:lnTo>
                  <a:lnTo>
                    <a:pt x="2173" y="16764"/>
                  </a:lnTo>
                  <a:lnTo>
                    <a:pt x="2173" y="18006"/>
                  </a:lnTo>
                  <a:lnTo>
                    <a:pt x="3104" y="19869"/>
                  </a:lnTo>
                  <a:lnTo>
                    <a:pt x="17695" y="25146"/>
                  </a:lnTo>
                  <a:lnTo>
                    <a:pt x="34460" y="31665"/>
                  </a:lnTo>
                  <a:lnTo>
                    <a:pt x="52155" y="32597"/>
                  </a:lnTo>
                  <a:lnTo>
                    <a:pt x="52155" y="44394"/>
                  </a:lnTo>
                  <a:lnTo>
                    <a:pt x="56191" y="52776"/>
                  </a:lnTo>
                  <a:lnTo>
                    <a:pt x="59295" y="58985"/>
                  </a:lnTo>
                  <a:lnTo>
                    <a:pt x="61468" y="66435"/>
                  </a:lnTo>
                  <a:lnTo>
                    <a:pt x="59295" y="76991"/>
                  </a:lnTo>
                  <a:lnTo>
                    <a:pt x="61468" y="79164"/>
                  </a:lnTo>
                  <a:lnTo>
                    <a:pt x="65504" y="81337"/>
                  </a:lnTo>
                  <a:lnTo>
                    <a:pt x="66746" y="82268"/>
                  </a:lnTo>
                  <a:lnTo>
                    <a:pt x="70782" y="84441"/>
                  </a:lnTo>
                  <a:lnTo>
                    <a:pt x="72955" y="84441"/>
                  </a:lnTo>
                  <a:lnTo>
                    <a:pt x="73886" y="86614"/>
                  </a:lnTo>
                  <a:lnTo>
                    <a:pt x="80095" y="84441"/>
                  </a:lnTo>
                  <a:lnTo>
                    <a:pt x="83199" y="84441"/>
                  </a:lnTo>
                  <a:lnTo>
                    <a:pt x="88477" y="82268"/>
                  </a:lnTo>
                  <a:lnTo>
                    <a:pt x="92823" y="82268"/>
                  </a:lnTo>
                  <a:lnTo>
                    <a:pt x="94686" y="81337"/>
                  </a:lnTo>
                  <a:lnTo>
                    <a:pt x="95928" y="81337"/>
                  </a:lnTo>
                  <a:lnTo>
                    <a:pt x="97790" y="82268"/>
                  </a:lnTo>
                  <a:lnTo>
                    <a:pt x="97790" y="8444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83D767F-45DB-4215-89D7-DA1F481122F4}"/>
                </a:ext>
              </a:extLst>
            </p:cNvPr>
            <p:cNvSpPr/>
            <p:nvPr/>
          </p:nvSpPr>
          <p:spPr>
            <a:xfrm>
              <a:off x="6856448" y="5409987"/>
              <a:ext cx="24836" cy="58985"/>
            </a:xfrm>
            <a:custGeom>
              <a:avLst/>
              <a:gdLst>
                <a:gd name="connsiteX0" fmla="*/ 5277 w 24835"/>
                <a:gd name="connsiteY0" fmla="*/ 50913 h 58984"/>
                <a:gd name="connsiteX1" fmla="*/ 12418 w 24835"/>
                <a:gd name="connsiteY1" fmla="*/ 60227 h 58984"/>
                <a:gd name="connsiteX2" fmla="*/ 27009 w 24835"/>
                <a:gd name="connsiteY2" fmla="*/ 23283 h 58984"/>
                <a:gd name="connsiteX3" fmla="*/ 27009 w 24835"/>
                <a:gd name="connsiteY3" fmla="*/ 15833 h 58984"/>
                <a:gd name="connsiteX4" fmla="*/ 27009 w 24835"/>
                <a:gd name="connsiteY4" fmla="*/ 10555 h 58984"/>
                <a:gd name="connsiteX5" fmla="*/ 25146 w 24835"/>
                <a:gd name="connsiteY5" fmla="*/ 7451 h 58984"/>
                <a:gd name="connsiteX6" fmla="*/ 22973 w 24835"/>
                <a:gd name="connsiteY6" fmla="*/ 3104 h 58984"/>
                <a:gd name="connsiteX7" fmla="*/ 19869 w 24835"/>
                <a:gd name="connsiteY7" fmla="*/ 0 h 58984"/>
                <a:gd name="connsiteX8" fmla="*/ 0 w 24835"/>
                <a:gd name="connsiteY8" fmla="*/ 27630 h 58984"/>
                <a:gd name="connsiteX9" fmla="*/ 2173 w 24835"/>
                <a:gd name="connsiteY9" fmla="*/ 42531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4835" h="58984">
                  <a:moveTo>
                    <a:pt x="5277" y="50913"/>
                  </a:moveTo>
                  <a:lnTo>
                    <a:pt x="12418" y="60227"/>
                  </a:lnTo>
                  <a:lnTo>
                    <a:pt x="27009" y="23283"/>
                  </a:lnTo>
                  <a:lnTo>
                    <a:pt x="27009" y="15833"/>
                  </a:lnTo>
                  <a:lnTo>
                    <a:pt x="27009" y="10555"/>
                  </a:lnTo>
                  <a:lnTo>
                    <a:pt x="25146" y="7451"/>
                  </a:lnTo>
                  <a:lnTo>
                    <a:pt x="22973" y="3104"/>
                  </a:lnTo>
                  <a:lnTo>
                    <a:pt x="19869" y="0"/>
                  </a:lnTo>
                  <a:lnTo>
                    <a:pt x="0" y="27630"/>
                  </a:lnTo>
                  <a:lnTo>
                    <a:pt x="2173" y="425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B1F74FC6-E0FD-4F83-A3ED-0ABE34CFBC3E}"/>
                </a:ext>
              </a:extLst>
            </p:cNvPr>
            <p:cNvSpPr/>
            <p:nvPr/>
          </p:nvSpPr>
          <p:spPr>
            <a:xfrm>
              <a:off x="6876316" y="5644063"/>
              <a:ext cx="68298" cy="65194"/>
            </a:xfrm>
            <a:custGeom>
              <a:avLst/>
              <a:gdLst>
                <a:gd name="connsiteX0" fmla="*/ 43773 w 68298"/>
                <a:gd name="connsiteY0" fmla="*/ 12418 h 65193"/>
                <a:gd name="connsiteX1" fmla="*/ 31355 w 68298"/>
                <a:gd name="connsiteY1" fmla="*/ 19868 h 65193"/>
                <a:gd name="connsiteX2" fmla="*/ 17695 w 68298"/>
                <a:gd name="connsiteY2" fmla="*/ 24215 h 65193"/>
                <a:gd name="connsiteX3" fmla="*/ 3104 w 68298"/>
                <a:gd name="connsiteY3" fmla="*/ 29492 h 65193"/>
                <a:gd name="connsiteX4" fmla="*/ 3104 w 68298"/>
                <a:gd name="connsiteY4" fmla="*/ 33838 h 65193"/>
                <a:gd name="connsiteX5" fmla="*/ 2173 w 68298"/>
                <a:gd name="connsiteY5" fmla="*/ 33838 h 65193"/>
                <a:gd name="connsiteX6" fmla="*/ 2173 w 68298"/>
                <a:gd name="connsiteY6" fmla="*/ 34770 h 65193"/>
                <a:gd name="connsiteX7" fmla="*/ 0 w 68298"/>
                <a:gd name="connsiteY7" fmla="*/ 36943 h 65193"/>
                <a:gd name="connsiteX8" fmla="*/ 0 w 68298"/>
                <a:gd name="connsiteY8" fmla="*/ 46567 h 65193"/>
                <a:gd name="connsiteX9" fmla="*/ 7140 w 68298"/>
                <a:gd name="connsiteY9" fmla="*/ 42221 h 65193"/>
                <a:gd name="connsiteX10" fmla="*/ 14591 w 68298"/>
                <a:gd name="connsiteY10" fmla="*/ 40979 h 65193"/>
                <a:gd name="connsiteX11" fmla="*/ 21731 w 68298"/>
                <a:gd name="connsiteY11" fmla="*/ 36943 h 65193"/>
                <a:gd name="connsiteX12" fmla="*/ 27009 w 68298"/>
                <a:gd name="connsiteY12" fmla="*/ 33838 h 65193"/>
                <a:gd name="connsiteX13" fmla="*/ 31355 w 68298"/>
                <a:gd name="connsiteY13" fmla="*/ 40979 h 65193"/>
                <a:gd name="connsiteX14" fmla="*/ 32286 w 68298"/>
                <a:gd name="connsiteY14" fmla="*/ 46567 h 65193"/>
                <a:gd name="connsiteX15" fmla="*/ 34459 w 68298"/>
                <a:gd name="connsiteY15" fmla="*/ 51844 h 65193"/>
                <a:gd name="connsiteX16" fmla="*/ 36322 w 68298"/>
                <a:gd name="connsiteY16" fmla="*/ 55880 h 65193"/>
                <a:gd name="connsiteX17" fmla="*/ 41600 w 68298"/>
                <a:gd name="connsiteY17" fmla="*/ 58985 h 65193"/>
                <a:gd name="connsiteX18" fmla="*/ 46877 w 68298"/>
                <a:gd name="connsiteY18" fmla="*/ 61158 h 65193"/>
                <a:gd name="connsiteX19" fmla="*/ 46877 w 68298"/>
                <a:gd name="connsiteY19" fmla="*/ 66435 h 65193"/>
                <a:gd name="connsiteX20" fmla="*/ 56191 w 68298"/>
                <a:gd name="connsiteY20" fmla="*/ 66435 h 65193"/>
                <a:gd name="connsiteX21" fmla="*/ 56191 w 68298"/>
                <a:gd name="connsiteY21" fmla="*/ 61158 h 65193"/>
                <a:gd name="connsiteX22" fmla="*/ 56191 w 68298"/>
                <a:gd name="connsiteY22" fmla="*/ 58985 h 65193"/>
                <a:gd name="connsiteX23" fmla="*/ 56191 w 68298"/>
                <a:gd name="connsiteY23" fmla="*/ 57122 h 65193"/>
                <a:gd name="connsiteX24" fmla="*/ 58364 w 68298"/>
                <a:gd name="connsiteY24" fmla="*/ 55880 h 65193"/>
                <a:gd name="connsiteX25" fmla="*/ 56191 w 68298"/>
                <a:gd name="connsiteY25" fmla="*/ 53707 h 65193"/>
                <a:gd name="connsiteX26" fmla="*/ 54018 w 68298"/>
                <a:gd name="connsiteY26" fmla="*/ 51844 h 65193"/>
                <a:gd name="connsiteX27" fmla="*/ 53086 w 68298"/>
                <a:gd name="connsiteY27" fmla="*/ 49671 h 65193"/>
                <a:gd name="connsiteX28" fmla="*/ 53086 w 68298"/>
                <a:gd name="connsiteY28" fmla="*/ 46567 h 65193"/>
                <a:gd name="connsiteX29" fmla="*/ 54018 w 68298"/>
                <a:gd name="connsiteY29" fmla="*/ 48429 h 65193"/>
                <a:gd name="connsiteX30" fmla="*/ 56191 w 68298"/>
                <a:gd name="connsiteY30" fmla="*/ 48429 h 65193"/>
                <a:gd name="connsiteX31" fmla="*/ 58364 w 68298"/>
                <a:gd name="connsiteY31" fmla="*/ 48429 h 65193"/>
                <a:gd name="connsiteX32" fmla="*/ 58364 w 68298"/>
                <a:gd name="connsiteY32" fmla="*/ 49671 h 65193"/>
                <a:gd name="connsiteX33" fmla="*/ 60227 w 68298"/>
                <a:gd name="connsiteY33" fmla="*/ 53707 h 65193"/>
                <a:gd name="connsiteX34" fmla="*/ 63641 w 68298"/>
                <a:gd name="connsiteY34" fmla="*/ 51844 h 65193"/>
                <a:gd name="connsiteX35" fmla="*/ 65504 w 68298"/>
                <a:gd name="connsiteY35" fmla="*/ 51844 h 65193"/>
                <a:gd name="connsiteX36" fmla="*/ 65504 w 68298"/>
                <a:gd name="connsiteY36" fmla="*/ 49671 h 65193"/>
                <a:gd name="connsiteX37" fmla="*/ 67677 w 68298"/>
                <a:gd name="connsiteY37" fmla="*/ 49671 h 65193"/>
                <a:gd name="connsiteX38" fmla="*/ 67677 w 68298"/>
                <a:gd name="connsiteY38" fmla="*/ 46567 h 65193"/>
                <a:gd name="connsiteX39" fmla="*/ 68608 w 68298"/>
                <a:gd name="connsiteY39" fmla="*/ 42221 h 65193"/>
                <a:gd name="connsiteX40" fmla="*/ 70781 w 68298"/>
                <a:gd name="connsiteY40" fmla="*/ 42221 h 65193"/>
                <a:gd name="connsiteX41" fmla="*/ 70781 w 68298"/>
                <a:gd name="connsiteY41" fmla="*/ 40979 h 65193"/>
                <a:gd name="connsiteX42" fmla="*/ 68608 w 68298"/>
                <a:gd name="connsiteY42" fmla="*/ 40979 h 65193"/>
                <a:gd name="connsiteX43" fmla="*/ 67677 w 68298"/>
                <a:gd name="connsiteY43" fmla="*/ 36943 h 65193"/>
                <a:gd name="connsiteX44" fmla="*/ 67677 w 68298"/>
                <a:gd name="connsiteY44" fmla="*/ 19868 h 65193"/>
                <a:gd name="connsiteX45" fmla="*/ 61468 w 68298"/>
                <a:gd name="connsiteY45" fmla="*/ 9313 h 65193"/>
                <a:gd name="connsiteX46" fmla="*/ 53086 w 68298"/>
                <a:gd name="connsiteY46" fmla="*/ 0 h 65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8298" h="65193">
                  <a:moveTo>
                    <a:pt x="43773" y="12418"/>
                  </a:moveTo>
                  <a:lnTo>
                    <a:pt x="31355" y="19868"/>
                  </a:lnTo>
                  <a:lnTo>
                    <a:pt x="17695" y="24215"/>
                  </a:lnTo>
                  <a:lnTo>
                    <a:pt x="3104" y="29492"/>
                  </a:lnTo>
                  <a:lnTo>
                    <a:pt x="3104" y="33838"/>
                  </a:lnTo>
                  <a:lnTo>
                    <a:pt x="2173" y="33838"/>
                  </a:lnTo>
                  <a:lnTo>
                    <a:pt x="2173" y="34770"/>
                  </a:lnTo>
                  <a:lnTo>
                    <a:pt x="0" y="36943"/>
                  </a:lnTo>
                  <a:lnTo>
                    <a:pt x="0" y="46567"/>
                  </a:lnTo>
                  <a:lnTo>
                    <a:pt x="7140" y="42221"/>
                  </a:lnTo>
                  <a:lnTo>
                    <a:pt x="14591" y="40979"/>
                  </a:lnTo>
                  <a:lnTo>
                    <a:pt x="21731" y="36943"/>
                  </a:lnTo>
                  <a:lnTo>
                    <a:pt x="27009" y="33838"/>
                  </a:lnTo>
                  <a:lnTo>
                    <a:pt x="31355" y="40979"/>
                  </a:lnTo>
                  <a:lnTo>
                    <a:pt x="32286" y="46567"/>
                  </a:lnTo>
                  <a:lnTo>
                    <a:pt x="34459" y="51844"/>
                  </a:lnTo>
                  <a:lnTo>
                    <a:pt x="36322" y="55880"/>
                  </a:lnTo>
                  <a:lnTo>
                    <a:pt x="41600" y="58985"/>
                  </a:lnTo>
                  <a:lnTo>
                    <a:pt x="46877" y="61158"/>
                  </a:lnTo>
                  <a:lnTo>
                    <a:pt x="46877" y="66435"/>
                  </a:lnTo>
                  <a:lnTo>
                    <a:pt x="56191" y="66435"/>
                  </a:lnTo>
                  <a:lnTo>
                    <a:pt x="56191" y="61158"/>
                  </a:lnTo>
                  <a:lnTo>
                    <a:pt x="56191" y="58985"/>
                  </a:lnTo>
                  <a:lnTo>
                    <a:pt x="56191" y="57122"/>
                  </a:lnTo>
                  <a:lnTo>
                    <a:pt x="58364" y="55880"/>
                  </a:lnTo>
                  <a:lnTo>
                    <a:pt x="56191" y="53707"/>
                  </a:lnTo>
                  <a:lnTo>
                    <a:pt x="54018" y="51844"/>
                  </a:lnTo>
                  <a:lnTo>
                    <a:pt x="53086" y="49671"/>
                  </a:lnTo>
                  <a:lnTo>
                    <a:pt x="53086" y="46567"/>
                  </a:lnTo>
                  <a:lnTo>
                    <a:pt x="54018" y="48429"/>
                  </a:lnTo>
                  <a:lnTo>
                    <a:pt x="56191" y="48429"/>
                  </a:lnTo>
                  <a:lnTo>
                    <a:pt x="58364" y="48429"/>
                  </a:lnTo>
                  <a:lnTo>
                    <a:pt x="58364" y="49671"/>
                  </a:lnTo>
                  <a:lnTo>
                    <a:pt x="60227" y="53707"/>
                  </a:lnTo>
                  <a:lnTo>
                    <a:pt x="63641" y="51844"/>
                  </a:lnTo>
                  <a:lnTo>
                    <a:pt x="65504" y="51844"/>
                  </a:lnTo>
                  <a:lnTo>
                    <a:pt x="65504" y="49671"/>
                  </a:lnTo>
                  <a:lnTo>
                    <a:pt x="67677" y="49671"/>
                  </a:lnTo>
                  <a:lnTo>
                    <a:pt x="67677" y="46567"/>
                  </a:lnTo>
                  <a:lnTo>
                    <a:pt x="68608" y="42221"/>
                  </a:lnTo>
                  <a:lnTo>
                    <a:pt x="70781" y="42221"/>
                  </a:lnTo>
                  <a:lnTo>
                    <a:pt x="70781" y="40979"/>
                  </a:lnTo>
                  <a:lnTo>
                    <a:pt x="68608" y="40979"/>
                  </a:lnTo>
                  <a:lnTo>
                    <a:pt x="67677" y="36943"/>
                  </a:lnTo>
                  <a:lnTo>
                    <a:pt x="67677" y="19868"/>
                  </a:lnTo>
                  <a:lnTo>
                    <a:pt x="61468" y="9313"/>
                  </a:lnTo>
                  <a:lnTo>
                    <a:pt x="53086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7F4222C-DB87-4577-8698-88255B98B9D5}"/>
                </a:ext>
              </a:extLst>
            </p:cNvPr>
            <p:cNvSpPr/>
            <p:nvPr/>
          </p:nvSpPr>
          <p:spPr>
            <a:xfrm>
              <a:off x="6851170" y="5514917"/>
              <a:ext cx="83820" cy="139701"/>
            </a:xfrm>
            <a:custGeom>
              <a:avLst/>
              <a:gdLst>
                <a:gd name="connsiteX0" fmla="*/ 7450 w 83820"/>
                <a:gd name="connsiteY0" fmla="*/ 76991 h 139700"/>
                <a:gd name="connsiteX1" fmla="*/ 12728 w 83820"/>
                <a:gd name="connsiteY1" fmla="*/ 90961 h 139700"/>
                <a:gd name="connsiteX2" fmla="*/ 14591 w 83820"/>
                <a:gd name="connsiteY2" fmla="*/ 91892 h 139700"/>
                <a:gd name="connsiteX3" fmla="*/ 14591 w 83820"/>
                <a:gd name="connsiteY3" fmla="*/ 94065 h 139700"/>
                <a:gd name="connsiteX4" fmla="*/ 15833 w 83820"/>
                <a:gd name="connsiteY4" fmla="*/ 96238 h 139700"/>
                <a:gd name="connsiteX5" fmla="*/ 17695 w 83820"/>
                <a:gd name="connsiteY5" fmla="*/ 98411 h 139700"/>
                <a:gd name="connsiteX6" fmla="*/ 17695 w 83820"/>
                <a:gd name="connsiteY6" fmla="*/ 91892 h 139700"/>
                <a:gd name="connsiteX7" fmla="*/ 19868 w 83820"/>
                <a:gd name="connsiteY7" fmla="*/ 86614 h 139700"/>
                <a:gd name="connsiteX8" fmla="*/ 22042 w 83820"/>
                <a:gd name="connsiteY8" fmla="*/ 81337 h 139700"/>
                <a:gd name="connsiteX9" fmla="*/ 22042 w 83820"/>
                <a:gd name="connsiteY9" fmla="*/ 73886 h 139700"/>
                <a:gd name="connsiteX10" fmla="*/ 42841 w 83820"/>
                <a:gd name="connsiteY10" fmla="*/ 83510 h 139700"/>
                <a:gd name="connsiteX11" fmla="*/ 61468 w 83820"/>
                <a:gd name="connsiteY11" fmla="*/ 98411 h 139700"/>
                <a:gd name="connsiteX12" fmla="*/ 64572 w 83820"/>
                <a:gd name="connsiteY12" fmla="*/ 98411 h 139700"/>
                <a:gd name="connsiteX13" fmla="*/ 63641 w 83820"/>
                <a:gd name="connsiteY13" fmla="*/ 101516 h 139700"/>
                <a:gd name="connsiteX14" fmla="*/ 61468 w 83820"/>
                <a:gd name="connsiteY14" fmla="*/ 103689 h 139700"/>
                <a:gd name="connsiteX15" fmla="*/ 61468 w 83820"/>
                <a:gd name="connsiteY15" fmla="*/ 105862 h 139700"/>
                <a:gd name="connsiteX16" fmla="*/ 59605 w 83820"/>
                <a:gd name="connsiteY16" fmla="*/ 106793 h 139700"/>
                <a:gd name="connsiteX17" fmla="*/ 57432 w 83820"/>
                <a:gd name="connsiteY17" fmla="*/ 111140 h 139700"/>
                <a:gd name="connsiteX18" fmla="*/ 57432 w 83820"/>
                <a:gd name="connsiteY18" fmla="*/ 114244 h 139700"/>
                <a:gd name="connsiteX19" fmla="*/ 45015 w 83820"/>
                <a:gd name="connsiteY19" fmla="*/ 114244 h 139700"/>
                <a:gd name="connsiteX20" fmla="*/ 45015 w 83820"/>
                <a:gd name="connsiteY20" fmla="*/ 101516 h 139700"/>
                <a:gd name="connsiteX21" fmla="*/ 37564 w 83820"/>
                <a:gd name="connsiteY21" fmla="*/ 101516 h 139700"/>
                <a:gd name="connsiteX22" fmla="*/ 32286 w 83820"/>
                <a:gd name="connsiteY22" fmla="*/ 103689 h 139700"/>
                <a:gd name="connsiteX23" fmla="*/ 28250 w 83820"/>
                <a:gd name="connsiteY23" fmla="*/ 103689 h 139700"/>
                <a:gd name="connsiteX24" fmla="*/ 27319 w 83820"/>
                <a:gd name="connsiteY24" fmla="*/ 105862 h 139700"/>
                <a:gd name="connsiteX25" fmla="*/ 27319 w 83820"/>
                <a:gd name="connsiteY25" fmla="*/ 106793 h 139700"/>
                <a:gd name="connsiteX26" fmla="*/ 25146 w 83820"/>
                <a:gd name="connsiteY26" fmla="*/ 111140 h 139700"/>
                <a:gd name="connsiteX27" fmla="*/ 25146 w 83820"/>
                <a:gd name="connsiteY27" fmla="*/ 116417 h 139700"/>
                <a:gd name="connsiteX28" fmla="*/ 25146 w 83820"/>
                <a:gd name="connsiteY28" fmla="*/ 121695 h 139700"/>
                <a:gd name="connsiteX29" fmla="*/ 30423 w 83820"/>
                <a:gd name="connsiteY29" fmla="*/ 123558 h 139700"/>
                <a:gd name="connsiteX30" fmla="*/ 32286 w 83820"/>
                <a:gd name="connsiteY30" fmla="*/ 123558 h 139700"/>
                <a:gd name="connsiteX31" fmla="*/ 34459 w 83820"/>
                <a:gd name="connsiteY31" fmla="*/ 125731 h 139700"/>
                <a:gd name="connsiteX32" fmla="*/ 34459 w 83820"/>
                <a:gd name="connsiteY32" fmla="*/ 127904 h 139700"/>
                <a:gd name="connsiteX33" fmla="*/ 34459 w 83820"/>
                <a:gd name="connsiteY33" fmla="*/ 129146 h 139700"/>
                <a:gd name="connsiteX34" fmla="*/ 34459 w 83820"/>
                <a:gd name="connsiteY34" fmla="*/ 131008 h 139700"/>
                <a:gd name="connsiteX35" fmla="*/ 34459 w 83820"/>
                <a:gd name="connsiteY35" fmla="*/ 134423 h 139700"/>
                <a:gd name="connsiteX36" fmla="*/ 37564 w 83820"/>
                <a:gd name="connsiteY36" fmla="*/ 138459 h 139700"/>
                <a:gd name="connsiteX37" fmla="*/ 37564 w 83820"/>
                <a:gd name="connsiteY37" fmla="*/ 141563 h 139700"/>
                <a:gd name="connsiteX38" fmla="*/ 42841 w 83820"/>
                <a:gd name="connsiteY38" fmla="*/ 138459 h 139700"/>
                <a:gd name="connsiteX39" fmla="*/ 49050 w 83820"/>
                <a:gd name="connsiteY39" fmla="*/ 136286 h 139700"/>
                <a:gd name="connsiteX40" fmla="*/ 52155 w 83820"/>
                <a:gd name="connsiteY40" fmla="*/ 131008 h 139700"/>
                <a:gd name="connsiteX41" fmla="*/ 54328 w 83820"/>
                <a:gd name="connsiteY41" fmla="*/ 125731 h 139700"/>
                <a:gd name="connsiteX42" fmla="*/ 57432 w 83820"/>
                <a:gd name="connsiteY42" fmla="*/ 118280 h 139700"/>
                <a:gd name="connsiteX43" fmla="*/ 59605 w 83820"/>
                <a:gd name="connsiteY43" fmla="*/ 120453 h 139700"/>
                <a:gd name="connsiteX44" fmla="*/ 61468 w 83820"/>
                <a:gd name="connsiteY44" fmla="*/ 120453 h 139700"/>
                <a:gd name="connsiteX45" fmla="*/ 63641 w 83820"/>
                <a:gd name="connsiteY45" fmla="*/ 120453 h 139700"/>
                <a:gd name="connsiteX46" fmla="*/ 63641 w 83820"/>
                <a:gd name="connsiteY46" fmla="*/ 121695 h 139700"/>
                <a:gd name="connsiteX47" fmla="*/ 64572 w 83820"/>
                <a:gd name="connsiteY47" fmla="*/ 125731 h 139700"/>
                <a:gd name="connsiteX48" fmla="*/ 70781 w 83820"/>
                <a:gd name="connsiteY48" fmla="*/ 123558 h 139700"/>
                <a:gd name="connsiteX49" fmla="*/ 74196 w 83820"/>
                <a:gd name="connsiteY49" fmla="*/ 123558 h 139700"/>
                <a:gd name="connsiteX50" fmla="*/ 74196 w 83820"/>
                <a:gd name="connsiteY50" fmla="*/ 121695 h 139700"/>
                <a:gd name="connsiteX51" fmla="*/ 74196 w 83820"/>
                <a:gd name="connsiteY51" fmla="*/ 120453 h 139700"/>
                <a:gd name="connsiteX52" fmla="*/ 74196 w 83820"/>
                <a:gd name="connsiteY52" fmla="*/ 118280 h 139700"/>
                <a:gd name="connsiteX53" fmla="*/ 76059 w 83820"/>
                <a:gd name="connsiteY53" fmla="*/ 118280 h 139700"/>
                <a:gd name="connsiteX54" fmla="*/ 79164 w 83820"/>
                <a:gd name="connsiteY54" fmla="*/ 116417 h 139700"/>
                <a:gd name="connsiteX55" fmla="*/ 85373 w 83820"/>
                <a:gd name="connsiteY55" fmla="*/ 114244 h 139700"/>
                <a:gd name="connsiteX56" fmla="*/ 78232 w 83820"/>
                <a:gd name="connsiteY56" fmla="*/ 101516 h 139700"/>
                <a:gd name="connsiteX57" fmla="*/ 68919 w 83820"/>
                <a:gd name="connsiteY57" fmla="*/ 91892 h 139700"/>
                <a:gd name="connsiteX58" fmla="*/ 61468 w 83820"/>
                <a:gd name="connsiteY58" fmla="*/ 83510 h 139700"/>
                <a:gd name="connsiteX59" fmla="*/ 57432 w 83820"/>
                <a:gd name="connsiteY59" fmla="*/ 69850 h 139700"/>
                <a:gd name="connsiteX60" fmla="*/ 49982 w 83820"/>
                <a:gd name="connsiteY60" fmla="*/ 68609 h 139700"/>
                <a:gd name="connsiteX61" fmla="*/ 46877 w 83820"/>
                <a:gd name="connsiteY61" fmla="*/ 66435 h 139700"/>
                <a:gd name="connsiteX62" fmla="*/ 42841 w 83820"/>
                <a:gd name="connsiteY62" fmla="*/ 64573 h 139700"/>
                <a:gd name="connsiteX63" fmla="*/ 39737 w 83820"/>
                <a:gd name="connsiteY63" fmla="*/ 64573 h 139700"/>
                <a:gd name="connsiteX64" fmla="*/ 35391 w 83820"/>
                <a:gd name="connsiteY64" fmla="*/ 64573 h 139700"/>
                <a:gd name="connsiteX65" fmla="*/ 28250 w 83820"/>
                <a:gd name="connsiteY65" fmla="*/ 64573 h 139700"/>
                <a:gd name="connsiteX66" fmla="*/ 28250 w 83820"/>
                <a:gd name="connsiteY66" fmla="*/ 61158 h 139700"/>
                <a:gd name="connsiteX67" fmla="*/ 25146 w 83820"/>
                <a:gd name="connsiteY67" fmla="*/ 61158 h 139700"/>
                <a:gd name="connsiteX68" fmla="*/ 27319 w 83820"/>
                <a:gd name="connsiteY68" fmla="*/ 42221 h 139700"/>
                <a:gd name="connsiteX69" fmla="*/ 30423 w 83820"/>
                <a:gd name="connsiteY69" fmla="*/ 31666 h 139700"/>
                <a:gd name="connsiteX70" fmla="*/ 32286 w 83820"/>
                <a:gd name="connsiteY70" fmla="*/ 18937 h 139700"/>
                <a:gd name="connsiteX71" fmla="*/ 32286 w 83820"/>
                <a:gd name="connsiteY71" fmla="*/ 0 h 139700"/>
                <a:gd name="connsiteX72" fmla="*/ 25146 w 83820"/>
                <a:gd name="connsiteY72" fmla="*/ 0 h 139700"/>
                <a:gd name="connsiteX73" fmla="*/ 19868 w 83820"/>
                <a:gd name="connsiteY73" fmla="*/ 0 h 139700"/>
                <a:gd name="connsiteX74" fmla="*/ 14591 w 83820"/>
                <a:gd name="connsiteY74" fmla="*/ 1863 h 139700"/>
                <a:gd name="connsiteX75" fmla="*/ 8382 w 83820"/>
                <a:gd name="connsiteY75" fmla="*/ 4036 h 139700"/>
                <a:gd name="connsiteX76" fmla="*/ 1241 w 83820"/>
                <a:gd name="connsiteY76" fmla="*/ 22042 h 139700"/>
                <a:gd name="connsiteX77" fmla="*/ 0 w 83820"/>
                <a:gd name="connsiteY77" fmla="*/ 40048 h 139700"/>
                <a:gd name="connsiteX78" fmla="*/ 1241 w 83820"/>
                <a:gd name="connsiteY78" fmla="*/ 61158 h 13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</a:cxnLst>
              <a:rect l="l" t="t" r="r" b="b"/>
              <a:pathLst>
                <a:path w="83820" h="139700">
                  <a:moveTo>
                    <a:pt x="7450" y="76991"/>
                  </a:moveTo>
                  <a:lnTo>
                    <a:pt x="12728" y="90961"/>
                  </a:lnTo>
                  <a:lnTo>
                    <a:pt x="14591" y="91892"/>
                  </a:lnTo>
                  <a:lnTo>
                    <a:pt x="14591" y="94065"/>
                  </a:lnTo>
                  <a:lnTo>
                    <a:pt x="15833" y="96238"/>
                  </a:lnTo>
                  <a:lnTo>
                    <a:pt x="17695" y="98411"/>
                  </a:lnTo>
                  <a:lnTo>
                    <a:pt x="17695" y="91892"/>
                  </a:lnTo>
                  <a:lnTo>
                    <a:pt x="19868" y="86614"/>
                  </a:lnTo>
                  <a:lnTo>
                    <a:pt x="22042" y="81337"/>
                  </a:lnTo>
                  <a:lnTo>
                    <a:pt x="22042" y="73886"/>
                  </a:lnTo>
                  <a:lnTo>
                    <a:pt x="42841" y="83510"/>
                  </a:lnTo>
                  <a:lnTo>
                    <a:pt x="61468" y="98411"/>
                  </a:lnTo>
                  <a:lnTo>
                    <a:pt x="64572" y="98411"/>
                  </a:lnTo>
                  <a:lnTo>
                    <a:pt x="63641" y="101516"/>
                  </a:lnTo>
                  <a:lnTo>
                    <a:pt x="61468" y="103689"/>
                  </a:lnTo>
                  <a:lnTo>
                    <a:pt x="61468" y="105862"/>
                  </a:lnTo>
                  <a:lnTo>
                    <a:pt x="59605" y="106793"/>
                  </a:lnTo>
                  <a:lnTo>
                    <a:pt x="57432" y="111140"/>
                  </a:lnTo>
                  <a:lnTo>
                    <a:pt x="57432" y="114244"/>
                  </a:lnTo>
                  <a:lnTo>
                    <a:pt x="45015" y="114244"/>
                  </a:lnTo>
                  <a:lnTo>
                    <a:pt x="45015" y="101516"/>
                  </a:lnTo>
                  <a:lnTo>
                    <a:pt x="37564" y="101516"/>
                  </a:lnTo>
                  <a:lnTo>
                    <a:pt x="32286" y="103689"/>
                  </a:lnTo>
                  <a:lnTo>
                    <a:pt x="28250" y="103689"/>
                  </a:lnTo>
                  <a:lnTo>
                    <a:pt x="27319" y="105862"/>
                  </a:lnTo>
                  <a:lnTo>
                    <a:pt x="27319" y="106793"/>
                  </a:lnTo>
                  <a:lnTo>
                    <a:pt x="25146" y="111140"/>
                  </a:lnTo>
                  <a:lnTo>
                    <a:pt x="25146" y="116417"/>
                  </a:lnTo>
                  <a:lnTo>
                    <a:pt x="25146" y="121695"/>
                  </a:lnTo>
                  <a:lnTo>
                    <a:pt x="30423" y="123558"/>
                  </a:lnTo>
                  <a:lnTo>
                    <a:pt x="32286" y="123558"/>
                  </a:lnTo>
                  <a:lnTo>
                    <a:pt x="34459" y="125731"/>
                  </a:lnTo>
                  <a:lnTo>
                    <a:pt x="34459" y="127904"/>
                  </a:lnTo>
                  <a:lnTo>
                    <a:pt x="34459" y="129146"/>
                  </a:lnTo>
                  <a:lnTo>
                    <a:pt x="34459" y="131008"/>
                  </a:lnTo>
                  <a:lnTo>
                    <a:pt x="34459" y="134423"/>
                  </a:lnTo>
                  <a:lnTo>
                    <a:pt x="37564" y="138459"/>
                  </a:lnTo>
                  <a:lnTo>
                    <a:pt x="37564" y="141563"/>
                  </a:lnTo>
                  <a:lnTo>
                    <a:pt x="42841" y="138459"/>
                  </a:lnTo>
                  <a:lnTo>
                    <a:pt x="49050" y="136286"/>
                  </a:lnTo>
                  <a:lnTo>
                    <a:pt x="52155" y="131008"/>
                  </a:lnTo>
                  <a:lnTo>
                    <a:pt x="54328" y="125731"/>
                  </a:lnTo>
                  <a:lnTo>
                    <a:pt x="57432" y="118280"/>
                  </a:lnTo>
                  <a:lnTo>
                    <a:pt x="59605" y="120453"/>
                  </a:lnTo>
                  <a:lnTo>
                    <a:pt x="61468" y="120453"/>
                  </a:lnTo>
                  <a:lnTo>
                    <a:pt x="63641" y="120453"/>
                  </a:lnTo>
                  <a:lnTo>
                    <a:pt x="63641" y="121695"/>
                  </a:lnTo>
                  <a:lnTo>
                    <a:pt x="64572" y="125731"/>
                  </a:lnTo>
                  <a:lnTo>
                    <a:pt x="70781" y="123558"/>
                  </a:lnTo>
                  <a:lnTo>
                    <a:pt x="74196" y="123558"/>
                  </a:lnTo>
                  <a:lnTo>
                    <a:pt x="74196" y="121695"/>
                  </a:lnTo>
                  <a:lnTo>
                    <a:pt x="74196" y="120453"/>
                  </a:lnTo>
                  <a:lnTo>
                    <a:pt x="74196" y="118280"/>
                  </a:lnTo>
                  <a:lnTo>
                    <a:pt x="76059" y="118280"/>
                  </a:lnTo>
                  <a:lnTo>
                    <a:pt x="79164" y="116417"/>
                  </a:lnTo>
                  <a:lnTo>
                    <a:pt x="85373" y="114244"/>
                  </a:lnTo>
                  <a:lnTo>
                    <a:pt x="78232" y="101516"/>
                  </a:lnTo>
                  <a:lnTo>
                    <a:pt x="68919" y="91892"/>
                  </a:lnTo>
                  <a:lnTo>
                    <a:pt x="61468" y="83510"/>
                  </a:lnTo>
                  <a:lnTo>
                    <a:pt x="57432" y="69850"/>
                  </a:lnTo>
                  <a:lnTo>
                    <a:pt x="49982" y="68609"/>
                  </a:lnTo>
                  <a:lnTo>
                    <a:pt x="46877" y="66435"/>
                  </a:lnTo>
                  <a:lnTo>
                    <a:pt x="42841" y="64573"/>
                  </a:lnTo>
                  <a:lnTo>
                    <a:pt x="39737" y="64573"/>
                  </a:lnTo>
                  <a:lnTo>
                    <a:pt x="35391" y="64573"/>
                  </a:lnTo>
                  <a:lnTo>
                    <a:pt x="28250" y="64573"/>
                  </a:lnTo>
                  <a:lnTo>
                    <a:pt x="28250" y="61158"/>
                  </a:lnTo>
                  <a:lnTo>
                    <a:pt x="25146" y="61158"/>
                  </a:lnTo>
                  <a:lnTo>
                    <a:pt x="27319" y="42221"/>
                  </a:lnTo>
                  <a:lnTo>
                    <a:pt x="30423" y="31666"/>
                  </a:lnTo>
                  <a:lnTo>
                    <a:pt x="32286" y="18937"/>
                  </a:lnTo>
                  <a:lnTo>
                    <a:pt x="32286" y="0"/>
                  </a:lnTo>
                  <a:lnTo>
                    <a:pt x="25146" y="0"/>
                  </a:lnTo>
                  <a:lnTo>
                    <a:pt x="19868" y="0"/>
                  </a:lnTo>
                  <a:lnTo>
                    <a:pt x="14591" y="1863"/>
                  </a:lnTo>
                  <a:lnTo>
                    <a:pt x="8382" y="4036"/>
                  </a:lnTo>
                  <a:lnTo>
                    <a:pt x="1241" y="22042"/>
                  </a:lnTo>
                  <a:lnTo>
                    <a:pt x="0" y="40048"/>
                  </a:lnTo>
                  <a:lnTo>
                    <a:pt x="1241" y="6115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A58009C-C71A-4E49-B6E2-F3788CFC4F67}"/>
                </a:ext>
              </a:extLst>
            </p:cNvPr>
            <p:cNvSpPr/>
            <p:nvPr/>
          </p:nvSpPr>
          <p:spPr>
            <a:xfrm>
              <a:off x="6849307" y="5908563"/>
              <a:ext cx="46567" cy="15522"/>
            </a:xfrm>
            <a:custGeom>
              <a:avLst/>
              <a:gdLst>
                <a:gd name="connsiteX0" fmla="*/ 39427 w 46566"/>
                <a:gd name="connsiteY0" fmla="*/ 12728 h 15522"/>
                <a:gd name="connsiteX1" fmla="*/ 46878 w 46566"/>
                <a:gd name="connsiteY1" fmla="*/ 12728 h 15522"/>
                <a:gd name="connsiteX2" fmla="*/ 44704 w 46566"/>
                <a:gd name="connsiteY2" fmla="*/ 9313 h 15522"/>
                <a:gd name="connsiteX3" fmla="*/ 44704 w 46566"/>
                <a:gd name="connsiteY3" fmla="*/ 5277 h 15522"/>
                <a:gd name="connsiteX4" fmla="*/ 44704 w 46566"/>
                <a:gd name="connsiteY4" fmla="*/ 3104 h 15522"/>
                <a:gd name="connsiteX5" fmla="*/ 43773 w 46566"/>
                <a:gd name="connsiteY5" fmla="*/ 3104 h 15522"/>
                <a:gd name="connsiteX6" fmla="*/ 39427 w 46566"/>
                <a:gd name="connsiteY6" fmla="*/ 0 h 15522"/>
                <a:gd name="connsiteX7" fmla="*/ 30113 w 46566"/>
                <a:gd name="connsiteY7" fmla="*/ 5277 h 15522"/>
                <a:gd name="connsiteX8" fmla="*/ 21731 w 46566"/>
                <a:gd name="connsiteY8" fmla="*/ 5277 h 15522"/>
                <a:gd name="connsiteX9" fmla="*/ 12418 w 46566"/>
                <a:gd name="connsiteY9" fmla="*/ 5277 h 15522"/>
                <a:gd name="connsiteX10" fmla="*/ 3104 w 46566"/>
                <a:gd name="connsiteY10" fmla="*/ 9313 h 15522"/>
                <a:gd name="connsiteX11" fmla="*/ 1863 w 46566"/>
                <a:gd name="connsiteY11" fmla="*/ 10555 h 15522"/>
                <a:gd name="connsiteX12" fmla="*/ 0 w 46566"/>
                <a:gd name="connsiteY12" fmla="*/ 10555 h 15522"/>
                <a:gd name="connsiteX13" fmla="*/ 0 w 46566"/>
                <a:gd name="connsiteY13" fmla="*/ 12728 h 15522"/>
                <a:gd name="connsiteX14" fmla="*/ 12418 w 46566"/>
                <a:gd name="connsiteY14" fmla="*/ 16764 h 15522"/>
                <a:gd name="connsiteX15" fmla="*/ 27009 w 46566"/>
                <a:gd name="connsiteY15" fmla="*/ 16764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6566" h="15522">
                  <a:moveTo>
                    <a:pt x="39427" y="12728"/>
                  </a:moveTo>
                  <a:lnTo>
                    <a:pt x="46878" y="12728"/>
                  </a:lnTo>
                  <a:lnTo>
                    <a:pt x="44704" y="9313"/>
                  </a:lnTo>
                  <a:lnTo>
                    <a:pt x="44704" y="5277"/>
                  </a:lnTo>
                  <a:lnTo>
                    <a:pt x="44704" y="3104"/>
                  </a:lnTo>
                  <a:lnTo>
                    <a:pt x="43773" y="3104"/>
                  </a:lnTo>
                  <a:lnTo>
                    <a:pt x="39427" y="0"/>
                  </a:lnTo>
                  <a:lnTo>
                    <a:pt x="30113" y="5277"/>
                  </a:lnTo>
                  <a:lnTo>
                    <a:pt x="21731" y="5277"/>
                  </a:lnTo>
                  <a:lnTo>
                    <a:pt x="12418" y="5277"/>
                  </a:lnTo>
                  <a:lnTo>
                    <a:pt x="3104" y="9313"/>
                  </a:lnTo>
                  <a:lnTo>
                    <a:pt x="1863" y="10555"/>
                  </a:lnTo>
                  <a:lnTo>
                    <a:pt x="0" y="10555"/>
                  </a:lnTo>
                  <a:lnTo>
                    <a:pt x="0" y="12728"/>
                  </a:lnTo>
                  <a:lnTo>
                    <a:pt x="12418" y="16764"/>
                  </a:lnTo>
                  <a:lnTo>
                    <a:pt x="27009" y="1676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85D8B82-A528-42E0-BC33-795F44350F98}"/>
                </a:ext>
              </a:extLst>
            </p:cNvPr>
            <p:cNvSpPr/>
            <p:nvPr/>
          </p:nvSpPr>
          <p:spPr>
            <a:xfrm>
              <a:off x="6900220" y="5913840"/>
              <a:ext cx="55880" cy="31045"/>
            </a:xfrm>
            <a:custGeom>
              <a:avLst/>
              <a:gdLst>
                <a:gd name="connsiteX0" fmla="*/ 5278 w 55880"/>
                <a:gd name="connsiteY0" fmla="*/ 29492 h 31044"/>
                <a:gd name="connsiteX1" fmla="*/ 7451 w 55880"/>
                <a:gd name="connsiteY1" fmla="*/ 29492 h 31044"/>
                <a:gd name="connsiteX2" fmla="*/ 8382 w 55880"/>
                <a:gd name="connsiteY2" fmla="*/ 31666 h 31044"/>
                <a:gd name="connsiteX3" fmla="*/ 12418 w 55880"/>
                <a:gd name="connsiteY3" fmla="*/ 31666 h 31044"/>
                <a:gd name="connsiteX4" fmla="*/ 25146 w 55880"/>
                <a:gd name="connsiteY4" fmla="*/ 22042 h 31044"/>
                <a:gd name="connsiteX5" fmla="*/ 39737 w 55880"/>
                <a:gd name="connsiteY5" fmla="*/ 12728 h 31044"/>
                <a:gd name="connsiteX6" fmla="*/ 52155 w 55880"/>
                <a:gd name="connsiteY6" fmla="*/ 4036 h 31044"/>
                <a:gd name="connsiteX7" fmla="*/ 56191 w 55880"/>
                <a:gd name="connsiteY7" fmla="*/ 4036 h 31044"/>
                <a:gd name="connsiteX8" fmla="*/ 56191 w 55880"/>
                <a:gd name="connsiteY8" fmla="*/ 0 h 31044"/>
                <a:gd name="connsiteX9" fmla="*/ 36322 w 55880"/>
                <a:gd name="connsiteY9" fmla="*/ 0 h 31044"/>
                <a:gd name="connsiteX10" fmla="*/ 17696 w 55880"/>
                <a:gd name="connsiteY10" fmla="*/ 12728 h 31044"/>
                <a:gd name="connsiteX11" fmla="*/ 0 w 55880"/>
                <a:gd name="connsiteY11" fmla="*/ 24215 h 31044"/>
                <a:gd name="connsiteX12" fmla="*/ 0 w 55880"/>
                <a:gd name="connsiteY12" fmla="*/ 27319 h 31044"/>
                <a:gd name="connsiteX13" fmla="*/ 3104 w 55880"/>
                <a:gd name="connsiteY13" fmla="*/ 27319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5880" h="31044">
                  <a:moveTo>
                    <a:pt x="5278" y="29492"/>
                  </a:moveTo>
                  <a:lnTo>
                    <a:pt x="7451" y="29492"/>
                  </a:lnTo>
                  <a:lnTo>
                    <a:pt x="8382" y="31666"/>
                  </a:lnTo>
                  <a:lnTo>
                    <a:pt x="12418" y="31666"/>
                  </a:lnTo>
                  <a:lnTo>
                    <a:pt x="25146" y="22042"/>
                  </a:lnTo>
                  <a:lnTo>
                    <a:pt x="39737" y="12728"/>
                  </a:lnTo>
                  <a:lnTo>
                    <a:pt x="52155" y="4036"/>
                  </a:lnTo>
                  <a:lnTo>
                    <a:pt x="56191" y="4036"/>
                  </a:lnTo>
                  <a:lnTo>
                    <a:pt x="56191" y="0"/>
                  </a:lnTo>
                  <a:lnTo>
                    <a:pt x="36322" y="0"/>
                  </a:lnTo>
                  <a:lnTo>
                    <a:pt x="17696" y="12728"/>
                  </a:lnTo>
                  <a:lnTo>
                    <a:pt x="0" y="24215"/>
                  </a:lnTo>
                  <a:lnTo>
                    <a:pt x="0" y="27319"/>
                  </a:lnTo>
                  <a:lnTo>
                    <a:pt x="3104" y="273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4D58EC7-CC85-43B8-92D4-AEFF54BD67DA}"/>
                </a:ext>
              </a:extLst>
            </p:cNvPr>
            <p:cNvSpPr/>
            <p:nvPr/>
          </p:nvSpPr>
          <p:spPr>
            <a:xfrm>
              <a:off x="6939958" y="5274633"/>
              <a:ext cx="15522" cy="12418"/>
            </a:xfrm>
            <a:custGeom>
              <a:avLst/>
              <a:gdLst>
                <a:gd name="connsiteX0" fmla="*/ 16453 w 15522"/>
                <a:gd name="connsiteY0" fmla="*/ 0 h 12417"/>
                <a:gd name="connsiteX1" fmla="*/ 4036 w 15522"/>
                <a:gd name="connsiteY1" fmla="*/ 0 h 12417"/>
                <a:gd name="connsiteX2" fmla="*/ 4036 w 15522"/>
                <a:gd name="connsiteY2" fmla="*/ 4346 h 12417"/>
                <a:gd name="connsiteX3" fmla="*/ 0 w 15522"/>
                <a:gd name="connsiteY3" fmla="*/ 4346 h 12417"/>
                <a:gd name="connsiteX4" fmla="*/ 0 w 15522"/>
                <a:gd name="connsiteY4" fmla="*/ 12728 h 12417"/>
                <a:gd name="connsiteX5" fmla="*/ 16453 w 15522"/>
                <a:gd name="connsiteY5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522" h="12417">
                  <a:moveTo>
                    <a:pt x="16453" y="0"/>
                  </a:moveTo>
                  <a:lnTo>
                    <a:pt x="4036" y="0"/>
                  </a:lnTo>
                  <a:lnTo>
                    <a:pt x="4036" y="4346"/>
                  </a:lnTo>
                  <a:lnTo>
                    <a:pt x="0" y="4346"/>
                  </a:lnTo>
                  <a:lnTo>
                    <a:pt x="0" y="12728"/>
                  </a:lnTo>
                  <a:lnTo>
                    <a:pt x="1645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2DD8883-B431-4016-93D3-1E2D7351D970}"/>
                </a:ext>
              </a:extLst>
            </p:cNvPr>
            <p:cNvSpPr/>
            <p:nvPr/>
          </p:nvSpPr>
          <p:spPr>
            <a:xfrm>
              <a:off x="6808639" y="5623884"/>
              <a:ext cx="40358" cy="46567"/>
            </a:xfrm>
            <a:custGeom>
              <a:avLst/>
              <a:gdLst>
                <a:gd name="connsiteX0" fmla="*/ 21731 w 40357"/>
                <a:gd name="connsiteY0" fmla="*/ 31666 h 46566"/>
                <a:gd name="connsiteX1" fmla="*/ 29182 w 40357"/>
                <a:gd name="connsiteY1" fmla="*/ 22042 h 46566"/>
                <a:gd name="connsiteX2" fmla="*/ 40668 w 40357"/>
                <a:gd name="connsiteY2" fmla="*/ 12728 h 46566"/>
                <a:gd name="connsiteX3" fmla="*/ 38495 w 40357"/>
                <a:gd name="connsiteY3" fmla="*/ 9313 h 46566"/>
                <a:gd name="connsiteX4" fmla="*/ 38495 w 40357"/>
                <a:gd name="connsiteY4" fmla="*/ 5278 h 46566"/>
                <a:gd name="connsiteX5" fmla="*/ 38495 w 40357"/>
                <a:gd name="connsiteY5" fmla="*/ 4036 h 46566"/>
                <a:gd name="connsiteX6" fmla="*/ 36322 w 40357"/>
                <a:gd name="connsiteY6" fmla="*/ 4036 h 46566"/>
                <a:gd name="connsiteX7" fmla="*/ 35391 w 40357"/>
                <a:gd name="connsiteY7" fmla="*/ 4036 h 46566"/>
                <a:gd name="connsiteX8" fmla="*/ 31045 w 40357"/>
                <a:gd name="connsiteY8" fmla="*/ 0 h 46566"/>
                <a:gd name="connsiteX9" fmla="*/ 23905 w 40357"/>
                <a:gd name="connsiteY9" fmla="*/ 16764 h 46566"/>
                <a:gd name="connsiteX10" fmla="*/ 11487 w 40357"/>
                <a:gd name="connsiteY10" fmla="*/ 29492 h 46566"/>
                <a:gd name="connsiteX11" fmla="*/ 0 w 40357"/>
                <a:gd name="connsiteY11" fmla="*/ 42221 h 46566"/>
                <a:gd name="connsiteX12" fmla="*/ 0 w 40357"/>
                <a:gd name="connsiteY12" fmla="*/ 46567 h 46566"/>
                <a:gd name="connsiteX13" fmla="*/ 13349 w 40357"/>
                <a:gd name="connsiteY13" fmla="*/ 39116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357" h="46566">
                  <a:moveTo>
                    <a:pt x="21731" y="31666"/>
                  </a:moveTo>
                  <a:lnTo>
                    <a:pt x="29182" y="22042"/>
                  </a:lnTo>
                  <a:lnTo>
                    <a:pt x="40668" y="12728"/>
                  </a:lnTo>
                  <a:lnTo>
                    <a:pt x="38495" y="9313"/>
                  </a:lnTo>
                  <a:lnTo>
                    <a:pt x="38495" y="5278"/>
                  </a:lnTo>
                  <a:lnTo>
                    <a:pt x="38495" y="4036"/>
                  </a:lnTo>
                  <a:lnTo>
                    <a:pt x="36322" y="4036"/>
                  </a:lnTo>
                  <a:lnTo>
                    <a:pt x="35391" y="4036"/>
                  </a:lnTo>
                  <a:lnTo>
                    <a:pt x="31045" y="0"/>
                  </a:lnTo>
                  <a:lnTo>
                    <a:pt x="23905" y="16764"/>
                  </a:lnTo>
                  <a:lnTo>
                    <a:pt x="11487" y="29492"/>
                  </a:lnTo>
                  <a:lnTo>
                    <a:pt x="0" y="42221"/>
                  </a:lnTo>
                  <a:lnTo>
                    <a:pt x="0" y="46567"/>
                  </a:lnTo>
                  <a:lnTo>
                    <a:pt x="13349" y="3911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47B1DE3-DED5-4C27-BBF9-798E9A49C11D}"/>
                </a:ext>
              </a:extLst>
            </p:cNvPr>
            <p:cNvSpPr/>
            <p:nvPr/>
          </p:nvSpPr>
          <p:spPr>
            <a:xfrm>
              <a:off x="4168919" y="5514917"/>
              <a:ext cx="24836" cy="12418"/>
            </a:xfrm>
            <a:custGeom>
              <a:avLst/>
              <a:gdLst>
                <a:gd name="connsiteX0" fmla="*/ 27009 w 24835"/>
                <a:gd name="connsiteY0" fmla="*/ 4036 h 12417"/>
                <a:gd name="connsiteX1" fmla="*/ 21731 w 24835"/>
                <a:gd name="connsiteY1" fmla="*/ 1863 h 12417"/>
                <a:gd name="connsiteX2" fmla="*/ 14591 w 24835"/>
                <a:gd name="connsiteY2" fmla="*/ 1863 h 12417"/>
                <a:gd name="connsiteX3" fmla="*/ 7140 w 24835"/>
                <a:gd name="connsiteY3" fmla="*/ 0 h 12417"/>
                <a:gd name="connsiteX4" fmla="*/ 0 w 24835"/>
                <a:gd name="connsiteY4" fmla="*/ 0 h 12417"/>
                <a:gd name="connsiteX5" fmla="*/ 0 w 24835"/>
                <a:gd name="connsiteY5" fmla="*/ 12728 h 12417"/>
                <a:gd name="connsiteX6" fmla="*/ 27009 w 24835"/>
                <a:gd name="connsiteY6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835" h="12417">
                  <a:moveTo>
                    <a:pt x="27009" y="4036"/>
                  </a:moveTo>
                  <a:lnTo>
                    <a:pt x="21731" y="1863"/>
                  </a:lnTo>
                  <a:lnTo>
                    <a:pt x="14591" y="1863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12728"/>
                  </a:lnTo>
                  <a:lnTo>
                    <a:pt x="27009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79DD390-1217-46B2-A5A7-14545DA4B1FD}"/>
                </a:ext>
              </a:extLst>
            </p:cNvPr>
            <p:cNvSpPr/>
            <p:nvPr/>
          </p:nvSpPr>
          <p:spPr>
            <a:xfrm>
              <a:off x="2808235" y="5420542"/>
              <a:ext cx="27940" cy="15522"/>
            </a:xfrm>
            <a:custGeom>
              <a:avLst/>
              <a:gdLst>
                <a:gd name="connsiteX0" fmla="*/ 16764 w 27940"/>
                <a:gd name="connsiteY0" fmla="*/ 2173 h 15522"/>
                <a:gd name="connsiteX1" fmla="*/ 13660 w 27940"/>
                <a:gd name="connsiteY1" fmla="*/ 2173 h 15522"/>
                <a:gd name="connsiteX2" fmla="*/ 6209 w 27940"/>
                <a:gd name="connsiteY2" fmla="*/ 2173 h 15522"/>
                <a:gd name="connsiteX3" fmla="*/ 0 w 27940"/>
                <a:gd name="connsiteY3" fmla="*/ 0 h 15522"/>
                <a:gd name="connsiteX4" fmla="*/ 0 w 27940"/>
                <a:gd name="connsiteY4" fmla="*/ 17075 h 15522"/>
                <a:gd name="connsiteX5" fmla="*/ 7451 w 27940"/>
                <a:gd name="connsiteY5" fmla="*/ 17075 h 15522"/>
                <a:gd name="connsiteX6" fmla="*/ 13660 w 27940"/>
                <a:gd name="connsiteY6" fmla="*/ 17075 h 15522"/>
                <a:gd name="connsiteX7" fmla="*/ 18937 w 27940"/>
                <a:gd name="connsiteY7" fmla="*/ 14901 h 15522"/>
                <a:gd name="connsiteX8" fmla="*/ 24215 w 27940"/>
                <a:gd name="connsiteY8" fmla="*/ 12728 h 15522"/>
                <a:gd name="connsiteX9" fmla="*/ 28251 w 27940"/>
                <a:gd name="connsiteY9" fmla="*/ 12728 h 15522"/>
                <a:gd name="connsiteX10" fmla="*/ 28251 w 27940"/>
                <a:gd name="connsiteY10" fmla="*/ 5278 h 15522"/>
                <a:gd name="connsiteX11" fmla="*/ 22042 w 27940"/>
                <a:gd name="connsiteY11" fmla="*/ 4346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940" h="15522">
                  <a:moveTo>
                    <a:pt x="16764" y="2173"/>
                  </a:moveTo>
                  <a:lnTo>
                    <a:pt x="13660" y="2173"/>
                  </a:lnTo>
                  <a:lnTo>
                    <a:pt x="6209" y="2173"/>
                  </a:lnTo>
                  <a:lnTo>
                    <a:pt x="0" y="0"/>
                  </a:lnTo>
                  <a:lnTo>
                    <a:pt x="0" y="17075"/>
                  </a:lnTo>
                  <a:lnTo>
                    <a:pt x="7451" y="17075"/>
                  </a:lnTo>
                  <a:lnTo>
                    <a:pt x="13660" y="17075"/>
                  </a:lnTo>
                  <a:lnTo>
                    <a:pt x="18937" y="14901"/>
                  </a:lnTo>
                  <a:lnTo>
                    <a:pt x="24215" y="12728"/>
                  </a:lnTo>
                  <a:lnTo>
                    <a:pt x="28251" y="12728"/>
                  </a:lnTo>
                  <a:lnTo>
                    <a:pt x="28251" y="5278"/>
                  </a:lnTo>
                  <a:lnTo>
                    <a:pt x="22042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BF68558-0501-4472-AE0F-83609F6CDDF1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13816B2-E7F1-44F1-8FB4-4664A80A6FCA}"/>
                </a:ext>
              </a:extLst>
            </p:cNvPr>
            <p:cNvSpPr/>
            <p:nvPr/>
          </p:nvSpPr>
          <p:spPr>
            <a:xfrm>
              <a:off x="4243736" y="5014168"/>
              <a:ext cx="18627" cy="37253"/>
            </a:xfrm>
            <a:custGeom>
              <a:avLst/>
              <a:gdLst>
                <a:gd name="connsiteX0" fmla="*/ 3104 w 18626"/>
                <a:gd name="connsiteY0" fmla="*/ 31976 h 37253"/>
                <a:gd name="connsiteX1" fmla="*/ 3104 w 18626"/>
                <a:gd name="connsiteY1" fmla="*/ 32907 h 37253"/>
                <a:gd name="connsiteX2" fmla="*/ 3104 w 18626"/>
                <a:gd name="connsiteY2" fmla="*/ 35080 h 37253"/>
                <a:gd name="connsiteX3" fmla="*/ 5278 w 18626"/>
                <a:gd name="connsiteY3" fmla="*/ 37253 h 37253"/>
                <a:gd name="connsiteX4" fmla="*/ 12728 w 18626"/>
                <a:gd name="connsiteY4" fmla="*/ 37253 h 37253"/>
                <a:gd name="connsiteX5" fmla="*/ 14591 w 18626"/>
                <a:gd name="connsiteY5" fmla="*/ 37253 h 37253"/>
                <a:gd name="connsiteX6" fmla="*/ 14591 w 18626"/>
                <a:gd name="connsiteY6" fmla="*/ 35080 h 37253"/>
                <a:gd name="connsiteX7" fmla="*/ 15833 w 18626"/>
                <a:gd name="connsiteY7" fmla="*/ 35080 h 37253"/>
                <a:gd name="connsiteX8" fmla="*/ 17695 w 18626"/>
                <a:gd name="connsiteY8" fmla="*/ 35080 h 37253"/>
                <a:gd name="connsiteX9" fmla="*/ 19869 w 18626"/>
                <a:gd name="connsiteY9" fmla="*/ 32907 h 37253"/>
                <a:gd name="connsiteX10" fmla="*/ 17695 w 18626"/>
                <a:gd name="connsiteY10" fmla="*/ 22352 h 37253"/>
                <a:gd name="connsiteX11" fmla="*/ 15833 w 18626"/>
                <a:gd name="connsiteY11" fmla="*/ 9624 h 37253"/>
                <a:gd name="connsiteX12" fmla="*/ 12728 w 18626"/>
                <a:gd name="connsiteY12" fmla="*/ 0 h 37253"/>
                <a:gd name="connsiteX13" fmla="*/ 0 w 18626"/>
                <a:gd name="connsiteY13" fmla="*/ 29803 h 37253"/>
                <a:gd name="connsiteX14" fmla="*/ 1242 w 18626"/>
                <a:gd name="connsiteY14" fmla="*/ 31976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37253">
                  <a:moveTo>
                    <a:pt x="3104" y="31976"/>
                  </a:moveTo>
                  <a:lnTo>
                    <a:pt x="3104" y="32907"/>
                  </a:lnTo>
                  <a:lnTo>
                    <a:pt x="3104" y="35080"/>
                  </a:lnTo>
                  <a:lnTo>
                    <a:pt x="5278" y="37253"/>
                  </a:lnTo>
                  <a:lnTo>
                    <a:pt x="12728" y="37253"/>
                  </a:lnTo>
                  <a:lnTo>
                    <a:pt x="14591" y="37253"/>
                  </a:lnTo>
                  <a:lnTo>
                    <a:pt x="14591" y="35080"/>
                  </a:lnTo>
                  <a:lnTo>
                    <a:pt x="15833" y="35080"/>
                  </a:lnTo>
                  <a:lnTo>
                    <a:pt x="17695" y="35080"/>
                  </a:lnTo>
                  <a:lnTo>
                    <a:pt x="19869" y="32907"/>
                  </a:lnTo>
                  <a:lnTo>
                    <a:pt x="17695" y="22352"/>
                  </a:lnTo>
                  <a:lnTo>
                    <a:pt x="15833" y="9624"/>
                  </a:lnTo>
                  <a:lnTo>
                    <a:pt x="12728" y="0"/>
                  </a:lnTo>
                  <a:lnTo>
                    <a:pt x="0" y="29803"/>
                  </a:lnTo>
                  <a:lnTo>
                    <a:pt x="1242" y="3197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58FBA62-6A6D-44A0-B3DC-83883DEC2CE8}"/>
                </a:ext>
              </a:extLst>
            </p:cNvPr>
            <p:cNvSpPr/>
            <p:nvPr/>
          </p:nvSpPr>
          <p:spPr>
            <a:xfrm>
              <a:off x="6688807" y="5690630"/>
              <a:ext cx="149014" cy="161432"/>
            </a:xfrm>
            <a:custGeom>
              <a:avLst/>
              <a:gdLst>
                <a:gd name="connsiteX0" fmla="*/ 11486 w 149013"/>
                <a:gd name="connsiteY0" fmla="*/ 128835 h 161431"/>
                <a:gd name="connsiteX1" fmla="*/ 23904 w 149013"/>
                <a:gd name="connsiteY1" fmla="*/ 145910 h 161431"/>
                <a:gd name="connsiteX2" fmla="*/ 36322 w 149013"/>
                <a:gd name="connsiteY2" fmla="*/ 151187 h 161431"/>
                <a:gd name="connsiteX3" fmla="*/ 49051 w 149013"/>
                <a:gd name="connsiteY3" fmla="*/ 153360 h 161431"/>
                <a:gd name="connsiteX4" fmla="*/ 62400 w 149013"/>
                <a:gd name="connsiteY4" fmla="*/ 153360 h 161431"/>
                <a:gd name="connsiteX5" fmla="*/ 72955 w 149013"/>
                <a:gd name="connsiteY5" fmla="*/ 155533 h 161431"/>
                <a:gd name="connsiteX6" fmla="*/ 84441 w 149013"/>
                <a:gd name="connsiteY6" fmla="*/ 161742 h 161431"/>
                <a:gd name="connsiteX7" fmla="*/ 90650 w 149013"/>
                <a:gd name="connsiteY7" fmla="*/ 161742 h 161431"/>
                <a:gd name="connsiteX8" fmla="*/ 96859 w 149013"/>
                <a:gd name="connsiteY8" fmla="*/ 160811 h 161431"/>
                <a:gd name="connsiteX9" fmla="*/ 102137 w 149013"/>
                <a:gd name="connsiteY9" fmla="*/ 160811 h 161431"/>
                <a:gd name="connsiteX10" fmla="*/ 107104 w 149013"/>
                <a:gd name="connsiteY10" fmla="*/ 156465 h 161431"/>
                <a:gd name="connsiteX11" fmla="*/ 116728 w 149013"/>
                <a:gd name="connsiteY11" fmla="*/ 138459 h 161431"/>
                <a:gd name="connsiteX12" fmla="*/ 121695 w 149013"/>
                <a:gd name="connsiteY12" fmla="*/ 118280 h 161431"/>
                <a:gd name="connsiteX13" fmla="*/ 131319 w 149013"/>
                <a:gd name="connsiteY13" fmla="*/ 101516 h 161431"/>
                <a:gd name="connsiteX14" fmla="*/ 133181 w 149013"/>
                <a:gd name="connsiteY14" fmla="*/ 97170 h 161431"/>
                <a:gd name="connsiteX15" fmla="*/ 134423 w 149013"/>
                <a:gd name="connsiteY15" fmla="*/ 96238 h 161431"/>
                <a:gd name="connsiteX16" fmla="*/ 136286 w 149013"/>
                <a:gd name="connsiteY16" fmla="*/ 94065 h 161431"/>
                <a:gd name="connsiteX17" fmla="*/ 138459 w 149013"/>
                <a:gd name="connsiteY17" fmla="*/ 94065 h 161431"/>
                <a:gd name="connsiteX18" fmla="*/ 141563 w 149013"/>
                <a:gd name="connsiteY18" fmla="*/ 94065 h 161431"/>
                <a:gd name="connsiteX19" fmla="*/ 147772 w 149013"/>
                <a:gd name="connsiteY19" fmla="*/ 91892 h 161431"/>
                <a:gd name="connsiteX20" fmla="*/ 140632 w 149013"/>
                <a:gd name="connsiteY20" fmla="*/ 76991 h 161431"/>
                <a:gd name="connsiteX21" fmla="*/ 133181 w 149013"/>
                <a:gd name="connsiteY21" fmla="*/ 64262 h 161431"/>
                <a:gd name="connsiteX22" fmla="*/ 126972 w 149013"/>
                <a:gd name="connsiteY22" fmla="*/ 47498 h 161431"/>
                <a:gd name="connsiteX23" fmla="*/ 134423 w 149013"/>
                <a:gd name="connsiteY23" fmla="*/ 44394 h 161431"/>
                <a:gd name="connsiteX24" fmla="*/ 140632 w 149013"/>
                <a:gd name="connsiteY24" fmla="*/ 40047 h 161431"/>
                <a:gd name="connsiteX25" fmla="*/ 145910 w 149013"/>
                <a:gd name="connsiteY25" fmla="*/ 34770 h 161431"/>
                <a:gd name="connsiteX26" fmla="*/ 150877 w 149013"/>
                <a:gd name="connsiteY26" fmla="*/ 31666 h 161431"/>
                <a:gd name="connsiteX27" fmla="*/ 145910 w 149013"/>
                <a:gd name="connsiteY27" fmla="*/ 22042 h 161431"/>
                <a:gd name="connsiteX28" fmla="*/ 134423 w 149013"/>
                <a:gd name="connsiteY28" fmla="*/ 10555 h 161431"/>
                <a:gd name="connsiteX29" fmla="*/ 121695 w 149013"/>
                <a:gd name="connsiteY29" fmla="*/ 3104 h 161431"/>
                <a:gd name="connsiteX30" fmla="*/ 111450 w 149013"/>
                <a:gd name="connsiteY30" fmla="*/ 0 h 161431"/>
                <a:gd name="connsiteX31" fmla="*/ 105241 w 149013"/>
                <a:gd name="connsiteY31" fmla="*/ 9313 h 161431"/>
                <a:gd name="connsiteX32" fmla="*/ 99963 w 149013"/>
                <a:gd name="connsiteY32" fmla="*/ 17695 h 161431"/>
                <a:gd name="connsiteX33" fmla="*/ 94686 w 149013"/>
                <a:gd name="connsiteY33" fmla="*/ 27319 h 161431"/>
                <a:gd name="connsiteX34" fmla="*/ 90650 w 149013"/>
                <a:gd name="connsiteY34" fmla="*/ 40047 h 161431"/>
                <a:gd name="connsiteX35" fmla="*/ 84441 w 149013"/>
                <a:gd name="connsiteY35" fmla="*/ 40047 h 161431"/>
                <a:gd name="connsiteX36" fmla="*/ 78232 w 149013"/>
                <a:gd name="connsiteY36" fmla="*/ 40047 h 161431"/>
                <a:gd name="connsiteX37" fmla="*/ 74817 w 149013"/>
                <a:gd name="connsiteY37" fmla="*/ 40047 h 161431"/>
                <a:gd name="connsiteX38" fmla="*/ 72955 w 149013"/>
                <a:gd name="connsiteY38" fmla="*/ 42221 h 161431"/>
                <a:gd name="connsiteX39" fmla="*/ 72955 w 149013"/>
                <a:gd name="connsiteY39" fmla="*/ 44394 h 161431"/>
                <a:gd name="connsiteX40" fmla="*/ 72955 w 149013"/>
                <a:gd name="connsiteY40" fmla="*/ 46256 h 161431"/>
                <a:gd name="connsiteX41" fmla="*/ 70782 w 149013"/>
                <a:gd name="connsiteY41" fmla="*/ 47498 h 161431"/>
                <a:gd name="connsiteX42" fmla="*/ 70782 w 149013"/>
                <a:gd name="connsiteY42" fmla="*/ 49671 h 161431"/>
                <a:gd name="connsiteX43" fmla="*/ 67677 w 149013"/>
                <a:gd name="connsiteY43" fmla="*/ 53707 h 161431"/>
                <a:gd name="connsiteX44" fmla="*/ 63641 w 149013"/>
                <a:gd name="connsiteY44" fmla="*/ 57122 h 161431"/>
                <a:gd name="connsiteX45" fmla="*/ 40668 w 149013"/>
                <a:gd name="connsiteY45" fmla="*/ 60226 h 161431"/>
                <a:gd name="connsiteX46" fmla="*/ 31355 w 149013"/>
                <a:gd name="connsiteY46" fmla="*/ 75128 h 161431"/>
                <a:gd name="connsiteX47" fmla="*/ 23904 w 149013"/>
                <a:gd name="connsiteY47" fmla="*/ 79164 h 161431"/>
                <a:gd name="connsiteX48" fmla="*/ 16764 w 149013"/>
                <a:gd name="connsiteY48" fmla="*/ 76991 h 161431"/>
                <a:gd name="connsiteX49" fmla="*/ 9313 w 149013"/>
                <a:gd name="connsiteY49" fmla="*/ 76991 h 161431"/>
                <a:gd name="connsiteX50" fmla="*/ 0 w 149013"/>
                <a:gd name="connsiteY50" fmla="*/ 81337 h 161431"/>
                <a:gd name="connsiteX51" fmla="*/ 2173 w 149013"/>
                <a:gd name="connsiteY51" fmla="*/ 106793 h 16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149013" h="161431">
                  <a:moveTo>
                    <a:pt x="11486" y="128835"/>
                  </a:moveTo>
                  <a:lnTo>
                    <a:pt x="23904" y="145910"/>
                  </a:lnTo>
                  <a:lnTo>
                    <a:pt x="36322" y="151187"/>
                  </a:lnTo>
                  <a:lnTo>
                    <a:pt x="49051" y="153360"/>
                  </a:lnTo>
                  <a:lnTo>
                    <a:pt x="62400" y="153360"/>
                  </a:lnTo>
                  <a:lnTo>
                    <a:pt x="72955" y="155533"/>
                  </a:lnTo>
                  <a:lnTo>
                    <a:pt x="84441" y="161742"/>
                  </a:lnTo>
                  <a:lnTo>
                    <a:pt x="90650" y="161742"/>
                  </a:lnTo>
                  <a:lnTo>
                    <a:pt x="96859" y="160811"/>
                  </a:lnTo>
                  <a:lnTo>
                    <a:pt x="102137" y="160811"/>
                  </a:lnTo>
                  <a:lnTo>
                    <a:pt x="107104" y="156465"/>
                  </a:lnTo>
                  <a:lnTo>
                    <a:pt x="116728" y="138459"/>
                  </a:lnTo>
                  <a:lnTo>
                    <a:pt x="121695" y="118280"/>
                  </a:lnTo>
                  <a:lnTo>
                    <a:pt x="131319" y="101516"/>
                  </a:lnTo>
                  <a:lnTo>
                    <a:pt x="133181" y="97170"/>
                  </a:lnTo>
                  <a:lnTo>
                    <a:pt x="134423" y="96238"/>
                  </a:lnTo>
                  <a:lnTo>
                    <a:pt x="136286" y="94065"/>
                  </a:lnTo>
                  <a:lnTo>
                    <a:pt x="138459" y="94065"/>
                  </a:lnTo>
                  <a:lnTo>
                    <a:pt x="141563" y="94065"/>
                  </a:lnTo>
                  <a:lnTo>
                    <a:pt x="147772" y="91892"/>
                  </a:lnTo>
                  <a:lnTo>
                    <a:pt x="140632" y="76991"/>
                  </a:lnTo>
                  <a:lnTo>
                    <a:pt x="133181" y="64262"/>
                  </a:lnTo>
                  <a:lnTo>
                    <a:pt x="126972" y="47498"/>
                  </a:lnTo>
                  <a:lnTo>
                    <a:pt x="134423" y="44394"/>
                  </a:lnTo>
                  <a:lnTo>
                    <a:pt x="140632" y="40047"/>
                  </a:lnTo>
                  <a:lnTo>
                    <a:pt x="145910" y="34770"/>
                  </a:lnTo>
                  <a:lnTo>
                    <a:pt x="150877" y="31666"/>
                  </a:lnTo>
                  <a:lnTo>
                    <a:pt x="145910" y="22042"/>
                  </a:lnTo>
                  <a:lnTo>
                    <a:pt x="134423" y="10555"/>
                  </a:lnTo>
                  <a:lnTo>
                    <a:pt x="121695" y="3104"/>
                  </a:lnTo>
                  <a:lnTo>
                    <a:pt x="111450" y="0"/>
                  </a:lnTo>
                  <a:lnTo>
                    <a:pt x="105241" y="9313"/>
                  </a:lnTo>
                  <a:lnTo>
                    <a:pt x="99963" y="17695"/>
                  </a:lnTo>
                  <a:lnTo>
                    <a:pt x="94686" y="27319"/>
                  </a:lnTo>
                  <a:lnTo>
                    <a:pt x="90650" y="40047"/>
                  </a:lnTo>
                  <a:lnTo>
                    <a:pt x="84441" y="40047"/>
                  </a:lnTo>
                  <a:lnTo>
                    <a:pt x="78232" y="40047"/>
                  </a:lnTo>
                  <a:lnTo>
                    <a:pt x="74817" y="40047"/>
                  </a:lnTo>
                  <a:lnTo>
                    <a:pt x="72955" y="42221"/>
                  </a:lnTo>
                  <a:lnTo>
                    <a:pt x="72955" y="44394"/>
                  </a:lnTo>
                  <a:lnTo>
                    <a:pt x="72955" y="46256"/>
                  </a:lnTo>
                  <a:lnTo>
                    <a:pt x="70782" y="47498"/>
                  </a:lnTo>
                  <a:lnTo>
                    <a:pt x="70782" y="49671"/>
                  </a:lnTo>
                  <a:lnTo>
                    <a:pt x="67677" y="53707"/>
                  </a:lnTo>
                  <a:lnTo>
                    <a:pt x="63641" y="57122"/>
                  </a:lnTo>
                  <a:lnTo>
                    <a:pt x="40668" y="60226"/>
                  </a:lnTo>
                  <a:lnTo>
                    <a:pt x="31355" y="75128"/>
                  </a:lnTo>
                  <a:lnTo>
                    <a:pt x="23904" y="79164"/>
                  </a:lnTo>
                  <a:lnTo>
                    <a:pt x="16764" y="76991"/>
                  </a:lnTo>
                  <a:lnTo>
                    <a:pt x="9313" y="76991"/>
                  </a:lnTo>
                  <a:lnTo>
                    <a:pt x="0" y="81337"/>
                  </a:lnTo>
                  <a:lnTo>
                    <a:pt x="2173" y="106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2343E9C-568F-4690-BACF-D97CDD44B8CF}"/>
                </a:ext>
              </a:extLst>
            </p:cNvPr>
            <p:cNvSpPr/>
            <p:nvPr/>
          </p:nvSpPr>
          <p:spPr>
            <a:xfrm>
              <a:off x="6961689" y="5762343"/>
              <a:ext cx="15522" cy="46567"/>
            </a:xfrm>
            <a:custGeom>
              <a:avLst/>
              <a:gdLst>
                <a:gd name="connsiteX0" fmla="*/ 7140 w 15522"/>
                <a:gd name="connsiteY0" fmla="*/ 46567 h 46566"/>
                <a:gd name="connsiteX1" fmla="*/ 11486 w 15522"/>
                <a:gd name="connsiteY1" fmla="*/ 42531 h 46566"/>
                <a:gd name="connsiteX2" fmla="*/ 12418 w 15522"/>
                <a:gd name="connsiteY2" fmla="*/ 40358 h 46566"/>
                <a:gd name="connsiteX3" fmla="*/ 12418 w 15522"/>
                <a:gd name="connsiteY3" fmla="*/ 39116 h 46566"/>
                <a:gd name="connsiteX4" fmla="*/ 12418 w 15522"/>
                <a:gd name="connsiteY4" fmla="*/ 37253 h 46566"/>
                <a:gd name="connsiteX5" fmla="*/ 12418 w 15522"/>
                <a:gd name="connsiteY5" fmla="*/ 35080 h 46566"/>
                <a:gd name="connsiteX6" fmla="*/ 12418 w 15522"/>
                <a:gd name="connsiteY6" fmla="*/ 32907 h 46566"/>
                <a:gd name="connsiteX7" fmla="*/ 14591 w 15522"/>
                <a:gd name="connsiteY7" fmla="*/ 31976 h 46566"/>
                <a:gd name="connsiteX8" fmla="*/ 17695 w 15522"/>
                <a:gd name="connsiteY8" fmla="*/ 29803 h 46566"/>
                <a:gd name="connsiteX9" fmla="*/ 17695 w 15522"/>
                <a:gd name="connsiteY9" fmla="*/ 20179 h 46566"/>
                <a:gd name="connsiteX10" fmla="*/ 17695 w 15522"/>
                <a:gd name="connsiteY10" fmla="*/ 12728 h 46566"/>
                <a:gd name="connsiteX11" fmla="*/ 16764 w 15522"/>
                <a:gd name="connsiteY11" fmla="*/ 9624 h 46566"/>
                <a:gd name="connsiteX12" fmla="*/ 12418 w 15522"/>
                <a:gd name="connsiteY12" fmla="*/ 5278 h 46566"/>
                <a:gd name="connsiteX13" fmla="*/ 9313 w 15522"/>
                <a:gd name="connsiteY13" fmla="*/ 3415 h 46566"/>
                <a:gd name="connsiteX14" fmla="*/ 2173 w 15522"/>
                <a:gd name="connsiteY14" fmla="*/ 0 h 46566"/>
                <a:gd name="connsiteX15" fmla="*/ 0 w 15522"/>
                <a:gd name="connsiteY15" fmla="*/ 12728 h 46566"/>
                <a:gd name="connsiteX16" fmla="*/ 0 w 15522"/>
                <a:gd name="connsiteY16" fmla="*/ 25457 h 46566"/>
                <a:gd name="connsiteX17" fmla="*/ 7140 w 15522"/>
                <a:gd name="connsiteY17" fmla="*/ 37253 h 4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5522" h="46566">
                  <a:moveTo>
                    <a:pt x="7140" y="46567"/>
                  </a:moveTo>
                  <a:lnTo>
                    <a:pt x="11486" y="42531"/>
                  </a:lnTo>
                  <a:lnTo>
                    <a:pt x="12418" y="40358"/>
                  </a:lnTo>
                  <a:lnTo>
                    <a:pt x="12418" y="39116"/>
                  </a:lnTo>
                  <a:lnTo>
                    <a:pt x="12418" y="37253"/>
                  </a:lnTo>
                  <a:lnTo>
                    <a:pt x="12418" y="35080"/>
                  </a:lnTo>
                  <a:lnTo>
                    <a:pt x="12418" y="32907"/>
                  </a:lnTo>
                  <a:lnTo>
                    <a:pt x="14591" y="31976"/>
                  </a:lnTo>
                  <a:lnTo>
                    <a:pt x="17695" y="29803"/>
                  </a:lnTo>
                  <a:lnTo>
                    <a:pt x="17695" y="20179"/>
                  </a:lnTo>
                  <a:lnTo>
                    <a:pt x="17695" y="12728"/>
                  </a:lnTo>
                  <a:lnTo>
                    <a:pt x="16764" y="9624"/>
                  </a:lnTo>
                  <a:lnTo>
                    <a:pt x="12418" y="5278"/>
                  </a:lnTo>
                  <a:lnTo>
                    <a:pt x="9313" y="3415"/>
                  </a:lnTo>
                  <a:lnTo>
                    <a:pt x="2173" y="0"/>
                  </a:lnTo>
                  <a:lnTo>
                    <a:pt x="0" y="12728"/>
                  </a:lnTo>
                  <a:lnTo>
                    <a:pt x="0" y="25457"/>
                  </a:lnTo>
                  <a:lnTo>
                    <a:pt x="7140" y="3725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987003B-4BC0-4ED6-9E52-49DB96BDBC62}"/>
                </a:ext>
              </a:extLst>
            </p:cNvPr>
            <p:cNvSpPr/>
            <p:nvPr/>
          </p:nvSpPr>
          <p:spPr>
            <a:xfrm>
              <a:off x="7269030" y="5852372"/>
              <a:ext cx="58985" cy="31045"/>
            </a:xfrm>
            <a:custGeom>
              <a:avLst/>
              <a:gdLst>
                <a:gd name="connsiteX0" fmla="*/ 12418 w 58984"/>
                <a:gd name="connsiteY0" fmla="*/ 28561 h 31044"/>
                <a:gd name="connsiteX1" fmla="*/ 17695 w 58984"/>
                <a:gd name="connsiteY1" fmla="*/ 29492 h 31044"/>
                <a:gd name="connsiteX2" fmla="*/ 23904 w 58984"/>
                <a:gd name="connsiteY2" fmla="*/ 31666 h 31044"/>
                <a:gd name="connsiteX3" fmla="*/ 60537 w 58984"/>
                <a:gd name="connsiteY3" fmla="*/ 21110 h 31044"/>
                <a:gd name="connsiteX4" fmla="*/ 60537 w 58984"/>
                <a:gd name="connsiteY4" fmla="*/ 931 h 31044"/>
                <a:gd name="connsiteX5" fmla="*/ 59605 w 58984"/>
                <a:gd name="connsiteY5" fmla="*/ 0 h 31044"/>
                <a:gd name="connsiteX6" fmla="*/ 50913 w 58984"/>
                <a:gd name="connsiteY6" fmla="*/ 0 h 31044"/>
                <a:gd name="connsiteX7" fmla="*/ 38495 w 58984"/>
                <a:gd name="connsiteY7" fmla="*/ 9624 h 31044"/>
                <a:gd name="connsiteX8" fmla="*/ 21731 w 58984"/>
                <a:gd name="connsiteY8" fmla="*/ 14901 h 31044"/>
                <a:gd name="connsiteX9" fmla="*/ 0 w 58984"/>
                <a:gd name="connsiteY9" fmla="*/ 17075 h 31044"/>
                <a:gd name="connsiteX10" fmla="*/ 0 w 58984"/>
                <a:gd name="connsiteY10" fmla="*/ 24215 h 31044"/>
                <a:gd name="connsiteX11" fmla="*/ 5277 w 58984"/>
                <a:gd name="connsiteY11" fmla="*/ 26388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8984" h="31044">
                  <a:moveTo>
                    <a:pt x="12418" y="28561"/>
                  </a:moveTo>
                  <a:lnTo>
                    <a:pt x="17695" y="29492"/>
                  </a:lnTo>
                  <a:lnTo>
                    <a:pt x="23904" y="31666"/>
                  </a:lnTo>
                  <a:lnTo>
                    <a:pt x="60537" y="21110"/>
                  </a:lnTo>
                  <a:lnTo>
                    <a:pt x="60537" y="931"/>
                  </a:lnTo>
                  <a:lnTo>
                    <a:pt x="59605" y="0"/>
                  </a:lnTo>
                  <a:lnTo>
                    <a:pt x="50913" y="0"/>
                  </a:lnTo>
                  <a:lnTo>
                    <a:pt x="38495" y="9624"/>
                  </a:lnTo>
                  <a:lnTo>
                    <a:pt x="21731" y="14901"/>
                  </a:lnTo>
                  <a:lnTo>
                    <a:pt x="0" y="17075"/>
                  </a:lnTo>
                  <a:lnTo>
                    <a:pt x="0" y="24215"/>
                  </a:lnTo>
                  <a:lnTo>
                    <a:pt x="52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497FCDC-EA73-45F3-85C8-CB76682EF6A2}"/>
                </a:ext>
              </a:extLst>
            </p:cNvPr>
            <p:cNvSpPr/>
            <p:nvPr/>
          </p:nvSpPr>
          <p:spPr>
            <a:xfrm>
              <a:off x="7008566" y="5801459"/>
              <a:ext cx="291819" cy="152118"/>
            </a:xfrm>
            <a:custGeom>
              <a:avLst/>
              <a:gdLst>
                <a:gd name="connsiteX0" fmla="*/ 207378 w 291819"/>
                <a:gd name="connsiteY0" fmla="*/ 60537 h 152118"/>
                <a:gd name="connsiteX1" fmla="*/ 192787 w 291819"/>
                <a:gd name="connsiteY1" fmla="*/ 49982 h 152118"/>
                <a:gd name="connsiteX2" fmla="*/ 175091 w 291819"/>
                <a:gd name="connsiteY2" fmla="*/ 38185 h 152118"/>
                <a:gd name="connsiteX3" fmla="*/ 153050 w 291819"/>
                <a:gd name="connsiteY3" fmla="*/ 30734 h 152118"/>
                <a:gd name="connsiteX4" fmla="*/ 135354 w 291819"/>
                <a:gd name="connsiteY4" fmla="*/ 23283 h 152118"/>
                <a:gd name="connsiteX5" fmla="*/ 120763 w 291819"/>
                <a:gd name="connsiteY5" fmla="*/ 14901 h 152118"/>
                <a:gd name="connsiteX6" fmla="*/ 102137 w 291819"/>
                <a:gd name="connsiteY6" fmla="*/ 16143 h 152118"/>
                <a:gd name="connsiteX7" fmla="*/ 89719 w 291819"/>
                <a:gd name="connsiteY7" fmla="*/ 20179 h 152118"/>
                <a:gd name="connsiteX8" fmla="*/ 80095 w 291819"/>
                <a:gd name="connsiteY8" fmla="*/ 25456 h 152118"/>
                <a:gd name="connsiteX9" fmla="*/ 70782 w 291819"/>
                <a:gd name="connsiteY9" fmla="*/ 35080 h 152118"/>
                <a:gd name="connsiteX10" fmla="*/ 70782 w 291819"/>
                <a:gd name="connsiteY10" fmla="*/ 38185 h 152118"/>
                <a:gd name="connsiteX11" fmla="*/ 67677 w 291819"/>
                <a:gd name="connsiteY11" fmla="*/ 38185 h 152118"/>
                <a:gd name="connsiteX12" fmla="*/ 67677 w 291819"/>
                <a:gd name="connsiteY12" fmla="*/ 35080 h 152118"/>
                <a:gd name="connsiteX13" fmla="*/ 60537 w 291819"/>
                <a:gd name="connsiteY13" fmla="*/ 25456 h 152118"/>
                <a:gd name="connsiteX14" fmla="*/ 55259 w 291819"/>
                <a:gd name="connsiteY14" fmla="*/ 14901 h 152118"/>
                <a:gd name="connsiteX15" fmla="*/ 50913 w 291819"/>
                <a:gd name="connsiteY15" fmla="*/ 1242 h 152118"/>
                <a:gd name="connsiteX16" fmla="*/ 36322 w 291819"/>
                <a:gd name="connsiteY16" fmla="*/ 0 h 152118"/>
                <a:gd name="connsiteX17" fmla="*/ 26078 w 291819"/>
                <a:gd name="connsiteY17" fmla="*/ 0 h 152118"/>
                <a:gd name="connsiteX18" fmla="*/ 14591 w 291819"/>
                <a:gd name="connsiteY18" fmla="*/ 0 h 152118"/>
                <a:gd name="connsiteX19" fmla="*/ 0 w 291819"/>
                <a:gd name="connsiteY19" fmla="*/ 1242 h 152118"/>
                <a:gd name="connsiteX20" fmla="*/ 0 w 291819"/>
                <a:gd name="connsiteY20" fmla="*/ 10866 h 152118"/>
                <a:gd name="connsiteX21" fmla="*/ 9313 w 291819"/>
                <a:gd name="connsiteY21" fmla="*/ 14901 h 152118"/>
                <a:gd name="connsiteX22" fmla="*/ 20800 w 291819"/>
                <a:gd name="connsiteY22" fmla="*/ 20179 h 152118"/>
                <a:gd name="connsiteX23" fmla="*/ 31355 w 291819"/>
                <a:gd name="connsiteY23" fmla="*/ 22352 h 152118"/>
                <a:gd name="connsiteX24" fmla="*/ 29182 w 291819"/>
                <a:gd name="connsiteY24" fmla="*/ 25456 h 152118"/>
                <a:gd name="connsiteX25" fmla="*/ 28250 w 291819"/>
                <a:gd name="connsiteY25" fmla="*/ 27630 h 152118"/>
                <a:gd name="connsiteX26" fmla="*/ 26078 w 291819"/>
                <a:gd name="connsiteY26" fmla="*/ 29803 h 152118"/>
                <a:gd name="connsiteX27" fmla="*/ 23904 w 291819"/>
                <a:gd name="connsiteY27" fmla="*/ 29803 h 152118"/>
                <a:gd name="connsiteX28" fmla="*/ 20800 w 291819"/>
                <a:gd name="connsiteY28" fmla="*/ 30734 h 152118"/>
                <a:gd name="connsiteX29" fmla="*/ 29182 w 291819"/>
                <a:gd name="connsiteY29" fmla="*/ 42531 h 152118"/>
                <a:gd name="connsiteX30" fmla="*/ 42842 w 291819"/>
                <a:gd name="connsiteY30" fmla="*/ 49982 h 152118"/>
                <a:gd name="connsiteX31" fmla="*/ 58364 w 291819"/>
                <a:gd name="connsiteY31" fmla="*/ 53086 h 152118"/>
                <a:gd name="connsiteX32" fmla="*/ 75128 w 291819"/>
                <a:gd name="connsiteY32" fmla="*/ 58364 h 152118"/>
                <a:gd name="connsiteX33" fmla="*/ 89719 w 291819"/>
                <a:gd name="connsiteY33" fmla="*/ 62710 h 152118"/>
                <a:gd name="connsiteX34" fmla="*/ 102137 w 291819"/>
                <a:gd name="connsiteY34" fmla="*/ 72023 h 152118"/>
                <a:gd name="connsiteX35" fmla="*/ 111450 w 291819"/>
                <a:gd name="connsiteY35" fmla="*/ 87856 h 152118"/>
                <a:gd name="connsiteX36" fmla="*/ 113623 w 291819"/>
                <a:gd name="connsiteY36" fmla="*/ 92202 h 152118"/>
                <a:gd name="connsiteX37" fmla="*/ 111450 w 291819"/>
                <a:gd name="connsiteY37" fmla="*/ 95307 h 152118"/>
                <a:gd name="connsiteX38" fmla="*/ 109277 w 291819"/>
                <a:gd name="connsiteY38" fmla="*/ 99653 h 152118"/>
                <a:gd name="connsiteX39" fmla="*/ 107414 w 291819"/>
                <a:gd name="connsiteY39" fmla="*/ 102757 h 152118"/>
                <a:gd name="connsiteX40" fmla="*/ 106172 w 291819"/>
                <a:gd name="connsiteY40" fmla="*/ 109277 h 152118"/>
                <a:gd name="connsiteX41" fmla="*/ 104310 w 291819"/>
                <a:gd name="connsiteY41" fmla="*/ 116417 h 152118"/>
                <a:gd name="connsiteX42" fmla="*/ 122005 w 291819"/>
                <a:gd name="connsiteY42" fmla="*/ 114554 h 152118"/>
                <a:gd name="connsiteX43" fmla="*/ 135354 w 291819"/>
                <a:gd name="connsiteY43" fmla="*/ 116417 h 152118"/>
                <a:gd name="connsiteX44" fmla="*/ 147772 w 291819"/>
                <a:gd name="connsiteY44" fmla="*/ 119832 h 152118"/>
                <a:gd name="connsiteX45" fmla="*/ 160500 w 291819"/>
                <a:gd name="connsiteY45" fmla="*/ 126972 h 152118"/>
                <a:gd name="connsiteX46" fmla="*/ 172918 w 291819"/>
                <a:gd name="connsiteY46" fmla="*/ 123868 h 152118"/>
                <a:gd name="connsiteX47" fmla="*/ 185336 w 291819"/>
                <a:gd name="connsiteY47" fmla="*/ 116417 h 152118"/>
                <a:gd name="connsiteX48" fmla="*/ 198996 w 291819"/>
                <a:gd name="connsiteY48" fmla="*/ 112381 h 152118"/>
                <a:gd name="connsiteX49" fmla="*/ 209241 w 291819"/>
                <a:gd name="connsiteY49" fmla="*/ 112381 h 152118"/>
                <a:gd name="connsiteX50" fmla="*/ 223831 w 291819"/>
                <a:gd name="connsiteY50" fmla="*/ 119832 h 152118"/>
                <a:gd name="connsiteX51" fmla="*/ 228178 w 291819"/>
                <a:gd name="connsiteY51" fmla="*/ 123868 h 152118"/>
                <a:gd name="connsiteX52" fmla="*/ 231282 w 291819"/>
                <a:gd name="connsiteY52" fmla="*/ 129145 h 152118"/>
                <a:gd name="connsiteX53" fmla="*/ 235318 w 291819"/>
                <a:gd name="connsiteY53" fmla="*/ 136596 h 152118"/>
                <a:gd name="connsiteX54" fmla="*/ 238423 w 291819"/>
                <a:gd name="connsiteY54" fmla="*/ 139701 h 152118"/>
                <a:gd name="connsiteX55" fmla="*/ 243700 w 291819"/>
                <a:gd name="connsiteY55" fmla="*/ 144047 h 152118"/>
                <a:gd name="connsiteX56" fmla="*/ 249909 w 291819"/>
                <a:gd name="connsiteY56" fmla="*/ 146220 h 152118"/>
                <a:gd name="connsiteX57" fmla="*/ 253013 w 291819"/>
                <a:gd name="connsiteY57" fmla="*/ 147151 h 152118"/>
                <a:gd name="connsiteX58" fmla="*/ 257360 w 291819"/>
                <a:gd name="connsiteY58" fmla="*/ 147151 h 152118"/>
                <a:gd name="connsiteX59" fmla="*/ 260464 w 291819"/>
                <a:gd name="connsiteY59" fmla="*/ 147151 h 152118"/>
                <a:gd name="connsiteX60" fmla="*/ 264500 w 291819"/>
                <a:gd name="connsiteY60" fmla="*/ 149324 h 152118"/>
                <a:gd name="connsiteX61" fmla="*/ 267604 w 291819"/>
                <a:gd name="connsiteY61" fmla="*/ 152429 h 152118"/>
                <a:gd name="connsiteX62" fmla="*/ 291819 w 291819"/>
                <a:gd name="connsiteY62" fmla="*/ 152429 h 152118"/>
                <a:gd name="connsiteX63" fmla="*/ 291819 w 291819"/>
                <a:gd name="connsiteY63" fmla="*/ 144047 h 152118"/>
                <a:gd name="connsiteX64" fmla="*/ 270709 w 291819"/>
                <a:gd name="connsiteY64" fmla="*/ 132560 h 152118"/>
                <a:gd name="connsiteX65" fmla="*/ 253013 w 291819"/>
                <a:gd name="connsiteY65" fmla="*/ 117659 h 152118"/>
                <a:gd name="connsiteX66" fmla="*/ 240595 w 291819"/>
                <a:gd name="connsiteY66" fmla="*/ 99653 h 152118"/>
                <a:gd name="connsiteX67" fmla="*/ 236560 w 291819"/>
                <a:gd name="connsiteY67" fmla="*/ 97480 h 152118"/>
                <a:gd name="connsiteX68" fmla="*/ 235318 w 291819"/>
                <a:gd name="connsiteY68" fmla="*/ 97480 h 152118"/>
                <a:gd name="connsiteX69" fmla="*/ 236560 w 291819"/>
                <a:gd name="connsiteY69" fmla="*/ 95307 h 152118"/>
                <a:gd name="connsiteX70" fmla="*/ 238423 w 291819"/>
                <a:gd name="connsiteY70" fmla="*/ 94375 h 152118"/>
                <a:gd name="connsiteX71" fmla="*/ 242768 w 291819"/>
                <a:gd name="connsiteY71" fmla="*/ 94375 h 152118"/>
                <a:gd name="connsiteX72" fmla="*/ 245873 w 291819"/>
                <a:gd name="connsiteY72" fmla="*/ 92202 h 152118"/>
                <a:gd name="connsiteX73" fmla="*/ 248046 w 291819"/>
                <a:gd name="connsiteY73" fmla="*/ 92202 h 152118"/>
                <a:gd name="connsiteX74" fmla="*/ 248046 w 291819"/>
                <a:gd name="connsiteY74" fmla="*/ 82579 h 152118"/>
                <a:gd name="connsiteX75" fmla="*/ 236560 w 291819"/>
                <a:gd name="connsiteY75" fmla="*/ 80405 h 152118"/>
                <a:gd name="connsiteX76" fmla="*/ 228178 w 291819"/>
                <a:gd name="connsiteY76" fmla="*/ 77301 h 152118"/>
                <a:gd name="connsiteX77" fmla="*/ 214518 w 291819"/>
                <a:gd name="connsiteY77" fmla="*/ 75128 h 1521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291819" h="152118">
                  <a:moveTo>
                    <a:pt x="207378" y="60537"/>
                  </a:moveTo>
                  <a:lnTo>
                    <a:pt x="192787" y="49982"/>
                  </a:lnTo>
                  <a:lnTo>
                    <a:pt x="175091" y="38185"/>
                  </a:lnTo>
                  <a:lnTo>
                    <a:pt x="153050" y="30734"/>
                  </a:lnTo>
                  <a:lnTo>
                    <a:pt x="135354" y="23283"/>
                  </a:lnTo>
                  <a:lnTo>
                    <a:pt x="120763" y="14901"/>
                  </a:lnTo>
                  <a:lnTo>
                    <a:pt x="102137" y="16143"/>
                  </a:lnTo>
                  <a:lnTo>
                    <a:pt x="89719" y="20179"/>
                  </a:lnTo>
                  <a:lnTo>
                    <a:pt x="80095" y="25456"/>
                  </a:lnTo>
                  <a:lnTo>
                    <a:pt x="70782" y="35080"/>
                  </a:lnTo>
                  <a:lnTo>
                    <a:pt x="70782" y="38185"/>
                  </a:lnTo>
                  <a:lnTo>
                    <a:pt x="67677" y="38185"/>
                  </a:lnTo>
                  <a:lnTo>
                    <a:pt x="67677" y="35080"/>
                  </a:lnTo>
                  <a:lnTo>
                    <a:pt x="60537" y="25456"/>
                  </a:lnTo>
                  <a:lnTo>
                    <a:pt x="55259" y="14901"/>
                  </a:lnTo>
                  <a:lnTo>
                    <a:pt x="50913" y="1242"/>
                  </a:lnTo>
                  <a:lnTo>
                    <a:pt x="36322" y="0"/>
                  </a:lnTo>
                  <a:lnTo>
                    <a:pt x="26078" y="0"/>
                  </a:lnTo>
                  <a:lnTo>
                    <a:pt x="14591" y="0"/>
                  </a:lnTo>
                  <a:lnTo>
                    <a:pt x="0" y="1242"/>
                  </a:lnTo>
                  <a:lnTo>
                    <a:pt x="0" y="10866"/>
                  </a:lnTo>
                  <a:lnTo>
                    <a:pt x="9313" y="14901"/>
                  </a:lnTo>
                  <a:lnTo>
                    <a:pt x="20800" y="20179"/>
                  </a:lnTo>
                  <a:lnTo>
                    <a:pt x="31355" y="22352"/>
                  </a:lnTo>
                  <a:lnTo>
                    <a:pt x="29182" y="25456"/>
                  </a:lnTo>
                  <a:lnTo>
                    <a:pt x="28250" y="27630"/>
                  </a:lnTo>
                  <a:lnTo>
                    <a:pt x="26078" y="29803"/>
                  </a:lnTo>
                  <a:lnTo>
                    <a:pt x="23904" y="29803"/>
                  </a:lnTo>
                  <a:lnTo>
                    <a:pt x="20800" y="30734"/>
                  </a:lnTo>
                  <a:lnTo>
                    <a:pt x="29182" y="42531"/>
                  </a:lnTo>
                  <a:lnTo>
                    <a:pt x="42842" y="49982"/>
                  </a:lnTo>
                  <a:lnTo>
                    <a:pt x="58364" y="53086"/>
                  </a:lnTo>
                  <a:lnTo>
                    <a:pt x="75128" y="58364"/>
                  </a:lnTo>
                  <a:lnTo>
                    <a:pt x="89719" y="62710"/>
                  </a:lnTo>
                  <a:lnTo>
                    <a:pt x="102137" y="72023"/>
                  </a:lnTo>
                  <a:lnTo>
                    <a:pt x="111450" y="87856"/>
                  </a:lnTo>
                  <a:lnTo>
                    <a:pt x="113623" y="92202"/>
                  </a:lnTo>
                  <a:lnTo>
                    <a:pt x="111450" y="95307"/>
                  </a:lnTo>
                  <a:lnTo>
                    <a:pt x="109277" y="99653"/>
                  </a:lnTo>
                  <a:lnTo>
                    <a:pt x="107414" y="102757"/>
                  </a:lnTo>
                  <a:lnTo>
                    <a:pt x="106172" y="109277"/>
                  </a:lnTo>
                  <a:lnTo>
                    <a:pt x="104310" y="116417"/>
                  </a:lnTo>
                  <a:lnTo>
                    <a:pt x="122005" y="114554"/>
                  </a:lnTo>
                  <a:lnTo>
                    <a:pt x="135354" y="116417"/>
                  </a:lnTo>
                  <a:lnTo>
                    <a:pt x="147772" y="119832"/>
                  </a:lnTo>
                  <a:lnTo>
                    <a:pt x="160500" y="126972"/>
                  </a:lnTo>
                  <a:lnTo>
                    <a:pt x="172918" y="123868"/>
                  </a:lnTo>
                  <a:lnTo>
                    <a:pt x="185336" y="116417"/>
                  </a:lnTo>
                  <a:lnTo>
                    <a:pt x="198996" y="112381"/>
                  </a:lnTo>
                  <a:lnTo>
                    <a:pt x="209241" y="112381"/>
                  </a:lnTo>
                  <a:lnTo>
                    <a:pt x="223831" y="119832"/>
                  </a:lnTo>
                  <a:lnTo>
                    <a:pt x="228178" y="123868"/>
                  </a:lnTo>
                  <a:lnTo>
                    <a:pt x="231282" y="129145"/>
                  </a:lnTo>
                  <a:lnTo>
                    <a:pt x="235318" y="136596"/>
                  </a:lnTo>
                  <a:lnTo>
                    <a:pt x="238423" y="139701"/>
                  </a:lnTo>
                  <a:lnTo>
                    <a:pt x="243700" y="144047"/>
                  </a:lnTo>
                  <a:lnTo>
                    <a:pt x="249909" y="146220"/>
                  </a:lnTo>
                  <a:lnTo>
                    <a:pt x="253013" y="147151"/>
                  </a:lnTo>
                  <a:lnTo>
                    <a:pt x="257360" y="147151"/>
                  </a:lnTo>
                  <a:lnTo>
                    <a:pt x="260464" y="147151"/>
                  </a:lnTo>
                  <a:lnTo>
                    <a:pt x="264500" y="149324"/>
                  </a:lnTo>
                  <a:lnTo>
                    <a:pt x="267604" y="152429"/>
                  </a:lnTo>
                  <a:lnTo>
                    <a:pt x="291819" y="152429"/>
                  </a:lnTo>
                  <a:lnTo>
                    <a:pt x="291819" y="144047"/>
                  </a:lnTo>
                  <a:lnTo>
                    <a:pt x="270709" y="132560"/>
                  </a:lnTo>
                  <a:lnTo>
                    <a:pt x="253013" y="117659"/>
                  </a:lnTo>
                  <a:lnTo>
                    <a:pt x="240595" y="99653"/>
                  </a:lnTo>
                  <a:lnTo>
                    <a:pt x="236560" y="97480"/>
                  </a:lnTo>
                  <a:lnTo>
                    <a:pt x="235318" y="97480"/>
                  </a:lnTo>
                  <a:lnTo>
                    <a:pt x="236560" y="95307"/>
                  </a:lnTo>
                  <a:lnTo>
                    <a:pt x="238423" y="94375"/>
                  </a:lnTo>
                  <a:lnTo>
                    <a:pt x="242768" y="94375"/>
                  </a:lnTo>
                  <a:lnTo>
                    <a:pt x="245873" y="92202"/>
                  </a:lnTo>
                  <a:lnTo>
                    <a:pt x="248046" y="92202"/>
                  </a:lnTo>
                  <a:lnTo>
                    <a:pt x="248046" y="82579"/>
                  </a:lnTo>
                  <a:lnTo>
                    <a:pt x="236560" y="80405"/>
                  </a:lnTo>
                  <a:lnTo>
                    <a:pt x="228178" y="77301"/>
                  </a:lnTo>
                  <a:lnTo>
                    <a:pt x="214518" y="751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C56D8BF-37CE-401C-B7C6-D453CC6AF5DF}"/>
                </a:ext>
              </a:extLst>
            </p:cNvPr>
            <p:cNvSpPr/>
            <p:nvPr/>
          </p:nvSpPr>
          <p:spPr>
            <a:xfrm>
              <a:off x="7300385" y="5823811"/>
              <a:ext cx="37253" cy="34149"/>
            </a:xfrm>
            <a:custGeom>
              <a:avLst/>
              <a:gdLst>
                <a:gd name="connsiteX0" fmla="*/ 29182 w 37253"/>
                <a:gd name="connsiteY0" fmla="*/ 29492 h 34149"/>
                <a:gd name="connsiteX1" fmla="*/ 36322 w 37253"/>
                <a:gd name="connsiteY1" fmla="*/ 36012 h 34149"/>
                <a:gd name="connsiteX2" fmla="*/ 39426 w 37253"/>
                <a:gd name="connsiteY2" fmla="*/ 36012 h 34149"/>
                <a:gd name="connsiteX3" fmla="*/ 36322 w 37253"/>
                <a:gd name="connsiteY3" fmla="*/ 22352 h 34149"/>
                <a:gd name="connsiteX4" fmla="*/ 29182 w 37253"/>
                <a:gd name="connsiteY4" fmla="*/ 10555 h 34149"/>
                <a:gd name="connsiteX5" fmla="*/ 19558 w 37253"/>
                <a:gd name="connsiteY5" fmla="*/ 0 h 34149"/>
                <a:gd name="connsiteX6" fmla="*/ 0 w 37253"/>
                <a:gd name="connsiteY6" fmla="*/ 0 h 34149"/>
                <a:gd name="connsiteX7" fmla="*/ 7140 w 37253"/>
                <a:gd name="connsiteY7" fmla="*/ 10555 h 34149"/>
                <a:gd name="connsiteX8" fmla="*/ 17695 w 37253"/>
                <a:gd name="connsiteY8" fmla="*/ 18006 h 34149"/>
                <a:gd name="connsiteX9" fmla="*/ 27009 w 37253"/>
                <a:gd name="connsiteY9" fmla="*/ 27630 h 34149"/>
                <a:gd name="connsiteX10" fmla="*/ 28250 w 37253"/>
                <a:gd name="connsiteY10" fmla="*/ 28561 h 34149"/>
                <a:gd name="connsiteX11" fmla="*/ 29182 w 37253"/>
                <a:gd name="connsiteY11" fmla="*/ 2856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253" h="34149">
                  <a:moveTo>
                    <a:pt x="29182" y="29492"/>
                  </a:moveTo>
                  <a:lnTo>
                    <a:pt x="36322" y="36012"/>
                  </a:lnTo>
                  <a:lnTo>
                    <a:pt x="39426" y="36012"/>
                  </a:lnTo>
                  <a:lnTo>
                    <a:pt x="36322" y="22352"/>
                  </a:lnTo>
                  <a:lnTo>
                    <a:pt x="29182" y="10555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7140" y="10555"/>
                  </a:lnTo>
                  <a:lnTo>
                    <a:pt x="17695" y="18006"/>
                  </a:lnTo>
                  <a:lnTo>
                    <a:pt x="27009" y="27630"/>
                  </a:lnTo>
                  <a:lnTo>
                    <a:pt x="28250" y="28561"/>
                  </a:lnTo>
                  <a:lnTo>
                    <a:pt x="29182" y="285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FD357C-9A4E-480C-941B-113B1CCD31F5}"/>
                </a:ext>
              </a:extLst>
            </p:cNvPr>
            <p:cNvSpPr/>
            <p:nvPr/>
          </p:nvSpPr>
          <p:spPr>
            <a:xfrm>
              <a:off x="7503417" y="6096693"/>
              <a:ext cx="43462" cy="34149"/>
            </a:xfrm>
            <a:custGeom>
              <a:avLst/>
              <a:gdLst>
                <a:gd name="connsiteX0" fmla="*/ 14591 w 43462"/>
                <a:gd name="connsiteY0" fmla="*/ 20179 h 34149"/>
                <a:gd name="connsiteX1" fmla="*/ 23904 w 43462"/>
                <a:gd name="connsiteY1" fmla="*/ 27630 h 34149"/>
                <a:gd name="connsiteX2" fmla="*/ 33218 w 43462"/>
                <a:gd name="connsiteY2" fmla="*/ 35080 h 34149"/>
                <a:gd name="connsiteX3" fmla="*/ 45946 w 43462"/>
                <a:gd name="connsiteY3" fmla="*/ 35080 h 34149"/>
                <a:gd name="connsiteX4" fmla="*/ 45946 w 43462"/>
                <a:gd name="connsiteY4" fmla="*/ 24525 h 34149"/>
                <a:gd name="connsiteX5" fmla="*/ 26078 w 43462"/>
                <a:gd name="connsiteY5" fmla="*/ 12728 h 34149"/>
                <a:gd name="connsiteX6" fmla="*/ 9313 w 43462"/>
                <a:gd name="connsiteY6" fmla="*/ 0 h 34149"/>
                <a:gd name="connsiteX7" fmla="*/ 0 w 43462"/>
                <a:gd name="connsiteY7" fmla="*/ 0 h 34149"/>
                <a:gd name="connsiteX8" fmla="*/ 7140 w 43462"/>
                <a:gd name="connsiteY8" fmla="*/ 108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462" h="34149">
                  <a:moveTo>
                    <a:pt x="14591" y="20179"/>
                  </a:moveTo>
                  <a:lnTo>
                    <a:pt x="23904" y="27630"/>
                  </a:lnTo>
                  <a:lnTo>
                    <a:pt x="33218" y="35080"/>
                  </a:lnTo>
                  <a:lnTo>
                    <a:pt x="45946" y="35080"/>
                  </a:lnTo>
                  <a:lnTo>
                    <a:pt x="45946" y="24525"/>
                  </a:lnTo>
                  <a:lnTo>
                    <a:pt x="26078" y="12728"/>
                  </a:lnTo>
                  <a:lnTo>
                    <a:pt x="9313" y="0"/>
                  </a:lnTo>
                  <a:lnTo>
                    <a:pt x="0" y="0"/>
                  </a:lnTo>
                  <a:lnTo>
                    <a:pt x="7140" y="108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6C7BEFFE-4FB3-40E5-ACA8-5F6947BEE3D9}"/>
                </a:ext>
              </a:extLst>
            </p:cNvPr>
            <p:cNvSpPr/>
            <p:nvPr/>
          </p:nvSpPr>
          <p:spPr>
            <a:xfrm>
              <a:off x="7529494" y="6010079"/>
              <a:ext cx="18627" cy="31045"/>
            </a:xfrm>
            <a:custGeom>
              <a:avLst/>
              <a:gdLst>
                <a:gd name="connsiteX0" fmla="*/ 5277 w 18626"/>
                <a:gd name="connsiteY0" fmla="*/ 24215 h 31044"/>
                <a:gd name="connsiteX1" fmla="*/ 7140 w 18626"/>
                <a:gd name="connsiteY1" fmla="*/ 32907 h 31044"/>
                <a:gd name="connsiteX2" fmla="*/ 19868 w 18626"/>
                <a:gd name="connsiteY2" fmla="*/ 32907 h 31044"/>
                <a:gd name="connsiteX3" fmla="*/ 17695 w 18626"/>
                <a:gd name="connsiteY3" fmla="*/ 27630 h 31044"/>
                <a:gd name="connsiteX4" fmla="*/ 15522 w 18626"/>
                <a:gd name="connsiteY4" fmla="*/ 24215 h 31044"/>
                <a:gd name="connsiteX5" fmla="*/ 14591 w 18626"/>
                <a:gd name="connsiteY5" fmla="*/ 20179 h 31044"/>
                <a:gd name="connsiteX6" fmla="*/ 12418 w 18626"/>
                <a:gd name="connsiteY6" fmla="*/ 16764 h 31044"/>
                <a:gd name="connsiteX7" fmla="*/ 12418 w 18626"/>
                <a:gd name="connsiteY7" fmla="*/ 10555 h 31044"/>
                <a:gd name="connsiteX8" fmla="*/ 10244 w 18626"/>
                <a:gd name="connsiteY8" fmla="*/ 5278 h 31044"/>
                <a:gd name="connsiteX9" fmla="*/ 8382 w 18626"/>
                <a:gd name="connsiteY9" fmla="*/ 3104 h 31044"/>
                <a:gd name="connsiteX10" fmla="*/ 7140 w 18626"/>
                <a:gd name="connsiteY10" fmla="*/ 3104 h 31044"/>
                <a:gd name="connsiteX11" fmla="*/ 5277 w 18626"/>
                <a:gd name="connsiteY11" fmla="*/ 3104 h 31044"/>
                <a:gd name="connsiteX12" fmla="*/ 5277 w 18626"/>
                <a:gd name="connsiteY12" fmla="*/ 2173 h 31044"/>
                <a:gd name="connsiteX13" fmla="*/ 3104 w 18626"/>
                <a:gd name="connsiteY13" fmla="*/ 0 h 31044"/>
                <a:gd name="connsiteX14" fmla="*/ 0 w 18626"/>
                <a:gd name="connsiteY14" fmla="*/ 0 h 31044"/>
                <a:gd name="connsiteX15" fmla="*/ 0 w 18626"/>
                <a:gd name="connsiteY15" fmla="*/ 10555 h 31044"/>
                <a:gd name="connsiteX16" fmla="*/ 931 w 18626"/>
                <a:gd name="connsiteY16" fmla="*/ 18006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626" h="31044">
                  <a:moveTo>
                    <a:pt x="5277" y="24215"/>
                  </a:moveTo>
                  <a:lnTo>
                    <a:pt x="7140" y="32907"/>
                  </a:lnTo>
                  <a:lnTo>
                    <a:pt x="19868" y="32907"/>
                  </a:lnTo>
                  <a:lnTo>
                    <a:pt x="17695" y="27630"/>
                  </a:lnTo>
                  <a:lnTo>
                    <a:pt x="15522" y="24215"/>
                  </a:lnTo>
                  <a:lnTo>
                    <a:pt x="14591" y="20179"/>
                  </a:lnTo>
                  <a:lnTo>
                    <a:pt x="12418" y="16764"/>
                  </a:lnTo>
                  <a:lnTo>
                    <a:pt x="12418" y="10555"/>
                  </a:lnTo>
                  <a:lnTo>
                    <a:pt x="10244" y="5278"/>
                  </a:lnTo>
                  <a:lnTo>
                    <a:pt x="8382" y="3104"/>
                  </a:lnTo>
                  <a:lnTo>
                    <a:pt x="7140" y="3104"/>
                  </a:lnTo>
                  <a:lnTo>
                    <a:pt x="5277" y="3104"/>
                  </a:lnTo>
                  <a:lnTo>
                    <a:pt x="527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0" y="10555"/>
                  </a:lnTo>
                  <a:lnTo>
                    <a:pt x="931" y="1800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48E0EB6-1D2E-4EC2-8A09-C96CCE570406}"/>
                </a:ext>
              </a:extLst>
            </p:cNvPr>
            <p:cNvSpPr/>
            <p:nvPr/>
          </p:nvSpPr>
          <p:spPr>
            <a:xfrm>
              <a:off x="7059479" y="5873482"/>
              <a:ext cx="12418" cy="18627"/>
            </a:xfrm>
            <a:custGeom>
              <a:avLst/>
              <a:gdLst>
                <a:gd name="connsiteX0" fmla="*/ 0 w 12417"/>
                <a:gd name="connsiteY0" fmla="*/ 20179 h 18626"/>
                <a:gd name="connsiteX1" fmla="*/ 2173 w 12417"/>
                <a:gd name="connsiteY1" fmla="*/ 18006 h 18626"/>
                <a:gd name="connsiteX2" fmla="*/ 4346 w 12417"/>
                <a:gd name="connsiteY2" fmla="*/ 15833 h 18626"/>
                <a:gd name="connsiteX3" fmla="*/ 13660 w 12417"/>
                <a:gd name="connsiteY3" fmla="*/ 10555 h 18626"/>
                <a:gd name="connsiteX4" fmla="*/ 13660 w 12417"/>
                <a:gd name="connsiteY4" fmla="*/ 3104 h 18626"/>
                <a:gd name="connsiteX5" fmla="*/ 0 w 12417"/>
                <a:gd name="connsiteY5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17" h="18626">
                  <a:moveTo>
                    <a:pt x="0" y="20179"/>
                  </a:moveTo>
                  <a:lnTo>
                    <a:pt x="2173" y="18006"/>
                  </a:lnTo>
                  <a:lnTo>
                    <a:pt x="4346" y="15833"/>
                  </a:lnTo>
                  <a:lnTo>
                    <a:pt x="13660" y="10555"/>
                  </a:lnTo>
                  <a:lnTo>
                    <a:pt x="13660" y="31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D2AC793-D383-4FC7-B8FA-0C3A63A493BB}"/>
                </a:ext>
              </a:extLst>
            </p:cNvPr>
            <p:cNvSpPr/>
            <p:nvPr/>
          </p:nvSpPr>
          <p:spPr>
            <a:xfrm>
              <a:off x="6836579" y="5928431"/>
              <a:ext cx="24836" cy="15522"/>
            </a:xfrm>
            <a:custGeom>
              <a:avLst/>
              <a:gdLst>
                <a:gd name="connsiteX0" fmla="*/ 7451 w 24835"/>
                <a:gd name="connsiteY0" fmla="*/ 9624 h 15522"/>
                <a:gd name="connsiteX1" fmla="*/ 12728 w 24835"/>
                <a:gd name="connsiteY1" fmla="*/ 12728 h 15522"/>
                <a:gd name="connsiteX2" fmla="*/ 17696 w 24835"/>
                <a:gd name="connsiteY2" fmla="*/ 14901 h 15522"/>
                <a:gd name="connsiteX3" fmla="*/ 22973 w 24835"/>
                <a:gd name="connsiteY3" fmla="*/ 17075 h 15522"/>
                <a:gd name="connsiteX4" fmla="*/ 22973 w 24835"/>
                <a:gd name="connsiteY4" fmla="*/ 12728 h 15522"/>
                <a:gd name="connsiteX5" fmla="*/ 27319 w 24835"/>
                <a:gd name="connsiteY5" fmla="*/ 12728 h 15522"/>
                <a:gd name="connsiteX6" fmla="*/ 27319 w 24835"/>
                <a:gd name="connsiteY6" fmla="*/ 5588 h 15522"/>
                <a:gd name="connsiteX7" fmla="*/ 22042 w 24835"/>
                <a:gd name="connsiteY7" fmla="*/ 4346 h 15522"/>
                <a:gd name="connsiteX8" fmla="*/ 17696 w 24835"/>
                <a:gd name="connsiteY8" fmla="*/ 2173 h 15522"/>
                <a:gd name="connsiteX9" fmla="*/ 12728 w 24835"/>
                <a:gd name="connsiteY9" fmla="*/ 2173 h 15522"/>
                <a:gd name="connsiteX10" fmla="*/ 7451 w 24835"/>
                <a:gd name="connsiteY10" fmla="*/ 2173 h 15522"/>
                <a:gd name="connsiteX11" fmla="*/ 0 w 24835"/>
                <a:gd name="connsiteY11" fmla="*/ 0 h 15522"/>
                <a:gd name="connsiteX12" fmla="*/ 3104 w 24835"/>
                <a:gd name="connsiteY12" fmla="*/ 558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835" h="15522">
                  <a:moveTo>
                    <a:pt x="7451" y="9624"/>
                  </a:moveTo>
                  <a:lnTo>
                    <a:pt x="12728" y="12728"/>
                  </a:lnTo>
                  <a:lnTo>
                    <a:pt x="17696" y="14901"/>
                  </a:lnTo>
                  <a:lnTo>
                    <a:pt x="22973" y="17075"/>
                  </a:lnTo>
                  <a:lnTo>
                    <a:pt x="22973" y="12728"/>
                  </a:lnTo>
                  <a:lnTo>
                    <a:pt x="27319" y="12728"/>
                  </a:lnTo>
                  <a:lnTo>
                    <a:pt x="27319" y="5588"/>
                  </a:lnTo>
                  <a:lnTo>
                    <a:pt x="22042" y="4346"/>
                  </a:lnTo>
                  <a:lnTo>
                    <a:pt x="17696" y="2173"/>
                  </a:lnTo>
                  <a:lnTo>
                    <a:pt x="12728" y="2173"/>
                  </a:lnTo>
                  <a:lnTo>
                    <a:pt x="7451" y="2173"/>
                  </a:lnTo>
                  <a:lnTo>
                    <a:pt x="0" y="0"/>
                  </a:lnTo>
                  <a:lnTo>
                    <a:pt x="3104" y="55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661822D7-AF5E-441F-8C52-E71919178F2B}"/>
                </a:ext>
              </a:extLst>
            </p:cNvPr>
            <p:cNvSpPr/>
            <p:nvPr/>
          </p:nvSpPr>
          <p:spPr>
            <a:xfrm>
              <a:off x="6939958" y="5836539"/>
              <a:ext cx="18627" cy="9313"/>
            </a:xfrm>
            <a:custGeom>
              <a:avLst/>
              <a:gdLst>
                <a:gd name="connsiteX0" fmla="*/ 0 w 18626"/>
                <a:gd name="connsiteY0" fmla="*/ 0 h 9313"/>
                <a:gd name="connsiteX1" fmla="*/ 0 w 18626"/>
                <a:gd name="connsiteY1" fmla="*/ 10555 h 9313"/>
                <a:gd name="connsiteX2" fmla="*/ 19558 w 18626"/>
                <a:gd name="connsiteY2" fmla="*/ 10555 h 9313"/>
                <a:gd name="connsiteX3" fmla="*/ 19558 w 18626"/>
                <a:gd name="connsiteY3" fmla="*/ 3104 h 9313"/>
                <a:gd name="connsiteX4" fmla="*/ 18627 w 18626"/>
                <a:gd name="connsiteY4" fmla="*/ 2173 h 9313"/>
                <a:gd name="connsiteX5" fmla="*/ 16453 w 18626"/>
                <a:gd name="connsiteY5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626" h="9313">
                  <a:moveTo>
                    <a:pt x="0" y="0"/>
                  </a:moveTo>
                  <a:lnTo>
                    <a:pt x="0" y="10555"/>
                  </a:lnTo>
                  <a:lnTo>
                    <a:pt x="19558" y="10555"/>
                  </a:lnTo>
                  <a:lnTo>
                    <a:pt x="19558" y="3104"/>
                  </a:lnTo>
                  <a:lnTo>
                    <a:pt x="18627" y="2173"/>
                  </a:lnTo>
                  <a:lnTo>
                    <a:pt x="16453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4F9181-118E-465C-8BD7-3C8D1B07DF7B}"/>
                </a:ext>
              </a:extLst>
            </p:cNvPr>
            <p:cNvSpPr/>
            <p:nvPr/>
          </p:nvSpPr>
          <p:spPr>
            <a:xfrm>
              <a:off x="6803361" y="5908563"/>
              <a:ext cx="34149" cy="15522"/>
            </a:xfrm>
            <a:custGeom>
              <a:avLst/>
              <a:gdLst>
                <a:gd name="connsiteX0" fmla="*/ 34459 w 34149"/>
                <a:gd name="connsiteY0" fmla="*/ 9313 h 15522"/>
                <a:gd name="connsiteX1" fmla="*/ 31355 w 34149"/>
                <a:gd name="connsiteY1" fmla="*/ 5277 h 15522"/>
                <a:gd name="connsiteX2" fmla="*/ 27009 w 34149"/>
                <a:gd name="connsiteY2" fmla="*/ 3104 h 15522"/>
                <a:gd name="connsiteX3" fmla="*/ 23904 w 34149"/>
                <a:gd name="connsiteY3" fmla="*/ 2173 h 15522"/>
                <a:gd name="connsiteX4" fmla="*/ 16764 w 34149"/>
                <a:gd name="connsiteY4" fmla="*/ 0 h 15522"/>
                <a:gd name="connsiteX5" fmla="*/ 12418 w 34149"/>
                <a:gd name="connsiteY5" fmla="*/ 3104 h 15522"/>
                <a:gd name="connsiteX6" fmla="*/ 11486 w 34149"/>
                <a:gd name="connsiteY6" fmla="*/ 5277 h 15522"/>
                <a:gd name="connsiteX7" fmla="*/ 5277 w 34149"/>
                <a:gd name="connsiteY7" fmla="*/ 7451 h 15522"/>
                <a:gd name="connsiteX8" fmla="*/ 0 w 34149"/>
                <a:gd name="connsiteY8" fmla="*/ 9313 h 15522"/>
                <a:gd name="connsiteX9" fmla="*/ 0 w 34149"/>
                <a:gd name="connsiteY9" fmla="*/ 16764 h 15522"/>
                <a:gd name="connsiteX10" fmla="*/ 12418 w 34149"/>
                <a:gd name="connsiteY10" fmla="*/ 16764 h 15522"/>
                <a:gd name="connsiteX11" fmla="*/ 23904 w 34149"/>
                <a:gd name="connsiteY11" fmla="*/ 16764 h 15522"/>
                <a:gd name="connsiteX12" fmla="*/ 33218 w 34149"/>
                <a:gd name="connsiteY12" fmla="*/ 12728 h 15522"/>
                <a:gd name="connsiteX13" fmla="*/ 36322 w 34149"/>
                <a:gd name="connsiteY13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149" h="15522">
                  <a:moveTo>
                    <a:pt x="34459" y="9313"/>
                  </a:moveTo>
                  <a:lnTo>
                    <a:pt x="31355" y="5277"/>
                  </a:lnTo>
                  <a:lnTo>
                    <a:pt x="27009" y="3104"/>
                  </a:lnTo>
                  <a:lnTo>
                    <a:pt x="23904" y="2173"/>
                  </a:lnTo>
                  <a:lnTo>
                    <a:pt x="16764" y="0"/>
                  </a:lnTo>
                  <a:lnTo>
                    <a:pt x="12418" y="3104"/>
                  </a:lnTo>
                  <a:lnTo>
                    <a:pt x="11486" y="5277"/>
                  </a:lnTo>
                  <a:lnTo>
                    <a:pt x="5277" y="7451"/>
                  </a:lnTo>
                  <a:lnTo>
                    <a:pt x="0" y="9313"/>
                  </a:lnTo>
                  <a:lnTo>
                    <a:pt x="0" y="16764"/>
                  </a:lnTo>
                  <a:lnTo>
                    <a:pt x="12418" y="16764"/>
                  </a:lnTo>
                  <a:lnTo>
                    <a:pt x="23904" y="16764"/>
                  </a:lnTo>
                  <a:lnTo>
                    <a:pt x="33218" y="12728"/>
                  </a:lnTo>
                  <a:lnTo>
                    <a:pt x="36322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29B28EE-E175-4E3B-A6D5-383FD93A9F1F}"/>
                </a:ext>
              </a:extLst>
            </p:cNvPr>
            <p:cNvSpPr/>
            <p:nvPr/>
          </p:nvSpPr>
          <p:spPr>
            <a:xfrm>
              <a:off x="2868772" y="5437617"/>
              <a:ext cx="34149" cy="12418"/>
            </a:xfrm>
            <a:custGeom>
              <a:avLst/>
              <a:gdLst>
                <a:gd name="connsiteX0" fmla="*/ 34459 w 34149"/>
                <a:gd name="connsiteY0" fmla="*/ 8382 h 12417"/>
                <a:gd name="connsiteX1" fmla="*/ 34459 w 34149"/>
                <a:gd name="connsiteY1" fmla="*/ 5278 h 12417"/>
                <a:gd name="connsiteX2" fmla="*/ 19869 w 34149"/>
                <a:gd name="connsiteY2" fmla="*/ 0 h 12417"/>
                <a:gd name="connsiteX3" fmla="*/ 14591 w 34149"/>
                <a:gd name="connsiteY3" fmla="*/ 2173 h 12417"/>
                <a:gd name="connsiteX4" fmla="*/ 10555 w 34149"/>
                <a:gd name="connsiteY4" fmla="*/ 3104 h 12417"/>
                <a:gd name="connsiteX5" fmla="*/ 5278 w 34149"/>
                <a:gd name="connsiteY5" fmla="*/ 3104 h 12417"/>
                <a:gd name="connsiteX6" fmla="*/ 0 w 34149"/>
                <a:gd name="connsiteY6" fmla="*/ 5278 h 12417"/>
                <a:gd name="connsiteX7" fmla="*/ 0 w 34149"/>
                <a:gd name="connsiteY7" fmla="*/ 12728 h 12417"/>
                <a:gd name="connsiteX8" fmla="*/ 9313 w 34149"/>
                <a:gd name="connsiteY8" fmla="*/ 12728 h 12417"/>
                <a:gd name="connsiteX9" fmla="*/ 19869 w 34149"/>
                <a:gd name="connsiteY9" fmla="*/ 12728 h 12417"/>
                <a:gd name="connsiteX10" fmla="*/ 31355 w 34149"/>
                <a:gd name="connsiteY10" fmla="*/ 8382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4149" h="12417">
                  <a:moveTo>
                    <a:pt x="34459" y="8382"/>
                  </a:moveTo>
                  <a:lnTo>
                    <a:pt x="34459" y="5278"/>
                  </a:lnTo>
                  <a:lnTo>
                    <a:pt x="19869" y="0"/>
                  </a:lnTo>
                  <a:lnTo>
                    <a:pt x="14591" y="2173"/>
                  </a:lnTo>
                  <a:lnTo>
                    <a:pt x="10555" y="3104"/>
                  </a:lnTo>
                  <a:lnTo>
                    <a:pt x="5278" y="3104"/>
                  </a:lnTo>
                  <a:lnTo>
                    <a:pt x="0" y="5278"/>
                  </a:lnTo>
                  <a:lnTo>
                    <a:pt x="0" y="12728"/>
                  </a:lnTo>
                  <a:lnTo>
                    <a:pt x="9313" y="12728"/>
                  </a:lnTo>
                  <a:lnTo>
                    <a:pt x="19869" y="12728"/>
                  </a:lnTo>
                  <a:lnTo>
                    <a:pt x="31355" y="838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DBC6E3D4-20FD-4C44-96E5-A06482A7C2FF}"/>
                </a:ext>
              </a:extLst>
            </p:cNvPr>
            <p:cNvSpPr/>
            <p:nvPr/>
          </p:nvSpPr>
          <p:spPr>
            <a:xfrm>
              <a:off x="6993044" y="5054526"/>
              <a:ext cx="229730" cy="266983"/>
            </a:xfrm>
            <a:custGeom>
              <a:avLst/>
              <a:gdLst>
                <a:gd name="connsiteX0" fmla="*/ 7140 w 229729"/>
                <a:gd name="connsiteY0" fmla="*/ 247425 h 266983"/>
                <a:gd name="connsiteX1" fmla="*/ 8382 w 229729"/>
                <a:gd name="connsiteY1" fmla="*/ 254876 h 266983"/>
                <a:gd name="connsiteX2" fmla="*/ 10245 w 229729"/>
                <a:gd name="connsiteY2" fmla="*/ 269777 h 266983"/>
                <a:gd name="connsiteX3" fmla="*/ 22663 w 229729"/>
                <a:gd name="connsiteY3" fmla="*/ 269777 h 266983"/>
                <a:gd name="connsiteX4" fmla="*/ 27009 w 229729"/>
                <a:gd name="connsiteY4" fmla="*/ 262327 h 266983"/>
                <a:gd name="connsiteX5" fmla="*/ 30113 w 229729"/>
                <a:gd name="connsiteY5" fmla="*/ 254876 h 266983"/>
                <a:gd name="connsiteX6" fmla="*/ 36322 w 229729"/>
                <a:gd name="connsiteY6" fmla="*/ 249599 h 266983"/>
                <a:gd name="connsiteX7" fmla="*/ 34149 w 229729"/>
                <a:gd name="connsiteY7" fmla="*/ 240285 h 266983"/>
                <a:gd name="connsiteX8" fmla="*/ 34149 w 229729"/>
                <a:gd name="connsiteY8" fmla="*/ 235008 h 266983"/>
                <a:gd name="connsiteX9" fmla="*/ 34149 w 229729"/>
                <a:gd name="connsiteY9" fmla="*/ 231593 h 266983"/>
                <a:gd name="connsiteX10" fmla="*/ 30113 w 229729"/>
                <a:gd name="connsiteY10" fmla="*/ 229730 h 266983"/>
                <a:gd name="connsiteX11" fmla="*/ 27009 w 229729"/>
                <a:gd name="connsiteY11" fmla="*/ 224452 h 266983"/>
                <a:gd name="connsiteX12" fmla="*/ 27009 w 229729"/>
                <a:gd name="connsiteY12" fmla="*/ 220106 h 266983"/>
                <a:gd name="connsiteX13" fmla="*/ 34149 w 229729"/>
                <a:gd name="connsiteY13" fmla="*/ 222279 h 266983"/>
                <a:gd name="connsiteX14" fmla="*/ 37253 w 229729"/>
                <a:gd name="connsiteY14" fmla="*/ 224452 h 266983"/>
                <a:gd name="connsiteX15" fmla="*/ 41600 w 229729"/>
                <a:gd name="connsiteY15" fmla="*/ 224452 h 266983"/>
                <a:gd name="connsiteX16" fmla="*/ 41600 w 229729"/>
                <a:gd name="connsiteY16" fmla="*/ 225384 h 266983"/>
                <a:gd name="connsiteX17" fmla="*/ 41600 w 229729"/>
                <a:gd name="connsiteY17" fmla="*/ 229730 h 266983"/>
                <a:gd name="connsiteX18" fmla="*/ 41600 w 229729"/>
                <a:gd name="connsiteY18" fmla="*/ 231593 h 266983"/>
                <a:gd name="connsiteX19" fmla="*/ 41600 w 229729"/>
                <a:gd name="connsiteY19" fmla="*/ 236870 h 266983"/>
                <a:gd name="connsiteX20" fmla="*/ 43773 w 229729"/>
                <a:gd name="connsiteY20" fmla="*/ 240285 h 266983"/>
                <a:gd name="connsiteX21" fmla="*/ 48740 w 229729"/>
                <a:gd name="connsiteY21" fmla="*/ 239043 h 266983"/>
                <a:gd name="connsiteX22" fmla="*/ 54018 w 229729"/>
                <a:gd name="connsiteY22" fmla="*/ 239043 h 266983"/>
                <a:gd name="connsiteX23" fmla="*/ 56191 w 229729"/>
                <a:gd name="connsiteY23" fmla="*/ 236870 h 266983"/>
                <a:gd name="connsiteX24" fmla="*/ 58364 w 229729"/>
                <a:gd name="connsiteY24" fmla="*/ 235008 h 266983"/>
                <a:gd name="connsiteX25" fmla="*/ 59295 w 229729"/>
                <a:gd name="connsiteY25" fmla="*/ 235008 h 266983"/>
                <a:gd name="connsiteX26" fmla="*/ 61468 w 229729"/>
                <a:gd name="connsiteY26" fmla="*/ 232834 h 266983"/>
                <a:gd name="connsiteX27" fmla="*/ 65504 w 229729"/>
                <a:gd name="connsiteY27" fmla="*/ 232834 h 266983"/>
                <a:gd name="connsiteX28" fmla="*/ 70782 w 229729"/>
                <a:gd name="connsiteY28" fmla="*/ 232834 h 266983"/>
                <a:gd name="connsiteX29" fmla="*/ 72955 w 229729"/>
                <a:gd name="connsiteY29" fmla="*/ 229730 h 266983"/>
                <a:gd name="connsiteX30" fmla="*/ 73886 w 229729"/>
                <a:gd name="connsiteY30" fmla="*/ 224452 h 266983"/>
                <a:gd name="connsiteX31" fmla="*/ 73886 w 229729"/>
                <a:gd name="connsiteY31" fmla="*/ 220106 h 266983"/>
                <a:gd name="connsiteX32" fmla="*/ 76059 w 229729"/>
                <a:gd name="connsiteY32" fmla="*/ 212655 h 266983"/>
                <a:gd name="connsiteX33" fmla="*/ 81026 w 229729"/>
                <a:gd name="connsiteY33" fmla="*/ 220106 h 266983"/>
                <a:gd name="connsiteX34" fmla="*/ 86304 w 229729"/>
                <a:gd name="connsiteY34" fmla="*/ 229730 h 266983"/>
                <a:gd name="connsiteX35" fmla="*/ 112381 w 229729"/>
                <a:gd name="connsiteY35" fmla="*/ 217933 h 266983"/>
                <a:gd name="connsiteX36" fmla="*/ 139390 w 229729"/>
                <a:gd name="connsiteY36" fmla="*/ 205205 h 266983"/>
                <a:gd name="connsiteX37" fmla="*/ 163294 w 229729"/>
                <a:gd name="connsiteY37" fmla="*/ 192476 h 266983"/>
                <a:gd name="connsiteX38" fmla="*/ 165468 w 229729"/>
                <a:gd name="connsiteY38" fmla="*/ 170435 h 266983"/>
                <a:gd name="connsiteX39" fmla="*/ 168572 w 229729"/>
                <a:gd name="connsiteY39" fmla="*/ 152429 h 266983"/>
                <a:gd name="connsiteX40" fmla="*/ 172918 w 229729"/>
                <a:gd name="connsiteY40" fmla="*/ 138459 h 266983"/>
                <a:gd name="connsiteX41" fmla="*/ 173850 w 229729"/>
                <a:gd name="connsiteY41" fmla="*/ 125731 h 266983"/>
                <a:gd name="connsiteX42" fmla="*/ 173850 w 229729"/>
                <a:gd name="connsiteY42" fmla="*/ 113313 h 266983"/>
                <a:gd name="connsiteX43" fmla="*/ 172918 w 229729"/>
                <a:gd name="connsiteY43" fmla="*/ 96238 h 266983"/>
                <a:gd name="connsiteX44" fmla="*/ 166709 w 229729"/>
                <a:gd name="connsiteY44" fmla="*/ 73886 h 266983"/>
                <a:gd name="connsiteX45" fmla="*/ 170745 w 229729"/>
                <a:gd name="connsiteY45" fmla="*/ 72955 h 266983"/>
                <a:gd name="connsiteX46" fmla="*/ 172918 w 229729"/>
                <a:gd name="connsiteY46" fmla="*/ 68609 h 266983"/>
                <a:gd name="connsiteX47" fmla="*/ 176023 w 229729"/>
                <a:gd name="connsiteY47" fmla="*/ 66746 h 266983"/>
                <a:gd name="connsiteX48" fmla="*/ 180059 w 229729"/>
                <a:gd name="connsiteY48" fmla="*/ 65504 h 266983"/>
                <a:gd name="connsiteX49" fmla="*/ 183163 w 229729"/>
                <a:gd name="connsiteY49" fmla="*/ 66746 h 266983"/>
                <a:gd name="connsiteX50" fmla="*/ 186267 w 229729"/>
                <a:gd name="connsiteY50" fmla="*/ 68609 h 266983"/>
                <a:gd name="connsiteX51" fmla="*/ 190614 w 229729"/>
                <a:gd name="connsiteY51" fmla="*/ 73886 h 266983"/>
                <a:gd name="connsiteX52" fmla="*/ 200858 w 229729"/>
                <a:gd name="connsiteY52" fmla="*/ 68609 h 266983"/>
                <a:gd name="connsiteX53" fmla="*/ 208309 w 229729"/>
                <a:gd name="connsiteY53" fmla="*/ 61468 h 266983"/>
                <a:gd name="connsiteX54" fmla="*/ 217622 w 229729"/>
                <a:gd name="connsiteY54" fmla="*/ 54018 h 266983"/>
                <a:gd name="connsiteX55" fmla="*/ 230040 w 229729"/>
                <a:gd name="connsiteY55" fmla="*/ 50603 h 266983"/>
                <a:gd name="connsiteX56" fmla="*/ 230040 w 229729"/>
                <a:gd name="connsiteY56" fmla="*/ 44394 h 266983"/>
                <a:gd name="connsiteX57" fmla="*/ 230040 w 229729"/>
                <a:gd name="connsiteY57" fmla="*/ 41289 h 266983"/>
                <a:gd name="connsiteX58" fmla="*/ 229109 w 229729"/>
                <a:gd name="connsiteY58" fmla="*/ 36943 h 266983"/>
                <a:gd name="connsiteX59" fmla="*/ 226936 w 229729"/>
                <a:gd name="connsiteY59" fmla="*/ 33839 h 266983"/>
                <a:gd name="connsiteX60" fmla="*/ 219796 w 229729"/>
                <a:gd name="connsiteY60" fmla="*/ 28561 h 266983"/>
                <a:gd name="connsiteX61" fmla="*/ 212345 w 229729"/>
                <a:gd name="connsiteY61" fmla="*/ 24215 h 266983"/>
                <a:gd name="connsiteX62" fmla="*/ 200858 w 229729"/>
                <a:gd name="connsiteY62" fmla="*/ 21110 h 266983"/>
                <a:gd name="connsiteX63" fmla="*/ 192476 w 229729"/>
                <a:gd name="connsiteY63" fmla="*/ 13660 h 266983"/>
                <a:gd name="connsiteX64" fmla="*/ 183163 w 229729"/>
                <a:gd name="connsiteY64" fmla="*/ 0 h 266983"/>
                <a:gd name="connsiteX65" fmla="*/ 173850 w 229729"/>
                <a:gd name="connsiteY65" fmla="*/ 9624 h 266983"/>
                <a:gd name="connsiteX66" fmla="*/ 170745 w 229729"/>
                <a:gd name="connsiteY66" fmla="*/ 24215 h 266983"/>
                <a:gd name="connsiteX67" fmla="*/ 170745 w 229729"/>
                <a:gd name="connsiteY67" fmla="*/ 43462 h 266983"/>
                <a:gd name="connsiteX68" fmla="*/ 166709 w 229729"/>
                <a:gd name="connsiteY68" fmla="*/ 43462 h 266983"/>
                <a:gd name="connsiteX69" fmla="*/ 163294 w 229729"/>
                <a:gd name="connsiteY69" fmla="*/ 44394 h 266983"/>
                <a:gd name="connsiteX70" fmla="*/ 158327 w 229729"/>
                <a:gd name="connsiteY70" fmla="*/ 44394 h 266983"/>
                <a:gd name="connsiteX71" fmla="*/ 150877 w 229729"/>
                <a:gd name="connsiteY71" fmla="*/ 46567 h 266983"/>
                <a:gd name="connsiteX72" fmla="*/ 150877 w 229729"/>
                <a:gd name="connsiteY72" fmla="*/ 48740 h 266983"/>
                <a:gd name="connsiteX73" fmla="*/ 150877 w 229729"/>
                <a:gd name="connsiteY73" fmla="*/ 50603 h 266983"/>
                <a:gd name="connsiteX74" fmla="*/ 149014 w 229729"/>
                <a:gd name="connsiteY74" fmla="*/ 51844 h 266983"/>
                <a:gd name="connsiteX75" fmla="*/ 146841 w 229729"/>
                <a:gd name="connsiteY75" fmla="*/ 54018 h 266983"/>
                <a:gd name="connsiteX76" fmla="*/ 146841 w 229729"/>
                <a:gd name="connsiteY76" fmla="*/ 63331 h 266983"/>
                <a:gd name="connsiteX77" fmla="*/ 146841 w 229729"/>
                <a:gd name="connsiteY77" fmla="*/ 70782 h 266983"/>
                <a:gd name="connsiteX78" fmla="*/ 149014 w 229729"/>
                <a:gd name="connsiteY78" fmla="*/ 73886 h 266983"/>
                <a:gd name="connsiteX79" fmla="*/ 150877 w 229729"/>
                <a:gd name="connsiteY79" fmla="*/ 78232 h 266983"/>
                <a:gd name="connsiteX80" fmla="*/ 156154 w 229729"/>
                <a:gd name="connsiteY80" fmla="*/ 81337 h 266983"/>
                <a:gd name="connsiteX81" fmla="*/ 163294 w 229729"/>
                <a:gd name="connsiteY81" fmla="*/ 81337 h 266983"/>
                <a:gd name="connsiteX82" fmla="*/ 152118 w 229729"/>
                <a:gd name="connsiteY82" fmla="*/ 98411 h 266983"/>
                <a:gd name="connsiteX83" fmla="*/ 146841 w 229729"/>
                <a:gd name="connsiteY83" fmla="*/ 111140 h 266983"/>
                <a:gd name="connsiteX84" fmla="*/ 143737 w 229729"/>
                <a:gd name="connsiteY84" fmla="*/ 125731 h 266983"/>
                <a:gd name="connsiteX85" fmla="*/ 139390 w 229729"/>
                <a:gd name="connsiteY85" fmla="*/ 138459 h 266983"/>
                <a:gd name="connsiteX86" fmla="*/ 130077 w 229729"/>
                <a:gd name="connsiteY86" fmla="*/ 150256 h 266983"/>
                <a:gd name="connsiteX87" fmla="*/ 115486 w 229729"/>
                <a:gd name="connsiteY87" fmla="*/ 162984 h 266983"/>
                <a:gd name="connsiteX88" fmla="*/ 114555 w 229729"/>
                <a:gd name="connsiteY88" fmla="*/ 165157 h 266983"/>
                <a:gd name="connsiteX89" fmla="*/ 112381 w 229729"/>
                <a:gd name="connsiteY89" fmla="*/ 165157 h 266983"/>
                <a:gd name="connsiteX90" fmla="*/ 110208 w 229729"/>
                <a:gd name="connsiteY90" fmla="*/ 165157 h 266983"/>
                <a:gd name="connsiteX91" fmla="*/ 108346 w 229729"/>
                <a:gd name="connsiteY91" fmla="*/ 162984 h 266983"/>
                <a:gd name="connsiteX92" fmla="*/ 107104 w 229729"/>
                <a:gd name="connsiteY92" fmla="*/ 159880 h 266983"/>
                <a:gd name="connsiteX93" fmla="*/ 100895 w 229729"/>
                <a:gd name="connsiteY93" fmla="*/ 162984 h 266983"/>
                <a:gd name="connsiteX94" fmla="*/ 97790 w 229729"/>
                <a:gd name="connsiteY94" fmla="*/ 168262 h 266983"/>
                <a:gd name="connsiteX95" fmla="*/ 95617 w 229729"/>
                <a:gd name="connsiteY95" fmla="*/ 172297 h 266983"/>
                <a:gd name="connsiteX96" fmla="*/ 93754 w 229729"/>
                <a:gd name="connsiteY96" fmla="*/ 177886 h 266983"/>
                <a:gd name="connsiteX97" fmla="*/ 90650 w 229729"/>
                <a:gd name="connsiteY97" fmla="*/ 183163 h 266983"/>
                <a:gd name="connsiteX98" fmla="*/ 86304 w 229729"/>
                <a:gd name="connsiteY98" fmla="*/ 188441 h 266983"/>
                <a:gd name="connsiteX99" fmla="*/ 83200 w 229729"/>
                <a:gd name="connsiteY99" fmla="*/ 188441 h 266983"/>
                <a:gd name="connsiteX100" fmla="*/ 80095 w 229729"/>
                <a:gd name="connsiteY100" fmla="*/ 188441 h 266983"/>
                <a:gd name="connsiteX101" fmla="*/ 73886 w 229729"/>
                <a:gd name="connsiteY101" fmla="*/ 187199 h 266983"/>
                <a:gd name="connsiteX102" fmla="*/ 66435 w 229729"/>
                <a:gd name="connsiteY102" fmla="*/ 187199 h 266983"/>
                <a:gd name="connsiteX103" fmla="*/ 59295 w 229729"/>
                <a:gd name="connsiteY103" fmla="*/ 188441 h 266983"/>
                <a:gd name="connsiteX104" fmla="*/ 39426 w 229729"/>
                <a:gd name="connsiteY104" fmla="*/ 197754 h 266983"/>
                <a:gd name="connsiteX105" fmla="*/ 22663 w 229729"/>
                <a:gd name="connsiteY105" fmla="*/ 212655 h 266983"/>
                <a:gd name="connsiteX106" fmla="*/ 10245 w 229729"/>
                <a:gd name="connsiteY106" fmla="*/ 229730 h 266983"/>
                <a:gd name="connsiteX107" fmla="*/ 0 w 229729"/>
                <a:gd name="connsiteY107" fmla="*/ 229730 h 266983"/>
                <a:gd name="connsiteX108" fmla="*/ 3104 w 229729"/>
                <a:gd name="connsiteY108" fmla="*/ 240285 h 266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229729" h="266983">
                  <a:moveTo>
                    <a:pt x="7140" y="247425"/>
                  </a:moveTo>
                  <a:lnTo>
                    <a:pt x="8382" y="254876"/>
                  </a:lnTo>
                  <a:lnTo>
                    <a:pt x="10245" y="269777"/>
                  </a:lnTo>
                  <a:lnTo>
                    <a:pt x="22663" y="269777"/>
                  </a:lnTo>
                  <a:lnTo>
                    <a:pt x="27009" y="262327"/>
                  </a:lnTo>
                  <a:lnTo>
                    <a:pt x="30113" y="254876"/>
                  </a:lnTo>
                  <a:lnTo>
                    <a:pt x="36322" y="249599"/>
                  </a:lnTo>
                  <a:lnTo>
                    <a:pt x="34149" y="240285"/>
                  </a:lnTo>
                  <a:lnTo>
                    <a:pt x="34149" y="235008"/>
                  </a:lnTo>
                  <a:lnTo>
                    <a:pt x="34149" y="231593"/>
                  </a:lnTo>
                  <a:lnTo>
                    <a:pt x="30113" y="229730"/>
                  </a:lnTo>
                  <a:lnTo>
                    <a:pt x="27009" y="224452"/>
                  </a:lnTo>
                  <a:lnTo>
                    <a:pt x="27009" y="220106"/>
                  </a:lnTo>
                  <a:lnTo>
                    <a:pt x="34149" y="222279"/>
                  </a:lnTo>
                  <a:lnTo>
                    <a:pt x="37253" y="224452"/>
                  </a:lnTo>
                  <a:lnTo>
                    <a:pt x="41600" y="224452"/>
                  </a:lnTo>
                  <a:lnTo>
                    <a:pt x="41600" y="225384"/>
                  </a:lnTo>
                  <a:lnTo>
                    <a:pt x="41600" y="229730"/>
                  </a:lnTo>
                  <a:lnTo>
                    <a:pt x="41600" y="231593"/>
                  </a:lnTo>
                  <a:lnTo>
                    <a:pt x="41600" y="236870"/>
                  </a:lnTo>
                  <a:lnTo>
                    <a:pt x="43773" y="240285"/>
                  </a:lnTo>
                  <a:lnTo>
                    <a:pt x="48740" y="239043"/>
                  </a:lnTo>
                  <a:lnTo>
                    <a:pt x="54018" y="239043"/>
                  </a:lnTo>
                  <a:lnTo>
                    <a:pt x="56191" y="236870"/>
                  </a:lnTo>
                  <a:lnTo>
                    <a:pt x="58364" y="235008"/>
                  </a:lnTo>
                  <a:lnTo>
                    <a:pt x="59295" y="235008"/>
                  </a:lnTo>
                  <a:lnTo>
                    <a:pt x="61468" y="232834"/>
                  </a:lnTo>
                  <a:lnTo>
                    <a:pt x="65504" y="232834"/>
                  </a:lnTo>
                  <a:lnTo>
                    <a:pt x="70782" y="232834"/>
                  </a:lnTo>
                  <a:lnTo>
                    <a:pt x="72955" y="229730"/>
                  </a:lnTo>
                  <a:lnTo>
                    <a:pt x="73886" y="224452"/>
                  </a:lnTo>
                  <a:lnTo>
                    <a:pt x="73886" y="220106"/>
                  </a:lnTo>
                  <a:lnTo>
                    <a:pt x="76059" y="212655"/>
                  </a:lnTo>
                  <a:lnTo>
                    <a:pt x="81026" y="220106"/>
                  </a:lnTo>
                  <a:lnTo>
                    <a:pt x="86304" y="229730"/>
                  </a:lnTo>
                  <a:lnTo>
                    <a:pt x="112381" y="217933"/>
                  </a:lnTo>
                  <a:lnTo>
                    <a:pt x="139390" y="205205"/>
                  </a:lnTo>
                  <a:lnTo>
                    <a:pt x="163294" y="192476"/>
                  </a:lnTo>
                  <a:lnTo>
                    <a:pt x="165468" y="170435"/>
                  </a:lnTo>
                  <a:lnTo>
                    <a:pt x="168572" y="152429"/>
                  </a:lnTo>
                  <a:lnTo>
                    <a:pt x="172918" y="138459"/>
                  </a:lnTo>
                  <a:lnTo>
                    <a:pt x="173850" y="125731"/>
                  </a:lnTo>
                  <a:lnTo>
                    <a:pt x="173850" y="113313"/>
                  </a:lnTo>
                  <a:lnTo>
                    <a:pt x="172918" y="96238"/>
                  </a:lnTo>
                  <a:lnTo>
                    <a:pt x="166709" y="73886"/>
                  </a:lnTo>
                  <a:lnTo>
                    <a:pt x="170745" y="72955"/>
                  </a:lnTo>
                  <a:lnTo>
                    <a:pt x="172918" y="68609"/>
                  </a:lnTo>
                  <a:lnTo>
                    <a:pt x="176023" y="66746"/>
                  </a:lnTo>
                  <a:lnTo>
                    <a:pt x="180059" y="65504"/>
                  </a:lnTo>
                  <a:lnTo>
                    <a:pt x="183163" y="66746"/>
                  </a:lnTo>
                  <a:lnTo>
                    <a:pt x="186267" y="68609"/>
                  </a:lnTo>
                  <a:lnTo>
                    <a:pt x="190614" y="73886"/>
                  </a:lnTo>
                  <a:lnTo>
                    <a:pt x="200858" y="68609"/>
                  </a:lnTo>
                  <a:lnTo>
                    <a:pt x="208309" y="61468"/>
                  </a:lnTo>
                  <a:lnTo>
                    <a:pt x="217622" y="54018"/>
                  </a:lnTo>
                  <a:lnTo>
                    <a:pt x="230040" y="50603"/>
                  </a:lnTo>
                  <a:lnTo>
                    <a:pt x="230040" y="44394"/>
                  </a:lnTo>
                  <a:lnTo>
                    <a:pt x="230040" y="41289"/>
                  </a:lnTo>
                  <a:lnTo>
                    <a:pt x="229109" y="36943"/>
                  </a:lnTo>
                  <a:lnTo>
                    <a:pt x="226936" y="33839"/>
                  </a:lnTo>
                  <a:lnTo>
                    <a:pt x="219796" y="28561"/>
                  </a:lnTo>
                  <a:lnTo>
                    <a:pt x="212345" y="24215"/>
                  </a:lnTo>
                  <a:lnTo>
                    <a:pt x="200858" y="21110"/>
                  </a:lnTo>
                  <a:lnTo>
                    <a:pt x="192476" y="13660"/>
                  </a:lnTo>
                  <a:lnTo>
                    <a:pt x="183163" y="0"/>
                  </a:lnTo>
                  <a:lnTo>
                    <a:pt x="173850" y="9624"/>
                  </a:lnTo>
                  <a:lnTo>
                    <a:pt x="170745" y="24215"/>
                  </a:lnTo>
                  <a:lnTo>
                    <a:pt x="170745" y="43462"/>
                  </a:lnTo>
                  <a:lnTo>
                    <a:pt x="166709" y="43462"/>
                  </a:lnTo>
                  <a:lnTo>
                    <a:pt x="163294" y="44394"/>
                  </a:lnTo>
                  <a:lnTo>
                    <a:pt x="158327" y="44394"/>
                  </a:lnTo>
                  <a:lnTo>
                    <a:pt x="150877" y="46567"/>
                  </a:lnTo>
                  <a:lnTo>
                    <a:pt x="150877" y="48740"/>
                  </a:lnTo>
                  <a:lnTo>
                    <a:pt x="150877" y="50603"/>
                  </a:lnTo>
                  <a:lnTo>
                    <a:pt x="149014" y="51844"/>
                  </a:lnTo>
                  <a:lnTo>
                    <a:pt x="146841" y="54018"/>
                  </a:lnTo>
                  <a:lnTo>
                    <a:pt x="146841" y="63331"/>
                  </a:lnTo>
                  <a:lnTo>
                    <a:pt x="146841" y="70782"/>
                  </a:lnTo>
                  <a:lnTo>
                    <a:pt x="149014" y="73886"/>
                  </a:lnTo>
                  <a:lnTo>
                    <a:pt x="150877" y="78232"/>
                  </a:lnTo>
                  <a:lnTo>
                    <a:pt x="156154" y="81337"/>
                  </a:lnTo>
                  <a:lnTo>
                    <a:pt x="163294" y="81337"/>
                  </a:lnTo>
                  <a:lnTo>
                    <a:pt x="152118" y="98411"/>
                  </a:lnTo>
                  <a:lnTo>
                    <a:pt x="146841" y="111140"/>
                  </a:lnTo>
                  <a:lnTo>
                    <a:pt x="143737" y="125731"/>
                  </a:lnTo>
                  <a:lnTo>
                    <a:pt x="139390" y="138459"/>
                  </a:lnTo>
                  <a:lnTo>
                    <a:pt x="130077" y="150256"/>
                  </a:lnTo>
                  <a:lnTo>
                    <a:pt x="115486" y="162984"/>
                  </a:lnTo>
                  <a:lnTo>
                    <a:pt x="114555" y="165157"/>
                  </a:lnTo>
                  <a:lnTo>
                    <a:pt x="112381" y="165157"/>
                  </a:lnTo>
                  <a:lnTo>
                    <a:pt x="110208" y="165157"/>
                  </a:lnTo>
                  <a:lnTo>
                    <a:pt x="108346" y="162984"/>
                  </a:lnTo>
                  <a:lnTo>
                    <a:pt x="107104" y="159880"/>
                  </a:lnTo>
                  <a:lnTo>
                    <a:pt x="100895" y="162984"/>
                  </a:lnTo>
                  <a:lnTo>
                    <a:pt x="97790" y="168262"/>
                  </a:lnTo>
                  <a:lnTo>
                    <a:pt x="95617" y="172297"/>
                  </a:lnTo>
                  <a:lnTo>
                    <a:pt x="93754" y="177886"/>
                  </a:lnTo>
                  <a:lnTo>
                    <a:pt x="90650" y="183163"/>
                  </a:lnTo>
                  <a:lnTo>
                    <a:pt x="86304" y="188441"/>
                  </a:lnTo>
                  <a:lnTo>
                    <a:pt x="83200" y="188441"/>
                  </a:lnTo>
                  <a:lnTo>
                    <a:pt x="80095" y="188441"/>
                  </a:lnTo>
                  <a:lnTo>
                    <a:pt x="73886" y="187199"/>
                  </a:lnTo>
                  <a:lnTo>
                    <a:pt x="66435" y="187199"/>
                  </a:lnTo>
                  <a:lnTo>
                    <a:pt x="59295" y="188441"/>
                  </a:lnTo>
                  <a:lnTo>
                    <a:pt x="39426" y="197754"/>
                  </a:lnTo>
                  <a:lnTo>
                    <a:pt x="22663" y="212655"/>
                  </a:lnTo>
                  <a:lnTo>
                    <a:pt x="10245" y="229730"/>
                  </a:lnTo>
                  <a:lnTo>
                    <a:pt x="0" y="229730"/>
                  </a:lnTo>
                  <a:lnTo>
                    <a:pt x="3104" y="24028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30A87E3C-A54E-4620-AE90-974C1F738DB0}"/>
                </a:ext>
              </a:extLst>
            </p:cNvPr>
            <p:cNvSpPr/>
            <p:nvPr/>
          </p:nvSpPr>
          <p:spPr>
            <a:xfrm>
              <a:off x="6968829" y="5832193"/>
              <a:ext cx="43462" cy="18627"/>
            </a:xfrm>
            <a:custGeom>
              <a:avLst/>
              <a:gdLst>
                <a:gd name="connsiteX0" fmla="*/ 0 w 43462"/>
                <a:gd name="connsiteY0" fmla="*/ 0 h 18626"/>
                <a:gd name="connsiteX1" fmla="*/ 0 w 43462"/>
                <a:gd name="connsiteY1" fmla="*/ 11797 h 18626"/>
                <a:gd name="connsiteX2" fmla="*/ 16764 w 43462"/>
                <a:gd name="connsiteY2" fmla="*/ 11797 h 18626"/>
                <a:gd name="connsiteX3" fmla="*/ 29182 w 43462"/>
                <a:gd name="connsiteY3" fmla="*/ 13970 h 18626"/>
                <a:gd name="connsiteX4" fmla="*/ 39737 w 43462"/>
                <a:gd name="connsiteY4" fmla="*/ 20179 h 18626"/>
                <a:gd name="connsiteX5" fmla="*/ 43773 w 43462"/>
                <a:gd name="connsiteY5" fmla="*/ 20179 h 18626"/>
                <a:gd name="connsiteX6" fmla="*/ 41910 w 43462"/>
                <a:gd name="connsiteY6" fmla="*/ 14901 h 18626"/>
                <a:gd name="connsiteX7" fmla="*/ 41910 w 43462"/>
                <a:gd name="connsiteY7" fmla="*/ 11797 h 18626"/>
                <a:gd name="connsiteX8" fmla="*/ 39737 w 43462"/>
                <a:gd name="connsiteY8" fmla="*/ 7451 h 18626"/>
                <a:gd name="connsiteX9" fmla="*/ 39737 w 43462"/>
                <a:gd name="connsiteY9" fmla="*/ 4346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3462" h="18626">
                  <a:moveTo>
                    <a:pt x="0" y="0"/>
                  </a:moveTo>
                  <a:lnTo>
                    <a:pt x="0" y="11797"/>
                  </a:lnTo>
                  <a:lnTo>
                    <a:pt x="16764" y="11797"/>
                  </a:lnTo>
                  <a:lnTo>
                    <a:pt x="29182" y="13970"/>
                  </a:lnTo>
                  <a:lnTo>
                    <a:pt x="39737" y="20179"/>
                  </a:lnTo>
                  <a:lnTo>
                    <a:pt x="43773" y="20179"/>
                  </a:lnTo>
                  <a:lnTo>
                    <a:pt x="41910" y="14901"/>
                  </a:lnTo>
                  <a:lnTo>
                    <a:pt x="41910" y="11797"/>
                  </a:lnTo>
                  <a:lnTo>
                    <a:pt x="39737" y="7451"/>
                  </a:lnTo>
                  <a:lnTo>
                    <a:pt x="39737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954B1F4-8691-4000-8981-AE2308F6DCFC}"/>
                </a:ext>
              </a:extLst>
            </p:cNvPr>
            <p:cNvSpPr/>
            <p:nvPr/>
          </p:nvSpPr>
          <p:spPr>
            <a:xfrm>
              <a:off x="6983420" y="5324304"/>
              <a:ext cx="15522" cy="24836"/>
            </a:xfrm>
            <a:custGeom>
              <a:avLst/>
              <a:gdLst>
                <a:gd name="connsiteX0" fmla="*/ 10555 w 15522"/>
                <a:gd name="connsiteY0" fmla="*/ 22352 h 24835"/>
                <a:gd name="connsiteX1" fmla="*/ 14591 w 15522"/>
                <a:gd name="connsiteY1" fmla="*/ 17075 h 24835"/>
                <a:gd name="connsiteX2" fmla="*/ 16764 w 15522"/>
                <a:gd name="connsiteY2" fmla="*/ 11797 h 24835"/>
                <a:gd name="connsiteX3" fmla="*/ 16764 w 15522"/>
                <a:gd name="connsiteY3" fmla="*/ 7451 h 24835"/>
                <a:gd name="connsiteX4" fmla="*/ 14591 w 15522"/>
                <a:gd name="connsiteY4" fmla="*/ 4346 h 24835"/>
                <a:gd name="connsiteX5" fmla="*/ 14591 w 15522"/>
                <a:gd name="connsiteY5" fmla="*/ 2173 h 24835"/>
                <a:gd name="connsiteX6" fmla="*/ 12728 w 15522"/>
                <a:gd name="connsiteY6" fmla="*/ 2173 h 24835"/>
                <a:gd name="connsiteX7" fmla="*/ 9624 w 15522"/>
                <a:gd name="connsiteY7" fmla="*/ 0 h 24835"/>
                <a:gd name="connsiteX8" fmla="*/ 7451 w 15522"/>
                <a:gd name="connsiteY8" fmla="*/ 6519 h 24835"/>
                <a:gd name="connsiteX9" fmla="*/ 5277 w 15522"/>
                <a:gd name="connsiteY9" fmla="*/ 9624 h 24835"/>
                <a:gd name="connsiteX10" fmla="*/ 3415 w 15522"/>
                <a:gd name="connsiteY10" fmla="*/ 13660 h 24835"/>
                <a:gd name="connsiteX11" fmla="*/ 0 w 15522"/>
                <a:gd name="connsiteY11" fmla="*/ 14901 h 24835"/>
                <a:gd name="connsiteX12" fmla="*/ 0 w 15522"/>
                <a:gd name="connsiteY12" fmla="*/ 27630 h 24835"/>
                <a:gd name="connsiteX13" fmla="*/ 9624 w 15522"/>
                <a:gd name="connsiteY13" fmla="*/ 27630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522" h="24835">
                  <a:moveTo>
                    <a:pt x="10555" y="22352"/>
                  </a:moveTo>
                  <a:lnTo>
                    <a:pt x="14591" y="17075"/>
                  </a:lnTo>
                  <a:lnTo>
                    <a:pt x="16764" y="11797"/>
                  </a:lnTo>
                  <a:lnTo>
                    <a:pt x="16764" y="7451"/>
                  </a:lnTo>
                  <a:lnTo>
                    <a:pt x="14591" y="4346"/>
                  </a:lnTo>
                  <a:lnTo>
                    <a:pt x="14591" y="2173"/>
                  </a:lnTo>
                  <a:lnTo>
                    <a:pt x="12728" y="2173"/>
                  </a:lnTo>
                  <a:lnTo>
                    <a:pt x="9624" y="0"/>
                  </a:lnTo>
                  <a:lnTo>
                    <a:pt x="7451" y="6519"/>
                  </a:lnTo>
                  <a:lnTo>
                    <a:pt x="5277" y="9624"/>
                  </a:lnTo>
                  <a:lnTo>
                    <a:pt x="3415" y="13660"/>
                  </a:lnTo>
                  <a:lnTo>
                    <a:pt x="0" y="14901"/>
                  </a:lnTo>
                  <a:lnTo>
                    <a:pt x="0" y="27630"/>
                  </a:lnTo>
                  <a:lnTo>
                    <a:pt x="9624" y="2763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4D0AC327-3EBE-4E32-BC49-14E1270D0376}"/>
                </a:ext>
              </a:extLst>
            </p:cNvPr>
            <p:cNvSpPr/>
            <p:nvPr/>
          </p:nvSpPr>
          <p:spPr>
            <a:xfrm>
              <a:off x="6832543" y="5765758"/>
              <a:ext cx="99343" cy="108656"/>
            </a:xfrm>
            <a:custGeom>
              <a:avLst/>
              <a:gdLst>
                <a:gd name="connsiteX0" fmla="*/ 63641 w 99342"/>
                <a:gd name="connsiteY0" fmla="*/ 107725 h 108656"/>
                <a:gd name="connsiteX1" fmla="*/ 67677 w 99342"/>
                <a:gd name="connsiteY1" fmla="*/ 107725 h 108656"/>
                <a:gd name="connsiteX2" fmla="*/ 63641 w 99342"/>
                <a:gd name="connsiteY2" fmla="*/ 88787 h 108656"/>
                <a:gd name="connsiteX3" fmla="*/ 60537 w 99342"/>
                <a:gd name="connsiteY3" fmla="*/ 78232 h 108656"/>
                <a:gd name="connsiteX4" fmla="*/ 53086 w 99342"/>
                <a:gd name="connsiteY4" fmla="*/ 66435 h 108656"/>
                <a:gd name="connsiteX5" fmla="*/ 46877 w 99342"/>
                <a:gd name="connsiteY5" fmla="*/ 53707 h 108656"/>
                <a:gd name="connsiteX6" fmla="*/ 54017 w 99342"/>
                <a:gd name="connsiteY6" fmla="*/ 50603 h 108656"/>
                <a:gd name="connsiteX7" fmla="*/ 61468 w 99342"/>
                <a:gd name="connsiteY7" fmla="*/ 46567 h 108656"/>
                <a:gd name="connsiteX8" fmla="*/ 67677 w 99342"/>
                <a:gd name="connsiteY8" fmla="*/ 43152 h 108656"/>
                <a:gd name="connsiteX9" fmla="*/ 70781 w 99342"/>
                <a:gd name="connsiteY9" fmla="*/ 43152 h 108656"/>
                <a:gd name="connsiteX10" fmla="*/ 70781 w 99342"/>
                <a:gd name="connsiteY10" fmla="*/ 33838 h 108656"/>
                <a:gd name="connsiteX11" fmla="*/ 50913 w 99342"/>
                <a:gd name="connsiteY11" fmla="*/ 39116 h 108656"/>
                <a:gd name="connsiteX12" fmla="*/ 31355 w 99342"/>
                <a:gd name="connsiteY12" fmla="*/ 46567 h 108656"/>
                <a:gd name="connsiteX13" fmla="*/ 29182 w 99342"/>
                <a:gd name="connsiteY13" fmla="*/ 43152 h 108656"/>
                <a:gd name="connsiteX14" fmla="*/ 27009 w 99342"/>
                <a:gd name="connsiteY14" fmla="*/ 40979 h 108656"/>
                <a:gd name="connsiteX15" fmla="*/ 27009 w 99342"/>
                <a:gd name="connsiteY15" fmla="*/ 39116 h 108656"/>
                <a:gd name="connsiteX16" fmla="*/ 23904 w 99342"/>
                <a:gd name="connsiteY16" fmla="*/ 36943 h 108656"/>
                <a:gd name="connsiteX17" fmla="*/ 23904 w 99342"/>
                <a:gd name="connsiteY17" fmla="*/ 26388 h 108656"/>
                <a:gd name="connsiteX18" fmla="*/ 43773 w 99342"/>
                <a:gd name="connsiteY18" fmla="*/ 24215 h 108656"/>
                <a:gd name="connsiteX19" fmla="*/ 60537 w 99342"/>
                <a:gd name="connsiteY19" fmla="*/ 24215 h 108656"/>
                <a:gd name="connsiteX20" fmla="*/ 80095 w 99342"/>
                <a:gd name="connsiteY20" fmla="*/ 26388 h 108656"/>
                <a:gd name="connsiteX21" fmla="*/ 85373 w 99342"/>
                <a:gd name="connsiteY21" fmla="*/ 21110 h 108656"/>
                <a:gd name="connsiteX22" fmla="*/ 90650 w 99342"/>
                <a:gd name="connsiteY22" fmla="*/ 14591 h 108656"/>
                <a:gd name="connsiteX23" fmla="*/ 96859 w 99342"/>
                <a:gd name="connsiteY23" fmla="*/ 9313 h 108656"/>
                <a:gd name="connsiteX24" fmla="*/ 96859 w 99342"/>
                <a:gd name="connsiteY24" fmla="*/ 7140 h 108656"/>
                <a:gd name="connsiteX25" fmla="*/ 97790 w 99342"/>
                <a:gd name="connsiteY25" fmla="*/ 7140 h 108656"/>
                <a:gd name="connsiteX26" fmla="*/ 99963 w 99342"/>
                <a:gd name="connsiteY26" fmla="*/ 6209 h 108656"/>
                <a:gd name="connsiteX27" fmla="*/ 96859 w 99342"/>
                <a:gd name="connsiteY27" fmla="*/ 6209 h 108656"/>
                <a:gd name="connsiteX28" fmla="*/ 96859 w 99342"/>
                <a:gd name="connsiteY28" fmla="*/ 4036 h 108656"/>
                <a:gd name="connsiteX29" fmla="*/ 94686 w 99342"/>
                <a:gd name="connsiteY29" fmla="*/ 4036 h 108656"/>
                <a:gd name="connsiteX30" fmla="*/ 94686 w 99342"/>
                <a:gd name="connsiteY30" fmla="*/ 1863 h 108656"/>
                <a:gd name="connsiteX31" fmla="*/ 94686 w 99342"/>
                <a:gd name="connsiteY31" fmla="*/ 0 h 108656"/>
                <a:gd name="connsiteX32" fmla="*/ 92823 w 99342"/>
                <a:gd name="connsiteY32" fmla="*/ 0 h 108656"/>
                <a:gd name="connsiteX33" fmla="*/ 90650 w 99342"/>
                <a:gd name="connsiteY33" fmla="*/ 0 h 108656"/>
                <a:gd name="connsiteX34" fmla="*/ 80095 w 99342"/>
                <a:gd name="connsiteY34" fmla="*/ 6209 h 108656"/>
                <a:gd name="connsiteX35" fmla="*/ 68608 w 99342"/>
                <a:gd name="connsiteY35" fmla="*/ 9313 h 108656"/>
                <a:gd name="connsiteX36" fmla="*/ 60537 w 99342"/>
                <a:gd name="connsiteY36" fmla="*/ 11486 h 108656"/>
                <a:gd name="connsiteX37" fmla="*/ 49050 w 99342"/>
                <a:gd name="connsiteY37" fmla="*/ 11486 h 108656"/>
                <a:gd name="connsiteX38" fmla="*/ 31355 w 99342"/>
                <a:gd name="connsiteY38" fmla="*/ 6209 h 108656"/>
                <a:gd name="connsiteX39" fmla="*/ 27009 w 99342"/>
                <a:gd name="connsiteY39" fmla="*/ 11486 h 108656"/>
                <a:gd name="connsiteX40" fmla="*/ 19868 w 99342"/>
                <a:gd name="connsiteY40" fmla="*/ 22042 h 108656"/>
                <a:gd name="connsiteX41" fmla="*/ 12418 w 99342"/>
                <a:gd name="connsiteY41" fmla="*/ 35701 h 108656"/>
                <a:gd name="connsiteX42" fmla="*/ 5277 w 99342"/>
                <a:gd name="connsiteY42" fmla="*/ 50603 h 108656"/>
                <a:gd name="connsiteX43" fmla="*/ 0 w 99342"/>
                <a:gd name="connsiteY43" fmla="*/ 61158 h 108656"/>
                <a:gd name="connsiteX44" fmla="*/ 0 w 99342"/>
                <a:gd name="connsiteY44" fmla="*/ 70782 h 108656"/>
                <a:gd name="connsiteX45" fmla="*/ 4036 w 99342"/>
                <a:gd name="connsiteY45" fmla="*/ 80405 h 108656"/>
                <a:gd name="connsiteX46" fmla="*/ 7140 w 99342"/>
                <a:gd name="connsiteY46" fmla="*/ 86614 h 108656"/>
                <a:gd name="connsiteX47" fmla="*/ 9313 w 99342"/>
                <a:gd name="connsiteY47" fmla="*/ 94065 h 108656"/>
                <a:gd name="connsiteX48" fmla="*/ 7140 w 99342"/>
                <a:gd name="connsiteY48" fmla="*/ 107725 h 108656"/>
                <a:gd name="connsiteX49" fmla="*/ 9313 w 99342"/>
                <a:gd name="connsiteY49" fmla="*/ 107725 h 108656"/>
                <a:gd name="connsiteX50" fmla="*/ 9313 w 99342"/>
                <a:gd name="connsiteY50" fmla="*/ 108966 h 108656"/>
                <a:gd name="connsiteX51" fmla="*/ 11486 w 99342"/>
                <a:gd name="connsiteY51" fmla="*/ 108966 h 108656"/>
                <a:gd name="connsiteX52" fmla="*/ 11486 w 99342"/>
                <a:gd name="connsiteY52" fmla="*/ 110829 h 108656"/>
                <a:gd name="connsiteX53" fmla="*/ 27009 w 99342"/>
                <a:gd name="connsiteY53" fmla="*/ 110829 h 108656"/>
                <a:gd name="connsiteX54" fmla="*/ 27009 w 99342"/>
                <a:gd name="connsiteY54" fmla="*/ 70782 h 108656"/>
                <a:gd name="connsiteX55" fmla="*/ 36322 w 99342"/>
                <a:gd name="connsiteY55" fmla="*/ 83510 h 108656"/>
                <a:gd name="connsiteX56" fmla="*/ 45946 w 99342"/>
                <a:gd name="connsiteY56" fmla="*/ 96238 h 108656"/>
                <a:gd name="connsiteX57" fmla="*/ 56191 w 99342"/>
                <a:gd name="connsiteY57" fmla="*/ 107725 h 108656"/>
                <a:gd name="connsiteX58" fmla="*/ 58364 w 99342"/>
                <a:gd name="connsiteY58" fmla="*/ 107725 h 108656"/>
                <a:gd name="connsiteX59" fmla="*/ 58364 w 99342"/>
                <a:gd name="connsiteY59" fmla="*/ 108966 h 108656"/>
                <a:gd name="connsiteX60" fmla="*/ 60537 w 99342"/>
                <a:gd name="connsiteY60" fmla="*/ 108966 h 108656"/>
                <a:gd name="connsiteX61" fmla="*/ 63641 w 99342"/>
                <a:gd name="connsiteY61" fmla="*/ 110829 h 108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99342" h="108656">
                  <a:moveTo>
                    <a:pt x="63641" y="107725"/>
                  </a:moveTo>
                  <a:lnTo>
                    <a:pt x="67677" y="107725"/>
                  </a:lnTo>
                  <a:lnTo>
                    <a:pt x="63641" y="88787"/>
                  </a:lnTo>
                  <a:lnTo>
                    <a:pt x="60537" y="78232"/>
                  </a:lnTo>
                  <a:lnTo>
                    <a:pt x="53086" y="66435"/>
                  </a:lnTo>
                  <a:lnTo>
                    <a:pt x="46877" y="53707"/>
                  </a:lnTo>
                  <a:lnTo>
                    <a:pt x="54017" y="50603"/>
                  </a:lnTo>
                  <a:lnTo>
                    <a:pt x="61468" y="46567"/>
                  </a:lnTo>
                  <a:lnTo>
                    <a:pt x="67677" y="43152"/>
                  </a:lnTo>
                  <a:lnTo>
                    <a:pt x="70781" y="43152"/>
                  </a:lnTo>
                  <a:lnTo>
                    <a:pt x="70781" y="33838"/>
                  </a:lnTo>
                  <a:lnTo>
                    <a:pt x="50913" y="39116"/>
                  </a:lnTo>
                  <a:lnTo>
                    <a:pt x="31355" y="46567"/>
                  </a:lnTo>
                  <a:lnTo>
                    <a:pt x="29182" y="43152"/>
                  </a:lnTo>
                  <a:lnTo>
                    <a:pt x="27009" y="40979"/>
                  </a:lnTo>
                  <a:lnTo>
                    <a:pt x="27009" y="39116"/>
                  </a:lnTo>
                  <a:lnTo>
                    <a:pt x="23904" y="36943"/>
                  </a:lnTo>
                  <a:lnTo>
                    <a:pt x="23904" y="26388"/>
                  </a:lnTo>
                  <a:lnTo>
                    <a:pt x="43773" y="24215"/>
                  </a:lnTo>
                  <a:lnTo>
                    <a:pt x="60537" y="24215"/>
                  </a:lnTo>
                  <a:lnTo>
                    <a:pt x="80095" y="26388"/>
                  </a:lnTo>
                  <a:lnTo>
                    <a:pt x="85373" y="21110"/>
                  </a:lnTo>
                  <a:lnTo>
                    <a:pt x="90650" y="14591"/>
                  </a:lnTo>
                  <a:lnTo>
                    <a:pt x="96859" y="9313"/>
                  </a:lnTo>
                  <a:lnTo>
                    <a:pt x="96859" y="7140"/>
                  </a:lnTo>
                  <a:lnTo>
                    <a:pt x="97790" y="7140"/>
                  </a:lnTo>
                  <a:lnTo>
                    <a:pt x="99963" y="6209"/>
                  </a:lnTo>
                  <a:lnTo>
                    <a:pt x="96859" y="6209"/>
                  </a:lnTo>
                  <a:lnTo>
                    <a:pt x="96859" y="4036"/>
                  </a:lnTo>
                  <a:lnTo>
                    <a:pt x="94686" y="4036"/>
                  </a:lnTo>
                  <a:lnTo>
                    <a:pt x="94686" y="1863"/>
                  </a:lnTo>
                  <a:lnTo>
                    <a:pt x="94686" y="0"/>
                  </a:lnTo>
                  <a:lnTo>
                    <a:pt x="92823" y="0"/>
                  </a:lnTo>
                  <a:lnTo>
                    <a:pt x="90650" y="0"/>
                  </a:lnTo>
                  <a:lnTo>
                    <a:pt x="80095" y="6209"/>
                  </a:lnTo>
                  <a:lnTo>
                    <a:pt x="68608" y="9313"/>
                  </a:lnTo>
                  <a:lnTo>
                    <a:pt x="60537" y="11486"/>
                  </a:lnTo>
                  <a:lnTo>
                    <a:pt x="49050" y="11486"/>
                  </a:lnTo>
                  <a:lnTo>
                    <a:pt x="31355" y="6209"/>
                  </a:lnTo>
                  <a:lnTo>
                    <a:pt x="27009" y="11486"/>
                  </a:lnTo>
                  <a:lnTo>
                    <a:pt x="19868" y="22042"/>
                  </a:lnTo>
                  <a:lnTo>
                    <a:pt x="12418" y="35701"/>
                  </a:lnTo>
                  <a:lnTo>
                    <a:pt x="5277" y="50603"/>
                  </a:lnTo>
                  <a:lnTo>
                    <a:pt x="0" y="61158"/>
                  </a:lnTo>
                  <a:lnTo>
                    <a:pt x="0" y="70782"/>
                  </a:lnTo>
                  <a:lnTo>
                    <a:pt x="4036" y="80405"/>
                  </a:lnTo>
                  <a:lnTo>
                    <a:pt x="7140" y="86614"/>
                  </a:lnTo>
                  <a:lnTo>
                    <a:pt x="9313" y="94065"/>
                  </a:lnTo>
                  <a:lnTo>
                    <a:pt x="7140" y="107725"/>
                  </a:lnTo>
                  <a:lnTo>
                    <a:pt x="9313" y="107725"/>
                  </a:lnTo>
                  <a:lnTo>
                    <a:pt x="9313" y="108966"/>
                  </a:lnTo>
                  <a:lnTo>
                    <a:pt x="11486" y="108966"/>
                  </a:lnTo>
                  <a:lnTo>
                    <a:pt x="11486" y="110829"/>
                  </a:lnTo>
                  <a:lnTo>
                    <a:pt x="27009" y="110829"/>
                  </a:lnTo>
                  <a:lnTo>
                    <a:pt x="27009" y="70782"/>
                  </a:lnTo>
                  <a:lnTo>
                    <a:pt x="36322" y="83510"/>
                  </a:lnTo>
                  <a:lnTo>
                    <a:pt x="45946" y="96238"/>
                  </a:lnTo>
                  <a:lnTo>
                    <a:pt x="56191" y="107725"/>
                  </a:lnTo>
                  <a:lnTo>
                    <a:pt x="58364" y="107725"/>
                  </a:lnTo>
                  <a:lnTo>
                    <a:pt x="58364" y="108966"/>
                  </a:lnTo>
                  <a:lnTo>
                    <a:pt x="60537" y="108966"/>
                  </a:lnTo>
                  <a:lnTo>
                    <a:pt x="63641" y="11082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3443A775-C41E-4C64-8579-7076B8799831}"/>
                </a:ext>
              </a:extLst>
            </p:cNvPr>
            <p:cNvSpPr/>
            <p:nvPr/>
          </p:nvSpPr>
          <p:spPr>
            <a:xfrm>
              <a:off x="7352229" y="5852372"/>
              <a:ext cx="21731" cy="34149"/>
            </a:xfrm>
            <a:custGeom>
              <a:avLst/>
              <a:gdLst>
                <a:gd name="connsiteX0" fmla="*/ 18937 w 21731"/>
                <a:gd name="connsiteY0" fmla="*/ 18937 h 34149"/>
                <a:gd name="connsiteX1" fmla="*/ 11487 w 21731"/>
                <a:gd name="connsiteY1" fmla="*/ 7451 h 34149"/>
                <a:gd name="connsiteX2" fmla="*/ 0 w 21731"/>
                <a:gd name="connsiteY2" fmla="*/ 0 h 34149"/>
                <a:gd name="connsiteX3" fmla="*/ 2173 w 21731"/>
                <a:gd name="connsiteY3" fmla="*/ 13660 h 34149"/>
                <a:gd name="connsiteX4" fmla="*/ 4346 w 21731"/>
                <a:gd name="connsiteY4" fmla="*/ 22352 h 34149"/>
                <a:gd name="connsiteX5" fmla="*/ 7451 w 21731"/>
                <a:gd name="connsiteY5" fmla="*/ 31666 h 34149"/>
                <a:gd name="connsiteX6" fmla="*/ 20800 w 21731"/>
                <a:gd name="connsiteY6" fmla="*/ 36943 h 34149"/>
                <a:gd name="connsiteX7" fmla="*/ 20800 w 21731"/>
                <a:gd name="connsiteY7" fmla="*/ 31666 h 34149"/>
                <a:gd name="connsiteX8" fmla="*/ 24215 w 21731"/>
                <a:gd name="connsiteY8" fmla="*/ 31666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31" h="34149">
                  <a:moveTo>
                    <a:pt x="18937" y="18937"/>
                  </a:moveTo>
                  <a:lnTo>
                    <a:pt x="11487" y="7451"/>
                  </a:lnTo>
                  <a:lnTo>
                    <a:pt x="0" y="0"/>
                  </a:lnTo>
                  <a:lnTo>
                    <a:pt x="2173" y="13660"/>
                  </a:lnTo>
                  <a:lnTo>
                    <a:pt x="4346" y="22352"/>
                  </a:lnTo>
                  <a:lnTo>
                    <a:pt x="7451" y="31666"/>
                  </a:lnTo>
                  <a:lnTo>
                    <a:pt x="20800" y="36943"/>
                  </a:lnTo>
                  <a:lnTo>
                    <a:pt x="20800" y="31666"/>
                  </a:lnTo>
                  <a:lnTo>
                    <a:pt x="24215" y="3166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14F3EEFB-5500-46B3-9E26-76FBB40243AC}"/>
                </a:ext>
              </a:extLst>
            </p:cNvPr>
            <p:cNvSpPr/>
            <p:nvPr/>
          </p:nvSpPr>
          <p:spPr>
            <a:xfrm>
              <a:off x="6269084" y="5666105"/>
              <a:ext cx="24836" cy="55880"/>
            </a:xfrm>
            <a:custGeom>
              <a:avLst/>
              <a:gdLst>
                <a:gd name="connsiteX0" fmla="*/ 23904 w 24835"/>
                <a:gd name="connsiteY0" fmla="*/ 41289 h 55880"/>
                <a:gd name="connsiteX1" fmla="*/ 23904 w 24835"/>
                <a:gd name="connsiteY1" fmla="*/ 39116 h 55880"/>
                <a:gd name="connsiteX2" fmla="*/ 23904 w 24835"/>
                <a:gd name="connsiteY2" fmla="*/ 20179 h 55880"/>
                <a:gd name="connsiteX3" fmla="*/ 17695 w 24835"/>
                <a:gd name="connsiteY3" fmla="*/ 7451 h 55880"/>
                <a:gd name="connsiteX4" fmla="*/ 7140 w 24835"/>
                <a:gd name="connsiteY4" fmla="*/ 0 h 55880"/>
                <a:gd name="connsiteX5" fmla="*/ 4967 w 24835"/>
                <a:gd name="connsiteY5" fmla="*/ 5278 h 55880"/>
                <a:gd name="connsiteX6" fmla="*/ 4036 w 24835"/>
                <a:gd name="connsiteY6" fmla="*/ 9624 h 55880"/>
                <a:gd name="connsiteX7" fmla="*/ 1863 w 24835"/>
                <a:gd name="connsiteY7" fmla="*/ 11797 h 55880"/>
                <a:gd name="connsiteX8" fmla="*/ 0 w 24835"/>
                <a:gd name="connsiteY8" fmla="*/ 14901 h 55880"/>
                <a:gd name="connsiteX9" fmla="*/ 0 w 24835"/>
                <a:gd name="connsiteY9" fmla="*/ 36943 h 55880"/>
                <a:gd name="connsiteX10" fmla="*/ 7140 w 24835"/>
                <a:gd name="connsiteY10" fmla="*/ 51844 h 55880"/>
                <a:gd name="connsiteX11" fmla="*/ 9313 w 24835"/>
                <a:gd name="connsiteY11" fmla="*/ 54018 h 55880"/>
                <a:gd name="connsiteX12" fmla="*/ 10244 w 24835"/>
                <a:gd name="connsiteY12" fmla="*/ 54018 h 55880"/>
                <a:gd name="connsiteX13" fmla="*/ 12418 w 24835"/>
                <a:gd name="connsiteY13" fmla="*/ 56191 h 55880"/>
                <a:gd name="connsiteX14" fmla="*/ 14591 w 24835"/>
                <a:gd name="connsiteY14" fmla="*/ 56191 h 55880"/>
                <a:gd name="connsiteX15" fmla="*/ 17695 w 24835"/>
                <a:gd name="connsiteY15" fmla="*/ 54018 h 55880"/>
                <a:gd name="connsiteX16" fmla="*/ 19558 w 24835"/>
                <a:gd name="connsiteY16" fmla="*/ 49671 h 55880"/>
                <a:gd name="connsiteX17" fmla="*/ 23904 w 24835"/>
                <a:gd name="connsiteY17" fmla="*/ 48740 h 55880"/>
                <a:gd name="connsiteX18" fmla="*/ 27009 w 24835"/>
                <a:gd name="connsiteY18" fmla="*/ 48740 h 55880"/>
                <a:gd name="connsiteX19" fmla="*/ 27009 w 24835"/>
                <a:gd name="connsiteY19" fmla="*/ 44394 h 55880"/>
                <a:gd name="connsiteX20" fmla="*/ 27009 w 24835"/>
                <a:gd name="connsiteY20" fmla="*/ 42221 h 55880"/>
                <a:gd name="connsiteX21" fmla="*/ 24836 w 24835"/>
                <a:gd name="connsiteY21" fmla="*/ 41289 h 55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4835" h="55880">
                  <a:moveTo>
                    <a:pt x="23904" y="41289"/>
                  </a:moveTo>
                  <a:lnTo>
                    <a:pt x="23904" y="39116"/>
                  </a:lnTo>
                  <a:lnTo>
                    <a:pt x="23904" y="20179"/>
                  </a:lnTo>
                  <a:lnTo>
                    <a:pt x="17695" y="7451"/>
                  </a:lnTo>
                  <a:lnTo>
                    <a:pt x="7140" y="0"/>
                  </a:lnTo>
                  <a:lnTo>
                    <a:pt x="4967" y="5278"/>
                  </a:lnTo>
                  <a:lnTo>
                    <a:pt x="4036" y="9624"/>
                  </a:lnTo>
                  <a:lnTo>
                    <a:pt x="1863" y="11797"/>
                  </a:lnTo>
                  <a:lnTo>
                    <a:pt x="0" y="14901"/>
                  </a:lnTo>
                  <a:lnTo>
                    <a:pt x="0" y="36943"/>
                  </a:lnTo>
                  <a:lnTo>
                    <a:pt x="7140" y="51844"/>
                  </a:lnTo>
                  <a:lnTo>
                    <a:pt x="9313" y="54018"/>
                  </a:lnTo>
                  <a:lnTo>
                    <a:pt x="10244" y="54018"/>
                  </a:lnTo>
                  <a:lnTo>
                    <a:pt x="12418" y="56191"/>
                  </a:lnTo>
                  <a:lnTo>
                    <a:pt x="14591" y="56191"/>
                  </a:lnTo>
                  <a:lnTo>
                    <a:pt x="17695" y="54018"/>
                  </a:lnTo>
                  <a:lnTo>
                    <a:pt x="19558" y="49671"/>
                  </a:lnTo>
                  <a:lnTo>
                    <a:pt x="23904" y="48740"/>
                  </a:lnTo>
                  <a:lnTo>
                    <a:pt x="27009" y="48740"/>
                  </a:lnTo>
                  <a:lnTo>
                    <a:pt x="27009" y="44394"/>
                  </a:lnTo>
                  <a:lnTo>
                    <a:pt x="27009" y="42221"/>
                  </a:lnTo>
                  <a:lnTo>
                    <a:pt x="24836" y="4128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A1B91A7-633C-480F-B048-3D55E8994CD8}"/>
                </a:ext>
              </a:extLst>
            </p:cNvPr>
            <p:cNvSpPr/>
            <p:nvPr/>
          </p:nvSpPr>
          <p:spPr>
            <a:xfrm>
              <a:off x="6752448" y="5941160"/>
              <a:ext cx="599160" cy="468773"/>
            </a:xfrm>
            <a:custGeom>
              <a:avLst/>
              <a:gdLst>
                <a:gd name="connsiteX0" fmla="*/ 587363 w 599160"/>
                <a:gd name="connsiteY0" fmla="*/ 227557 h 468773"/>
                <a:gd name="connsiteX1" fmla="*/ 578050 w 599160"/>
                <a:gd name="connsiteY1" fmla="*/ 214828 h 468773"/>
                <a:gd name="connsiteX2" fmla="*/ 567495 w 599160"/>
                <a:gd name="connsiteY2" fmla="*/ 202100 h 468773"/>
                <a:gd name="connsiteX3" fmla="*/ 560355 w 599160"/>
                <a:gd name="connsiteY3" fmla="*/ 183163 h 468773"/>
                <a:gd name="connsiteX4" fmla="*/ 540486 w 599160"/>
                <a:gd name="connsiteY4" fmla="*/ 183163 h 468773"/>
                <a:gd name="connsiteX5" fmla="*/ 536450 w 599160"/>
                <a:gd name="connsiteY5" fmla="*/ 165157 h 468773"/>
                <a:gd name="connsiteX6" fmla="*/ 526826 w 599160"/>
                <a:gd name="connsiteY6" fmla="*/ 151498 h 468773"/>
                <a:gd name="connsiteX7" fmla="*/ 523722 w 599160"/>
                <a:gd name="connsiteY7" fmla="*/ 146220 h 468773"/>
                <a:gd name="connsiteX8" fmla="*/ 520617 w 599160"/>
                <a:gd name="connsiteY8" fmla="*/ 143115 h 468773"/>
                <a:gd name="connsiteX9" fmla="*/ 514408 w 599160"/>
                <a:gd name="connsiteY9" fmla="*/ 140942 h 468773"/>
                <a:gd name="connsiteX10" fmla="*/ 509131 w 599160"/>
                <a:gd name="connsiteY10" fmla="*/ 138769 h 468773"/>
                <a:gd name="connsiteX11" fmla="*/ 499818 w 599160"/>
                <a:gd name="connsiteY11" fmla="*/ 138769 h 468773"/>
                <a:gd name="connsiteX12" fmla="*/ 496713 w 599160"/>
                <a:gd name="connsiteY12" fmla="*/ 129145 h 468773"/>
                <a:gd name="connsiteX13" fmla="*/ 492677 w 599160"/>
                <a:gd name="connsiteY13" fmla="*/ 116417 h 468773"/>
                <a:gd name="connsiteX14" fmla="*/ 487400 w 599160"/>
                <a:gd name="connsiteY14" fmla="*/ 98411 h 468773"/>
                <a:gd name="connsiteX15" fmla="*/ 484295 w 599160"/>
                <a:gd name="connsiteY15" fmla="*/ 83820 h 468773"/>
                <a:gd name="connsiteX16" fmla="*/ 479949 w 599160"/>
                <a:gd name="connsiteY16" fmla="*/ 71092 h 468773"/>
                <a:gd name="connsiteX17" fmla="*/ 479949 w 599160"/>
                <a:gd name="connsiteY17" fmla="*/ 64573 h 468773"/>
                <a:gd name="connsiteX18" fmla="*/ 476845 w 599160"/>
                <a:gd name="connsiteY18" fmla="*/ 63641 h 468773"/>
                <a:gd name="connsiteX19" fmla="*/ 472809 w 599160"/>
                <a:gd name="connsiteY19" fmla="*/ 63641 h 468773"/>
                <a:gd name="connsiteX20" fmla="*/ 467531 w 599160"/>
                <a:gd name="connsiteY20" fmla="*/ 61468 h 468773"/>
                <a:gd name="connsiteX21" fmla="*/ 463496 w 599160"/>
                <a:gd name="connsiteY21" fmla="*/ 61468 h 468773"/>
                <a:gd name="connsiteX22" fmla="*/ 458218 w 599160"/>
                <a:gd name="connsiteY22" fmla="*/ 59295 h 468773"/>
                <a:gd name="connsiteX23" fmla="*/ 456045 w 599160"/>
                <a:gd name="connsiteY23" fmla="*/ 57122 h 468773"/>
                <a:gd name="connsiteX24" fmla="*/ 452940 w 599160"/>
                <a:gd name="connsiteY24" fmla="*/ 49982 h 468773"/>
                <a:gd name="connsiteX25" fmla="*/ 448905 w 599160"/>
                <a:gd name="connsiteY25" fmla="*/ 37253 h 468773"/>
                <a:gd name="connsiteX26" fmla="*/ 443627 w 599160"/>
                <a:gd name="connsiteY26" fmla="*/ 22352 h 468773"/>
                <a:gd name="connsiteX27" fmla="*/ 441454 w 599160"/>
                <a:gd name="connsiteY27" fmla="*/ 9624 h 468773"/>
                <a:gd name="connsiteX28" fmla="*/ 440523 w 599160"/>
                <a:gd name="connsiteY28" fmla="*/ 0 h 468773"/>
                <a:gd name="connsiteX29" fmla="*/ 436487 w 599160"/>
                <a:gd name="connsiteY29" fmla="*/ 0 h 468773"/>
                <a:gd name="connsiteX30" fmla="*/ 431209 w 599160"/>
                <a:gd name="connsiteY30" fmla="*/ 19247 h 468773"/>
                <a:gd name="connsiteX31" fmla="*/ 426863 w 599160"/>
                <a:gd name="connsiteY31" fmla="*/ 42531 h 468773"/>
                <a:gd name="connsiteX32" fmla="*/ 425931 w 599160"/>
                <a:gd name="connsiteY32" fmla="*/ 66746 h 468773"/>
                <a:gd name="connsiteX33" fmla="*/ 420654 w 599160"/>
                <a:gd name="connsiteY33" fmla="*/ 91271 h 468773"/>
                <a:gd name="connsiteX34" fmla="*/ 411341 w 599160"/>
                <a:gd name="connsiteY34" fmla="*/ 105862 h 468773"/>
                <a:gd name="connsiteX35" fmla="*/ 398923 w 599160"/>
                <a:gd name="connsiteY35" fmla="*/ 105862 h 468773"/>
                <a:gd name="connsiteX36" fmla="*/ 382159 w 599160"/>
                <a:gd name="connsiteY36" fmla="*/ 100584 h 468773"/>
                <a:gd name="connsiteX37" fmla="*/ 365395 w 599160"/>
                <a:gd name="connsiteY37" fmla="*/ 91271 h 468773"/>
                <a:gd name="connsiteX38" fmla="*/ 348941 w 599160"/>
                <a:gd name="connsiteY38" fmla="*/ 81647 h 468773"/>
                <a:gd name="connsiteX39" fmla="*/ 336213 w 599160"/>
                <a:gd name="connsiteY39" fmla="*/ 74196 h 468773"/>
                <a:gd name="connsiteX40" fmla="*/ 343663 w 599160"/>
                <a:gd name="connsiteY40" fmla="*/ 49982 h 468773"/>
                <a:gd name="connsiteX41" fmla="*/ 356081 w 599160"/>
                <a:gd name="connsiteY41" fmla="*/ 33838 h 468773"/>
                <a:gd name="connsiteX42" fmla="*/ 356081 w 599160"/>
                <a:gd name="connsiteY42" fmla="*/ 24525 h 468773"/>
                <a:gd name="connsiteX43" fmla="*/ 338386 w 599160"/>
                <a:gd name="connsiteY43" fmla="*/ 26698 h 468773"/>
                <a:gd name="connsiteX44" fmla="*/ 321622 w 599160"/>
                <a:gd name="connsiteY44" fmla="*/ 26698 h 468773"/>
                <a:gd name="connsiteX45" fmla="*/ 306099 w 599160"/>
                <a:gd name="connsiteY45" fmla="*/ 24525 h 468773"/>
                <a:gd name="connsiteX46" fmla="*/ 291509 w 599160"/>
                <a:gd name="connsiteY46" fmla="*/ 17075 h 468773"/>
                <a:gd name="connsiteX47" fmla="*/ 276917 w 599160"/>
                <a:gd name="connsiteY47" fmla="*/ 17075 h 468773"/>
                <a:gd name="connsiteX48" fmla="*/ 277849 w 599160"/>
                <a:gd name="connsiteY48" fmla="*/ 19247 h 468773"/>
                <a:gd name="connsiteX49" fmla="*/ 280022 w 599160"/>
                <a:gd name="connsiteY49" fmla="*/ 20179 h 468773"/>
                <a:gd name="connsiteX50" fmla="*/ 280022 w 599160"/>
                <a:gd name="connsiteY50" fmla="*/ 22352 h 468773"/>
                <a:gd name="connsiteX51" fmla="*/ 284368 w 599160"/>
                <a:gd name="connsiteY51" fmla="*/ 24525 h 468773"/>
                <a:gd name="connsiteX52" fmla="*/ 274745 w 599160"/>
                <a:gd name="connsiteY52" fmla="*/ 33838 h 468773"/>
                <a:gd name="connsiteX53" fmla="*/ 265431 w 599160"/>
                <a:gd name="connsiteY53" fmla="*/ 37253 h 468773"/>
                <a:gd name="connsiteX54" fmla="*/ 256118 w 599160"/>
                <a:gd name="connsiteY54" fmla="*/ 42531 h 468773"/>
                <a:gd name="connsiteX55" fmla="*/ 248977 w 599160"/>
                <a:gd name="connsiteY55" fmla="*/ 48740 h 468773"/>
                <a:gd name="connsiteX56" fmla="*/ 243700 w 599160"/>
                <a:gd name="connsiteY56" fmla="*/ 57122 h 468773"/>
                <a:gd name="connsiteX57" fmla="*/ 240595 w 599160"/>
                <a:gd name="connsiteY57" fmla="*/ 74196 h 468773"/>
                <a:gd name="connsiteX58" fmla="*/ 234387 w 599160"/>
                <a:gd name="connsiteY58" fmla="*/ 72023 h 468773"/>
                <a:gd name="connsiteX59" fmla="*/ 230972 w 599160"/>
                <a:gd name="connsiteY59" fmla="*/ 71092 h 468773"/>
                <a:gd name="connsiteX60" fmla="*/ 226005 w 599160"/>
                <a:gd name="connsiteY60" fmla="*/ 71092 h 468773"/>
                <a:gd name="connsiteX61" fmla="*/ 220727 w 599160"/>
                <a:gd name="connsiteY61" fmla="*/ 68919 h 468773"/>
                <a:gd name="connsiteX62" fmla="*/ 218554 w 599160"/>
                <a:gd name="connsiteY62" fmla="*/ 63641 h 468773"/>
                <a:gd name="connsiteX63" fmla="*/ 218554 w 599160"/>
                <a:gd name="connsiteY63" fmla="*/ 59295 h 468773"/>
                <a:gd name="connsiteX64" fmla="*/ 218554 w 599160"/>
                <a:gd name="connsiteY64" fmla="*/ 56191 h 468773"/>
                <a:gd name="connsiteX65" fmla="*/ 216381 w 599160"/>
                <a:gd name="connsiteY65" fmla="*/ 54017 h 468773"/>
                <a:gd name="connsiteX66" fmla="*/ 209241 w 599160"/>
                <a:gd name="connsiteY66" fmla="*/ 49982 h 468773"/>
                <a:gd name="connsiteX67" fmla="*/ 198685 w 599160"/>
                <a:gd name="connsiteY67" fmla="*/ 56191 h 468773"/>
                <a:gd name="connsiteX68" fmla="*/ 187509 w 599160"/>
                <a:gd name="connsiteY68" fmla="*/ 63641 h 468773"/>
                <a:gd name="connsiteX69" fmla="*/ 176954 w 599160"/>
                <a:gd name="connsiteY69" fmla="*/ 72023 h 468773"/>
                <a:gd name="connsiteX70" fmla="*/ 167641 w 599160"/>
                <a:gd name="connsiteY70" fmla="*/ 81647 h 468773"/>
                <a:gd name="connsiteX71" fmla="*/ 160190 w 599160"/>
                <a:gd name="connsiteY71" fmla="*/ 85683 h 468773"/>
                <a:gd name="connsiteX72" fmla="*/ 160190 w 599160"/>
                <a:gd name="connsiteY72" fmla="*/ 98411 h 468773"/>
                <a:gd name="connsiteX73" fmla="*/ 145599 w 599160"/>
                <a:gd name="connsiteY73" fmla="*/ 103689 h 468773"/>
                <a:gd name="connsiteX74" fmla="*/ 134112 w 599160"/>
                <a:gd name="connsiteY74" fmla="*/ 114554 h 468773"/>
                <a:gd name="connsiteX75" fmla="*/ 126041 w 599160"/>
                <a:gd name="connsiteY75" fmla="*/ 129145 h 468773"/>
                <a:gd name="connsiteX76" fmla="*/ 120763 w 599160"/>
                <a:gd name="connsiteY76" fmla="*/ 143115 h 468773"/>
                <a:gd name="connsiteX77" fmla="*/ 106172 w 599160"/>
                <a:gd name="connsiteY77" fmla="*/ 146220 h 468773"/>
                <a:gd name="connsiteX78" fmla="*/ 89409 w 599160"/>
                <a:gd name="connsiteY78" fmla="*/ 150256 h 468773"/>
                <a:gd name="connsiteX79" fmla="*/ 70782 w 599160"/>
                <a:gd name="connsiteY79" fmla="*/ 153671 h 468773"/>
                <a:gd name="connsiteX80" fmla="*/ 56191 w 599160"/>
                <a:gd name="connsiteY80" fmla="*/ 155533 h 468773"/>
                <a:gd name="connsiteX81" fmla="*/ 47809 w 599160"/>
                <a:gd name="connsiteY81" fmla="*/ 155533 h 468773"/>
                <a:gd name="connsiteX82" fmla="*/ 34149 w 599160"/>
                <a:gd name="connsiteY82" fmla="*/ 161121 h 468773"/>
                <a:gd name="connsiteX83" fmla="*/ 23904 w 599160"/>
                <a:gd name="connsiteY83" fmla="*/ 170435 h 468773"/>
                <a:gd name="connsiteX84" fmla="*/ 16454 w 599160"/>
                <a:gd name="connsiteY84" fmla="*/ 180990 h 468773"/>
                <a:gd name="connsiteX85" fmla="*/ 9313 w 599160"/>
                <a:gd name="connsiteY85" fmla="*/ 192787 h 468773"/>
                <a:gd name="connsiteX86" fmla="*/ 0 w 599160"/>
                <a:gd name="connsiteY86" fmla="*/ 203342 h 468773"/>
                <a:gd name="connsiteX87" fmla="*/ 4036 w 599160"/>
                <a:gd name="connsiteY87" fmla="*/ 216070 h 468773"/>
                <a:gd name="connsiteX88" fmla="*/ 7140 w 599160"/>
                <a:gd name="connsiteY88" fmla="*/ 227557 h 468773"/>
                <a:gd name="connsiteX89" fmla="*/ 16454 w 599160"/>
                <a:gd name="connsiteY89" fmla="*/ 237180 h 468773"/>
                <a:gd name="connsiteX90" fmla="*/ 14591 w 599160"/>
                <a:gd name="connsiteY90" fmla="*/ 240285 h 468773"/>
                <a:gd name="connsiteX91" fmla="*/ 13349 w 599160"/>
                <a:gd name="connsiteY91" fmla="*/ 242458 h 468773"/>
                <a:gd name="connsiteX92" fmla="*/ 11176 w 599160"/>
                <a:gd name="connsiteY92" fmla="*/ 244631 h 468773"/>
                <a:gd name="connsiteX93" fmla="*/ 9313 w 599160"/>
                <a:gd name="connsiteY93" fmla="*/ 242458 h 468773"/>
                <a:gd name="connsiteX94" fmla="*/ 7140 w 599160"/>
                <a:gd name="connsiteY94" fmla="*/ 242458 h 468773"/>
                <a:gd name="connsiteX95" fmla="*/ 4036 w 599160"/>
                <a:gd name="connsiteY95" fmla="*/ 240285 h 468773"/>
                <a:gd name="connsiteX96" fmla="*/ 0 w 599160"/>
                <a:gd name="connsiteY96" fmla="*/ 240285 h 468773"/>
                <a:gd name="connsiteX97" fmla="*/ 4036 w 599160"/>
                <a:gd name="connsiteY97" fmla="*/ 253013 h 468773"/>
                <a:gd name="connsiteX98" fmla="*/ 9313 w 599160"/>
                <a:gd name="connsiteY98" fmla="*/ 270088 h 468773"/>
                <a:gd name="connsiteX99" fmla="*/ 18627 w 599160"/>
                <a:gd name="connsiteY99" fmla="*/ 289025 h 468773"/>
                <a:gd name="connsiteX100" fmla="*/ 25767 w 599160"/>
                <a:gd name="connsiteY100" fmla="*/ 309204 h 468773"/>
                <a:gd name="connsiteX101" fmla="*/ 33218 w 599160"/>
                <a:gd name="connsiteY101" fmla="*/ 327210 h 468773"/>
                <a:gd name="connsiteX102" fmla="*/ 34149 w 599160"/>
                <a:gd name="connsiteY102" fmla="*/ 346147 h 468773"/>
                <a:gd name="connsiteX103" fmla="*/ 33218 w 599160"/>
                <a:gd name="connsiteY103" fmla="*/ 361980 h 468773"/>
                <a:gd name="connsiteX104" fmla="*/ 23904 w 599160"/>
                <a:gd name="connsiteY104" fmla="*/ 375639 h 468773"/>
                <a:gd name="connsiteX105" fmla="*/ 27009 w 599160"/>
                <a:gd name="connsiteY105" fmla="*/ 381227 h 468773"/>
                <a:gd name="connsiteX106" fmla="*/ 33218 w 599160"/>
                <a:gd name="connsiteY106" fmla="*/ 386505 h 468773"/>
                <a:gd name="connsiteX107" fmla="*/ 36322 w 599160"/>
                <a:gd name="connsiteY107" fmla="*/ 391782 h 468773"/>
                <a:gd name="connsiteX108" fmla="*/ 40358 w 599160"/>
                <a:gd name="connsiteY108" fmla="*/ 398923 h 468773"/>
                <a:gd name="connsiteX109" fmla="*/ 54949 w 599160"/>
                <a:gd name="connsiteY109" fmla="*/ 398923 h 468773"/>
                <a:gd name="connsiteX110" fmla="*/ 67677 w 599160"/>
                <a:gd name="connsiteY110" fmla="*/ 397991 h 468773"/>
                <a:gd name="connsiteX111" fmla="*/ 77922 w 599160"/>
                <a:gd name="connsiteY111" fmla="*/ 391782 h 468773"/>
                <a:gd name="connsiteX112" fmla="*/ 91582 w 599160"/>
                <a:gd name="connsiteY112" fmla="*/ 386505 h 468773"/>
                <a:gd name="connsiteX113" fmla="*/ 103999 w 599160"/>
                <a:gd name="connsiteY113" fmla="*/ 383090 h 468773"/>
                <a:gd name="connsiteX114" fmla="*/ 121695 w 599160"/>
                <a:gd name="connsiteY114" fmla="*/ 381227 h 468773"/>
                <a:gd name="connsiteX115" fmla="*/ 138459 w 599160"/>
                <a:gd name="connsiteY115" fmla="*/ 383090 h 468773"/>
                <a:gd name="connsiteX116" fmla="*/ 156154 w 599160"/>
                <a:gd name="connsiteY116" fmla="*/ 383090 h 468773"/>
                <a:gd name="connsiteX117" fmla="*/ 163294 w 599160"/>
                <a:gd name="connsiteY117" fmla="*/ 358875 h 468773"/>
                <a:gd name="connsiteX118" fmla="*/ 176954 w 599160"/>
                <a:gd name="connsiteY118" fmla="*/ 354529 h 468773"/>
                <a:gd name="connsiteX119" fmla="*/ 194649 w 599160"/>
                <a:gd name="connsiteY119" fmla="*/ 351425 h 468773"/>
                <a:gd name="connsiteX120" fmla="*/ 214518 w 599160"/>
                <a:gd name="connsiteY120" fmla="*/ 347078 h 468773"/>
                <a:gd name="connsiteX121" fmla="*/ 234387 w 599160"/>
                <a:gd name="connsiteY121" fmla="*/ 346147 h 468773"/>
                <a:gd name="connsiteX122" fmla="*/ 255186 w 599160"/>
                <a:gd name="connsiteY122" fmla="*/ 343974 h 468773"/>
                <a:gd name="connsiteX123" fmla="*/ 269777 w 599160"/>
                <a:gd name="connsiteY123" fmla="*/ 346147 h 468773"/>
                <a:gd name="connsiteX124" fmla="*/ 280022 w 599160"/>
                <a:gd name="connsiteY124" fmla="*/ 349252 h 468773"/>
                <a:gd name="connsiteX125" fmla="*/ 296786 w 599160"/>
                <a:gd name="connsiteY125" fmla="*/ 351425 h 468773"/>
                <a:gd name="connsiteX126" fmla="*/ 309204 w 599160"/>
                <a:gd name="connsiteY126" fmla="*/ 358875 h 468773"/>
                <a:gd name="connsiteX127" fmla="*/ 318517 w 599160"/>
                <a:gd name="connsiteY127" fmla="*/ 368499 h 468773"/>
                <a:gd name="connsiteX128" fmla="*/ 325968 w 599160"/>
                <a:gd name="connsiteY128" fmla="*/ 379054 h 468773"/>
                <a:gd name="connsiteX129" fmla="*/ 331245 w 599160"/>
                <a:gd name="connsiteY129" fmla="*/ 390541 h 468773"/>
                <a:gd name="connsiteX130" fmla="*/ 345837 w 599160"/>
                <a:gd name="connsiteY130" fmla="*/ 384332 h 468773"/>
                <a:gd name="connsiteX131" fmla="*/ 355150 w 599160"/>
                <a:gd name="connsiteY131" fmla="*/ 379054 h 468773"/>
                <a:gd name="connsiteX132" fmla="*/ 363532 w 599160"/>
                <a:gd name="connsiteY132" fmla="*/ 369431 h 468773"/>
                <a:gd name="connsiteX133" fmla="*/ 363532 w 599160"/>
                <a:gd name="connsiteY133" fmla="*/ 375639 h 468773"/>
                <a:gd name="connsiteX134" fmla="*/ 367568 w 599160"/>
                <a:gd name="connsiteY134" fmla="*/ 375639 h 468773"/>
                <a:gd name="connsiteX135" fmla="*/ 363532 w 599160"/>
                <a:gd name="connsiteY135" fmla="*/ 381227 h 468773"/>
                <a:gd name="connsiteX136" fmla="*/ 358254 w 599160"/>
                <a:gd name="connsiteY136" fmla="*/ 386505 h 468773"/>
                <a:gd name="connsiteX137" fmla="*/ 350804 w 599160"/>
                <a:gd name="connsiteY137" fmla="*/ 390541 h 468773"/>
                <a:gd name="connsiteX138" fmla="*/ 350804 w 599160"/>
                <a:gd name="connsiteY138" fmla="*/ 393645 h 468773"/>
                <a:gd name="connsiteX139" fmla="*/ 356081 w 599160"/>
                <a:gd name="connsiteY139" fmla="*/ 393645 h 468773"/>
                <a:gd name="connsiteX140" fmla="*/ 356081 w 599160"/>
                <a:gd name="connsiteY140" fmla="*/ 398923 h 468773"/>
                <a:gd name="connsiteX141" fmla="*/ 358254 w 599160"/>
                <a:gd name="connsiteY141" fmla="*/ 398923 h 468773"/>
                <a:gd name="connsiteX142" fmla="*/ 360427 w 599160"/>
                <a:gd name="connsiteY142" fmla="*/ 398923 h 468773"/>
                <a:gd name="connsiteX143" fmla="*/ 362290 w 599160"/>
                <a:gd name="connsiteY143" fmla="*/ 397991 h 468773"/>
                <a:gd name="connsiteX144" fmla="*/ 362290 w 599160"/>
                <a:gd name="connsiteY144" fmla="*/ 395818 h 468773"/>
                <a:gd name="connsiteX145" fmla="*/ 363532 w 599160"/>
                <a:gd name="connsiteY145" fmla="*/ 393645 h 468773"/>
                <a:gd name="connsiteX146" fmla="*/ 369741 w 599160"/>
                <a:gd name="connsiteY146" fmla="*/ 395818 h 468773"/>
                <a:gd name="connsiteX147" fmla="*/ 370672 w 599160"/>
                <a:gd name="connsiteY147" fmla="*/ 397991 h 468773"/>
                <a:gd name="connsiteX148" fmla="*/ 372845 w 599160"/>
                <a:gd name="connsiteY148" fmla="*/ 398923 h 468773"/>
                <a:gd name="connsiteX149" fmla="*/ 372845 w 599160"/>
                <a:gd name="connsiteY149" fmla="*/ 401096 h 468773"/>
                <a:gd name="connsiteX150" fmla="*/ 372845 w 599160"/>
                <a:gd name="connsiteY150" fmla="*/ 403269 h 468773"/>
                <a:gd name="connsiteX151" fmla="*/ 370672 w 599160"/>
                <a:gd name="connsiteY151" fmla="*/ 405442 h 468773"/>
                <a:gd name="connsiteX152" fmla="*/ 370672 w 599160"/>
                <a:gd name="connsiteY152" fmla="*/ 406373 h 468773"/>
                <a:gd name="connsiteX153" fmla="*/ 372845 w 599160"/>
                <a:gd name="connsiteY153" fmla="*/ 408547 h 468773"/>
                <a:gd name="connsiteX154" fmla="*/ 376881 w 599160"/>
                <a:gd name="connsiteY154" fmla="*/ 410720 h 468773"/>
                <a:gd name="connsiteX155" fmla="*/ 379986 w 599160"/>
                <a:gd name="connsiteY155" fmla="*/ 413824 h 468773"/>
                <a:gd name="connsiteX156" fmla="*/ 385263 w 599160"/>
                <a:gd name="connsiteY156" fmla="*/ 415997 h 468773"/>
                <a:gd name="connsiteX157" fmla="*/ 391472 w 599160"/>
                <a:gd name="connsiteY157" fmla="*/ 418170 h 468773"/>
                <a:gd name="connsiteX158" fmla="*/ 396750 w 599160"/>
                <a:gd name="connsiteY158" fmla="*/ 419102 h 468773"/>
                <a:gd name="connsiteX159" fmla="*/ 403890 w 599160"/>
                <a:gd name="connsiteY159" fmla="*/ 456355 h 468773"/>
                <a:gd name="connsiteX160" fmla="*/ 420654 w 599160"/>
                <a:gd name="connsiteY160" fmla="*/ 458218 h 468773"/>
                <a:gd name="connsiteX161" fmla="*/ 434314 w 599160"/>
                <a:gd name="connsiteY161" fmla="*/ 460391 h 468773"/>
                <a:gd name="connsiteX162" fmla="*/ 447663 w 599160"/>
                <a:gd name="connsiteY162" fmla="*/ 462564 h 468773"/>
                <a:gd name="connsiteX163" fmla="*/ 458218 w 599160"/>
                <a:gd name="connsiteY163" fmla="*/ 458218 h 468773"/>
                <a:gd name="connsiteX164" fmla="*/ 467531 w 599160"/>
                <a:gd name="connsiteY164" fmla="*/ 451078 h 468773"/>
                <a:gd name="connsiteX165" fmla="*/ 479949 w 599160"/>
                <a:gd name="connsiteY165" fmla="*/ 462564 h 468773"/>
                <a:gd name="connsiteX166" fmla="*/ 491436 w 599160"/>
                <a:gd name="connsiteY166" fmla="*/ 470946 h 468773"/>
                <a:gd name="connsiteX167" fmla="*/ 499818 w 599160"/>
                <a:gd name="connsiteY167" fmla="*/ 467842 h 468773"/>
                <a:gd name="connsiteX168" fmla="*/ 513477 w 599160"/>
                <a:gd name="connsiteY168" fmla="*/ 462564 h 468773"/>
                <a:gd name="connsiteX169" fmla="*/ 525895 w 599160"/>
                <a:gd name="connsiteY169" fmla="*/ 456355 h 468773"/>
                <a:gd name="connsiteX170" fmla="*/ 536450 w 599160"/>
                <a:gd name="connsiteY170" fmla="*/ 451078 h 468773"/>
                <a:gd name="connsiteX171" fmla="*/ 545764 w 599160"/>
                <a:gd name="connsiteY171" fmla="*/ 441454 h 468773"/>
                <a:gd name="connsiteX172" fmla="*/ 551041 w 599160"/>
                <a:gd name="connsiteY172" fmla="*/ 428726 h 468773"/>
                <a:gd name="connsiteX173" fmla="*/ 555077 w 599160"/>
                <a:gd name="connsiteY173" fmla="*/ 412893 h 468773"/>
                <a:gd name="connsiteX174" fmla="*/ 560355 w 599160"/>
                <a:gd name="connsiteY174" fmla="*/ 397991 h 468773"/>
                <a:gd name="connsiteX175" fmla="*/ 563459 w 599160"/>
                <a:gd name="connsiteY175" fmla="*/ 383090 h 468773"/>
                <a:gd name="connsiteX176" fmla="*/ 574945 w 599160"/>
                <a:gd name="connsiteY176" fmla="*/ 358875 h 468773"/>
                <a:gd name="connsiteX177" fmla="*/ 584259 w 599160"/>
                <a:gd name="connsiteY177" fmla="*/ 336523 h 468773"/>
                <a:gd name="connsiteX178" fmla="*/ 592641 w 599160"/>
                <a:gd name="connsiteY178" fmla="*/ 316655 h 468773"/>
                <a:gd name="connsiteX179" fmla="*/ 598850 w 599160"/>
                <a:gd name="connsiteY179" fmla="*/ 294303 h 468773"/>
                <a:gd name="connsiteX180" fmla="*/ 599781 w 599160"/>
                <a:gd name="connsiteY180" fmla="*/ 271950 h 468773"/>
                <a:gd name="connsiteX181" fmla="*/ 596677 w 599160"/>
                <a:gd name="connsiteY181" fmla="*/ 244631 h 468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</a:cxnLst>
              <a:rect l="l" t="t" r="r" b="b"/>
              <a:pathLst>
                <a:path w="599160" h="468773">
                  <a:moveTo>
                    <a:pt x="587363" y="227557"/>
                  </a:moveTo>
                  <a:lnTo>
                    <a:pt x="578050" y="214828"/>
                  </a:lnTo>
                  <a:lnTo>
                    <a:pt x="567495" y="202100"/>
                  </a:lnTo>
                  <a:lnTo>
                    <a:pt x="560355" y="183163"/>
                  </a:lnTo>
                  <a:lnTo>
                    <a:pt x="540486" y="183163"/>
                  </a:lnTo>
                  <a:lnTo>
                    <a:pt x="536450" y="165157"/>
                  </a:lnTo>
                  <a:lnTo>
                    <a:pt x="526826" y="151498"/>
                  </a:lnTo>
                  <a:lnTo>
                    <a:pt x="523722" y="146220"/>
                  </a:lnTo>
                  <a:lnTo>
                    <a:pt x="520617" y="143115"/>
                  </a:lnTo>
                  <a:lnTo>
                    <a:pt x="514408" y="140942"/>
                  </a:lnTo>
                  <a:lnTo>
                    <a:pt x="509131" y="138769"/>
                  </a:lnTo>
                  <a:lnTo>
                    <a:pt x="499818" y="138769"/>
                  </a:lnTo>
                  <a:lnTo>
                    <a:pt x="496713" y="129145"/>
                  </a:lnTo>
                  <a:lnTo>
                    <a:pt x="492677" y="116417"/>
                  </a:lnTo>
                  <a:lnTo>
                    <a:pt x="487400" y="98411"/>
                  </a:lnTo>
                  <a:lnTo>
                    <a:pt x="484295" y="83820"/>
                  </a:lnTo>
                  <a:lnTo>
                    <a:pt x="479949" y="71092"/>
                  </a:lnTo>
                  <a:lnTo>
                    <a:pt x="479949" y="64573"/>
                  </a:lnTo>
                  <a:lnTo>
                    <a:pt x="476845" y="63641"/>
                  </a:lnTo>
                  <a:lnTo>
                    <a:pt x="472809" y="63641"/>
                  </a:lnTo>
                  <a:lnTo>
                    <a:pt x="467531" y="61468"/>
                  </a:lnTo>
                  <a:lnTo>
                    <a:pt x="463496" y="61468"/>
                  </a:lnTo>
                  <a:lnTo>
                    <a:pt x="458218" y="59295"/>
                  </a:lnTo>
                  <a:lnTo>
                    <a:pt x="456045" y="57122"/>
                  </a:lnTo>
                  <a:lnTo>
                    <a:pt x="452940" y="49982"/>
                  </a:lnTo>
                  <a:lnTo>
                    <a:pt x="448905" y="37253"/>
                  </a:lnTo>
                  <a:lnTo>
                    <a:pt x="443627" y="22352"/>
                  </a:lnTo>
                  <a:lnTo>
                    <a:pt x="441454" y="9624"/>
                  </a:lnTo>
                  <a:lnTo>
                    <a:pt x="440523" y="0"/>
                  </a:lnTo>
                  <a:lnTo>
                    <a:pt x="436487" y="0"/>
                  </a:lnTo>
                  <a:lnTo>
                    <a:pt x="431209" y="19247"/>
                  </a:lnTo>
                  <a:lnTo>
                    <a:pt x="426863" y="42531"/>
                  </a:lnTo>
                  <a:lnTo>
                    <a:pt x="425931" y="66746"/>
                  </a:lnTo>
                  <a:lnTo>
                    <a:pt x="420654" y="91271"/>
                  </a:lnTo>
                  <a:lnTo>
                    <a:pt x="411341" y="105862"/>
                  </a:lnTo>
                  <a:lnTo>
                    <a:pt x="398923" y="105862"/>
                  </a:lnTo>
                  <a:lnTo>
                    <a:pt x="382159" y="100584"/>
                  </a:lnTo>
                  <a:lnTo>
                    <a:pt x="365395" y="91271"/>
                  </a:lnTo>
                  <a:lnTo>
                    <a:pt x="348941" y="81647"/>
                  </a:lnTo>
                  <a:lnTo>
                    <a:pt x="336213" y="74196"/>
                  </a:lnTo>
                  <a:lnTo>
                    <a:pt x="343663" y="49982"/>
                  </a:lnTo>
                  <a:lnTo>
                    <a:pt x="356081" y="33838"/>
                  </a:lnTo>
                  <a:lnTo>
                    <a:pt x="356081" y="24525"/>
                  </a:lnTo>
                  <a:lnTo>
                    <a:pt x="338386" y="26698"/>
                  </a:lnTo>
                  <a:lnTo>
                    <a:pt x="321622" y="26698"/>
                  </a:lnTo>
                  <a:lnTo>
                    <a:pt x="306099" y="24525"/>
                  </a:lnTo>
                  <a:lnTo>
                    <a:pt x="291509" y="17075"/>
                  </a:lnTo>
                  <a:lnTo>
                    <a:pt x="276917" y="17075"/>
                  </a:lnTo>
                  <a:lnTo>
                    <a:pt x="277849" y="19247"/>
                  </a:lnTo>
                  <a:lnTo>
                    <a:pt x="280022" y="20179"/>
                  </a:lnTo>
                  <a:lnTo>
                    <a:pt x="280022" y="22352"/>
                  </a:lnTo>
                  <a:lnTo>
                    <a:pt x="284368" y="24525"/>
                  </a:lnTo>
                  <a:lnTo>
                    <a:pt x="274745" y="33838"/>
                  </a:lnTo>
                  <a:lnTo>
                    <a:pt x="265431" y="37253"/>
                  </a:lnTo>
                  <a:lnTo>
                    <a:pt x="256118" y="42531"/>
                  </a:lnTo>
                  <a:lnTo>
                    <a:pt x="248977" y="48740"/>
                  </a:lnTo>
                  <a:lnTo>
                    <a:pt x="243700" y="57122"/>
                  </a:lnTo>
                  <a:lnTo>
                    <a:pt x="240595" y="74196"/>
                  </a:lnTo>
                  <a:lnTo>
                    <a:pt x="234387" y="72023"/>
                  </a:lnTo>
                  <a:lnTo>
                    <a:pt x="230972" y="71092"/>
                  </a:lnTo>
                  <a:lnTo>
                    <a:pt x="226005" y="71092"/>
                  </a:lnTo>
                  <a:lnTo>
                    <a:pt x="220727" y="68919"/>
                  </a:lnTo>
                  <a:lnTo>
                    <a:pt x="218554" y="63641"/>
                  </a:lnTo>
                  <a:lnTo>
                    <a:pt x="218554" y="59295"/>
                  </a:lnTo>
                  <a:lnTo>
                    <a:pt x="218554" y="56191"/>
                  </a:lnTo>
                  <a:lnTo>
                    <a:pt x="216381" y="54017"/>
                  </a:lnTo>
                  <a:lnTo>
                    <a:pt x="209241" y="49982"/>
                  </a:lnTo>
                  <a:lnTo>
                    <a:pt x="198685" y="56191"/>
                  </a:lnTo>
                  <a:lnTo>
                    <a:pt x="187509" y="63641"/>
                  </a:lnTo>
                  <a:lnTo>
                    <a:pt x="176954" y="72023"/>
                  </a:lnTo>
                  <a:lnTo>
                    <a:pt x="167641" y="81647"/>
                  </a:lnTo>
                  <a:lnTo>
                    <a:pt x="160190" y="85683"/>
                  </a:lnTo>
                  <a:lnTo>
                    <a:pt x="160190" y="98411"/>
                  </a:lnTo>
                  <a:lnTo>
                    <a:pt x="145599" y="103689"/>
                  </a:lnTo>
                  <a:lnTo>
                    <a:pt x="134112" y="114554"/>
                  </a:lnTo>
                  <a:lnTo>
                    <a:pt x="126041" y="129145"/>
                  </a:lnTo>
                  <a:lnTo>
                    <a:pt x="120763" y="143115"/>
                  </a:lnTo>
                  <a:lnTo>
                    <a:pt x="106172" y="146220"/>
                  </a:lnTo>
                  <a:lnTo>
                    <a:pt x="89409" y="150256"/>
                  </a:lnTo>
                  <a:lnTo>
                    <a:pt x="70782" y="153671"/>
                  </a:lnTo>
                  <a:lnTo>
                    <a:pt x="56191" y="155533"/>
                  </a:lnTo>
                  <a:lnTo>
                    <a:pt x="47809" y="155533"/>
                  </a:lnTo>
                  <a:lnTo>
                    <a:pt x="34149" y="161121"/>
                  </a:lnTo>
                  <a:lnTo>
                    <a:pt x="23904" y="170435"/>
                  </a:lnTo>
                  <a:lnTo>
                    <a:pt x="16454" y="180990"/>
                  </a:lnTo>
                  <a:lnTo>
                    <a:pt x="9313" y="192787"/>
                  </a:lnTo>
                  <a:lnTo>
                    <a:pt x="0" y="203342"/>
                  </a:lnTo>
                  <a:lnTo>
                    <a:pt x="4036" y="216070"/>
                  </a:lnTo>
                  <a:lnTo>
                    <a:pt x="7140" y="227557"/>
                  </a:lnTo>
                  <a:lnTo>
                    <a:pt x="16454" y="237180"/>
                  </a:lnTo>
                  <a:lnTo>
                    <a:pt x="14591" y="240285"/>
                  </a:lnTo>
                  <a:lnTo>
                    <a:pt x="13349" y="242458"/>
                  </a:lnTo>
                  <a:lnTo>
                    <a:pt x="11176" y="244631"/>
                  </a:lnTo>
                  <a:lnTo>
                    <a:pt x="9313" y="242458"/>
                  </a:lnTo>
                  <a:lnTo>
                    <a:pt x="7140" y="242458"/>
                  </a:lnTo>
                  <a:lnTo>
                    <a:pt x="4036" y="240285"/>
                  </a:lnTo>
                  <a:lnTo>
                    <a:pt x="0" y="240285"/>
                  </a:lnTo>
                  <a:lnTo>
                    <a:pt x="4036" y="253013"/>
                  </a:lnTo>
                  <a:lnTo>
                    <a:pt x="9313" y="270088"/>
                  </a:lnTo>
                  <a:lnTo>
                    <a:pt x="18627" y="289025"/>
                  </a:lnTo>
                  <a:lnTo>
                    <a:pt x="25767" y="309204"/>
                  </a:lnTo>
                  <a:lnTo>
                    <a:pt x="33218" y="327210"/>
                  </a:lnTo>
                  <a:lnTo>
                    <a:pt x="34149" y="346147"/>
                  </a:lnTo>
                  <a:lnTo>
                    <a:pt x="33218" y="361980"/>
                  </a:lnTo>
                  <a:lnTo>
                    <a:pt x="23904" y="375639"/>
                  </a:lnTo>
                  <a:lnTo>
                    <a:pt x="27009" y="381227"/>
                  </a:lnTo>
                  <a:lnTo>
                    <a:pt x="33218" y="386505"/>
                  </a:lnTo>
                  <a:lnTo>
                    <a:pt x="36322" y="391782"/>
                  </a:lnTo>
                  <a:lnTo>
                    <a:pt x="40358" y="398923"/>
                  </a:lnTo>
                  <a:lnTo>
                    <a:pt x="54949" y="398923"/>
                  </a:lnTo>
                  <a:lnTo>
                    <a:pt x="67677" y="397991"/>
                  </a:lnTo>
                  <a:lnTo>
                    <a:pt x="77922" y="391782"/>
                  </a:lnTo>
                  <a:lnTo>
                    <a:pt x="91582" y="386505"/>
                  </a:lnTo>
                  <a:lnTo>
                    <a:pt x="103999" y="383090"/>
                  </a:lnTo>
                  <a:lnTo>
                    <a:pt x="121695" y="381227"/>
                  </a:lnTo>
                  <a:lnTo>
                    <a:pt x="138459" y="383090"/>
                  </a:lnTo>
                  <a:lnTo>
                    <a:pt x="156154" y="383090"/>
                  </a:lnTo>
                  <a:lnTo>
                    <a:pt x="163294" y="358875"/>
                  </a:lnTo>
                  <a:lnTo>
                    <a:pt x="176954" y="354529"/>
                  </a:lnTo>
                  <a:lnTo>
                    <a:pt x="194649" y="351425"/>
                  </a:lnTo>
                  <a:lnTo>
                    <a:pt x="214518" y="347078"/>
                  </a:lnTo>
                  <a:lnTo>
                    <a:pt x="234387" y="346147"/>
                  </a:lnTo>
                  <a:lnTo>
                    <a:pt x="255186" y="343974"/>
                  </a:lnTo>
                  <a:lnTo>
                    <a:pt x="269777" y="346147"/>
                  </a:lnTo>
                  <a:lnTo>
                    <a:pt x="280022" y="349252"/>
                  </a:lnTo>
                  <a:lnTo>
                    <a:pt x="296786" y="351425"/>
                  </a:lnTo>
                  <a:lnTo>
                    <a:pt x="309204" y="358875"/>
                  </a:lnTo>
                  <a:lnTo>
                    <a:pt x="318517" y="368499"/>
                  </a:lnTo>
                  <a:lnTo>
                    <a:pt x="325968" y="379054"/>
                  </a:lnTo>
                  <a:lnTo>
                    <a:pt x="331245" y="390541"/>
                  </a:lnTo>
                  <a:lnTo>
                    <a:pt x="345837" y="384332"/>
                  </a:lnTo>
                  <a:lnTo>
                    <a:pt x="355150" y="379054"/>
                  </a:lnTo>
                  <a:lnTo>
                    <a:pt x="363532" y="369431"/>
                  </a:lnTo>
                  <a:lnTo>
                    <a:pt x="363532" y="375639"/>
                  </a:lnTo>
                  <a:lnTo>
                    <a:pt x="367568" y="375639"/>
                  </a:lnTo>
                  <a:lnTo>
                    <a:pt x="363532" y="381227"/>
                  </a:lnTo>
                  <a:lnTo>
                    <a:pt x="358254" y="386505"/>
                  </a:lnTo>
                  <a:lnTo>
                    <a:pt x="350804" y="390541"/>
                  </a:lnTo>
                  <a:lnTo>
                    <a:pt x="350804" y="393645"/>
                  </a:lnTo>
                  <a:lnTo>
                    <a:pt x="356081" y="393645"/>
                  </a:lnTo>
                  <a:lnTo>
                    <a:pt x="356081" y="398923"/>
                  </a:lnTo>
                  <a:lnTo>
                    <a:pt x="358254" y="398923"/>
                  </a:lnTo>
                  <a:lnTo>
                    <a:pt x="360427" y="398923"/>
                  </a:lnTo>
                  <a:lnTo>
                    <a:pt x="362290" y="397991"/>
                  </a:lnTo>
                  <a:lnTo>
                    <a:pt x="362290" y="395818"/>
                  </a:lnTo>
                  <a:lnTo>
                    <a:pt x="363532" y="393645"/>
                  </a:lnTo>
                  <a:lnTo>
                    <a:pt x="369741" y="395818"/>
                  </a:lnTo>
                  <a:lnTo>
                    <a:pt x="370672" y="397991"/>
                  </a:lnTo>
                  <a:lnTo>
                    <a:pt x="372845" y="398923"/>
                  </a:lnTo>
                  <a:lnTo>
                    <a:pt x="372845" y="401096"/>
                  </a:lnTo>
                  <a:lnTo>
                    <a:pt x="372845" y="403269"/>
                  </a:lnTo>
                  <a:lnTo>
                    <a:pt x="370672" y="405442"/>
                  </a:lnTo>
                  <a:lnTo>
                    <a:pt x="370672" y="406373"/>
                  </a:lnTo>
                  <a:lnTo>
                    <a:pt x="372845" y="408547"/>
                  </a:lnTo>
                  <a:lnTo>
                    <a:pt x="376881" y="410720"/>
                  </a:lnTo>
                  <a:lnTo>
                    <a:pt x="379986" y="413824"/>
                  </a:lnTo>
                  <a:lnTo>
                    <a:pt x="385263" y="415997"/>
                  </a:lnTo>
                  <a:lnTo>
                    <a:pt x="391472" y="418170"/>
                  </a:lnTo>
                  <a:lnTo>
                    <a:pt x="396750" y="419102"/>
                  </a:lnTo>
                  <a:lnTo>
                    <a:pt x="403890" y="456355"/>
                  </a:lnTo>
                  <a:lnTo>
                    <a:pt x="420654" y="458218"/>
                  </a:lnTo>
                  <a:lnTo>
                    <a:pt x="434314" y="460391"/>
                  </a:lnTo>
                  <a:lnTo>
                    <a:pt x="447663" y="462564"/>
                  </a:lnTo>
                  <a:lnTo>
                    <a:pt x="458218" y="458218"/>
                  </a:lnTo>
                  <a:lnTo>
                    <a:pt x="467531" y="451078"/>
                  </a:lnTo>
                  <a:lnTo>
                    <a:pt x="479949" y="462564"/>
                  </a:lnTo>
                  <a:lnTo>
                    <a:pt x="491436" y="470946"/>
                  </a:lnTo>
                  <a:lnTo>
                    <a:pt x="499818" y="467842"/>
                  </a:lnTo>
                  <a:lnTo>
                    <a:pt x="513477" y="462564"/>
                  </a:lnTo>
                  <a:lnTo>
                    <a:pt x="525895" y="456355"/>
                  </a:lnTo>
                  <a:lnTo>
                    <a:pt x="536450" y="451078"/>
                  </a:lnTo>
                  <a:lnTo>
                    <a:pt x="545764" y="441454"/>
                  </a:lnTo>
                  <a:lnTo>
                    <a:pt x="551041" y="428726"/>
                  </a:lnTo>
                  <a:lnTo>
                    <a:pt x="555077" y="412893"/>
                  </a:lnTo>
                  <a:lnTo>
                    <a:pt x="560355" y="397991"/>
                  </a:lnTo>
                  <a:lnTo>
                    <a:pt x="563459" y="383090"/>
                  </a:lnTo>
                  <a:lnTo>
                    <a:pt x="574945" y="358875"/>
                  </a:lnTo>
                  <a:lnTo>
                    <a:pt x="584259" y="336523"/>
                  </a:lnTo>
                  <a:lnTo>
                    <a:pt x="592641" y="316655"/>
                  </a:lnTo>
                  <a:lnTo>
                    <a:pt x="598850" y="294303"/>
                  </a:lnTo>
                  <a:lnTo>
                    <a:pt x="599781" y="271950"/>
                  </a:lnTo>
                  <a:lnTo>
                    <a:pt x="596677" y="2446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D7E5B8EB-CF91-4F5F-A7C2-6E0EC49DD325}"/>
                </a:ext>
              </a:extLst>
            </p:cNvPr>
            <p:cNvSpPr/>
            <p:nvPr/>
          </p:nvSpPr>
          <p:spPr>
            <a:xfrm>
              <a:off x="7376444" y="5893661"/>
              <a:ext cx="15522" cy="9313"/>
            </a:xfrm>
            <a:custGeom>
              <a:avLst/>
              <a:gdLst>
                <a:gd name="connsiteX0" fmla="*/ 9313 w 15522"/>
                <a:gd name="connsiteY0" fmla="*/ 5278 h 9313"/>
                <a:gd name="connsiteX1" fmla="*/ 9313 w 15522"/>
                <a:gd name="connsiteY1" fmla="*/ 3104 h 9313"/>
                <a:gd name="connsiteX2" fmla="*/ 7140 w 15522"/>
                <a:gd name="connsiteY2" fmla="*/ 2173 h 9313"/>
                <a:gd name="connsiteX3" fmla="*/ 4967 w 15522"/>
                <a:gd name="connsiteY3" fmla="*/ 2173 h 9313"/>
                <a:gd name="connsiteX4" fmla="*/ 3104 w 15522"/>
                <a:gd name="connsiteY4" fmla="*/ 0 h 9313"/>
                <a:gd name="connsiteX5" fmla="*/ 0 w 15522"/>
                <a:gd name="connsiteY5" fmla="*/ 0 h 9313"/>
                <a:gd name="connsiteX6" fmla="*/ 3104 w 15522"/>
                <a:gd name="connsiteY6" fmla="*/ 3104 h 9313"/>
                <a:gd name="connsiteX7" fmla="*/ 4967 w 15522"/>
                <a:gd name="connsiteY7" fmla="*/ 5278 h 9313"/>
                <a:gd name="connsiteX8" fmla="*/ 7140 w 15522"/>
                <a:gd name="connsiteY8" fmla="*/ 7451 h 9313"/>
                <a:gd name="connsiteX9" fmla="*/ 10245 w 15522"/>
                <a:gd name="connsiteY9" fmla="*/ 9624 h 9313"/>
                <a:gd name="connsiteX10" fmla="*/ 16454 w 15522"/>
                <a:gd name="connsiteY10" fmla="*/ 10555 h 9313"/>
                <a:gd name="connsiteX11" fmla="*/ 16454 w 15522"/>
                <a:gd name="connsiteY11" fmla="*/ 7451 h 9313"/>
                <a:gd name="connsiteX12" fmla="*/ 12418 w 15522"/>
                <a:gd name="connsiteY12" fmla="*/ 7451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5522" h="9313">
                  <a:moveTo>
                    <a:pt x="9313" y="5278"/>
                  </a:moveTo>
                  <a:lnTo>
                    <a:pt x="9313" y="3104"/>
                  </a:lnTo>
                  <a:lnTo>
                    <a:pt x="7140" y="2173"/>
                  </a:lnTo>
                  <a:lnTo>
                    <a:pt x="4967" y="2173"/>
                  </a:lnTo>
                  <a:lnTo>
                    <a:pt x="3104" y="0"/>
                  </a:lnTo>
                  <a:lnTo>
                    <a:pt x="0" y="0"/>
                  </a:lnTo>
                  <a:lnTo>
                    <a:pt x="3104" y="3104"/>
                  </a:lnTo>
                  <a:lnTo>
                    <a:pt x="4967" y="5278"/>
                  </a:lnTo>
                  <a:lnTo>
                    <a:pt x="7140" y="7451"/>
                  </a:lnTo>
                  <a:lnTo>
                    <a:pt x="10245" y="9624"/>
                  </a:lnTo>
                  <a:lnTo>
                    <a:pt x="16454" y="10555"/>
                  </a:lnTo>
                  <a:lnTo>
                    <a:pt x="16454" y="7451"/>
                  </a:lnTo>
                  <a:lnTo>
                    <a:pt x="12418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DF3E859-4C57-4604-BF71-F32A921F1D0A}"/>
                </a:ext>
              </a:extLst>
            </p:cNvPr>
            <p:cNvSpPr/>
            <p:nvPr/>
          </p:nvSpPr>
          <p:spPr>
            <a:xfrm>
              <a:off x="2900127" y="5457796"/>
              <a:ext cx="55880" cy="37253"/>
            </a:xfrm>
            <a:custGeom>
              <a:avLst/>
              <a:gdLst>
                <a:gd name="connsiteX0" fmla="*/ 29182 w 55880"/>
                <a:gd name="connsiteY0" fmla="*/ 5278 h 37253"/>
                <a:gd name="connsiteX1" fmla="*/ 12418 w 55880"/>
                <a:gd name="connsiteY1" fmla="*/ 0 h 37253"/>
                <a:gd name="connsiteX2" fmla="*/ 10245 w 55880"/>
                <a:gd name="connsiteY2" fmla="*/ 1863 h 37253"/>
                <a:gd name="connsiteX3" fmla="*/ 8072 w 55880"/>
                <a:gd name="connsiteY3" fmla="*/ 1863 h 37253"/>
                <a:gd name="connsiteX4" fmla="*/ 8072 w 55880"/>
                <a:gd name="connsiteY4" fmla="*/ 3104 h 37253"/>
                <a:gd name="connsiteX5" fmla="*/ 7140 w 55880"/>
                <a:gd name="connsiteY5" fmla="*/ 3104 h 37253"/>
                <a:gd name="connsiteX6" fmla="*/ 3104 w 55880"/>
                <a:gd name="connsiteY6" fmla="*/ 5278 h 37253"/>
                <a:gd name="connsiteX7" fmla="*/ 3104 w 55880"/>
                <a:gd name="connsiteY7" fmla="*/ 18006 h 37253"/>
                <a:gd name="connsiteX8" fmla="*/ 3104 w 55880"/>
                <a:gd name="connsiteY8" fmla="*/ 27319 h 37253"/>
                <a:gd name="connsiteX9" fmla="*/ 0 w 55880"/>
                <a:gd name="connsiteY9" fmla="*/ 36943 h 37253"/>
                <a:gd name="connsiteX10" fmla="*/ 3104 w 55880"/>
                <a:gd name="connsiteY10" fmla="*/ 36943 h 37253"/>
                <a:gd name="connsiteX11" fmla="*/ 3104 w 55880"/>
                <a:gd name="connsiteY11" fmla="*/ 40047 h 37253"/>
                <a:gd name="connsiteX12" fmla="*/ 15522 w 55880"/>
                <a:gd name="connsiteY12" fmla="*/ 36943 h 37253"/>
                <a:gd name="connsiteX13" fmla="*/ 27009 w 55880"/>
                <a:gd name="connsiteY13" fmla="*/ 34770 h 37253"/>
                <a:gd name="connsiteX14" fmla="*/ 39427 w 55880"/>
                <a:gd name="connsiteY14" fmla="*/ 32597 h 37253"/>
                <a:gd name="connsiteX15" fmla="*/ 51844 w 55880"/>
                <a:gd name="connsiteY15" fmla="*/ 24215 h 37253"/>
                <a:gd name="connsiteX16" fmla="*/ 56191 w 55880"/>
                <a:gd name="connsiteY16" fmla="*/ 24215 h 37253"/>
                <a:gd name="connsiteX17" fmla="*/ 56191 w 55880"/>
                <a:gd name="connsiteY17" fmla="*/ 19868 h 37253"/>
                <a:gd name="connsiteX18" fmla="*/ 41600 w 55880"/>
                <a:gd name="connsiteY18" fmla="*/ 12418 h 372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55880" h="37253">
                  <a:moveTo>
                    <a:pt x="29182" y="5278"/>
                  </a:moveTo>
                  <a:lnTo>
                    <a:pt x="12418" y="0"/>
                  </a:lnTo>
                  <a:lnTo>
                    <a:pt x="10245" y="1863"/>
                  </a:lnTo>
                  <a:lnTo>
                    <a:pt x="8072" y="1863"/>
                  </a:lnTo>
                  <a:lnTo>
                    <a:pt x="8072" y="3104"/>
                  </a:lnTo>
                  <a:lnTo>
                    <a:pt x="7140" y="3104"/>
                  </a:lnTo>
                  <a:lnTo>
                    <a:pt x="3104" y="5278"/>
                  </a:lnTo>
                  <a:lnTo>
                    <a:pt x="3104" y="18006"/>
                  </a:lnTo>
                  <a:lnTo>
                    <a:pt x="3104" y="27319"/>
                  </a:lnTo>
                  <a:lnTo>
                    <a:pt x="0" y="36943"/>
                  </a:lnTo>
                  <a:lnTo>
                    <a:pt x="3104" y="36943"/>
                  </a:lnTo>
                  <a:lnTo>
                    <a:pt x="3104" y="40047"/>
                  </a:lnTo>
                  <a:lnTo>
                    <a:pt x="15522" y="36943"/>
                  </a:lnTo>
                  <a:lnTo>
                    <a:pt x="27009" y="34770"/>
                  </a:lnTo>
                  <a:lnTo>
                    <a:pt x="39427" y="32597"/>
                  </a:lnTo>
                  <a:lnTo>
                    <a:pt x="51844" y="24215"/>
                  </a:lnTo>
                  <a:lnTo>
                    <a:pt x="56191" y="24215"/>
                  </a:lnTo>
                  <a:lnTo>
                    <a:pt x="56191" y="19868"/>
                  </a:lnTo>
                  <a:lnTo>
                    <a:pt x="41600" y="1241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50089A6D-08EF-49DC-87DC-DD925A835F82}"/>
                </a:ext>
              </a:extLst>
            </p:cNvPr>
            <p:cNvSpPr/>
            <p:nvPr/>
          </p:nvSpPr>
          <p:spPr>
            <a:xfrm>
              <a:off x="6488880" y="5710498"/>
              <a:ext cx="301132" cy="207999"/>
            </a:xfrm>
            <a:custGeom>
              <a:avLst/>
              <a:gdLst>
                <a:gd name="connsiteX0" fmla="*/ 284368 w 301132"/>
                <a:gd name="connsiteY0" fmla="*/ 210793 h 207998"/>
                <a:gd name="connsiteX1" fmla="*/ 294613 w 301132"/>
                <a:gd name="connsiteY1" fmla="*/ 207378 h 207998"/>
                <a:gd name="connsiteX2" fmla="*/ 297718 w 301132"/>
                <a:gd name="connsiteY2" fmla="*/ 205515 h 207998"/>
                <a:gd name="connsiteX3" fmla="*/ 299891 w 301132"/>
                <a:gd name="connsiteY3" fmla="*/ 205515 h 207998"/>
                <a:gd name="connsiteX4" fmla="*/ 302064 w 301132"/>
                <a:gd name="connsiteY4" fmla="*/ 203342 h 207998"/>
                <a:gd name="connsiteX5" fmla="*/ 303926 w 301132"/>
                <a:gd name="connsiteY5" fmla="*/ 203342 h 207998"/>
                <a:gd name="connsiteX6" fmla="*/ 287473 w 301132"/>
                <a:gd name="connsiteY6" fmla="*/ 195891 h 207998"/>
                <a:gd name="connsiteX7" fmla="*/ 269777 w 301132"/>
                <a:gd name="connsiteY7" fmla="*/ 186267 h 207998"/>
                <a:gd name="connsiteX8" fmla="*/ 250840 w 301132"/>
                <a:gd name="connsiteY8" fmla="*/ 178817 h 207998"/>
                <a:gd name="connsiteX9" fmla="*/ 234387 w 301132"/>
                <a:gd name="connsiteY9" fmla="*/ 173539 h 207998"/>
                <a:gd name="connsiteX10" fmla="*/ 226936 w 301132"/>
                <a:gd name="connsiteY10" fmla="*/ 175712 h 207998"/>
                <a:gd name="connsiteX11" fmla="*/ 219796 w 301132"/>
                <a:gd name="connsiteY11" fmla="*/ 178817 h 207998"/>
                <a:gd name="connsiteX12" fmla="*/ 211413 w 301132"/>
                <a:gd name="connsiteY12" fmla="*/ 183163 h 207998"/>
                <a:gd name="connsiteX13" fmla="*/ 199927 w 301132"/>
                <a:gd name="connsiteY13" fmla="*/ 183163 h 207998"/>
                <a:gd name="connsiteX14" fmla="*/ 190614 w 301132"/>
                <a:gd name="connsiteY14" fmla="*/ 177886 h 207998"/>
                <a:gd name="connsiteX15" fmla="*/ 184094 w 301132"/>
                <a:gd name="connsiteY15" fmla="*/ 171366 h 207998"/>
                <a:gd name="connsiteX16" fmla="*/ 174781 w 301132"/>
                <a:gd name="connsiteY16" fmla="*/ 168262 h 207998"/>
                <a:gd name="connsiteX17" fmla="*/ 160190 w 301132"/>
                <a:gd name="connsiteY17" fmla="*/ 166089 h 207998"/>
                <a:gd name="connsiteX18" fmla="*/ 160190 w 301132"/>
                <a:gd name="connsiteY18" fmla="*/ 144047 h 207998"/>
                <a:gd name="connsiteX19" fmla="*/ 163294 w 301132"/>
                <a:gd name="connsiteY19" fmla="*/ 126041 h 207998"/>
                <a:gd name="connsiteX20" fmla="*/ 145599 w 301132"/>
                <a:gd name="connsiteY20" fmla="*/ 111140 h 207998"/>
                <a:gd name="connsiteX21" fmla="*/ 133181 w 301132"/>
                <a:gd name="connsiteY21" fmla="*/ 92202 h 207998"/>
                <a:gd name="connsiteX22" fmla="*/ 121695 w 301132"/>
                <a:gd name="connsiteY22" fmla="*/ 76370 h 207998"/>
                <a:gd name="connsiteX23" fmla="*/ 109277 w 301132"/>
                <a:gd name="connsiteY23" fmla="*/ 61468 h 207998"/>
                <a:gd name="connsiteX24" fmla="*/ 101826 w 301132"/>
                <a:gd name="connsiteY24" fmla="*/ 54018 h 207998"/>
                <a:gd name="connsiteX25" fmla="*/ 99964 w 301132"/>
                <a:gd name="connsiteY25" fmla="*/ 54018 h 207998"/>
                <a:gd name="connsiteX26" fmla="*/ 99964 w 301132"/>
                <a:gd name="connsiteY26" fmla="*/ 51844 h 207998"/>
                <a:gd name="connsiteX27" fmla="*/ 94686 w 301132"/>
                <a:gd name="connsiteY27" fmla="*/ 47809 h 207998"/>
                <a:gd name="connsiteX28" fmla="*/ 76991 w 301132"/>
                <a:gd name="connsiteY28" fmla="*/ 39116 h 207998"/>
                <a:gd name="connsiteX29" fmla="*/ 62400 w 301132"/>
                <a:gd name="connsiteY29" fmla="*/ 29803 h 207998"/>
                <a:gd name="connsiteX30" fmla="*/ 47809 w 301132"/>
                <a:gd name="connsiteY30" fmla="*/ 20179 h 207998"/>
                <a:gd name="connsiteX31" fmla="*/ 34149 w 301132"/>
                <a:gd name="connsiteY31" fmla="*/ 4346 h 207998"/>
                <a:gd name="connsiteX32" fmla="*/ 0 w 301132"/>
                <a:gd name="connsiteY32" fmla="*/ 0 h 207998"/>
                <a:gd name="connsiteX33" fmla="*/ 4967 w 301132"/>
                <a:gd name="connsiteY33" fmla="*/ 17075 h 207998"/>
                <a:gd name="connsiteX34" fmla="*/ 16454 w 301132"/>
                <a:gd name="connsiteY34" fmla="*/ 27630 h 207998"/>
                <a:gd name="connsiteX35" fmla="*/ 29182 w 301132"/>
                <a:gd name="connsiteY35" fmla="*/ 39116 h 207998"/>
                <a:gd name="connsiteX36" fmla="*/ 40358 w 301132"/>
                <a:gd name="connsiteY36" fmla="*/ 47809 h 207998"/>
                <a:gd name="connsiteX37" fmla="*/ 50913 w 301132"/>
                <a:gd name="connsiteY37" fmla="*/ 61468 h 207998"/>
                <a:gd name="connsiteX38" fmla="*/ 62400 w 301132"/>
                <a:gd name="connsiteY38" fmla="*/ 77301 h 207998"/>
                <a:gd name="connsiteX39" fmla="*/ 72644 w 301132"/>
                <a:gd name="connsiteY39" fmla="*/ 98411 h 207998"/>
                <a:gd name="connsiteX40" fmla="*/ 85373 w 301132"/>
                <a:gd name="connsiteY40" fmla="*/ 118590 h 207998"/>
                <a:gd name="connsiteX41" fmla="*/ 97790 w 301132"/>
                <a:gd name="connsiteY41" fmla="*/ 136596 h 207998"/>
                <a:gd name="connsiteX42" fmla="*/ 114555 w 301132"/>
                <a:gd name="connsiteY42" fmla="*/ 153671 h 207998"/>
                <a:gd name="connsiteX43" fmla="*/ 133181 w 301132"/>
                <a:gd name="connsiteY43" fmla="*/ 164226 h 207998"/>
                <a:gd name="connsiteX44" fmla="*/ 155223 w 301132"/>
                <a:gd name="connsiteY44" fmla="*/ 170435 h 207998"/>
                <a:gd name="connsiteX45" fmla="*/ 153050 w 301132"/>
                <a:gd name="connsiteY45" fmla="*/ 173539 h 207998"/>
                <a:gd name="connsiteX46" fmla="*/ 150877 w 301132"/>
                <a:gd name="connsiteY46" fmla="*/ 175712 h 207998"/>
                <a:gd name="connsiteX47" fmla="*/ 147772 w 301132"/>
                <a:gd name="connsiteY47" fmla="*/ 178817 h 207998"/>
                <a:gd name="connsiteX48" fmla="*/ 155223 w 301132"/>
                <a:gd name="connsiteY48" fmla="*/ 183163 h 207998"/>
                <a:gd name="connsiteX49" fmla="*/ 170745 w 301132"/>
                <a:gd name="connsiteY49" fmla="*/ 190614 h 207998"/>
                <a:gd name="connsiteX50" fmla="*/ 190614 w 301132"/>
                <a:gd name="connsiteY50" fmla="*/ 195891 h 207998"/>
                <a:gd name="connsiteX51" fmla="*/ 216691 w 301132"/>
                <a:gd name="connsiteY51" fmla="*/ 201169 h 207998"/>
                <a:gd name="connsiteX52" fmla="*/ 240595 w 301132"/>
                <a:gd name="connsiteY52" fmla="*/ 207378 h 207998"/>
                <a:gd name="connsiteX53" fmla="*/ 263569 w 301132"/>
                <a:gd name="connsiteY53" fmla="*/ 210793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301132" h="207998">
                  <a:moveTo>
                    <a:pt x="284368" y="210793"/>
                  </a:moveTo>
                  <a:lnTo>
                    <a:pt x="294613" y="207378"/>
                  </a:lnTo>
                  <a:lnTo>
                    <a:pt x="297718" y="205515"/>
                  </a:lnTo>
                  <a:lnTo>
                    <a:pt x="299891" y="205515"/>
                  </a:lnTo>
                  <a:lnTo>
                    <a:pt x="302064" y="203342"/>
                  </a:lnTo>
                  <a:lnTo>
                    <a:pt x="303926" y="203342"/>
                  </a:lnTo>
                  <a:lnTo>
                    <a:pt x="287473" y="195891"/>
                  </a:lnTo>
                  <a:lnTo>
                    <a:pt x="269777" y="186267"/>
                  </a:lnTo>
                  <a:lnTo>
                    <a:pt x="250840" y="178817"/>
                  </a:lnTo>
                  <a:lnTo>
                    <a:pt x="234387" y="173539"/>
                  </a:lnTo>
                  <a:lnTo>
                    <a:pt x="226936" y="175712"/>
                  </a:lnTo>
                  <a:lnTo>
                    <a:pt x="219796" y="178817"/>
                  </a:lnTo>
                  <a:lnTo>
                    <a:pt x="211413" y="183163"/>
                  </a:lnTo>
                  <a:lnTo>
                    <a:pt x="199927" y="183163"/>
                  </a:lnTo>
                  <a:lnTo>
                    <a:pt x="190614" y="177886"/>
                  </a:lnTo>
                  <a:lnTo>
                    <a:pt x="184094" y="171366"/>
                  </a:lnTo>
                  <a:lnTo>
                    <a:pt x="174781" y="168262"/>
                  </a:lnTo>
                  <a:lnTo>
                    <a:pt x="160190" y="166089"/>
                  </a:lnTo>
                  <a:lnTo>
                    <a:pt x="160190" y="144047"/>
                  </a:lnTo>
                  <a:lnTo>
                    <a:pt x="163294" y="126041"/>
                  </a:lnTo>
                  <a:lnTo>
                    <a:pt x="145599" y="111140"/>
                  </a:lnTo>
                  <a:lnTo>
                    <a:pt x="133181" y="92202"/>
                  </a:lnTo>
                  <a:lnTo>
                    <a:pt x="121695" y="76370"/>
                  </a:lnTo>
                  <a:lnTo>
                    <a:pt x="109277" y="61468"/>
                  </a:lnTo>
                  <a:lnTo>
                    <a:pt x="101826" y="54018"/>
                  </a:lnTo>
                  <a:lnTo>
                    <a:pt x="99964" y="54018"/>
                  </a:lnTo>
                  <a:lnTo>
                    <a:pt x="99964" y="51844"/>
                  </a:lnTo>
                  <a:lnTo>
                    <a:pt x="94686" y="47809"/>
                  </a:lnTo>
                  <a:lnTo>
                    <a:pt x="76991" y="39116"/>
                  </a:lnTo>
                  <a:lnTo>
                    <a:pt x="62400" y="29803"/>
                  </a:lnTo>
                  <a:lnTo>
                    <a:pt x="47809" y="20179"/>
                  </a:lnTo>
                  <a:lnTo>
                    <a:pt x="34149" y="4346"/>
                  </a:lnTo>
                  <a:lnTo>
                    <a:pt x="0" y="0"/>
                  </a:lnTo>
                  <a:lnTo>
                    <a:pt x="4967" y="17075"/>
                  </a:lnTo>
                  <a:lnTo>
                    <a:pt x="16454" y="27630"/>
                  </a:lnTo>
                  <a:lnTo>
                    <a:pt x="29182" y="39116"/>
                  </a:lnTo>
                  <a:lnTo>
                    <a:pt x="40358" y="47809"/>
                  </a:lnTo>
                  <a:lnTo>
                    <a:pt x="50913" y="61468"/>
                  </a:lnTo>
                  <a:lnTo>
                    <a:pt x="62400" y="77301"/>
                  </a:lnTo>
                  <a:lnTo>
                    <a:pt x="72644" y="98411"/>
                  </a:lnTo>
                  <a:lnTo>
                    <a:pt x="85373" y="118590"/>
                  </a:lnTo>
                  <a:lnTo>
                    <a:pt x="97790" y="136596"/>
                  </a:lnTo>
                  <a:lnTo>
                    <a:pt x="114555" y="153671"/>
                  </a:lnTo>
                  <a:lnTo>
                    <a:pt x="133181" y="164226"/>
                  </a:lnTo>
                  <a:lnTo>
                    <a:pt x="155223" y="170435"/>
                  </a:lnTo>
                  <a:lnTo>
                    <a:pt x="153050" y="173539"/>
                  </a:lnTo>
                  <a:lnTo>
                    <a:pt x="150877" y="175712"/>
                  </a:lnTo>
                  <a:lnTo>
                    <a:pt x="147772" y="178817"/>
                  </a:lnTo>
                  <a:lnTo>
                    <a:pt x="155223" y="183163"/>
                  </a:lnTo>
                  <a:lnTo>
                    <a:pt x="170745" y="190614"/>
                  </a:lnTo>
                  <a:lnTo>
                    <a:pt x="190614" y="195891"/>
                  </a:lnTo>
                  <a:lnTo>
                    <a:pt x="216691" y="201169"/>
                  </a:lnTo>
                  <a:lnTo>
                    <a:pt x="240595" y="207378"/>
                  </a:lnTo>
                  <a:lnTo>
                    <a:pt x="263569" y="21079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9EF07AC1-1008-48CB-9045-BD8DC9092B02}"/>
                </a:ext>
              </a:extLst>
            </p:cNvPr>
            <p:cNvSpPr/>
            <p:nvPr/>
          </p:nvSpPr>
          <p:spPr>
            <a:xfrm>
              <a:off x="7403453" y="5901112"/>
              <a:ext cx="24836" cy="21731"/>
            </a:xfrm>
            <a:custGeom>
              <a:avLst/>
              <a:gdLst>
                <a:gd name="connsiteX0" fmla="*/ 26078 w 24835"/>
                <a:gd name="connsiteY0" fmla="*/ 24215 h 21731"/>
                <a:gd name="connsiteX1" fmla="*/ 21731 w 24835"/>
                <a:gd name="connsiteY1" fmla="*/ 18006 h 21731"/>
                <a:gd name="connsiteX2" fmla="*/ 19869 w 24835"/>
                <a:gd name="connsiteY2" fmla="*/ 12728 h 21731"/>
                <a:gd name="connsiteX3" fmla="*/ 16454 w 24835"/>
                <a:gd name="connsiteY3" fmla="*/ 9624 h 21731"/>
                <a:gd name="connsiteX4" fmla="*/ 11487 w 24835"/>
                <a:gd name="connsiteY4" fmla="*/ 5278 h 21731"/>
                <a:gd name="connsiteX5" fmla="*/ 7140 w 24835"/>
                <a:gd name="connsiteY5" fmla="*/ 3104 h 21731"/>
                <a:gd name="connsiteX6" fmla="*/ 0 w 24835"/>
                <a:gd name="connsiteY6" fmla="*/ 0 h 21731"/>
                <a:gd name="connsiteX7" fmla="*/ 4036 w 24835"/>
                <a:gd name="connsiteY7" fmla="*/ 7451 h 21731"/>
                <a:gd name="connsiteX8" fmla="*/ 7140 w 24835"/>
                <a:gd name="connsiteY8" fmla="*/ 12728 h 21731"/>
                <a:gd name="connsiteX9" fmla="*/ 11487 w 24835"/>
                <a:gd name="connsiteY9" fmla="*/ 16764 h 21731"/>
                <a:gd name="connsiteX10" fmla="*/ 16454 w 24835"/>
                <a:gd name="connsiteY10" fmla="*/ 20179 h 21731"/>
                <a:gd name="connsiteX11" fmla="*/ 19869 w 24835"/>
                <a:gd name="connsiteY11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835" h="21731">
                  <a:moveTo>
                    <a:pt x="26078" y="24215"/>
                  </a:moveTo>
                  <a:lnTo>
                    <a:pt x="21731" y="18006"/>
                  </a:lnTo>
                  <a:lnTo>
                    <a:pt x="19869" y="12728"/>
                  </a:lnTo>
                  <a:lnTo>
                    <a:pt x="16454" y="9624"/>
                  </a:lnTo>
                  <a:lnTo>
                    <a:pt x="11487" y="5278"/>
                  </a:lnTo>
                  <a:lnTo>
                    <a:pt x="7140" y="3104"/>
                  </a:lnTo>
                  <a:lnTo>
                    <a:pt x="0" y="0"/>
                  </a:lnTo>
                  <a:lnTo>
                    <a:pt x="4036" y="7451"/>
                  </a:lnTo>
                  <a:lnTo>
                    <a:pt x="7140" y="12728"/>
                  </a:lnTo>
                  <a:lnTo>
                    <a:pt x="11487" y="16764"/>
                  </a:lnTo>
                  <a:lnTo>
                    <a:pt x="16454" y="20179"/>
                  </a:lnTo>
                  <a:lnTo>
                    <a:pt x="19869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AC24AF0A-B886-4243-8769-7A1153C437BC}"/>
                </a:ext>
              </a:extLst>
            </p:cNvPr>
            <p:cNvSpPr/>
            <p:nvPr/>
          </p:nvSpPr>
          <p:spPr>
            <a:xfrm>
              <a:off x="7568921" y="6290411"/>
              <a:ext cx="93134" cy="145910"/>
            </a:xfrm>
            <a:custGeom>
              <a:avLst/>
              <a:gdLst>
                <a:gd name="connsiteX0" fmla="*/ 89719 w 93133"/>
                <a:gd name="connsiteY0" fmla="*/ 63641 h 145909"/>
                <a:gd name="connsiteX1" fmla="*/ 87546 w 93133"/>
                <a:gd name="connsiteY1" fmla="*/ 66746 h 145909"/>
                <a:gd name="connsiteX2" fmla="*/ 83510 w 93133"/>
                <a:gd name="connsiteY2" fmla="*/ 69850 h 145909"/>
                <a:gd name="connsiteX3" fmla="*/ 80406 w 93133"/>
                <a:gd name="connsiteY3" fmla="*/ 69850 h 145909"/>
                <a:gd name="connsiteX4" fmla="*/ 78232 w 93133"/>
                <a:gd name="connsiteY4" fmla="*/ 69850 h 145909"/>
                <a:gd name="connsiteX5" fmla="*/ 75128 w 93133"/>
                <a:gd name="connsiteY5" fmla="*/ 69850 h 145909"/>
                <a:gd name="connsiteX6" fmla="*/ 68919 w 93133"/>
                <a:gd name="connsiteY6" fmla="*/ 69850 h 145909"/>
                <a:gd name="connsiteX7" fmla="*/ 63641 w 93133"/>
                <a:gd name="connsiteY7" fmla="*/ 69850 h 145909"/>
                <a:gd name="connsiteX8" fmla="*/ 53086 w 93133"/>
                <a:gd name="connsiteY8" fmla="*/ 48740 h 145909"/>
                <a:gd name="connsiteX9" fmla="*/ 38495 w 93133"/>
                <a:gd name="connsiteY9" fmla="*/ 31976 h 145909"/>
                <a:gd name="connsiteX10" fmla="*/ 23904 w 93133"/>
                <a:gd name="connsiteY10" fmla="*/ 17075 h 145909"/>
                <a:gd name="connsiteX11" fmla="*/ 7451 w 93133"/>
                <a:gd name="connsiteY11" fmla="*/ 0 h 145909"/>
                <a:gd name="connsiteX12" fmla="*/ 0 w 93133"/>
                <a:gd name="connsiteY12" fmla="*/ 0 h 145909"/>
                <a:gd name="connsiteX13" fmla="*/ 4346 w 93133"/>
                <a:gd name="connsiteY13" fmla="*/ 11797 h 145909"/>
                <a:gd name="connsiteX14" fmla="*/ 9313 w 93133"/>
                <a:gd name="connsiteY14" fmla="*/ 26388 h 145909"/>
                <a:gd name="connsiteX15" fmla="*/ 17695 w 93133"/>
                <a:gd name="connsiteY15" fmla="*/ 42531 h 145909"/>
                <a:gd name="connsiteX16" fmla="*/ 29182 w 93133"/>
                <a:gd name="connsiteY16" fmla="*/ 61468 h 145909"/>
                <a:gd name="connsiteX17" fmla="*/ 36633 w 93133"/>
                <a:gd name="connsiteY17" fmla="*/ 74196 h 145909"/>
                <a:gd name="connsiteX18" fmla="*/ 43773 w 93133"/>
                <a:gd name="connsiteY18" fmla="*/ 81647 h 145909"/>
                <a:gd name="connsiteX19" fmla="*/ 38495 w 93133"/>
                <a:gd name="connsiteY19" fmla="*/ 86925 h 145909"/>
                <a:gd name="connsiteX20" fmla="*/ 32286 w 93133"/>
                <a:gd name="connsiteY20" fmla="*/ 92202 h 145909"/>
                <a:gd name="connsiteX21" fmla="*/ 27319 w 93133"/>
                <a:gd name="connsiteY21" fmla="*/ 96238 h 145909"/>
                <a:gd name="connsiteX22" fmla="*/ 23904 w 93133"/>
                <a:gd name="connsiteY22" fmla="*/ 101826 h 145909"/>
                <a:gd name="connsiteX23" fmla="*/ 22042 w 93133"/>
                <a:gd name="connsiteY23" fmla="*/ 103689 h 145909"/>
                <a:gd name="connsiteX24" fmla="*/ 22042 w 93133"/>
                <a:gd name="connsiteY24" fmla="*/ 105862 h 145909"/>
                <a:gd name="connsiteX25" fmla="*/ 23904 w 93133"/>
                <a:gd name="connsiteY25" fmla="*/ 107104 h 145909"/>
                <a:gd name="connsiteX26" fmla="*/ 27319 w 93133"/>
                <a:gd name="connsiteY26" fmla="*/ 108966 h 145909"/>
                <a:gd name="connsiteX27" fmla="*/ 31355 w 93133"/>
                <a:gd name="connsiteY27" fmla="*/ 111140 h 145909"/>
                <a:gd name="connsiteX28" fmla="*/ 34459 w 93133"/>
                <a:gd name="connsiteY28" fmla="*/ 113313 h 145909"/>
                <a:gd name="connsiteX29" fmla="*/ 38495 w 93133"/>
                <a:gd name="connsiteY29" fmla="*/ 114244 h 145909"/>
                <a:gd name="connsiteX30" fmla="*/ 41910 w 93133"/>
                <a:gd name="connsiteY30" fmla="*/ 116417 h 145909"/>
                <a:gd name="connsiteX31" fmla="*/ 43773 w 93133"/>
                <a:gd name="connsiteY31" fmla="*/ 118590 h 145909"/>
                <a:gd name="connsiteX32" fmla="*/ 43773 w 93133"/>
                <a:gd name="connsiteY32" fmla="*/ 121695 h 145909"/>
                <a:gd name="connsiteX33" fmla="*/ 43773 w 93133"/>
                <a:gd name="connsiteY33" fmla="*/ 126041 h 145909"/>
                <a:gd name="connsiteX34" fmla="*/ 41910 w 93133"/>
                <a:gd name="connsiteY34" fmla="*/ 129145 h 145909"/>
                <a:gd name="connsiteX35" fmla="*/ 41910 w 93133"/>
                <a:gd name="connsiteY35" fmla="*/ 135665 h 145909"/>
                <a:gd name="connsiteX36" fmla="*/ 41910 w 93133"/>
                <a:gd name="connsiteY36" fmla="*/ 138769 h 145909"/>
                <a:gd name="connsiteX37" fmla="*/ 43773 w 93133"/>
                <a:gd name="connsiteY37" fmla="*/ 142805 h 145909"/>
                <a:gd name="connsiteX38" fmla="*/ 43773 w 93133"/>
                <a:gd name="connsiteY38" fmla="*/ 148083 h 145909"/>
                <a:gd name="connsiteX39" fmla="*/ 54328 w 93133"/>
                <a:gd name="connsiteY39" fmla="*/ 136596 h 145909"/>
                <a:gd name="connsiteX40" fmla="*/ 63641 w 93133"/>
                <a:gd name="connsiteY40" fmla="*/ 126041 h 145909"/>
                <a:gd name="connsiteX41" fmla="*/ 75128 w 93133"/>
                <a:gd name="connsiteY41" fmla="*/ 114244 h 145909"/>
                <a:gd name="connsiteX42" fmla="*/ 75128 w 93133"/>
                <a:gd name="connsiteY42" fmla="*/ 101826 h 145909"/>
                <a:gd name="connsiteX43" fmla="*/ 87546 w 93133"/>
                <a:gd name="connsiteY43" fmla="*/ 101826 h 145909"/>
                <a:gd name="connsiteX44" fmla="*/ 89719 w 93133"/>
                <a:gd name="connsiteY44" fmla="*/ 98411 h 145909"/>
                <a:gd name="connsiteX45" fmla="*/ 90650 w 93133"/>
                <a:gd name="connsiteY45" fmla="*/ 92202 h 145909"/>
                <a:gd name="connsiteX46" fmla="*/ 92823 w 93133"/>
                <a:gd name="connsiteY46" fmla="*/ 86925 h 145909"/>
                <a:gd name="connsiteX47" fmla="*/ 94996 w 93133"/>
                <a:gd name="connsiteY47" fmla="*/ 81647 h 145909"/>
                <a:gd name="connsiteX48" fmla="*/ 94996 w 93133"/>
                <a:gd name="connsiteY48" fmla="*/ 57122 h 145909"/>
                <a:gd name="connsiteX49" fmla="*/ 90650 w 93133"/>
                <a:gd name="connsiteY49" fmla="*/ 57122 h 145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93133" h="145909">
                  <a:moveTo>
                    <a:pt x="89719" y="63641"/>
                  </a:moveTo>
                  <a:lnTo>
                    <a:pt x="87546" y="66746"/>
                  </a:lnTo>
                  <a:lnTo>
                    <a:pt x="83510" y="69850"/>
                  </a:lnTo>
                  <a:lnTo>
                    <a:pt x="80406" y="69850"/>
                  </a:lnTo>
                  <a:lnTo>
                    <a:pt x="78232" y="69850"/>
                  </a:lnTo>
                  <a:lnTo>
                    <a:pt x="75128" y="69850"/>
                  </a:lnTo>
                  <a:lnTo>
                    <a:pt x="68919" y="69850"/>
                  </a:lnTo>
                  <a:lnTo>
                    <a:pt x="63641" y="69850"/>
                  </a:lnTo>
                  <a:lnTo>
                    <a:pt x="53086" y="48740"/>
                  </a:lnTo>
                  <a:lnTo>
                    <a:pt x="38495" y="31976"/>
                  </a:lnTo>
                  <a:lnTo>
                    <a:pt x="23904" y="17075"/>
                  </a:lnTo>
                  <a:lnTo>
                    <a:pt x="7451" y="0"/>
                  </a:lnTo>
                  <a:lnTo>
                    <a:pt x="0" y="0"/>
                  </a:lnTo>
                  <a:lnTo>
                    <a:pt x="4346" y="11797"/>
                  </a:lnTo>
                  <a:lnTo>
                    <a:pt x="9313" y="26388"/>
                  </a:lnTo>
                  <a:lnTo>
                    <a:pt x="17695" y="42531"/>
                  </a:lnTo>
                  <a:lnTo>
                    <a:pt x="29182" y="61468"/>
                  </a:lnTo>
                  <a:lnTo>
                    <a:pt x="36633" y="74196"/>
                  </a:lnTo>
                  <a:lnTo>
                    <a:pt x="43773" y="81647"/>
                  </a:lnTo>
                  <a:lnTo>
                    <a:pt x="38495" y="86925"/>
                  </a:lnTo>
                  <a:lnTo>
                    <a:pt x="32286" y="92202"/>
                  </a:lnTo>
                  <a:lnTo>
                    <a:pt x="27319" y="96238"/>
                  </a:lnTo>
                  <a:lnTo>
                    <a:pt x="23904" y="101826"/>
                  </a:lnTo>
                  <a:lnTo>
                    <a:pt x="22042" y="103689"/>
                  </a:lnTo>
                  <a:lnTo>
                    <a:pt x="22042" y="105862"/>
                  </a:lnTo>
                  <a:lnTo>
                    <a:pt x="23904" y="107104"/>
                  </a:lnTo>
                  <a:lnTo>
                    <a:pt x="27319" y="108966"/>
                  </a:lnTo>
                  <a:lnTo>
                    <a:pt x="31355" y="111140"/>
                  </a:lnTo>
                  <a:lnTo>
                    <a:pt x="34459" y="113313"/>
                  </a:lnTo>
                  <a:lnTo>
                    <a:pt x="38495" y="114244"/>
                  </a:lnTo>
                  <a:lnTo>
                    <a:pt x="41910" y="116417"/>
                  </a:lnTo>
                  <a:lnTo>
                    <a:pt x="43773" y="118590"/>
                  </a:lnTo>
                  <a:lnTo>
                    <a:pt x="43773" y="121695"/>
                  </a:lnTo>
                  <a:lnTo>
                    <a:pt x="43773" y="126041"/>
                  </a:lnTo>
                  <a:lnTo>
                    <a:pt x="41910" y="129145"/>
                  </a:lnTo>
                  <a:lnTo>
                    <a:pt x="41910" y="135665"/>
                  </a:lnTo>
                  <a:lnTo>
                    <a:pt x="41910" y="138769"/>
                  </a:lnTo>
                  <a:lnTo>
                    <a:pt x="43773" y="142805"/>
                  </a:lnTo>
                  <a:lnTo>
                    <a:pt x="43773" y="148083"/>
                  </a:lnTo>
                  <a:lnTo>
                    <a:pt x="54328" y="136596"/>
                  </a:lnTo>
                  <a:lnTo>
                    <a:pt x="63641" y="126041"/>
                  </a:lnTo>
                  <a:lnTo>
                    <a:pt x="75128" y="114244"/>
                  </a:lnTo>
                  <a:lnTo>
                    <a:pt x="75128" y="101826"/>
                  </a:lnTo>
                  <a:lnTo>
                    <a:pt x="87546" y="101826"/>
                  </a:lnTo>
                  <a:lnTo>
                    <a:pt x="89719" y="98411"/>
                  </a:lnTo>
                  <a:lnTo>
                    <a:pt x="90650" y="92202"/>
                  </a:lnTo>
                  <a:lnTo>
                    <a:pt x="92823" y="86925"/>
                  </a:lnTo>
                  <a:lnTo>
                    <a:pt x="94996" y="81647"/>
                  </a:lnTo>
                  <a:lnTo>
                    <a:pt x="94996" y="57122"/>
                  </a:lnTo>
                  <a:lnTo>
                    <a:pt x="90650" y="5712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E7F17E0-9F92-454D-A553-58FB8BA4C168}"/>
                </a:ext>
              </a:extLst>
            </p:cNvPr>
            <p:cNvSpPr/>
            <p:nvPr/>
          </p:nvSpPr>
          <p:spPr>
            <a:xfrm>
              <a:off x="7483548" y="6426076"/>
              <a:ext cx="117969" cy="136596"/>
            </a:xfrm>
            <a:custGeom>
              <a:avLst/>
              <a:gdLst>
                <a:gd name="connsiteX0" fmla="*/ 116728 w 117969"/>
                <a:gd name="connsiteY0" fmla="*/ 7140 h 136596"/>
                <a:gd name="connsiteX1" fmla="*/ 116728 w 117969"/>
                <a:gd name="connsiteY1" fmla="*/ 3104 h 136596"/>
                <a:gd name="connsiteX2" fmla="*/ 114555 w 117969"/>
                <a:gd name="connsiteY2" fmla="*/ 3104 h 136596"/>
                <a:gd name="connsiteX3" fmla="*/ 112692 w 117969"/>
                <a:gd name="connsiteY3" fmla="*/ 3104 h 136596"/>
                <a:gd name="connsiteX4" fmla="*/ 112692 w 117969"/>
                <a:gd name="connsiteY4" fmla="*/ 5278 h 136596"/>
                <a:gd name="connsiteX5" fmla="*/ 110519 w 117969"/>
                <a:gd name="connsiteY5" fmla="*/ 8382 h 136596"/>
                <a:gd name="connsiteX6" fmla="*/ 109277 w 117969"/>
                <a:gd name="connsiteY6" fmla="*/ 10555 h 136596"/>
                <a:gd name="connsiteX7" fmla="*/ 109277 w 117969"/>
                <a:gd name="connsiteY7" fmla="*/ 12418 h 136596"/>
                <a:gd name="connsiteX8" fmla="*/ 105241 w 117969"/>
                <a:gd name="connsiteY8" fmla="*/ 8382 h 136596"/>
                <a:gd name="connsiteX9" fmla="*/ 103068 w 117969"/>
                <a:gd name="connsiteY9" fmla="*/ 7140 h 136596"/>
                <a:gd name="connsiteX10" fmla="*/ 102137 w 117969"/>
                <a:gd name="connsiteY10" fmla="*/ 5278 h 136596"/>
                <a:gd name="connsiteX11" fmla="*/ 99963 w 117969"/>
                <a:gd name="connsiteY11" fmla="*/ 3104 h 136596"/>
                <a:gd name="connsiteX12" fmla="*/ 95928 w 117969"/>
                <a:gd name="connsiteY12" fmla="*/ 931 h 136596"/>
                <a:gd name="connsiteX13" fmla="*/ 92823 w 117969"/>
                <a:gd name="connsiteY13" fmla="*/ 0 h 136596"/>
                <a:gd name="connsiteX14" fmla="*/ 87546 w 117969"/>
                <a:gd name="connsiteY14" fmla="*/ 8382 h 136596"/>
                <a:gd name="connsiteX15" fmla="*/ 80406 w 117969"/>
                <a:gd name="connsiteY15" fmla="*/ 23283 h 136596"/>
                <a:gd name="connsiteX16" fmla="*/ 70782 w 117969"/>
                <a:gd name="connsiteY16" fmla="*/ 37874 h 136596"/>
                <a:gd name="connsiteX17" fmla="*/ 63641 w 117969"/>
                <a:gd name="connsiteY17" fmla="*/ 52776 h 136596"/>
                <a:gd name="connsiteX18" fmla="*/ 54328 w 117969"/>
                <a:gd name="connsiteY18" fmla="*/ 65504 h 136596"/>
                <a:gd name="connsiteX19" fmla="*/ 49051 w 117969"/>
                <a:gd name="connsiteY19" fmla="*/ 71713 h 136596"/>
                <a:gd name="connsiteX20" fmla="*/ 38495 w 117969"/>
                <a:gd name="connsiteY20" fmla="*/ 75128 h 136596"/>
                <a:gd name="connsiteX21" fmla="*/ 27009 w 117969"/>
                <a:gd name="connsiteY21" fmla="*/ 76991 h 136596"/>
                <a:gd name="connsiteX22" fmla="*/ 16764 w 117969"/>
                <a:gd name="connsiteY22" fmla="*/ 80406 h 136596"/>
                <a:gd name="connsiteX23" fmla="*/ 12418 w 117969"/>
                <a:gd name="connsiteY23" fmla="*/ 84441 h 136596"/>
                <a:gd name="connsiteX24" fmla="*/ 10555 w 117969"/>
                <a:gd name="connsiteY24" fmla="*/ 89719 h 136596"/>
                <a:gd name="connsiteX25" fmla="*/ 9313 w 117969"/>
                <a:gd name="connsiteY25" fmla="*/ 94997 h 136596"/>
                <a:gd name="connsiteX26" fmla="*/ 7451 w 117969"/>
                <a:gd name="connsiteY26" fmla="*/ 99343 h 136596"/>
                <a:gd name="connsiteX27" fmla="*/ 5277 w 117969"/>
                <a:gd name="connsiteY27" fmla="*/ 104620 h 136596"/>
                <a:gd name="connsiteX28" fmla="*/ 0 w 117969"/>
                <a:gd name="connsiteY28" fmla="*/ 108967 h 136596"/>
                <a:gd name="connsiteX29" fmla="*/ 7451 w 117969"/>
                <a:gd name="connsiteY29" fmla="*/ 119522 h 136596"/>
                <a:gd name="connsiteX30" fmla="*/ 14591 w 117969"/>
                <a:gd name="connsiteY30" fmla="*/ 124799 h 136596"/>
                <a:gd name="connsiteX31" fmla="*/ 23904 w 117969"/>
                <a:gd name="connsiteY31" fmla="*/ 131008 h 136596"/>
                <a:gd name="connsiteX32" fmla="*/ 32286 w 117969"/>
                <a:gd name="connsiteY32" fmla="*/ 137528 h 136596"/>
                <a:gd name="connsiteX33" fmla="*/ 39737 w 117969"/>
                <a:gd name="connsiteY33" fmla="*/ 137528 h 136596"/>
                <a:gd name="connsiteX34" fmla="*/ 45946 w 117969"/>
                <a:gd name="connsiteY34" fmla="*/ 132250 h 136596"/>
                <a:gd name="connsiteX35" fmla="*/ 51224 w 117969"/>
                <a:gd name="connsiteY35" fmla="*/ 128835 h 136596"/>
                <a:gd name="connsiteX36" fmla="*/ 56191 w 117969"/>
                <a:gd name="connsiteY36" fmla="*/ 124799 h 136596"/>
                <a:gd name="connsiteX37" fmla="*/ 61468 w 117969"/>
                <a:gd name="connsiteY37" fmla="*/ 121695 h 136596"/>
                <a:gd name="connsiteX38" fmla="*/ 65814 w 117969"/>
                <a:gd name="connsiteY38" fmla="*/ 117349 h 136596"/>
                <a:gd name="connsiteX39" fmla="*/ 67677 w 117969"/>
                <a:gd name="connsiteY39" fmla="*/ 109898 h 136596"/>
                <a:gd name="connsiteX40" fmla="*/ 67677 w 117969"/>
                <a:gd name="connsiteY40" fmla="*/ 104620 h 136596"/>
                <a:gd name="connsiteX41" fmla="*/ 68919 w 117969"/>
                <a:gd name="connsiteY41" fmla="*/ 99343 h 136596"/>
                <a:gd name="connsiteX42" fmla="*/ 68919 w 117969"/>
                <a:gd name="connsiteY42" fmla="*/ 94065 h 136596"/>
                <a:gd name="connsiteX43" fmla="*/ 72955 w 117969"/>
                <a:gd name="connsiteY43" fmla="*/ 87856 h 136596"/>
                <a:gd name="connsiteX44" fmla="*/ 76059 w 117969"/>
                <a:gd name="connsiteY44" fmla="*/ 86614 h 136596"/>
                <a:gd name="connsiteX45" fmla="*/ 82268 w 117969"/>
                <a:gd name="connsiteY45" fmla="*/ 82268 h 136596"/>
                <a:gd name="connsiteX46" fmla="*/ 87546 w 117969"/>
                <a:gd name="connsiteY46" fmla="*/ 80406 h 136596"/>
                <a:gd name="connsiteX47" fmla="*/ 92823 w 117969"/>
                <a:gd name="connsiteY47" fmla="*/ 79164 h 136596"/>
                <a:gd name="connsiteX48" fmla="*/ 98101 w 117969"/>
                <a:gd name="connsiteY48" fmla="*/ 75128 h 136596"/>
                <a:gd name="connsiteX49" fmla="*/ 99963 w 117969"/>
                <a:gd name="connsiteY49" fmla="*/ 71713 h 136596"/>
                <a:gd name="connsiteX50" fmla="*/ 95928 w 117969"/>
                <a:gd name="connsiteY50" fmla="*/ 60227 h 136596"/>
                <a:gd name="connsiteX51" fmla="*/ 107414 w 117969"/>
                <a:gd name="connsiteY51" fmla="*/ 42221 h 136596"/>
                <a:gd name="connsiteX52" fmla="*/ 119832 w 117969"/>
                <a:gd name="connsiteY52" fmla="*/ 27319 h 136596"/>
                <a:gd name="connsiteX53" fmla="*/ 119832 w 117969"/>
                <a:gd name="connsiteY53" fmla="*/ 22042 h 136596"/>
                <a:gd name="connsiteX54" fmla="*/ 119832 w 117969"/>
                <a:gd name="connsiteY54" fmla="*/ 15833 h 136596"/>
                <a:gd name="connsiteX55" fmla="*/ 117659 w 117969"/>
                <a:gd name="connsiteY55" fmla="*/ 10555 h 1365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17969" h="136596">
                  <a:moveTo>
                    <a:pt x="116728" y="7140"/>
                  </a:moveTo>
                  <a:lnTo>
                    <a:pt x="116728" y="3104"/>
                  </a:lnTo>
                  <a:lnTo>
                    <a:pt x="114555" y="3104"/>
                  </a:lnTo>
                  <a:lnTo>
                    <a:pt x="112692" y="3104"/>
                  </a:lnTo>
                  <a:lnTo>
                    <a:pt x="112692" y="5278"/>
                  </a:lnTo>
                  <a:lnTo>
                    <a:pt x="110519" y="8382"/>
                  </a:lnTo>
                  <a:lnTo>
                    <a:pt x="109277" y="10555"/>
                  </a:lnTo>
                  <a:lnTo>
                    <a:pt x="109277" y="12418"/>
                  </a:lnTo>
                  <a:lnTo>
                    <a:pt x="105241" y="8382"/>
                  </a:lnTo>
                  <a:lnTo>
                    <a:pt x="103068" y="7140"/>
                  </a:lnTo>
                  <a:lnTo>
                    <a:pt x="102137" y="5278"/>
                  </a:lnTo>
                  <a:lnTo>
                    <a:pt x="99963" y="3104"/>
                  </a:lnTo>
                  <a:lnTo>
                    <a:pt x="95928" y="931"/>
                  </a:lnTo>
                  <a:lnTo>
                    <a:pt x="92823" y="0"/>
                  </a:lnTo>
                  <a:lnTo>
                    <a:pt x="87546" y="8382"/>
                  </a:lnTo>
                  <a:lnTo>
                    <a:pt x="80406" y="23283"/>
                  </a:lnTo>
                  <a:lnTo>
                    <a:pt x="70782" y="37874"/>
                  </a:lnTo>
                  <a:lnTo>
                    <a:pt x="63641" y="52776"/>
                  </a:lnTo>
                  <a:lnTo>
                    <a:pt x="54328" y="65504"/>
                  </a:lnTo>
                  <a:lnTo>
                    <a:pt x="49051" y="71713"/>
                  </a:lnTo>
                  <a:lnTo>
                    <a:pt x="38495" y="75128"/>
                  </a:lnTo>
                  <a:lnTo>
                    <a:pt x="27009" y="76991"/>
                  </a:lnTo>
                  <a:lnTo>
                    <a:pt x="16764" y="80406"/>
                  </a:lnTo>
                  <a:lnTo>
                    <a:pt x="12418" y="84441"/>
                  </a:lnTo>
                  <a:lnTo>
                    <a:pt x="10555" y="89719"/>
                  </a:lnTo>
                  <a:lnTo>
                    <a:pt x="9313" y="94997"/>
                  </a:lnTo>
                  <a:lnTo>
                    <a:pt x="7451" y="99343"/>
                  </a:lnTo>
                  <a:lnTo>
                    <a:pt x="5277" y="104620"/>
                  </a:lnTo>
                  <a:lnTo>
                    <a:pt x="0" y="108967"/>
                  </a:lnTo>
                  <a:lnTo>
                    <a:pt x="7451" y="119522"/>
                  </a:lnTo>
                  <a:lnTo>
                    <a:pt x="14591" y="124799"/>
                  </a:lnTo>
                  <a:lnTo>
                    <a:pt x="23904" y="131008"/>
                  </a:lnTo>
                  <a:lnTo>
                    <a:pt x="32286" y="137528"/>
                  </a:lnTo>
                  <a:lnTo>
                    <a:pt x="39737" y="137528"/>
                  </a:lnTo>
                  <a:lnTo>
                    <a:pt x="45946" y="132250"/>
                  </a:lnTo>
                  <a:lnTo>
                    <a:pt x="51224" y="128835"/>
                  </a:lnTo>
                  <a:lnTo>
                    <a:pt x="56191" y="124799"/>
                  </a:lnTo>
                  <a:lnTo>
                    <a:pt x="61468" y="121695"/>
                  </a:lnTo>
                  <a:lnTo>
                    <a:pt x="65814" y="117349"/>
                  </a:lnTo>
                  <a:lnTo>
                    <a:pt x="67677" y="109898"/>
                  </a:lnTo>
                  <a:lnTo>
                    <a:pt x="67677" y="104620"/>
                  </a:lnTo>
                  <a:lnTo>
                    <a:pt x="68919" y="99343"/>
                  </a:lnTo>
                  <a:lnTo>
                    <a:pt x="68919" y="94065"/>
                  </a:lnTo>
                  <a:lnTo>
                    <a:pt x="72955" y="87856"/>
                  </a:lnTo>
                  <a:lnTo>
                    <a:pt x="76059" y="86614"/>
                  </a:lnTo>
                  <a:lnTo>
                    <a:pt x="82268" y="82268"/>
                  </a:lnTo>
                  <a:lnTo>
                    <a:pt x="87546" y="80406"/>
                  </a:lnTo>
                  <a:lnTo>
                    <a:pt x="92823" y="79164"/>
                  </a:lnTo>
                  <a:lnTo>
                    <a:pt x="98101" y="75128"/>
                  </a:lnTo>
                  <a:lnTo>
                    <a:pt x="99963" y="71713"/>
                  </a:lnTo>
                  <a:lnTo>
                    <a:pt x="95928" y="60227"/>
                  </a:lnTo>
                  <a:lnTo>
                    <a:pt x="107414" y="42221"/>
                  </a:lnTo>
                  <a:lnTo>
                    <a:pt x="119832" y="27319"/>
                  </a:lnTo>
                  <a:lnTo>
                    <a:pt x="119832" y="22042"/>
                  </a:lnTo>
                  <a:lnTo>
                    <a:pt x="119832" y="15833"/>
                  </a:lnTo>
                  <a:lnTo>
                    <a:pt x="117659" y="1055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F98E386-0900-4E68-B43E-7D1215CBEF22}"/>
                </a:ext>
              </a:extLst>
            </p:cNvPr>
            <p:cNvSpPr/>
            <p:nvPr/>
          </p:nvSpPr>
          <p:spPr>
            <a:xfrm>
              <a:off x="7696203" y="6032431"/>
              <a:ext cx="18627" cy="27940"/>
            </a:xfrm>
            <a:custGeom>
              <a:avLst/>
              <a:gdLst>
                <a:gd name="connsiteX0" fmla="*/ 19558 w 18626"/>
                <a:gd name="connsiteY0" fmla="*/ 30424 h 27940"/>
                <a:gd name="connsiteX1" fmla="*/ 18627 w 18626"/>
                <a:gd name="connsiteY1" fmla="*/ 23283 h 27940"/>
                <a:gd name="connsiteX2" fmla="*/ 16454 w 18626"/>
                <a:gd name="connsiteY2" fmla="*/ 16764 h 27940"/>
                <a:gd name="connsiteX3" fmla="*/ 12418 w 18626"/>
                <a:gd name="connsiteY3" fmla="*/ 10555 h 27940"/>
                <a:gd name="connsiteX4" fmla="*/ 11486 w 18626"/>
                <a:gd name="connsiteY4" fmla="*/ 7140 h 27940"/>
                <a:gd name="connsiteX5" fmla="*/ 9313 w 18626"/>
                <a:gd name="connsiteY5" fmla="*/ 5278 h 27940"/>
                <a:gd name="connsiteX6" fmla="*/ 9313 w 18626"/>
                <a:gd name="connsiteY6" fmla="*/ 3104 h 27940"/>
                <a:gd name="connsiteX7" fmla="*/ 7140 w 18626"/>
                <a:gd name="connsiteY7" fmla="*/ 1863 h 27940"/>
                <a:gd name="connsiteX8" fmla="*/ 4036 w 18626"/>
                <a:gd name="connsiteY8" fmla="*/ 0 h 27940"/>
                <a:gd name="connsiteX9" fmla="*/ 0 w 18626"/>
                <a:gd name="connsiteY9" fmla="*/ 0 h 27940"/>
                <a:gd name="connsiteX10" fmla="*/ 1863 w 18626"/>
                <a:gd name="connsiteY10" fmla="*/ 5278 h 27940"/>
                <a:gd name="connsiteX11" fmla="*/ 4036 w 18626"/>
                <a:gd name="connsiteY11" fmla="*/ 10555 h 27940"/>
                <a:gd name="connsiteX12" fmla="*/ 4967 w 18626"/>
                <a:gd name="connsiteY12" fmla="*/ 14591 h 27940"/>
                <a:gd name="connsiteX13" fmla="*/ 7140 w 18626"/>
                <a:gd name="connsiteY13" fmla="*/ 19869 h 27940"/>
                <a:gd name="connsiteX14" fmla="*/ 12418 w 18626"/>
                <a:gd name="connsiteY14" fmla="*/ 23283 h 27940"/>
                <a:gd name="connsiteX15" fmla="*/ 12418 w 18626"/>
                <a:gd name="connsiteY15" fmla="*/ 30424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27940">
                  <a:moveTo>
                    <a:pt x="19558" y="30424"/>
                  </a:moveTo>
                  <a:lnTo>
                    <a:pt x="18627" y="23283"/>
                  </a:lnTo>
                  <a:lnTo>
                    <a:pt x="16454" y="16764"/>
                  </a:lnTo>
                  <a:lnTo>
                    <a:pt x="12418" y="10555"/>
                  </a:lnTo>
                  <a:lnTo>
                    <a:pt x="11486" y="7140"/>
                  </a:lnTo>
                  <a:lnTo>
                    <a:pt x="9313" y="5278"/>
                  </a:lnTo>
                  <a:lnTo>
                    <a:pt x="9313" y="3104"/>
                  </a:lnTo>
                  <a:lnTo>
                    <a:pt x="7140" y="1863"/>
                  </a:lnTo>
                  <a:lnTo>
                    <a:pt x="4036" y="0"/>
                  </a:lnTo>
                  <a:lnTo>
                    <a:pt x="0" y="0"/>
                  </a:lnTo>
                  <a:lnTo>
                    <a:pt x="1863" y="5278"/>
                  </a:lnTo>
                  <a:lnTo>
                    <a:pt x="4036" y="10555"/>
                  </a:lnTo>
                  <a:lnTo>
                    <a:pt x="4967" y="14591"/>
                  </a:lnTo>
                  <a:lnTo>
                    <a:pt x="7140" y="19869"/>
                  </a:lnTo>
                  <a:lnTo>
                    <a:pt x="12418" y="23283"/>
                  </a:lnTo>
                  <a:lnTo>
                    <a:pt x="12418" y="3042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0EA88E4-E7DC-472A-9F01-EC05EC4B19AA}"/>
                </a:ext>
              </a:extLst>
            </p:cNvPr>
            <p:cNvSpPr/>
            <p:nvPr/>
          </p:nvSpPr>
          <p:spPr>
            <a:xfrm>
              <a:off x="7436671" y="5917876"/>
              <a:ext cx="18627" cy="21731"/>
            </a:xfrm>
            <a:custGeom>
              <a:avLst/>
              <a:gdLst>
                <a:gd name="connsiteX0" fmla="*/ 12418 w 18626"/>
                <a:gd name="connsiteY0" fmla="*/ 23283 h 21731"/>
                <a:gd name="connsiteX1" fmla="*/ 19869 w 18626"/>
                <a:gd name="connsiteY1" fmla="*/ 23283 h 21731"/>
                <a:gd name="connsiteX2" fmla="*/ 12418 w 18626"/>
                <a:gd name="connsiteY2" fmla="*/ 0 h 21731"/>
                <a:gd name="connsiteX3" fmla="*/ 0 w 18626"/>
                <a:gd name="connsiteY3" fmla="*/ 0 h 21731"/>
                <a:gd name="connsiteX4" fmla="*/ 931 w 18626"/>
                <a:gd name="connsiteY4" fmla="*/ 5277 h 21731"/>
                <a:gd name="connsiteX5" fmla="*/ 3104 w 18626"/>
                <a:gd name="connsiteY5" fmla="*/ 8692 h 21731"/>
                <a:gd name="connsiteX6" fmla="*/ 5277 w 18626"/>
                <a:gd name="connsiteY6" fmla="*/ 12728 h 21731"/>
                <a:gd name="connsiteX7" fmla="*/ 7451 w 18626"/>
                <a:gd name="connsiteY7" fmla="*/ 16143 h 21731"/>
                <a:gd name="connsiteX8" fmla="*/ 12418 w 18626"/>
                <a:gd name="connsiteY8" fmla="*/ 2017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8626" h="21731">
                  <a:moveTo>
                    <a:pt x="12418" y="23283"/>
                  </a:moveTo>
                  <a:lnTo>
                    <a:pt x="19869" y="23283"/>
                  </a:lnTo>
                  <a:lnTo>
                    <a:pt x="12418" y="0"/>
                  </a:lnTo>
                  <a:lnTo>
                    <a:pt x="0" y="0"/>
                  </a:lnTo>
                  <a:lnTo>
                    <a:pt x="931" y="5277"/>
                  </a:lnTo>
                  <a:lnTo>
                    <a:pt x="3104" y="8692"/>
                  </a:lnTo>
                  <a:lnTo>
                    <a:pt x="5277" y="12728"/>
                  </a:lnTo>
                  <a:lnTo>
                    <a:pt x="7451" y="16143"/>
                  </a:lnTo>
                  <a:lnTo>
                    <a:pt x="12418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DF7B673A-1825-40B3-93EC-BA4EA4A0008D}"/>
                </a:ext>
              </a:extLst>
            </p:cNvPr>
            <p:cNvSpPr/>
            <p:nvPr/>
          </p:nvSpPr>
          <p:spPr>
            <a:xfrm>
              <a:off x="7423321" y="5928431"/>
              <a:ext cx="18627" cy="15522"/>
            </a:xfrm>
            <a:custGeom>
              <a:avLst/>
              <a:gdLst>
                <a:gd name="connsiteX0" fmla="*/ 13349 w 18626"/>
                <a:gd name="connsiteY0" fmla="*/ 4346 h 15522"/>
                <a:gd name="connsiteX1" fmla="*/ 9313 w 18626"/>
                <a:gd name="connsiteY1" fmla="*/ 0 h 15522"/>
                <a:gd name="connsiteX2" fmla="*/ 6209 w 18626"/>
                <a:gd name="connsiteY2" fmla="*/ 4346 h 15522"/>
                <a:gd name="connsiteX3" fmla="*/ 4036 w 18626"/>
                <a:gd name="connsiteY3" fmla="*/ 4346 h 15522"/>
                <a:gd name="connsiteX4" fmla="*/ 1863 w 18626"/>
                <a:gd name="connsiteY4" fmla="*/ 4346 h 15522"/>
                <a:gd name="connsiteX5" fmla="*/ 1863 w 18626"/>
                <a:gd name="connsiteY5" fmla="*/ 5588 h 15522"/>
                <a:gd name="connsiteX6" fmla="*/ 1863 w 18626"/>
                <a:gd name="connsiteY6" fmla="*/ 9624 h 15522"/>
                <a:gd name="connsiteX7" fmla="*/ 0 w 18626"/>
                <a:gd name="connsiteY7" fmla="*/ 12728 h 15522"/>
                <a:gd name="connsiteX8" fmla="*/ 6209 w 18626"/>
                <a:gd name="connsiteY8" fmla="*/ 14901 h 15522"/>
                <a:gd name="connsiteX9" fmla="*/ 7140 w 18626"/>
                <a:gd name="connsiteY9" fmla="*/ 14901 h 15522"/>
                <a:gd name="connsiteX10" fmla="*/ 9313 w 18626"/>
                <a:gd name="connsiteY10" fmla="*/ 14901 h 15522"/>
                <a:gd name="connsiteX11" fmla="*/ 11176 w 18626"/>
                <a:gd name="connsiteY11" fmla="*/ 17075 h 15522"/>
                <a:gd name="connsiteX12" fmla="*/ 13349 w 18626"/>
                <a:gd name="connsiteY12" fmla="*/ 17075 h 15522"/>
                <a:gd name="connsiteX13" fmla="*/ 20800 w 18626"/>
                <a:gd name="connsiteY13" fmla="*/ 17075 h 15522"/>
                <a:gd name="connsiteX14" fmla="*/ 20800 w 18626"/>
                <a:gd name="connsiteY14" fmla="*/ 9624 h 15522"/>
                <a:gd name="connsiteX15" fmla="*/ 16454 w 18626"/>
                <a:gd name="connsiteY15" fmla="*/ 745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626" h="15522">
                  <a:moveTo>
                    <a:pt x="13349" y="4346"/>
                  </a:moveTo>
                  <a:lnTo>
                    <a:pt x="9313" y="0"/>
                  </a:lnTo>
                  <a:lnTo>
                    <a:pt x="6209" y="4346"/>
                  </a:lnTo>
                  <a:lnTo>
                    <a:pt x="4036" y="4346"/>
                  </a:lnTo>
                  <a:lnTo>
                    <a:pt x="1863" y="4346"/>
                  </a:lnTo>
                  <a:lnTo>
                    <a:pt x="1863" y="5588"/>
                  </a:lnTo>
                  <a:lnTo>
                    <a:pt x="1863" y="9624"/>
                  </a:lnTo>
                  <a:lnTo>
                    <a:pt x="0" y="12728"/>
                  </a:lnTo>
                  <a:lnTo>
                    <a:pt x="6209" y="14901"/>
                  </a:lnTo>
                  <a:lnTo>
                    <a:pt x="7140" y="14901"/>
                  </a:lnTo>
                  <a:lnTo>
                    <a:pt x="9313" y="14901"/>
                  </a:lnTo>
                  <a:lnTo>
                    <a:pt x="11176" y="17075"/>
                  </a:lnTo>
                  <a:lnTo>
                    <a:pt x="13349" y="17075"/>
                  </a:lnTo>
                  <a:lnTo>
                    <a:pt x="20800" y="17075"/>
                  </a:lnTo>
                  <a:lnTo>
                    <a:pt x="20800" y="9624"/>
                  </a:lnTo>
                  <a:lnTo>
                    <a:pt x="16454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42BD83A8-21C2-4BE0-9DA4-F4624C15F2E8}"/>
                </a:ext>
              </a:extLst>
            </p:cNvPr>
            <p:cNvSpPr/>
            <p:nvPr/>
          </p:nvSpPr>
          <p:spPr>
            <a:xfrm>
              <a:off x="7449089" y="5945506"/>
              <a:ext cx="12418" cy="12418"/>
            </a:xfrm>
            <a:custGeom>
              <a:avLst/>
              <a:gdLst>
                <a:gd name="connsiteX0" fmla="*/ 0 w 12417"/>
                <a:gd name="connsiteY0" fmla="*/ 3104 h 12417"/>
                <a:gd name="connsiteX1" fmla="*/ 0 w 12417"/>
                <a:gd name="connsiteY1" fmla="*/ 5278 h 12417"/>
                <a:gd name="connsiteX2" fmla="*/ 2173 w 12417"/>
                <a:gd name="connsiteY2" fmla="*/ 5278 h 12417"/>
                <a:gd name="connsiteX3" fmla="*/ 2173 w 12417"/>
                <a:gd name="connsiteY3" fmla="*/ 7451 h 12417"/>
                <a:gd name="connsiteX4" fmla="*/ 3104 w 12417"/>
                <a:gd name="connsiteY4" fmla="*/ 8382 h 12417"/>
                <a:gd name="connsiteX5" fmla="*/ 3104 w 12417"/>
                <a:gd name="connsiteY5" fmla="*/ 12728 h 12417"/>
                <a:gd name="connsiteX6" fmla="*/ 14591 w 12417"/>
                <a:gd name="connsiteY6" fmla="*/ 12728 h 12417"/>
                <a:gd name="connsiteX7" fmla="*/ 14591 w 12417"/>
                <a:gd name="connsiteY7" fmla="*/ 5278 h 12417"/>
                <a:gd name="connsiteX8" fmla="*/ 0 w 12417"/>
                <a:gd name="connsiteY8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17" h="12417">
                  <a:moveTo>
                    <a:pt x="0" y="3104"/>
                  </a:moveTo>
                  <a:lnTo>
                    <a:pt x="0" y="5278"/>
                  </a:lnTo>
                  <a:lnTo>
                    <a:pt x="2173" y="5278"/>
                  </a:lnTo>
                  <a:lnTo>
                    <a:pt x="2173" y="7451"/>
                  </a:lnTo>
                  <a:lnTo>
                    <a:pt x="3104" y="8382"/>
                  </a:lnTo>
                  <a:lnTo>
                    <a:pt x="3104" y="12728"/>
                  </a:lnTo>
                  <a:lnTo>
                    <a:pt x="14591" y="12728"/>
                  </a:lnTo>
                  <a:lnTo>
                    <a:pt x="14591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6716033-DAC7-4492-A9E9-2C983B1903F3}"/>
                </a:ext>
              </a:extLst>
            </p:cNvPr>
            <p:cNvSpPr/>
            <p:nvPr/>
          </p:nvSpPr>
          <p:spPr>
            <a:xfrm>
              <a:off x="7229293" y="6429180"/>
              <a:ext cx="52776" cy="68298"/>
            </a:xfrm>
            <a:custGeom>
              <a:avLst/>
              <a:gdLst>
                <a:gd name="connsiteX0" fmla="*/ 46877 w 52775"/>
                <a:gd name="connsiteY0" fmla="*/ 0 h 68298"/>
                <a:gd name="connsiteX1" fmla="*/ 37564 w 52775"/>
                <a:gd name="connsiteY1" fmla="*/ 9313 h 68298"/>
                <a:gd name="connsiteX2" fmla="*/ 27319 w 52775"/>
                <a:gd name="connsiteY2" fmla="*/ 11487 h 68298"/>
                <a:gd name="connsiteX3" fmla="*/ 14591 w 52775"/>
                <a:gd name="connsiteY3" fmla="*/ 4036 h 68298"/>
                <a:gd name="connsiteX4" fmla="*/ 0 w 52775"/>
                <a:gd name="connsiteY4" fmla="*/ 4036 h 68298"/>
                <a:gd name="connsiteX5" fmla="*/ 7451 w 52775"/>
                <a:gd name="connsiteY5" fmla="*/ 24215 h 68298"/>
                <a:gd name="connsiteX6" fmla="*/ 14591 w 52775"/>
                <a:gd name="connsiteY6" fmla="*/ 46567 h 68298"/>
                <a:gd name="connsiteX7" fmla="*/ 19869 w 52775"/>
                <a:gd name="connsiteY7" fmla="*/ 68609 h 68298"/>
                <a:gd name="connsiteX8" fmla="*/ 32286 w 52775"/>
                <a:gd name="connsiteY8" fmla="*/ 62400 h 68298"/>
                <a:gd name="connsiteX9" fmla="*/ 41910 w 52775"/>
                <a:gd name="connsiteY9" fmla="*/ 57122 h 68298"/>
                <a:gd name="connsiteX10" fmla="*/ 49982 w 52775"/>
                <a:gd name="connsiteY10" fmla="*/ 47498 h 68298"/>
                <a:gd name="connsiteX11" fmla="*/ 54328 w 52775"/>
                <a:gd name="connsiteY11" fmla="*/ 31666 h 68298"/>
                <a:gd name="connsiteX12" fmla="*/ 52155 w 52775"/>
                <a:gd name="connsiteY12" fmla="*/ 14902 h 682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2775" h="68298">
                  <a:moveTo>
                    <a:pt x="46877" y="0"/>
                  </a:moveTo>
                  <a:lnTo>
                    <a:pt x="37564" y="9313"/>
                  </a:lnTo>
                  <a:lnTo>
                    <a:pt x="27319" y="11487"/>
                  </a:lnTo>
                  <a:lnTo>
                    <a:pt x="14591" y="4036"/>
                  </a:lnTo>
                  <a:lnTo>
                    <a:pt x="0" y="4036"/>
                  </a:lnTo>
                  <a:lnTo>
                    <a:pt x="7451" y="24215"/>
                  </a:lnTo>
                  <a:lnTo>
                    <a:pt x="14591" y="46567"/>
                  </a:lnTo>
                  <a:lnTo>
                    <a:pt x="19869" y="68609"/>
                  </a:lnTo>
                  <a:lnTo>
                    <a:pt x="32286" y="62400"/>
                  </a:lnTo>
                  <a:lnTo>
                    <a:pt x="41910" y="57122"/>
                  </a:lnTo>
                  <a:lnTo>
                    <a:pt x="49982" y="47498"/>
                  </a:lnTo>
                  <a:lnTo>
                    <a:pt x="54328" y="31666"/>
                  </a:lnTo>
                  <a:lnTo>
                    <a:pt x="52155" y="1490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19D4BC66-3AF3-4483-B9AA-A8029AC35CCE}"/>
                </a:ext>
              </a:extLst>
            </p:cNvPr>
            <p:cNvSpPr/>
            <p:nvPr/>
          </p:nvSpPr>
          <p:spPr>
            <a:xfrm>
              <a:off x="4103104" y="5644063"/>
              <a:ext cx="9313" cy="12418"/>
            </a:xfrm>
            <a:custGeom>
              <a:avLst/>
              <a:gdLst>
                <a:gd name="connsiteX0" fmla="*/ 2173 w 9313"/>
                <a:gd name="connsiteY0" fmla="*/ 5278 h 12417"/>
                <a:gd name="connsiteX1" fmla="*/ 2173 w 9313"/>
                <a:gd name="connsiteY1" fmla="*/ 7140 h 12417"/>
                <a:gd name="connsiteX2" fmla="*/ 2173 w 9313"/>
                <a:gd name="connsiteY2" fmla="*/ 9313 h 12417"/>
                <a:gd name="connsiteX3" fmla="*/ 4346 w 9313"/>
                <a:gd name="connsiteY3" fmla="*/ 11487 h 12417"/>
                <a:gd name="connsiteX4" fmla="*/ 5278 w 9313"/>
                <a:gd name="connsiteY4" fmla="*/ 11487 h 12417"/>
                <a:gd name="connsiteX5" fmla="*/ 9624 w 9313"/>
                <a:gd name="connsiteY5" fmla="*/ 12418 h 12417"/>
                <a:gd name="connsiteX6" fmla="*/ 9624 w 9313"/>
                <a:gd name="connsiteY6" fmla="*/ 5278 h 12417"/>
                <a:gd name="connsiteX7" fmla="*/ 0 w 9313"/>
                <a:gd name="connsiteY7" fmla="*/ 0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13" h="12417">
                  <a:moveTo>
                    <a:pt x="2173" y="5278"/>
                  </a:moveTo>
                  <a:lnTo>
                    <a:pt x="2173" y="7140"/>
                  </a:lnTo>
                  <a:lnTo>
                    <a:pt x="2173" y="9313"/>
                  </a:lnTo>
                  <a:lnTo>
                    <a:pt x="4346" y="11487"/>
                  </a:lnTo>
                  <a:lnTo>
                    <a:pt x="5278" y="11487"/>
                  </a:lnTo>
                  <a:lnTo>
                    <a:pt x="9624" y="12418"/>
                  </a:lnTo>
                  <a:lnTo>
                    <a:pt x="9624" y="52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3BBDB88-869C-4B7D-8A84-7E32EF082C6D}"/>
                </a:ext>
              </a:extLst>
            </p:cNvPr>
            <p:cNvSpPr/>
            <p:nvPr/>
          </p:nvSpPr>
          <p:spPr>
            <a:xfrm>
              <a:off x="4008418" y="5514917"/>
              <a:ext cx="34149" cy="18627"/>
            </a:xfrm>
            <a:custGeom>
              <a:avLst/>
              <a:gdLst>
                <a:gd name="connsiteX0" fmla="*/ 21731 w 34149"/>
                <a:gd name="connsiteY0" fmla="*/ 5278 h 18626"/>
                <a:gd name="connsiteX1" fmla="*/ 16764 w 34149"/>
                <a:gd name="connsiteY1" fmla="*/ 1863 h 18626"/>
                <a:gd name="connsiteX2" fmla="*/ 7140 w 34149"/>
                <a:gd name="connsiteY2" fmla="*/ 0 h 18626"/>
                <a:gd name="connsiteX3" fmla="*/ 6209 w 34149"/>
                <a:gd name="connsiteY3" fmla="*/ 1863 h 18626"/>
                <a:gd name="connsiteX4" fmla="*/ 4036 w 34149"/>
                <a:gd name="connsiteY4" fmla="*/ 1863 h 18626"/>
                <a:gd name="connsiteX5" fmla="*/ 2173 w 34149"/>
                <a:gd name="connsiteY5" fmla="*/ 4036 h 18626"/>
                <a:gd name="connsiteX6" fmla="*/ 0 w 34149"/>
                <a:gd name="connsiteY6" fmla="*/ 4036 h 18626"/>
                <a:gd name="connsiteX7" fmla="*/ 0 w 34149"/>
                <a:gd name="connsiteY7" fmla="*/ 16764 h 18626"/>
                <a:gd name="connsiteX8" fmla="*/ 6209 w 34149"/>
                <a:gd name="connsiteY8" fmla="*/ 18937 h 18626"/>
                <a:gd name="connsiteX9" fmla="*/ 13660 w 34149"/>
                <a:gd name="connsiteY9" fmla="*/ 18937 h 18626"/>
                <a:gd name="connsiteX10" fmla="*/ 16764 w 34149"/>
                <a:gd name="connsiteY10" fmla="*/ 19869 h 18626"/>
                <a:gd name="connsiteX11" fmla="*/ 21731 w 34149"/>
                <a:gd name="connsiteY11" fmla="*/ 18937 h 18626"/>
                <a:gd name="connsiteX12" fmla="*/ 28251 w 34149"/>
                <a:gd name="connsiteY12" fmla="*/ 16764 h 18626"/>
                <a:gd name="connsiteX13" fmla="*/ 35391 w 34149"/>
                <a:gd name="connsiteY13" fmla="*/ 16764 h 18626"/>
                <a:gd name="connsiteX14" fmla="*/ 35391 w 34149"/>
                <a:gd name="connsiteY14" fmla="*/ 12728 h 18626"/>
                <a:gd name="connsiteX15" fmla="*/ 29182 w 34149"/>
                <a:gd name="connsiteY15" fmla="*/ 9313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4149" h="18626">
                  <a:moveTo>
                    <a:pt x="21731" y="5278"/>
                  </a:moveTo>
                  <a:lnTo>
                    <a:pt x="16764" y="1863"/>
                  </a:lnTo>
                  <a:lnTo>
                    <a:pt x="7140" y="0"/>
                  </a:lnTo>
                  <a:lnTo>
                    <a:pt x="6209" y="1863"/>
                  </a:lnTo>
                  <a:lnTo>
                    <a:pt x="4036" y="1863"/>
                  </a:lnTo>
                  <a:lnTo>
                    <a:pt x="2173" y="4036"/>
                  </a:lnTo>
                  <a:lnTo>
                    <a:pt x="0" y="4036"/>
                  </a:lnTo>
                  <a:lnTo>
                    <a:pt x="0" y="16764"/>
                  </a:lnTo>
                  <a:lnTo>
                    <a:pt x="6209" y="18937"/>
                  </a:lnTo>
                  <a:lnTo>
                    <a:pt x="13660" y="18937"/>
                  </a:lnTo>
                  <a:lnTo>
                    <a:pt x="16764" y="19869"/>
                  </a:lnTo>
                  <a:lnTo>
                    <a:pt x="21731" y="18937"/>
                  </a:lnTo>
                  <a:lnTo>
                    <a:pt x="28251" y="16764"/>
                  </a:lnTo>
                  <a:lnTo>
                    <a:pt x="35391" y="16764"/>
                  </a:lnTo>
                  <a:lnTo>
                    <a:pt x="35391" y="12728"/>
                  </a:lnTo>
                  <a:lnTo>
                    <a:pt x="29182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06947D5-CBBB-4DF8-9EC1-48C453F4B465}"/>
                </a:ext>
              </a:extLst>
            </p:cNvPr>
            <p:cNvSpPr/>
            <p:nvPr/>
          </p:nvSpPr>
          <p:spPr>
            <a:xfrm>
              <a:off x="3912490" y="5445999"/>
              <a:ext cx="155223" cy="58985"/>
            </a:xfrm>
            <a:custGeom>
              <a:avLst/>
              <a:gdLst>
                <a:gd name="connsiteX0" fmla="*/ 156465 w 155222"/>
                <a:gd name="connsiteY0" fmla="*/ 44394 h 58984"/>
                <a:gd name="connsiteX1" fmla="*/ 134423 w 155222"/>
                <a:gd name="connsiteY1" fmla="*/ 33838 h 58984"/>
                <a:gd name="connsiteX2" fmla="*/ 114554 w 155222"/>
                <a:gd name="connsiteY2" fmla="*/ 24215 h 58984"/>
                <a:gd name="connsiteX3" fmla="*/ 94996 w 155222"/>
                <a:gd name="connsiteY3" fmla="*/ 14901 h 58984"/>
                <a:gd name="connsiteX4" fmla="*/ 68919 w 155222"/>
                <a:gd name="connsiteY4" fmla="*/ 6519 h 58984"/>
                <a:gd name="connsiteX5" fmla="*/ 39737 w 155222"/>
                <a:gd name="connsiteY5" fmla="*/ 0 h 58984"/>
                <a:gd name="connsiteX6" fmla="*/ 36633 w 155222"/>
                <a:gd name="connsiteY6" fmla="*/ 2173 h 58984"/>
                <a:gd name="connsiteX7" fmla="*/ 32286 w 155222"/>
                <a:gd name="connsiteY7" fmla="*/ 2173 h 58984"/>
                <a:gd name="connsiteX8" fmla="*/ 29182 w 155222"/>
                <a:gd name="connsiteY8" fmla="*/ 4346 h 58984"/>
                <a:gd name="connsiteX9" fmla="*/ 23904 w 155222"/>
                <a:gd name="connsiteY9" fmla="*/ 4346 h 58984"/>
                <a:gd name="connsiteX10" fmla="*/ 17695 w 155222"/>
                <a:gd name="connsiteY10" fmla="*/ 9624 h 58984"/>
                <a:gd name="connsiteX11" fmla="*/ 12418 w 155222"/>
                <a:gd name="connsiteY11" fmla="*/ 13660 h 58984"/>
                <a:gd name="connsiteX12" fmla="*/ 7451 w 155222"/>
                <a:gd name="connsiteY12" fmla="*/ 21110 h 58984"/>
                <a:gd name="connsiteX13" fmla="*/ 0 w 155222"/>
                <a:gd name="connsiteY13" fmla="*/ 21110 h 58984"/>
                <a:gd name="connsiteX14" fmla="*/ 3104 w 155222"/>
                <a:gd name="connsiteY14" fmla="*/ 22352 h 58984"/>
                <a:gd name="connsiteX15" fmla="*/ 10555 w 155222"/>
                <a:gd name="connsiteY15" fmla="*/ 26388 h 58984"/>
                <a:gd name="connsiteX16" fmla="*/ 16764 w 155222"/>
                <a:gd name="connsiteY16" fmla="*/ 28561 h 58984"/>
                <a:gd name="connsiteX17" fmla="*/ 22042 w 155222"/>
                <a:gd name="connsiteY17" fmla="*/ 22352 h 58984"/>
                <a:gd name="connsiteX18" fmla="*/ 25146 w 155222"/>
                <a:gd name="connsiteY18" fmla="*/ 17075 h 58984"/>
                <a:gd name="connsiteX19" fmla="*/ 31355 w 155222"/>
                <a:gd name="connsiteY19" fmla="*/ 11797 h 58984"/>
                <a:gd name="connsiteX20" fmla="*/ 58364 w 155222"/>
                <a:gd name="connsiteY20" fmla="*/ 24215 h 58984"/>
                <a:gd name="connsiteX21" fmla="*/ 83510 w 155222"/>
                <a:gd name="connsiteY21" fmla="*/ 36943 h 58984"/>
                <a:gd name="connsiteX22" fmla="*/ 110519 w 155222"/>
                <a:gd name="connsiteY22" fmla="*/ 44394 h 58984"/>
                <a:gd name="connsiteX23" fmla="*/ 112692 w 155222"/>
                <a:gd name="connsiteY23" fmla="*/ 48740 h 58984"/>
                <a:gd name="connsiteX24" fmla="*/ 112692 w 155222"/>
                <a:gd name="connsiteY24" fmla="*/ 50913 h 58984"/>
                <a:gd name="connsiteX25" fmla="*/ 112692 w 155222"/>
                <a:gd name="connsiteY25" fmla="*/ 51844 h 58984"/>
                <a:gd name="connsiteX26" fmla="*/ 112692 w 155222"/>
                <a:gd name="connsiteY26" fmla="*/ 54017 h 58984"/>
                <a:gd name="connsiteX27" fmla="*/ 112692 w 155222"/>
                <a:gd name="connsiteY27" fmla="*/ 58364 h 58984"/>
                <a:gd name="connsiteX28" fmla="*/ 110519 w 155222"/>
                <a:gd name="connsiteY28" fmla="*/ 61468 h 58984"/>
                <a:gd name="connsiteX29" fmla="*/ 124178 w 155222"/>
                <a:gd name="connsiteY29" fmla="*/ 59295 h 58984"/>
                <a:gd name="connsiteX30" fmla="*/ 136596 w 155222"/>
                <a:gd name="connsiteY30" fmla="*/ 56191 h 58984"/>
                <a:gd name="connsiteX31" fmla="*/ 146841 w 155222"/>
                <a:gd name="connsiteY31" fmla="*/ 51844 h 58984"/>
                <a:gd name="connsiteX32" fmla="*/ 156465 w 155222"/>
                <a:gd name="connsiteY32" fmla="*/ 51844 h 58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5222" h="58984">
                  <a:moveTo>
                    <a:pt x="156465" y="44394"/>
                  </a:moveTo>
                  <a:lnTo>
                    <a:pt x="134423" y="33838"/>
                  </a:lnTo>
                  <a:lnTo>
                    <a:pt x="114554" y="24215"/>
                  </a:lnTo>
                  <a:lnTo>
                    <a:pt x="94996" y="14901"/>
                  </a:lnTo>
                  <a:lnTo>
                    <a:pt x="68919" y="6519"/>
                  </a:lnTo>
                  <a:lnTo>
                    <a:pt x="39737" y="0"/>
                  </a:lnTo>
                  <a:lnTo>
                    <a:pt x="36633" y="2173"/>
                  </a:lnTo>
                  <a:lnTo>
                    <a:pt x="32286" y="2173"/>
                  </a:lnTo>
                  <a:lnTo>
                    <a:pt x="29182" y="4346"/>
                  </a:lnTo>
                  <a:lnTo>
                    <a:pt x="23904" y="4346"/>
                  </a:lnTo>
                  <a:lnTo>
                    <a:pt x="17695" y="9624"/>
                  </a:lnTo>
                  <a:lnTo>
                    <a:pt x="12418" y="13660"/>
                  </a:lnTo>
                  <a:lnTo>
                    <a:pt x="7451" y="21110"/>
                  </a:lnTo>
                  <a:lnTo>
                    <a:pt x="0" y="21110"/>
                  </a:lnTo>
                  <a:lnTo>
                    <a:pt x="3104" y="22352"/>
                  </a:lnTo>
                  <a:lnTo>
                    <a:pt x="10555" y="26388"/>
                  </a:lnTo>
                  <a:lnTo>
                    <a:pt x="16764" y="28561"/>
                  </a:lnTo>
                  <a:lnTo>
                    <a:pt x="22042" y="22352"/>
                  </a:lnTo>
                  <a:lnTo>
                    <a:pt x="25146" y="17075"/>
                  </a:lnTo>
                  <a:lnTo>
                    <a:pt x="31355" y="11797"/>
                  </a:lnTo>
                  <a:lnTo>
                    <a:pt x="58364" y="24215"/>
                  </a:lnTo>
                  <a:lnTo>
                    <a:pt x="83510" y="36943"/>
                  </a:lnTo>
                  <a:lnTo>
                    <a:pt x="110519" y="44394"/>
                  </a:lnTo>
                  <a:lnTo>
                    <a:pt x="112692" y="48740"/>
                  </a:lnTo>
                  <a:lnTo>
                    <a:pt x="112692" y="50913"/>
                  </a:lnTo>
                  <a:lnTo>
                    <a:pt x="112692" y="51844"/>
                  </a:lnTo>
                  <a:lnTo>
                    <a:pt x="112692" y="54017"/>
                  </a:lnTo>
                  <a:lnTo>
                    <a:pt x="112692" y="58364"/>
                  </a:lnTo>
                  <a:lnTo>
                    <a:pt x="110519" y="61468"/>
                  </a:lnTo>
                  <a:lnTo>
                    <a:pt x="124178" y="59295"/>
                  </a:lnTo>
                  <a:lnTo>
                    <a:pt x="136596" y="56191"/>
                  </a:lnTo>
                  <a:lnTo>
                    <a:pt x="146841" y="51844"/>
                  </a:lnTo>
                  <a:lnTo>
                    <a:pt x="156465" y="5184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87469C8-0813-4EDC-A306-037A46B0157A}"/>
                </a:ext>
              </a:extLst>
            </p:cNvPr>
            <p:cNvSpPr/>
            <p:nvPr/>
          </p:nvSpPr>
          <p:spPr>
            <a:xfrm>
              <a:off x="4008418" y="5417438"/>
              <a:ext cx="12418" cy="24836"/>
            </a:xfrm>
            <a:custGeom>
              <a:avLst/>
              <a:gdLst>
                <a:gd name="connsiteX0" fmla="*/ 6209 w 12417"/>
                <a:gd name="connsiteY0" fmla="*/ 3104 h 24835"/>
                <a:gd name="connsiteX1" fmla="*/ 0 w 12417"/>
                <a:gd name="connsiteY1" fmla="*/ 0 h 24835"/>
                <a:gd name="connsiteX2" fmla="*/ 0 w 12417"/>
                <a:gd name="connsiteY2" fmla="*/ 7451 h 24835"/>
                <a:gd name="connsiteX3" fmla="*/ 0 w 12417"/>
                <a:gd name="connsiteY3" fmla="*/ 10555 h 24835"/>
                <a:gd name="connsiteX4" fmla="*/ 2173 w 12417"/>
                <a:gd name="connsiteY4" fmla="*/ 14901 h 24835"/>
                <a:gd name="connsiteX5" fmla="*/ 4036 w 12417"/>
                <a:gd name="connsiteY5" fmla="*/ 18006 h 24835"/>
                <a:gd name="connsiteX6" fmla="*/ 6209 w 12417"/>
                <a:gd name="connsiteY6" fmla="*/ 20179 h 24835"/>
                <a:gd name="connsiteX7" fmla="*/ 7140 w 12417"/>
                <a:gd name="connsiteY7" fmla="*/ 25457 h 24835"/>
                <a:gd name="connsiteX8" fmla="*/ 14591 w 12417"/>
                <a:gd name="connsiteY8" fmla="*/ 25457 h 24835"/>
                <a:gd name="connsiteX9" fmla="*/ 14591 w 12417"/>
                <a:gd name="connsiteY9" fmla="*/ 15833 h 24835"/>
                <a:gd name="connsiteX10" fmla="*/ 13660 w 12417"/>
                <a:gd name="connsiteY10" fmla="*/ 10555 h 24835"/>
                <a:gd name="connsiteX11" fmla="*/ 9313 w 12417"/>
                <a:gd name="connsiteY11" fmla="*/ 7451 h 24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17" h="24835">
                  <a:moveTo>
                    <a:pt x="6209" y="3104"/>
                  </a:move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2173" y="14901"/>
                  </a:lnTo>
                  <a:lnTo>
                    <a:pt x="4036" y="18006"/>
                  </a:lnTo>
                  <a:lnTo>
                    <a:pt x="6209" y="20179"/>
                  </a:lnTo>
                  <a:lnTo>
                    <a:pt x="7140" y="25457"/>
                  </a:lnTo>
                  <a:lnTo>
                    <a:pt x="14591" y="25457"/>
                  </a:lnTo>
                  <a:lnTo>
                    <a:pt x="14591" y="15833"/>
                  </a:lnTo>
                  <a:lnTo>
                    <a:pt x="13660" y="10555"/>
                  </a:lnTo>
                  <a:lnTo>
                    <a:pt x="931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AD5640D-C410-4B65-AA19-E7B03A68DBA0}"/>
                </a:ext>
              </a:extLst>
            </p:cNvPr>
            <p:cNvSpPr/>
            <p:nvPr/>
          </p:nvSpPr>
          <p:spPr>
            <a:xfrm>
              <a:off x="4000036" y="5393223"/>
              <a:ext cx="27940" cy="15522"/>
            </a:xfrm>
            <a:custGeom>
              <a:avLst/>
              <a:gdLst>
                <a:gd name="connsiteX0" fmla="*/ 29182 w 27940"/>
                <a:gd name="connsiteY0" fmla="*/ 16764 h 15522"/>
                <a:gd name="connsiteX1" fmla="*/ 29182 w 27940"/>
                <a:gd name="connsiteY1" fmla="*/ 12728 h 15522"/>
                <a:gd name="connsiteX2" fmla="*/ 30113 w 27940"/>
                <a:gd name="connsiteY2" fmla="*/ 10555 h 15522"/>
                <a:gd name="connsiteX3" fmla="*/ 30113 w 27940"/>
                <a:gd name="connsiteY3" fmla="*/ 9313 h 15522"/>
                <a:gd name="connsiteX4" fmla="*/ 29182 w 27940"/>
                <a:gd name="connsiteY4" fmla="*/ 7451 h 15522"/>
                <a:gd name="connsiteX5" fmla="*/ 29182 w 27940"/>
                <a:gd name="connsiteY5" fmla="*/ 5277 h 15522"/>
                <a:gd name="connsiteX6" fmla="*/ 25146 w 27940"/>
                <a:gd name="connsiteY6" fmla="*/ 3104 h 15522"/>
                <a:gd name="connsiteX7" fmla="*/ 22973 w 27940"/>
                <a:gd name="connsiteY7" fmla="*/ 0 h 15522"/>
                <a:gd name="connsiteX8" fmla="*/ 0 w 27940"/>
                <a:gd name="connsiteY8" fmla="*/ 0 h 15522"/>
                <a:gd name="connsiteX9" fmla="*/ 0 w 27940"/>
                <a:gd name="connsiteY9" fmla="*/ 3104 h 15522"/>
                <a:gd name="connsiteX10" fmla="*/ 931 w 27940"/>
                <a:gd name="connsiteY10" fmla="*/ 7451 h 15522"/>
                <a:gd name="connsiteX11" fmla="*/ 5278 w 27940"/>
                <a:gd name="connsiteY11" fmla="*/ 9313 h 15522"/>
                <a:gd name="connsiteX12" fmla="*/ 8382 w 27940"/>
                <a:gd name="connsiteY12" fmla="*/ 9313 h 15522"/>
                <a:gd name="connsiteX13" fmla="*/ 12418 w 27940"/>
                <a:gd name="connsiteY13" fmla="*/ 10555 h 15522"/>
                <a:gd name="connsiteX14" fmla="*/ 17695 w 27940"/>
                <a:gd name="connsiteY14" fmla="*/ 10555 h 15522"/>
                <a:gd name="connsiteX15" fmla="*/ 22973 w 27940"/>
                <a:gd name="connsiteY15" fmla="*/ 12728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7940" h="15522">
                  <a:moveTo>
                    <a:pt x="29182" y="16764"/>
                  </a:moveTo>
                  <a:lnTo>
                    <a:pt x="29182" y="12728"/>
                  </a:lnTo>
                  <a:lnTo>
                    <a:pt x="30113" y="10555"/>
                  </a:lnTo>
                  <a:lnTo>
                    <a:pt x="30113" y="9313"/>
                  </a:lnTo>
                  <a:lnTo>
                    <a:pt x="29182" y="7451"/>
                  </a:lnTo>
                  <a:lnTo>
                    <a:pt x="29182" y="5277"/>
                  </a:lnTo>
                  <a:lnTo>
                    <a:pt x="25146" y="3104"/>
                  </a:lnTo>
                  <a:lnTo>
                    <a:pt x="22973" y="0"/>
                  </a:lnTo>
                  <a:lnTo>
                    <a:pt x="0" y="0"/>
                  </a:lnTo>
                  <a:lnTo>
                    <a:pt x="0" y="3104"/>
                  </a:lnTo>
                  <a:lnTo>
                    <a:pt x="931" y="7451"/>
                  </a:lnTo>
                  <a:lnTo>
                    <a:pt x="5278" y="9313"/>
                  </a:lnTo>
                  <a:lnTo>
                    <a:pt x="8382" y="9313"/>
                  </a:lnTo>
                  <a:lnTo>
                    <a:pt x="12418" y="10555"/>
                  </a:lnTo>
                  <a:lnTo>
                    <a:pt x="17695" y="10555"/>
                  </a:lnTo>
                  <a:lnTo>
                    <a:pt x="229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5675B00E-EFDA-4F1F-96C3-2DAC46707E42}"/>
                </a:ext>
              </a:extLst>
            </p:cNvPr>
            <p:cNvSpPr/>
            <p:nvPr/>
          </p:nvSpPr>
          <p:spPr>
            <a:xfrm>
              <a:off x="5743810" y="6002628"/>
              <a:ext cx="99343" cy="207999"/>
            </a:xfrm>
            <a:custGeom>
              <a:avLst/>
              <a:gdLst>
                <a:gd name="connsiteX0" fmla="*/ 92823 w 99342"/>
                <a:gd name="connsiteY0" fmla="*/ 0 h 207998"/>
                <a:gd name="connsiteX1" fmla="*/ 83510 w 99342"/>
                <a:gd name="connsiteY1" fmla="*/ 5278 h 207998"/>
                <a:gd name="connsiteX2" fmla="*/ 72023 w 99342"/>
                <a:gd name="connsiteY2" fmla="*/ 14901 h 207998"/>
                <a:gd name="connsiteX3" fmla="*/ 59606 w 99342"/>
                <a:gd name="connsiteY3" fmla="*/ 27630 h 207998"/>
                <a:gd name="connsiteX4" fmla="*/ 49051 w 99342"/>
                <a:gd name="connsiteY4" fmla="*/ 40358 h 207998"/>
                <a:gd name="connsiteX5" fmla="*/ 37564 w 99342"/>
                <a:gd name="connsiteY5" fmla="*/ 51844 h 207998"/>
                <a:gd name="connsiteX6" fmla="*/ 32286 w 99342"/>
                <a:gd name="connsiteY6" fmla="*/ 60226 h 207998"/>
                <a:gd name="connsiteX7" fmla="*/ 12728 w 99342"/>
                <a:gd name="connsiteY7" fmla="*/ 60226 h 207998"/>
                <a:gd name="connsiteX8" fmla="*/ 12728 w 99342"/>
                <a:gd name="connsiteY8" fmla="*/ 75128 h 207998"/>
                <a:gd name="connsiteX9" fmla="*/ 14591 w 99342"/>
                <a:gd name="connsiteY9" fmla="*/ 90029 h 207998"/>
                <a:gd name="connsiteX10" fmla="*/ 15833 w 99342"/>
                <a:gd name="connsiteY10" fmla="*/ 104931 h 207998"/>
                <a:gd name="connsiteX11" fmla="*/ 15833 w 99342"/>
                <a:gd name="connsiteY11" fmla="*/ 114244 h 207998"/>
                <a:gd name="connsiteX12" fmla="*/ 10555 w 99342"/>
                <a:gd name="connsiteY12" fmla="*/ 129145 h 207998"/>
                <a:gd name="connsiteX13" fmla="*/ 5278 w 99342"/>
                <a:gd name="connsiteY13" fmla="*/ 144047 h 207998"/>
                <a:gd name="connsiteX14" fmla="*/ 0 w 99342"/>
                <a:gd name="connsiteY14" fmla="*/ 156775 h 207998"/>
                <a:gd name="connsiteX15" fmla="*/ 1242 w 99342"/>
                <a:gd name="connsiteY15" fmla="*/ 171366 h 207998"/>
                <a:gd name="connsiteX16" fmla="*/ 8382 w 99342"/>
                <a:gd name="connsiteY16" fmla="*/ 186267 h 207998"/>
                <a:gd name="connsiteX17" fmla="*/ 10555 w 99342"/>
                <a:gd name="connsiteY17" fmla="*/ 193718 h 207998"/>
                <a:gd name="connsiteX18" fmla="*/ 14591 w 99342"/>
                <a:gd name="connsiteY18" fmla="*/ 198996 h 207998"/>
                <a:gd name="connsiteX19" fmla="*/ 19869 w 99342"/>
                <a:gd name="connsiteY19" fmla="*/ 203342 h 207998"/>
                <a:gd name="connsiteX20" fmla="*/ 25146 w 99342"/>
                <a:gd name="connsiteY20" fmla="*/ 205205 h 207998"/>
                <a:gd name="connsiteX21" fmla="*/ 32286 w 99342"/>
                <a:gd name="connsiteY21" fmla="*/ 206446 h 207998"/>
                <a:gd name="connsiteX22" fmla="*/ 32286 w 99342"/>
                <a:gd name="connsiteY22" fmla="*/ 210482 h 207998"/>
                <a:gd name="connsiteX23" fmla="*/ 45015 w 99342"/>
                <a:gd name="connsiteY23" fmla="*/ 201169 h 207998"/>
                <a:gd name="connsiteX24" fmla="*/ 52155 w 99342"/>
                <a:gd name="connsiteY24" fmla="*/ 190614 h 207998"/>
                <a:gd name="connsiteX25" fmla="*/ 54328 w 99342"/>
                <a:gd name="connsiteY25" fmla="*/ 176644 h 207998"/>
                <a:gd name="connsiteX26" fmla="*/ 56501 w 99342"/>
                <a:gd name="connsiteY26" fmla="*/ 160811 h 207998"/>
                <a:gd name="connsiteX27" fmla="*/ 59606 w 99342"/>
                <a:gd name="connsiteY27" fmla="*/ 141874 h 207998"/>
                <a:gd name="connsiteX28" fmla="*/ 66746 w 99342"/>
                <a:gd name="connsiteY28" fmla="*/ 126972 h 207998"/>
                <a:gd name="connsiteX29" fmla="*/ 76059 w 99342"/>
                <a:gd name="connsiteY29" fmla="*/ 108966 h 207998"/>
                <a:gd name="connsiteX30" fmla="*/ 86614 w 99342"/>
                <a:gd name="connsiteY30" fmla="*/ 90029 h 207998"/>
                <a:gd name="connsiteX31" fmla="*/ 95928 w 99342"/>
                <a:gd name="connsiteY31" fmla="*/ 69850 h 207998"/>
                <a:gd name="connsiteX32" fmla="*/ 101205 w 99342"/>
                <a:gd name="connsiteY32" fmla="*/ 49671 h 207998"/>
                <a:gd name="connsiteX33" fmla="*/ 101205 w 99342"/>
                <a:gd name="connsiteY33" fmla="*/ 27630 h 207998"/>
                <a:gd name="connsiteX34" fmla="*/ 92823 w 99342"/>
                <a:gd name="connsiteY34" fmla="*/ 7451 h 207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99342" h="207998">
                  <a:moveTo>
                    <a:pt x="92823" y="0"/>
                  </a:moveTo>
                  <a:lnTo>
                    <a:pt x="83510" y="5278"/>
                  </a:lnTo>
                  <a:lnTo>
                    <a:pt x="72023" y="14901"/>
                  </a:lnTo>
                  <a:lnTo>
                    <a:pt x="59606" y="27630"/>
                  </a:lnTo>
                  <a:lnTo>
                    <a:pt x="49051" y="40358"/>
                  </a:lnTo>
                  <a:lnTo>
                    <a:pt x="37564" y="51844"/>
                  </a:lnTo>
                  <a:lnTo>
                    <a:pt x="32286" y="60226"/>
                  </a:lnTo>
                  <a:lnTo>
                    <a:pt x="12728" y="60226"/>
                  </a:lnTo>
                  <a:lnTo>
                    <a:pt x="12728" y="75128"/>
                  </a:lnTo>
                  <a:lnTo>
                    <a:pt x="14591" y="90029"/>
                  </a:lnTo>
                  <a:lnTo>
                    <a:pt x="15833" y="104931"/>
                  </a:lnTo>
                  <a:lnTo>
                    <a:pt x="15833" y="114244"/>
                  </a:lnTo>
                  <a:lnTo>
                    <a:pt x="10555" y="129145"/>
                  </a:lnTo>
                  <a:lnTo>
                    <a:pt x="5278" y="144047"/>
                  </a:lnTo>
                  <a:lnTo>
                    <a:pt x="0" y="156775"/>
                  </a:lnTo>
                  <a:lnTo>
                    <a:pt x="1242" y="171366"/>
                  </a:lnTo>
                  <a:lnTo>
                    <a:pt x="8382" y="186267"/>
                  </a:lnTo>
                  <a:lnTo>
                    <a:pt x="10555" y="193718"/>
                  </a:lnTo>
                  <a:lnTo>
                    <a:pt x="14591" y="198996"/>
                  </a:lnTo>
                  <a:lnTo>
                    <a:pt x="19869" y="203342"/>
                  </a:lnTo>
                  <a:lnTo>
                    <a:pt x="25146" y="205205"/>
                  </a:lnTo>
                  <a:lnTo>
                    <a:pt x="32286" y="206446"/>
                  </a:lnTo>
                  <a:lnTo>
                    <a:pt x="32286" y="210482"/>
                  </a:lnTo>
                  <a:lnTo>
                    <a:pt x="45015" y="201169"/>
                  </a:lnTo>
                  <a:lnTo>
                    <a:pt x="52155" y="190614"/>
                  </a:lnTo>
                  <a:lnTo>
                    <a:pt x="54328" y="176644"/>
                  </a:lnTo>
                  <a:lnTo>
                    <a:pt x="56501" y="160811"/>
                  </a:lnTo>
                  <a:lnTo>
                    <a:pt x="59606" y="141874"/>
                  </a:lnTo>
                  <a:lnTo>
                    <a:pt x="66746" y="126972"/>
                  </a:lnTo>
                  <a:lnTo>
                    <a:pt x="76059" y="108966"/>
                  </a:lnTo>
                  <a:lnTo>
                    <a:pt x="86614" y="90029"/>
                  </a:lnTo>
                  <a:lnTo>
                    <a:pt x="95928" y="69850"/>
                  </a:lnTo>
                  <a:lnTo>
                    <a:pt x="101205" y="49671"/>
                  </a:lnTo>
                  <a:lnTo>
                    <a:pt x="101205" y="27630"/>
                  </a:lnTo>
                  <a:lnTo>
                    <a:pt x="92823" y="745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88139A7-EB15-4A6D-8BC4-80AEC658D933}"/>
                </a:ext>
              </a:extLst>
            </p:cNvPr>
            <p:cNvSpPr/>
            <p:nvPr/>
          </p:nvSpPr>
          <p:spPr>
            <a:xfrm>
              <a:off x="4236596" y="6662015"/>
              <a:ext cx="74507" cy="31045"/>
            </a:xfrm>
            <a:custGeom>
              <a:avLst/>
              <a:gdLst>
                <a:gd name="connsiteX0" fmla="*/ 46877 w 74506"/>
                <a:gd name="connsiteY0" fmla="*/ 3104 h 31044"/>
                <a:gd name="connsiteX1" fmla="*/ 32286 w 74506"/>
                <a:gd name="connsiteY1" fmla="*/ 0 h 31044"/>
                <a:gd name="connsiteX2" fmla="*/ 21731 w 74506"/>
                <a:gd name="connsiteY2" fmla="*/ 5278 h 31044"/>
                <a:gd name="connsiteX3" fmla="*/ 10245 w 74506"/>
                <a:gd name="connsiteY3" fmla="*/ 10555 h 31044"/>
                <a:gd name="connsiteX4" fmla="*/ 0 w 74506"/>
                <a:gd name="connsiteY4" fmla="*/ 14591 h 31044"/>
                <a:gd name="connsiteX5" fmla="*/ 0 w 74506"/>
                <a:gd name="connsiteY5" fmla="*/ 31666 h 31044"/>
                <a:gd name="connsiteX6" fmla="*/ 12418 w 74506"/>
                <a:gd name="connsiteY6" fmla="*/ 27319 h 31044"/>
                <a:gd name="connsiteX7" fmla="*/ 21731 w 74506"/>
                <a:gd name="connsiteY7" fmla="*/ 25457 h 31044"/>
                <a:gd name="connsiteX8" fmla="*/ 30113 w 74506"/>
                <a:gd name="connsiteY8" fmla="*/ 20179 h 31044"/>
                <a:gd name="connsiteX9" fmla="*/ 39427 w 74506"/>
                <a:gd name="connsiteY9" fmla="*/ 10555 h 31044"/>
                <a:gd name="connsiteX10" fmla="*/ 42531 w 74506"/>
                <a:gd name="connsiteY10" fmla="*/ 10555 h 31044"/>
                <a:gd name="connsiteX11" fmla="*/ 41600 w 74506"/>
                <a:gd name="connsiteY11" fmla="*/ 14591 h 31044"/>
                <a:gd name="connsiteX12" fmla="*/ 39427 w 74506"/>
                <a:gd name="connsiteY12" fmla="*/ 16764 h 31044"/>
                <a:gd name="connsiteX13" fmla="*/ 39427 w 74506"/>
                <a:gd name="connsiteY13" fmla="*/ 18006 h 31044"/>
                <a:gd name="connsiteX14" fmla="*/ 37564 w 74506"/>
                <a:gd name="connsiteY14" fmla="*/ 20179 h 31044"/>
                <a:gd name="connsiteX15" fmla="*/ 34460 w 74506"/>
                <a:gd name="connsiteY15" fmla="*/ 22042 h 31044"/>
                <a:gd name="connsiteX16" fmla="*/ 32286 w 74506"/>
                <a:gd name="connsiteY16" fmla="*/ 24215 h 31044"/>
                <a:gd name="connsiteX17" fmla="*/ 32286 w 74506"/>
                <a:gd name="connsiteY17" fmla="*/ 31666 h 31044"/>
                <a:gd name="connsiteX18" fmla="*/ 46877 w 74506"/>
                <a:gd name="connsiteY18" fmla="*/ 27319 h 31044"/>
                <a:gd name="connsiteX19" fmla="*/ 59295 w 74506"/>
                <a:gd name="connsiteY19" fmla="*/ 22042 h 31044"/>
                <a:gd name="connsiteX20" fmla="*/ 71713 w 74506"/>
                <a:gd name="connsiteY20" fmla="*/ 14591 h 31044"/>
                <a:gd name="connsiteX21" fmla="*/ 76059 w 74506"/>
                <a:gd name="connsiteY21" fmla="*/ 14591 h 31044"/>
                <a:gd name="connsiteX22" fmla="*/ 63641 w 74506"/>
                <a:gd name="connsiteY22" fmla="*/ 931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4506" h="31044">
                  <a:moveTo>
                    <a:pt x="46877" y="3104"/>
                  </a:moveTo>
                  <a:lnTo>
                    <a:pt x="32286" y="0"/>
                  </a:lnTo>
                  <a:lnTo>
                    <a:pt x="21731" y="5278"/>
                  </a:lnTo>
                  <a:lnTo>
                    <a:pt x="10245" y="10555"/>
                  </a:lnTo>
                  <a:lnTo>
                    <a:pt x="0" y="14591"/>
                  </a:lnTo>
                  <a:lnTo>
                    <a:pt x="0" y="31666"/>
                  </a:lnTo>
                  <a:lnTo>
                    <a:pt x="12418" y="27319"/>
                  </a:lnTo>
                  <a:lnTo>
                    <a:pt x="21731" y="25457"/>
                  </a:lnTo>
                  <a:lnTo>
                    <a:pt x="30113" y="20179"/>
                  </a:lnTo>
                  <a:lnTo>
                    <a:pt x="39427" y="10555"/>
                  </a:lnTo>
                  <a:lnTo>
                    <a:pt x="42531" y="10555"/>
                  </a:lnTo>
                  <a:lnTo>
                    <a:pt x="41600" y="14591"/>
                  </a:lnTo>
                  <a:lnTo>
                    <a:pt x="39427" y="16764"/>
                  </a:lnTo>
                  <a:lnTo>
                    <a:pt x="39427" y="18006"/>
                  </a:lnTo>
                  <a:lnTo>
                    <a:pt x="37564" y="20179"/>
                  </a:lnTo>
                  <a:lnTo>
                    <a:pt x="34460" y="22042"/>
                  </a:lnTo>
                  <a:lnTo>
                    <a:pt x="32286" y="24215"/>
                  </a:lnTo>
                  <a:lnTo>
                    <a:pt x="32286" y="31666"/>
                  </a:lnTo>
                  <a:lnTo>
                    <a:pt x="46877" y="27319"/>
                  </a:lnTo>
                  <a:lnTo>
                    <a:pt x="59295" y="22042"/>
                  </a:lnTo>
                  <a:lnTo>
                    <a:pt x="71713" y="14591"/>
                  </a:lnTo>
                  <a:lnTo>
                    <a:pt x="76059" y="14591"/>
                  </a:lnTo>
                  <a:lnTo>
                    <a:pt x="63641" y="931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54D7C41-FC73-4B19-AAE9-01481185CBDB}"/>
                </a:ext>
              </a:extLst>
            </p:cNvPr>
            <p:cNvSpPr/>
            <p:nvPr/>
          </p:nvSpPr>
          <p:spPr>
            <a:xfrm>
              <a:off x="4403305" y="5779417"/>
              <a:ext cx="34149" cy="31045"/>
            </a:xfrm>
            <a:custGeom>
              <a:avLst/>
              <a:gdLst>
                <a:gd name="connsiteX0" fmla="*/ 27009 w 34149"/>
                <a:gd name="connsiteY0" fmla="*/ 23283 h 31044"/>
                <a:gd name="connsiteX1" fmla="*/ 26078 w 34149"/>
                <a:gd name="connsiteY1" fmla="*/ 22042 h 31044"/>
                <a:gd name="connsiteX2" fmla="*/ 23904 w 34149"/>
                <a:gd name="connsiteY2" fmla="*/ 22042 h 31044"/>
                <a:gd name="connsiteX3" fmla="*/ 19558 w 34149"/>
                <a:gd name="connsiteY3" fmla="*/ 22042 h 31044"/>
                <a:gd name="connsiteX4" fmla="*/ 16454 w 34149"/>
                <a:gd name="connsiteY4" fmla="*/ 20179 h 31044"/>
                <a:gd name="connsiteX5" fmla="*/ 16454 w 34149"/>
                <a:gd name="connsiteY5" fmla="*/ 0 h 31044"/>
                <a:gd name="connsiteX6" fmla="*/ 12418 w 34149"/>
                <a:gd name="connsiteY6" fmla="*/ 0 h 31044"/>
                <a:gd name="connsiteX7" fmla="*/ 4967 w 34149"/>
                <a:gd name="connsiteY7" fmla="*/ 12728 h 31044"/>
                <a:gd name="connsiteX8" fmla="*/ 0 w 34149"/>
                <a:gd name="connsiteY8" fmla="*/ 12728 h 31044"/>
                <a:gd name="connsiteX9" fmla="*/ 0 w 34149"/>
                <a:gd name="connsiteY9" fmla="*/ 15833 h 31044"/>
                <a:gd name="connsiteX10" fmla="*/ 11487 w 34149"/>
                <a:gd name="connsiteY10" fmla="*/ 20179 h 31044"/>
                <a:gd name="connsiteX11" fmla="*/ 21731 w 34149"/>
                <a:gd name="connsiteY11" fmla="*/ 25457 h 31044"/>
                <a:gd name="connsiteX12" fmla="*/ 29182 w 34149"/>
                <a:gd name="connsiteY12" fmla="*/ 30734 h 31044"/>
                <a:gd name="connsiteX13" fmla="*/ 33218 w 34149"/>
                <a:gd name="connsiteY13" fmla="*/ 32907 h 31044"/>
                <a:gd name="connsiteX14" fmla="*/ 34149 w 34149"/>
                <a:gd name="connsiteY14" fmla="*/ 30734 h 31044"/>
                <a:gd name="connsiteX15" fmla="*/ 34149 w 34149"/>
                <a:gd name="connsiteY15" fmla="*/ 29492 h 31044"/>
                <a:gd name="connsiteX16" fmla="*/ 36322 w 34149"/>
                <a:gd name="connsiteY16" fmla="*/ 27319 h 31044"/>
                <a:gd name="connsiteX17" fmla="*/ 36322 w 34149"/>
                <a:gd name="connsiteY17" fmla="*/ 23283 h 31044"/>
                <a:gd name="connsiteX18" fmla="*/ 29182 w 34149"/>
                <a:gd name="connsiteY18" fmla="*/ 23283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31044">
                  <a:moveTo>
                    <a:pt x="27009" y="23283"/>
                  </a:moveTo>
                  <a:lnTo>
                    <a:pt x="26078" y="22042"/>
                  </a:lnTo>
                  <a:lnTo>
                    <a:pt x="23904" y="22042"/>
                  </a:lnTo>
                  <a:lnTo>
                    <a:pt x="19558" y="22042"/>
                  </a:lnTo>
                  <a:lnTo>
                    <a:pt x="16454" y="20179"/>
                  </a:lnTo>
                  <a:lnTo>
                    <a:pt x="16454" y="0"/>
                  </a:lnTo>
                  <a:lnTo>
                    <a:pt x="12418" y="0"/>
                  </a:lnTo>
                  <a:lnTo>
                    <a:pt x="4967" y="12728"/>
                  </a:lnTo>
                  <a:lnTo>
                    <a:pt x="0" y="12728"/>
                  </a:lnTo>
                  <a:lnTo>
                    <a:pt x="0" y="15833"/>
                  </a:lnTo>
                  <a:lnTo>
                    <a:pt x="11487" y="20179"/>
                  </a:lnTo>
                  <a:lnTo>
                    <a:pt x="21731" y="25457"/>
                  </a:lnTo>
                  <a:lnTo>
                    <a:pt x="29182" y="30734"/>
                  </a:lnTo>
                  <a:lnTo>
                    <a:pt x="33218" y="32907"/>
                  </a:lnTo>
                  <a:lnTo>
                    <a:pt x="34149" y="30734"/>
                  </a:lnTo>
                  <a:lnTo>
                    <a:pt x="34149" y="29492"/>
                  </a:lnTo>
                  <a:lnTo>
                    <a:pt x="36322" y="27319"/>
                  </a:lnTo>
                  <a:lnTo>
                    <a:pt x="36322" y="23283"/>
                  </a:lnTo>
                  <a:lnTo>
                    <a:pt x="29182" y="232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2EDC6554-16A7-4F3C-A412-D6FE5769467C}"/>
                </a:ext>
              </a:extLst>
            </p:cNvPr>
            <p:cNvSpPr/>
            <p:nvPr/>
          </p:nvSpPr>
          <p:spPr>
            <a:xfrm>
              <a:off x="4237527" y="6453395"/>
              <a:ext cx="12418" cy="18627"/>
            </a:xfrm>
            <a:custGeom>
              <a:avLst/>
              <a:gdLst>
                <a:gd name="connsiteX0" fmla="*/ 4346 w 12417"/>
                <a:gd name="connsiteY0" fmla="*/ 15833 h 18626"/>
                <a:gd name="connsiteX1" fmla="*/ 6209 w 12417"/>
                <a:gd name="connsiteY1" fmla="*/ 20179 h 18626"/>
                <a:gd name="connsiteX2" fmla="*/ 14591 w 12417"/>
                <a:gd name="connsiteY2" fmla="*/ 20179 h 18626"/>
                <a:gd name="connsiteX3" fmla="*/ 13660 w 12417"/>
                <a:gd name="connsiteY3" fmla="*/ 14901 h 18626"/>
                <a:gd name="connsiteX4" fmla="*/ 13660 w 12417"/>
                <a:gd name="connsiteY4" fmla="*/ 10555 h 18626"/>
                <a:gd name="connsiteX5" fmla="*/ 11487 w 12417"/>
                <a:gd name="connsiteY5" fmla="*/ 7451 h 18626"/>
                <a:gd name="connsiteX6" fmla="*/ 9313 w 12417"/>
                <a:gd name="connsiteY6" fmla="*/ 5277 h 18626"/>
                <a:gd name="connsiteX7" fmla="*/ 6209 w 12417"/>
                <a:gd name="connsiteY7" fmla="*/ 3104 h 18626"/>
                <a:gd name="connsiteX8" fmla="*/ 2173 w 12417"/>
                <a:gd name="connsiteY8" fmla="*/ 0 h 18626"/>
                <a:gd name="connsiteX9" fmla="*/ 2173 w 12417"/>
                <a:gd name="connsiteY9" fmla="*/ 5277 h 18626"/>
                <a:gd name="connsiteX10" fmla="*/ 0 w 12417"/>
                <a:gd name="connsiteY10" fmla="*/ 8382 h 18626"/>
                <a:gd name="connsiteX11" fmla="*/ 2173 w 12417"/>
                <a:gd name="connsiteY11" fmla="*/ 10555 h 18626"/>
                <a:gd name="connsiteX12" fmla="*/ 2173 w 12417"/>
                <a:gd name="connsiteY12" fmla="*/ 12728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8626">
                  <a:moveTo>
                    <a:pt x="4346" y="15833"/>
                  </a:moveTo>
                  <a:lnTo>
                    <a:pt x="6209" y="20179"/>
                  </a:lnTo>
                  <a:lnTo>
                    <a:pt x="14591" y="20179"/>
                  </a:lnTo>
                  <a:lnTo>
                    <a:pt x="13660" y="14901"/>
                  </a:lnTo>
                  <a:lnTo>
                    <a:pt x="13660" y="10555"/>
                  </a:lnTo>
                  <a:lnTo>
                    <a:pt x="11487" y="7451"/>
                  </a:lnTo>
                  <a:lnTo>
                    <a:pt x="9313" y="5277"/>
                  </a:lnTo>
                  <a:lnTo>
                    <a:pt x="6209" y="3104"/>
                  </a:lnTo>
                  <a:lnTo>
                    <a:pt x="2173" y="0"/>
                  </a:lnTo>
                  <a:lnTo>
                    <a:pt x="2173" y="5277"/>
                  </a:lnTo>
                  <a:lnTo>
                    <a:pt x="0" y="8382"/>
                  </a:lnTo>
                  <a:lnTo>
                    <a:pt x="2173" y="10555"/>
                  </a:lnTo>
                  <a:lnTo>
                    <a:pt x="2173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D4D1EE3-8D87-486A-B34A-75EB8183D2B3}"/>
                </a:ext>
              </a:extLst>
            </p:cNvPr>
            <p:cNvSpPr/>
            <p:nvPr/>
          </p:nvSpPr>
          <p:spPr>
            <a:xfrm>
              <a:off x="4152155" y="6693680"/>
              <a:ext cx="58985" cy="52776"/>
            </a:xfrm>
            <a:custGeom>
              <a:avLst/>
              <a:gdLst>
                <a:gd name="connsiteX0" fmla="*/ 29182 w 58984"/>
                <a:gd name="connsiteY0" fmla="*/ 22352 h 52775"/>
                <a:gd name="connsiteX1" fmla="*/ 14591 w 58984"/>
                <a:gd name="connsiteY1" fmla="*/ 8382 h 52775"/>
                <a:gd name="connsiteX2" fmla="*/ 0 w 58984"/>
                <a:gd name="connsiteY2" fmla="*/ 0 h 52775"/>
                <a:gd name="connsiteX3" fmla="*/ 0 w 58984"/>
                <a:gd name="connsiteY3" fmla="*/ 15833 h 52775"/>
                <a:gd name="connsiteX4" fmla="*/ 4036 w 58984"/>
                <a:gd name="connsiteY4" fmla="*/ 34770 h 52775"/>
                <a:gd name="connsiteX5" fmla="*/ 7451 w 58984"/>
                <a:gd name="connsiteY5" fmla="*/ 49671 h 52775"/>
                <a:gd name="connsiteX6" fmla="*/ 14591 w 58984"/>
                <a:gd name="connsiteY6" fmla="*/ 51844 h 52775"/>
                <a:gd name="connsiteX7" fmla="*/ 27009 w 58984"/>
                <a:gd name="connsiteY7" fmla="*/ 54949 h 52775"/>
                <a:gd name="connsiteX8" fmla="*/ 41600 w 58984"/>
                <a:gd name="connsiteY8" fmla="*/ 54949 h 52775"/>
                <a:gd name="connsiteX9" fmla="*/ 50913 w 58984"/>
                <a:gd name="connsiteY9" fmla="*/ 52776 h 52775"/>
                <a:gd name="connsiteX10" fmla="*/ 60537 w 58984"/>
                <a:gd name="connsiteY10" fmla="*/ 52776 h 52775"/>
                <a:gd name="connsiteX11" fmla="*/ 60537 w 58984"/>
                <a:gd name="connsiteY11" fmla="*/ 44394 h 52775"/>
                <a:gd name="connsiteX12" fmla="*/ 43773 w 58984"/>
                <a:gd name="connsiteY12" fmla="*/ 34770 h 52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8984" h="52775">
                  <a:moveTo>
                    <a:pt x="29182" y="22352"/>
                  </a:moveTo>
                  <a:lnTo>
                    <a:pt x="14591" y="8382"/>
                  </a:lnTo>
                  <a:lnTo>
                    <a:pt x="0" y="0"/>
                  </a:lnTo>
                  <a:lnTo>
                    <a:pt x="0" y="15833"/>
                  </a:lnTo>
                  <a:lnTo>
                    <a:pt x="4036" y="34770"/>
                  </a:lnTo>
                  <a:lnTo>
                    <a:pt x="7451" y="49671"/>
                  </a:lnTo>
                  <a:lnTo>
                    <a:pt x="14591" y="51844"/>
                  </a:lnTo>
                  <a:lnTo>
                    <a:pt x="27009" y="54949"/>
                  </a:lnTo>
                  <a:lnTo>
                    <a:pt x="41600" y="54949"/>
                  </a:lnTo>
                  <a:lnTo>
                    <a:pt x="50913" y="52776"/>
                  </a:lnTo>
                  <a:lnTo>
                    <a:pt x="60537" y="52776"/>
                  </a:lnTo>
                  <a:lnTo>
                    <a:pt x="60537" y="44394"/>
                  </a:lnTo>
                  <a:lnTo>
                    <a:pt x="43773" y="3477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69AC5A95-C544-4C38-A4A7-B93FE72D16B8}"/>
                </a:ext>
              </a:extLst>
            </p:cNvPr>
            <p:cNvSpPr/>
            <p:nvPr/>
          </p:nvSpPr>
          <p:spPr>
            <a:xfrm>
              <a:off x="4063677" y="5497843"/>
              <a:ext cx="86925" cy="34149"/>
            </a:xfrm>
            <a:custGeom>
              <a:avLst/>
              <a:gdLst>
                <a:gd name="connsiteX0" fmla="*/ 88477 w 86924"/>
                <a:gd name="connsiteY0" fmla="*/ 17075 h 34149"/>
                <a:gd name="connsiteX1" fmla="*/ 70782 w 86924"/>
                <a:gd name="connsiteY1" fmla="*/ 11797 h 34149"/>
                <a:gd name="connsiteX2" fmla="*/ 56191 w 86924"/>
                <a:gd name="connsiteY2" fmla="*/ 6519 h 34149"/>
                <a:gd name="connsiteX3" fmla="*/ 37564 w 86924"/>
                <a:gd name="connsiteY3" fmla="*/ 2173 h 34149"/>
                <a:gd name="connsiteX4" fmla="*/ 15522 w 86924"/>
                <a:gd name="connsiteY4" fmla="*/ 0 h 34149"/>
                <a:gd name="connsiteX5" fmla="*/ 17695 w 86924"/>
                <a:gd name="connsiteY5" fmla="*/ 6519 h 34149"/>
                <a:gd name="connsiteX6" fmla="*/ 19869 w 86924"/>
                <a:gd name="connsiteY6" fmla="*/ 9624 h 34149"/>
                <a:gd name="connsiteX7" fmla="*/ 21731 w 86924"/>
                <a:gd name="connsiteY7" fmla="*/ 11797 h 34149"/>
                <a:gd name="connsiteX8" fmla="*/ 24836 w 86924"/>
                <a:gd name="connsiteY8" fmla="*/ 14902 h 34149"/>
                <a:gd name="connsiteX9" fmla="*/ 29182 w 86924"/>
                <a:gd name="connsiteY9" fmla="*/ 17075 h 34149"/>
                <a:gd name="connsiteX10" fmla="*/ 22973 w 86924"/>
                <a:gd name="connsiteY10" fmla="*/ 18937 h 34149"/>
                <a:gd name="connsiteX11" fmla="*/ 15522 w 86924"/>
                <a:gd name="connsiteY11" fmla="*/ 21110 h 34149"/>
                <a:gd name="connsiteX12" fmla="*/ 9313 w 86924"/>
                <a:gd name="connsiteY12" fmla="*/ 21110 h 34149"/>
                <a:gd name="connsiteX13" fmla="*/ 0 w 86924"/>
                <a:gd name="connsiteY13" fmla="*/ 21110 h 34149"/>
                <a:gd name="connsiteX14" fmla="*/ 5278 w 86924"/>
                <a:gd name="connsiteY14" fmla="*/ 33839 h 34149"/>
                <a:gd name="connsiteX15" fmla="*/ 15522 w 86924"/>
                <a:gd name="connsiteY15" fmla="*/ 33839 h 34149"/>
                <a:gd name="connsiteX16" fmla="*/ 30113 w 86924"/>
                <a:gd name="connsiteY16" fmla="*/ 36012 h 34149"/>
                <a:gd name="connsiteX17" fmla="*/ 43773 w 86924"/>
                <a:gd name="connsiteY17" fmla="*/ 36943 h 34149"/>
                <a:gd name="connsiteX18" fmla="*/ 49050 w 86924"/>
                <a:gd name="connsiteY18" fmla="*/ 36943 h 34149"/>
                <a:gd name="connsiteX19" fmla="*/ 52155 w 86924"/>
                <a:gd name="connsiteY19" fmla="*/ 26388 h 34149"/>
                <a:gd name="connsiteX20" fmla="*/ 54018 w 86924"/>
                <a:gd name="connsiteY20" fmla="*/ 24525 h 34149"/>
                <a:gd name="connsiteX21" fmla="*/ 56191 w 86924"/>
                <a:gd name="connsiteY21" fmla="*/ 26388 h 34149"/>
                <a:gd name="connsiteX22" fmla="*/ 58364 w 86924"/>
                <a:gd name="connsiteY22" fmla="*/ 28561 h 34149"/>
                <a:gd name="connsiteX23" fmla="*/ 59295 w 86924"/>
                <a:gd name="connsiteY23" fmla="*/ 29803 h 34149"/>
                <a:gd name="connsiteX24" fmla="*/ 59295 w 86924"/>
                <a:gd name="connsiteY24" fmla="*/ 31666 h 34149"/>
                <a:gd name="connsiteX25" fmla="*/ 59295 w 86924"/>
                <a:gd name="connsiteY25" fmla="*/ 33839 h 34149"/>
                <a:gd name="connsiteX26" fmla="*/ 65504 w 86924"/>
                <a:gd name="connsiteY26" fmla="*/ 33839 h 34149"/>
                <a:gd name="connsiteX27" fmla="*/ 68609 w 86924"/>
                <a:gd name="connsiteY27" fmla="*/ 31666 h 34149"/>
                <a:gd name="connsiteX28" fmla="*/ 72955 w 86924"/>
                <a:gd name="connsiteY28" fmla="*/ 29803 h 34149"/>
                <a:gd name="connsiteX29" fmla="*/ 77922 w 86924"/>
                <a:gd name="connsiteY29" fmla="*/ 28561 h 34149"/>
                <a:gd name="connsiteX30" fmla="*/ 81337 w 86924"/>
                <a:gd name="connsiteY30" fmla="*/ 26388 h 34149"/>
                <a:gd name="connsiteX31" fmla="*/ 88477 w 86924"/>
                <a:gd name="connsiteY31" fmla="*/ 26388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86924" h="34149">
                  <a:moveTo>
                    <a:pt x="88477" y="17075"/>
                  </a:moveTo>
                  <a:lnTo>
                    <a:pt x="70782" y="11797"/>
                  </a:lnTo>
                  <a:lnTo>
                    <a:pt x="56191" y="6519"/>
                  </a:lnTo>
                  <a:lnTo>
                    <a:pt x="37564" y="2173"/>
                  </a:lnTo>
                  <a:lnTo>
                    <a:pt x="15522" y="0"/>
                  </a:lnTo>
                  <a:lnTo>
                    <a:pt x="17695" y="6519"/>
                  </a:lnTo>
                  <a:lnTo>
                    <a:pt x="19869" y="9624"/>
                  </a:lnTo>
                  <a:lnTo>
                    <a:pt x="21731" y="11797"/>
                  </a:lnTo>
                  <a:lnTo>
                    <a:pt x="24836" y="14902"/>
                  </a:lnTo>
                  <a:lnTo>
                    <a:pt x="29182" y="17075"/>
                  </a:lnTo>
                  <a:lnTo>
                    <a:pt x="22973" y="18937"/>
                  </a:lnTo>
                  <a:lnTo>
                    <a:pt x="15522" y="21110"/>
                  </a:lnTo>
                  <a:lnTo>
                    <a:pt x="9313" y="21110"/>
                  </a:lnTo>
                  <a:lnTo>
                    <a:pt x="0" y="21110"/>
                  </a:lnTo>
                  <a:lnTo>
                    <a:pt x="5278" y="33839"/>
                  </a:lnTo>
                  <a:lnTo>
                    <a:pt x="15522" y="33839"/>
                  </a:lnTo>
                  <a:lnTo>
                    <a:pt x="30113" y="36012"/>
                  </a:lnTo>
                  <a:lnTo>
                    <a:pt x="43773" y="36943"/>
                  </a:lnTo>
                  <a:lnTo>
                    <a:pt x="49050" y="36943"/>
                  </a:lnTo>
                  <a:lnTo>
                    <a:pt x="52155" y="26388"/>
                  </a:lnTo>
                  <a:lnTo>
                    <a:pt x="54018" y="24525"/>
                  </a:lnTo>
                  <a:lnTo>
                    <a:pt x="56191" y="26388"/>
                  </a:lnTo>
                  <a:lnTo>
                    <a:pt x="58364" y="28561"/>
                  </a:lnTo>
                  <a:lnTo>
                    <a:pt x="59295" y="29803"/>
                  </a:lnTo>
                  <a:lnTo>
                    <a:pt x="59295" y="31666"/>
                  </a:lnTo>
                  <a:lnTo>
                    <a:pt x="59295" y="33839"/>
                  </a:lnTo>
                  <a:lnTo>
                    <a:pt x="65504" y="33839"/>
                  </a:lnTo>
                  <a:lnTo>
                    <a:pt x="68609" y="31666"/>
                  </a:lnTo>
                  <a:lnTo>
                    <a:pt x="72955" y="29803"/>
                  </a:lnTo>
                  <a:lnTo>
                    <a:pt x="77922" y="28561"/>
                  </a:lnTo>
                  <a:lnTo>
                    <a:pt x="81337" y="26388"/>
                  </a:lnTo>
                  <a:lnTo>
                    <a:pt x="88477" y="2638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536694DC-7344-46AC-8C52-B7946FEDD5B3}"/>
                </a:ext>
              </a:extLst>
            </p:cNvPr>
            <p:cNvSpPr/>
            <p:nvPr/>
          </p:nvSpPr>
          <p:spPr>
            <a:xfrm>
              <a:off x="4215796" y="5526404"/>
              <a:ext cx="34149" cy="12418"/>
            </a:xfrm>
            <a:custGeom>
              <a:avLst/>
              <a:gdLst>
                <a:gd name="connsiteX0" fmla="*/ 27940 w 34149"/>
                <a:gd name="connsiteY0" fmla="*/ 12728 h 12417"/>
                <a:gd name="connsiteX1" fmla="*/ 31045 w 34149"/>
                <a:gd name="connsiteY1" fmla="*/ 10555 h 12417"/>
                <a:gd name="connsiteX2" fmla="*/ 33218 w 34149"/>
                <a:gd name="connsiteY2" fmla="*/ 7451 h 12417"/>
                <a:gd name="connsiteX3" fmla="*/ 36322 w 34149"/>
                <a:gd name="connsiteY3" fmla="*/ 5278 h 12417"/>
                <a:gd name="connsiteX4" fmla="*/ 27940 w 34149"/>
                <a:gd name="connsiteY4" fmla="*/ 1242 h 12417"/>
                <a:gd name="connsiteX5" fmla="*/ 20800 w 34149"/>
                <a:gd name="connsiteY5" fmla="*/ 0 h 12417"/>
                <a:gd name="connsiteX6" fmla="*/ 13349 w 34149"/>
                <a:gd name="connsiteY6" fmla="*/ 0 h 12417"/>
                <a:gd name="connsiteX7" fmla="*/ 0 w 34149"/>
                <a:gd name="connsiteY7" fmla="*/ 1242 h 12417"/>
                <a:gd name="connsiteX8" fmla="*/ 0 w 34149"/>
                <a:gd name="connsiteY8" fmla="*/ 12728 h 12417"/>
                <a:gd name="connsiteX9" fmla="*/ 6209 w 34149"/>
                <a:gd name="connsiteY9" fmla="*/ 10555 h 12417"/>
                <a:gd name="connsiteX10" fmla="*/ 11487 w 34149"/>
                <a:gd name="connsiteY10" fmla="*/ 10555 h 12417"/>
                <a:gd name="connsiteX11" fmla="*/ 16454 w 34149"/>
                <a:gd name="connsiteY11" fmla="*/ 10555 h 12417"/>
                <a:gd name="connsiteX12" fmla="*/ 21731 w 34149"/>
                <a:gd name="connsiteY12" fmla="*/ 12728 h 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149" h="12417">
                  <a:moveTo>
                    <a:pt x="27940" y="12728"/>
                  </a:moveTo>
                  <a:lnTo>
                    <a:pt x="31045" y="10555"/>
                  </a:lnTo>
                  <a:lnTo>
                    <a:pt x="33218" y="7451"/>
                  </a:lnTo>
                  <a:lnTo>
                    <a:pt x="36322" y="5278"/>
                  </a:lnTo>
                  <a:lnTo>
                    <a:pt x="27940" y="1242"/>
                  </a:lnTo>
                  <a:lnTo>
                    <a:pt x="20800" y="0"/>
                  </a:lnTo>
                  <a:lnTo>
                    <a:pt x="13349" y="0"/>
                  </a:lnTo>
                  <a:lnTo>
                    <a:pt x="0" y="1242"/>
                  </a:lnTo>
                  <a:lnTo>
                    <a:pt x="0" y="12728"/>
                  </a:lnTo>
                  <a:lnTo>
                    <a:pt x="6209" y="10555"/>
                  </a:lnTo>
                  <a:lnTo>
                    <a:pt x="11487" y="10555"/>
                  </a:lnTo>
                  <a:lnTo>
                    <a:pt x="16454" y="10555"/>
                  </a:lnTo>
                  <a:lnTo>
                    <a:pt x="21731" y="12728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6B651F9-B40E-48D8-8EE4-91A130432607}"/>
                </a:ext>
              </a:extLst>
            </p:cNvPr>
            <p:cNvSpPr/>
            <p:nvPr/>
          </p:nvSpPr>
          <p:spPr>
            <a:xfrm>
              <a:off x="4066782" y="5047076"/>
              <a:ext cx="12418" cy="15522"/>
            </a:xfrm>
            <a:custGeom>
              <a:avLst/>
              <a:gdLst>
                <a:gd name="connsiteX0" fmla="*/ 6209 w 12417"/>
                <a:gd name="connsiteY0" fmla="*/ 17075 h 15522"/>
                <a:gd name="connsiteX1" fmla="*/ 7140 w 12417"/>
                <a:gd name="connsiteY1" fmla="*/ 11487 h 15522"/>
                <a:gd name="connsiteX2" fmla="*/ 7140 w 12417"/>
                <a:gd name="connsiteY2" fmla="*/ 9624 h 15522"/>
                <a:gd name="connsiteX3" fmla="*/ 9313 w 12417"/>
                <a:gd name="connsiteY3" fmla="*/ 6209 h 15522"/>
                <a:gd name="connsiteX4" fmla="*/ 11487 w 12417"/>
                <a:gd name="connsiteY4" fmla="*/ 4346 h 15522"/>
                <a:gd name="connsiteX5" fmla="*/ 12418 w 12417"/>
                <a:gd name="connsiteY5" fmla="*/ 0 h 15522"/>
                <a:gd name="connsiteX6" fmla="*/ 9313 w 12417"/>
                <a:gd name="connsiteY6" fmla="*/ 0 h 15522"/>
                <a:gd name="connsiteX7" fmla="*/ 7140 w 12417"/>
                <a:gd name="connsiteY7" fmla="*/ 4346 h 15522"/>
                <a:gd name="connsiteX8" fmla="*/ 4036 w 12417"/>
                <a:gd name="connsiteY8" fmla="*/ 7451 h 15522"/>
                <a:gd name="connsiteX9" fmla="*/ 2173 w 12417"/>
                <a:gd name="connsiteY9" fmla="*/ 9624 h 15522"/>
                <a:gd name="connsiteX10" fmla="*/ 0 w 12417"/>
                <a:gd name="connsiteY10" fmla="*/ 11487 h 15522"/>
                <a:gd name="connsiteX11" fmla="*/ 0 w 12417"/>
                <a:gd name="connsiteY11" fmla="*/ 13660 h 15522"/>
                <a:gd name="connsiteX12" fmla="*/ 2173 w 12417"/>
                <a:gd name="connsiteY12" fmla="*/ 14901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417" h="15522">
                  <a:moveTo>
                    <a:pt x="6209" y="17075"/>
                  </a:moveTo>
                  <a:lnTo>
                    <a:pt x="7140" y="11487"/>
                  </a:lnTo>
                  <a:lnTo>
                    <a:pt x="7140" y="9624"/>
                  </a:lnTo>
                  <a:lnTo>
                    <a:pt x="9313" y="6209"/>
                  </a:lnTo>
                  <a:lnTo>
                    <a:pt x="11487" y="4346"/>
                  </a:lnTo>
                  <a:lnTo>
                    <a:pt x="12418" y="0"/>
                  </a:lnTo>
                  <a:lnTo>
                    <a:pt x="9313" y="0"/>
                  </a:lnTo>
                  <a:lnTo>
                    <a:pt x="7140" y="4346"/>
                  </a:lnTo>
                  <a:lnTo>
                    <a:pt x="4036" y="7451"/>
                  </a:lnTo>
                  <a:lnTo>
                    <a:pt x="2173" y="9624"/>
                  </a:lnTo>
                  <a:lnTo>
                    <a:pt x="0" y="11487"/>
                  </a:lnTo>
                  <a:lnTo>
                    <a:pt x="0" y="13660"/>
                  </a:lnTo>
                  <a:lnTo>
                    <a:pt x="2173" y="14901"/>
                  </a:lnTo>
                  <a:close/>
                </a:path>
              </a:pathLst>
            </a:custGeom>
            <a:noFill/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8309207-E110-4FF3-B34A-D6743C5DD7CE}"/>
                </a:ext>
              </a:extLst>
            </p:cNvPr>
            <p:cNvSpPr/>
            <p:nvPr/>
          </p:nvSpPr>
          <p:spPr>
            <a:xfrm>
              <a:off x="3707286" y="4372477"/>
              <a:ext cx="55880" cy="43462"/>
            </a:xfrm>
            <a:custGeom>
              <a:avLst/>
              <a:gdLst>
                <a:gd name="connsiteX0" fmla="*/ 16764 w 55880"/>
                <a:gd name="connsiteY0" fmla="*/ 37564 h 43462"/>
                <a:gd name="connsiteX1" fmla="*/ 23904 w 55880"/>
                <a:gd name="connsiteY1" fmla="*/ 45015 h 43462"/>
                <a:gd name="connsiteX2" fmla="*/ 32286 w 55880"/>
                <a:gd name="connsiteY2" fmla="*/ 45015 h 43462"/>
                <a:gd name="connsiteX3" fmla="*/ 38495 w 55880"/>
                <a:gd name="connsiteY3" fmla="*/ 44083 h 43462"/>
                <a:gd name="connsiteX4" fmla="*/ 43773 w 55880"/>
                <a:gd name="connsiteY4" fmla="*/ 44083 h 43462"/>
                <a:gd name="connsiteX5" fmla="*/ 46877 w 55880"/>
                <a:gd name="connsiteY5" fmla="*/ 41910 h 43462"/>
                <a:gd name="connsiteX6" fmla="*/ 51224 w 55880"/>
                <a:gd name="connsiteY6" fmla="*/ 36633 h 43462"/>
                <a:gd name="connsiteX7" fmla="*/ 56191 w 55880"/>
                <a:gd name="connsiteY7" fmla="*/ 36633 h 43462"/>
                <a:gd name="connsiteX8" fmla="*/ 41600 w 55880"/>
                <a:gd name="connsiteY8" fmla="*/ 22973 h 43462"/>
                <a:gd name="connsiteX9" fmla="*/ 27009 w 55880"/>
                <a:gd name="connsiteY9" fmla="*/ 10245 h 43462"/>
                <a:gd name="connsiteX10" fmla="*/ 10555 w 55880"/>
                <a:gd name="connsiteY10" fmla="*/ 0 h 43462"/>
                <a:gd name="connsiteX11" fmla="*/ 12418 w 55880"/>
                <a:gd name="connsiteY11" fmla="*/ 7140 h 43462"/>
                <a:gd name="connsiteX12" fmla="*/ 12418 w 55880"/>
                <a:gd name="connsiteY12" fmla="*/ 10245 h 43462"/>
                <a:gd name="connsiteX13" fmla="*/ 14591 w 55880"/>
                <a:gd name="connsiteY13" fmla="*/ 12418 h 43462"/>
                <a:gd name="connsiteX14" fmla="*/ 16764 w 55880"/>
                <a:gd name="connsiteY14" fmla="*/ 15522 h 43462"/>
                <a:gd name="connsiteX15" fmla="*/ 0 w 55880"/>
                <a:gd name="connsiteY15" fmla="*/ 25146 h 43462"/>
                <a:gd name="connsiteX16" fmla="*/ 0 w 55880"/>
                <a:gd name="connsiteY16" fmla="*/ 29182 h 43462"/>
                <a:gd name="connsiteX17" fmla="*/ 9313 w 55880"/>
                <a:gd name="connsiteY17" fmla="*/ 32286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5880" h="43462">
                  <a:moveTo>
                    <a:pt x="16764" y="37564"/>
                  </a:moveTo>
                  <a:lnTo>
                    <a:pt x="23904" y="45015"/>
                  </a:lnTo>
                  <a:lnTo>
                    <a:pt x="32286" y="45015"/>
                  </a:lnTo>
                  <a:lnTo>
                    <a:pt x="38495" y="44083"/>
                  </a:lnTo>
                  <a:lnTo>
                    <a:pt x="43773" y="44083"/>
                  </a:lnTo>
                  <a:lnTo>
                    <a:pt x="46877" y="41910"/>
                  </a:lnTo>
                  <a:lnTo>
                    <a:pt x="51224" y="36633"/>
                  </a:lnTo>
                  <a:lnTo>
                    <a:pt x="56191" y="36633"/>
                  </a:lnTo>
                  <a:lnTo>
                    <a:pt x="41600" y="22973"/>
                  </a:lnTo>
                  <a:lnTo>
                    <a:pt x="27009" y="10245"/>
                  </a:lnTo>
                  <a:lnTo>
                    <a:pt x="10555" y="0"/>
                  </a:lnTo>
                  <a:lnTo>
                    <a:pt x="12418" y="7140"/>
                  </a:lnTo>
                  <a:lnTo>
                    <a:pt x="12418" y="10245"/>
                  </a:lnTo>
                  <a:lnTo>
                    <a:pt x="14591" y="12418"/>
                  </a:lnTo>
                  <a:lnTo>
                    <a:pt x="16764" y="15522"/>
                  </a:lnTo>
                  <a:lnTo>
                    <a:pt x="0" y="25146"/>
                  </a:lnTo>
                  <a:lnTo>
                    <a:pt x="0" y="29182"/>
                  </a:lnTo>
                  <a:lnTo>
                    <a:pt x="9313" y="3228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1BFC415-899C-4A88-A3AC-886E266CD794}"/>
                </a:ext>
              </a:extLst>
            </p:cNvPr>
            <p:cNvSpPr/>
            <p:nvPr/>
          </p:nvSpPr>
          <p:spPr>
            <a:xfrm>
              <a:off x="3927081" y="4626422"/>
              <a:ext cx="24836" cy="21731"/>
            </a:xfrm>
            <a:custGeom>
              <a:avLst/>
              <a:gdLst>
                <a:gd name="connsiteX0" fmla="*/ 24215 w 24835"/>
                <a:gd name="connsiteY0" fmla="*/ 4346 h 21731"/>
                <a:gd name="connsiteX1" fmla="*/ 19869 w 24835"/>
                <a:gd name="connsiteY1" fmla="*/ 0 h 21731"/>
                <a:gd name="connsiteX2" fmla="*/ 14591 w 24835"/>
                <a:gd name="connsiteY2" fmla="*/ 6519 h 21731"/>
                <a:gd name="connsiteX3" fmla="*/ 7451 w 24835"/>
                <a:gd name="connsiteY3" fmla="*/ 9624 h 21731"/>
                <a:gd name="connsiteX4" fmla="*/ 0 w 24835"/>
                <a:gd name="connsiteY4" fmla="*/ 12728 h 21731"/>
                <a:gd name="connsiteX5" fmla="*/ 0 w 24835"/>
                <a:gd name="connsiteY5" fmla="*/ 17075 h 21731"/>
                <a:gd name="connsiteX6" fmla="*/ 4346 w 24835"/>
                <a:gd name="connsiteY6" fmla="*/ 17075 h 21731"/>
                <a:gd name="connsiteX7" fmla="*/ 9624 w 24835"/>
                <a:gd name="connsiteY7" fmla="*/ 20179 h 21731"/>
                <a:gd name="connsiteX8" fmla="*/ 16764 w 24835"/>
                <a:gd name="connsiteY8" fmla="*/ 22042 h 21731"/>
                <a:gd name="connsiteX9" fmla="*/ 24215 w 24835"/>
                <a:gd name="connsiteY9" fmla="*/ 24215 h 21731"/>
                <a:gd name="connsiteX10" fmla="*/ 24215 w 24835"/>
                <a:gd name="connsiteY10" fmla="*/ 20179 h 21731"/>
                <a:gd name="connsiteX11" fmla="*/ 27319 w 24835"/>
                <a:gd name="connsiteY11" fmla="*/ 20179 h 21731"/>
                <a:gd name="connsiteX12" fmla="*/ 27319 w 24835"/>
                <a:gd name="connsiteY12" fmla="*/ 14901 h 21731"/>
                <a:gd name="connsiteX13" fmla="*/ 27319 w 24835"/>
                <a:gd name="connsiteY13" fmla="*/ 11797 h 21731"/>
                <a:gd name="connsiteX14" fmla="*/ 26077 w 24835"/>
                <a:gd name="connsiteY14" fmla="*/ 7451 h 21731"/>
                <a:gd name="connsiteX15" fmla="*/ 26077 w 24835"/>
                <a:gd name="connsiteY15" fmla="*/ 6519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835" h="21731">
                  <a:moveTo>
                    <a:pt x="24215" y="4346"/>
                  </a:moveTo>
                  <a:lnTo>
                    <a:pt x="19869" y="0"/>
                  </a:lnTo>
                  <a:lnTo>
                    <a:pt x="14591" y="6519"/>
                  </a:lnTo>
                  <a:lnTo>
                    <a:pt x="7451" y="9624"/>
                  </a:lnTo>
                  <a:lnTo>
                    <a:pt x="0" y="12728"/>
                  </a:lnTo>
                  <a:lnTo>
                    <a:pt x="0" y="17075"/>
                  </a:lnTo>
                  <a:lnTo>
                    <a:pt x="4346" y="17075"/>
                  </a:lnTo>
                  <a:lnTo>
                    <a:pt x="9624" y="20179"/>
                  </a:lnTo>
                  <a:lnTo>
                    <a:pt x="16764" y="22042"/>
                  </a:lnTo>
                  <a:lnTo>
                    <a:pt x="24215" y="24215"/>
                  </a:lnTo>
                  <a:lnTo>
                    <a:pt x="24215" y="20179"/>
                  </a:lnTo>
                  <a:lnTo>
                    <a:pt x="27319" y="20179"/>
                  </a:lnTo>
                  <a:lnTo>
                    <a:pt x="27319" y="14901"/>
                  </a:lnTo>
                  <a:lnTo>
                    <a:pt x="27319" y="11797"/>
                  </a:lnTo>
                  <a:lnTo>
                    <a:pt x="26077" y="7451"/>
                  </a:lnTo>
                  <a:lnTo>
                    <a:pt x="26077" y="651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961595D-3B52-4313-9AC5-848535F4CD90}"/>
                </a:ext>
              </a:extLst>
            </p:cNvPr>
            <p:cNvSpPr/>
            <p:nvPr/>
          </p:nvSpPr>
          <p:spPr>
            <a:xfrm>
              <a:off x="3587454" y="4223153"/>
              <a:ext cx="37253" cy="31045"/>
            </a:xfrm>
            <a:custGeom>
              <a:avLst/>
              <a:gdLst>
                <a:gd name="connsiteX0" fmla="*/ 19869 w 37253"/>
                <a:gd name="connsiteY0" fmla="*/ 33528 h 31044"/>
                <a:gd name="connsiteX1" fmla="*/ 25146 w 37253"/>
                <a:gd name="connsiteY1" fmla="*/ 31665 h 31044"/>
                <a:gd name="connsiteX2" fmla="*/ 30424 w 37253"/>
                <a:gd name="connsiteY2" fmla="*/ 31665 h 31044"/>
                <a:gd name="connsiteX3" fmla="*/ 34460 w 37253"/>
                <a:gd name="connsiteY3" fmla="*/ 29492 h 31044"/>
                <a:gd name="connsiteX4" fmla="*/ 39737 w 37253"/>
                <a:gd name="connsiteY4" fmla="*/ 29492 h 31044"/>
                <a:gd name="connsiteX5" fmla="*/ 39737 w 37253"/>
                <a:gd name="connsiteY5" fmla="*/ 22042 h 31044"/>
                <a:gd name="connsiteX6" fmla="*/ 37564 w 37253"/>
                <a:gd name="connsiteY6" fmla="*/ 16764 h 31044"/>
                <a:gd name="connsiteX7" fmla="*/ 37564 w 37253"/>
                <a:gd name="connsiteY7" fmla="*/ 12728 h 31044"/>
                <a:gd name="connsiteX8" fmla="*/ 36633 w 37253"/>
                <a:gd name="connsiteY8" fmla="*/ 7451 h 31044"/>
                <a:gd name="connsiteX9" fmla="*/ 30424 w 37253"/>
                <a:gd name="connsiteY9" fmla="*/ 4346 h 31044"/>
                <a:gd name="connsiteX10" fmla="*/ 22973 w 37253"/>
                <a:gd name="connsiteY10" fmla="*/ 2173 h 31044"/>
                <a:gd name="connsiteX11" fmla="*/ 15833 w 37253"/>
                <a:gd name="connsiteY11" fmla="*/ 0 h 31044"/>
                <a:gd name="connsiteX12" fmla="*/ 7451 w 37253"/>
                <a:gd name="connsiteY12" fmla="*/ 0 h 31044"/>
                <a:gd name="connsiteX13" fmla="*/ 0 w 37253"/>
                <a:gd name="connsiteY13" fmla="*/ 16764 h 31044"/>
                <a:gd name="connsiteX14" fmla="*/ 10555 w 37253"/>
                <a:gd name="connsiteY14" fmla="*/ 24215 h 31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253" h="31044">
                  <a:moveTo>
                    <a:pt x="19869" y="33528"/>
                  </a:moveTo>
                  <a:lnTo>
                    <a:pt x="25146" y="31665"/>
                  </a:lnTo>
                  <a:lnTo>
                    <a:pt x="30424" y="31665"/>
                  </a:lnTo>
                  <a:lnTo>
                    <a:pt x="34460" y="29492"/>
                  </a:lnTo>
                  <a:lnTo>
                    <a:pt x="39737" y="29492"/>
                  </a:lnTo>
                  <a:lnTo>
                    <a:pt x="39737" y="22042"/>
                  </a:lnTo>
                  <a:lnTo>
                    <a:pt x="37564" y="16764"/>
                  </a:lnTo>
                  <a:lnTo>
                    <a:pt x="37564" y="12728"/>
                  </a:lnTo>
                  <a:lnTo>
                    <a:pt x="36633" y="7451"/>
                  </a:lnTo>
                  <a:lnTo>
                    <a:pt x="30424" y="4346"/>
                  </a:lnTo>
                  <a:lnTo>
                    <a:pt x="22973" y="2173"/>
                  </a:lnTo>
                  <a:lnTo>
                    <a:pt x="15833" y="0"/>
                  </a:lnTo>
                  <a:lnTo>
                    <a:pt x="7451" y="0"/>
                  </a:lnTo>
                  <a:lnTo>
                    <a:pt x="0" y="16764"/>
                  </a:lnTo>
                  <a:lnTo>
                    <a:pt x="10555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5C7E9FD-FFDF-4207-9463-BF61EE5831A2}"/>
                </a:ext>
              </a:extLst>
            </p:cNvPr>
            <p:cNvSpPr/>
            <p:nvPr/>
          </p:nvSpPr>
          <p:spPr>
            <a:xfrm>
              <a:off x="2717274" y="4696893"/>
              <a:ext cx="18627" cy="9313"/>
            </a:xfrm>
            <a:custGeom>
              <a:avLst/>
              <a:gdLst>
                <a:gd name="connsiteX0" fmla="*/ 4346 w 18626"/>
                <a:gd name="connsiteY0" fmla="*/ 3104 h 9313"/>
                <a:gd name="connsiteX1" fmla="*/ 7451 w 18626"/>
                <a:gd name="connsiteY1" fmla="*/ 5278 h 9313"/>
                <a:gd name="connsiteX2" fmla="*/ 11486 w 18626"/>
                <a:gd name="connsiteY2" fmla="*/ 8382 h 9313"/>
                <a:gd name="connsiteX3" fmla="*/ 16764 w 18626"/>
                <a:gd name="connsiteY3" fmla="*/ 10555 h 9313"/>
                <a:gd name="connsiteX4" fmla="*/ 16764 w 18626"/>
                <a:gd name="connsiteY4" fmla="*/ 7451 h 9313"/>
                <a:gd name="connsiteX5" fmla="*/ 20800 w 18626"/>
                <a:gd name="connsiteY5" fmla="*/ 7451 h 9313"/>
                <a:gd name="connsiteX6" fmla="*/ 20800 w 18626"/>
                <a:gd name="connsiteY6" fmla="*/ 0 h 9313"/>
                <a:gd name="connsiteX7" fmla="*/ 0 w 18626"/>
                <a:gd name="connsiteY7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626" h="9313">
                  <a:moveTo>
                    <a:pt x="4346" y="3104"/>
                  </a:moveTo>
                  <a:lnTo>
                    <a:pt x="7451" y="5278"/>
                  </a:lnTo>
                  <a:lnTo>
                    <a:pt x="11486" y="8382"/>
                  </a:lnTo>
                  <a:lnTo>
                    <a:pt x="16764" y="10555"/>
                  </a:lnTo>
                  <a:lnTo>
                    <a:pt x="16764" y="7451"/>
                  </a:lnTo>
                  <a:lnTo>
                    <a:pt x="20800" y="7451"/>
                  </a:lnTo>
                  <a:lnTo>
                    <a:pt x="208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2E666FF-AE62-4561-940A-2E5EA53D4772}"/>
                </a:ext>
              </a:extLst>
            </p:cNvPr>
            <p:cNvSpPr/>
            <p:nvPr/>
          </p:nvSpPr>
          <p:spPr>
            <a:xfrm>
              <a:off x="2917512" y="4768295"/>
              <a:ext cx="31045" cy="34149"/>
            </a:xfrm>
            <a:custGeom>
              <a:avLst/>
              <a:gdLst>
                <a:gd name="connsiteX0" fmla="*/ 21731 w 31044"/>
                <a:gd name="connsiteY0" fmla="*/ 3104 h 34149"/>
                <a:gd name="connsiteX1" fmla="*/ 16764 w 31044"/>
                <a:gd name="connsiteY1" fmla="*/ 5278 h 34149"/>
                <a:gd name="connsiteX2" fmla="*/ 13349 w 31044"/>
                <a:gd name="connsiteY2" fmla="*/ 7451 h 34149"/>
                <a:gd name="connsiteX3" fmla="*/ 0 w 31044"/>
                <a:gd name="connsiteY3" fmla="*/ 12728 h 34149"/>
                <a:gd name="connsiteX4" fmla="*/ 2173 w 31044"/>
                <a:gd name="connsiteY4" fmla="*/ 18006 h 34149"/>
                <a:gd name="connsiteX5" fmla="*/ 2173 w 31044"/>
                <a:gd name="connsiteY5" fmla="*/ 23283 h 34149"/>
                <a:gd name="connsiteX6" fmla="*/ 4036 w 31044"/>
                <a:gd name="connsiteY6" fmla="*/ 29492 h 34149"/>
                <a:gd name="connsiteX7" fmla="*/ 6209 w 31044"/>
                <a:gd name="connsiteY7" fmla="*/ 32597 h 34149"/>
                <a:gd name="connsiteX8" fmla="*/ 9313 w 31044"/>
                <a:gd name="connsiteY8" fmla="*/ 36943 h 34149"/>
                <a:gd name="connsiteX9" fmla="*/ 11487 w 31044"/>
                <a:gd name="connsiteY9" fmla="*/ 34770 h 34149"/>
                <a:gd name="connsiteX10" fmla="*/ 18627 w 31044"/>
                <a:gd name="connsiteY10" fmla="*/ 30424 h 34149"/>
                <a:gd name="connsiteX11" fmla="*/ 26077 w 31044"/>
                <a:gd name="connsiteY11" fmla="*/ 25146 h 34149"/>
                <a:gd name="connsiteX12" fmla="*/ 31355 w 31044"/>
                <a:gd name="connsiteY12" fmla="*/ 15833 h 34149"/>
                <a:gd name="connsiteX13" fmla="*/ 31355 w 31044"/>
                <a:gd name="connsiteY13" fmla="*/ 8382 h 34149"/>
                <a:gd name="connsiteX14" fmla="*/ 26077 w 31044"/>
                <a:gd name="connsiteY14" fmla="*/ 0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1044" h="34149">
                  <a:moveTo>
                    <a:pt x="21731" y="3104"/>
                  </a:moveTo>
                  <a:lnTo>
                    <a:pt x="16764" y="5278"/>
                  </a:lnTo>
                  <a:lnTo>
                    <a:pt x="13349" y="7451"/>
                  </a:lnTo>
                  <a:lnTo>
                    <a:pt x="0" y="12728"/>
                  </a:lnTo>
                  <a:lnTo>
                    <a:pt x="2173" y="18006"/>
                  </a:lnTo>
                  <a:lnTo>
                    <a:pt x="2173" y="23283"/>
                  </a:lnTo>
                  <a:lnTo>
                    <a:pt x="4036" y="29492"/>
                  </a:lnTo>
                  <a:lnTo>
                    <a:pt x="6209" y="32597"/>
                  </a:lnTo>
                  <a:lnTo>
                    <a:pt x="9313" y="36943"/>
                  </a:lnTo>
                  <a:lnTo>
                    <a:pt x="11487" y="34770"/>
                  </a:lnTo>
                  <a:lnTo>
                    <a:pt x="18627" y="30424"/>
                  </a:lnTo>
                  <a:lnTo>
                    <a:pt x="26077" y="25146"/>
                  </a:lnTo>
                  <a:lnTo>
                    <a:pt x="31355" y="15833"/>
                  </a:lnTo>
                  <a:lnTo>
                    <a:pt x="31355" y="8382"/>
                  </a:lnTo>
                  <a:lnTo>
                    <a:pt x="26077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D64EB0FB-3911-4485-A1C8-5AAD73AFA8BE}"/>
                </a:ext>
              </a:extLst>
            </p:cNvPr>
            <p:cNvSpPr/>
            <p:nvPr/>
          </p:nvSpPr>
          <p:spPr>
            <a:xfrm>
              <a:off x="3423849" y="4239917"/>
              <a:ext cx="245252" cy="170745"/>
            </a:xfrm>
            <a:custGeom>
              <a:avLst/>
              <a:gdLst>
                <a:gd name="connsiteX0" fmla="*/ 7451 w 245252"/>
                <a:gd name="connsiteY0" fmla="*/ 86304 h 170745"/>
                <a:gd name="connsiteX1" fmla="*/ 12418 w 245252"/>
                <a:gd name="connsiteY1" fmla="*/ 96859 h 170745"/>
                <a:gd name="connsiteX2" fmla="*/ 14591 w 245252"/>
                <a:gd name="connsiteY2" fmla="*/ 108346 h 170745"/>
                <a:gd name="connsiteX3" fmla="*/ 30424 w 245252"/>
                <a:gd name="connsiteY3" fmla="*/ 108346 h 170745"/>
                <a:gd name="connsiteX4" fmla="*/ 43773 w 245252"/>
                <a:gd name="connsiteY4" fmla="*/ 108346 h 170745"/>
                <a:gd name="connsiteX5" fmla="*/ 49982 w 245252"/>
                <a:gd name="connsiteY5" fmla="*/ 108346 h 170745"/>
                <a:gd name="connsiteX6" fmla="*/ 63641 w 245252"/>
                <a:gd name="connsiteY6" fmla="*/ 110519 h 170745"/>
                <a:gd name="connsiteX7" fmla="*/ 70782 w 245252"/>
                <a:gd name="connsiteY7" fmla="*/ 111450 h 170745"/>
                <a:gd name="connsiteX8" fmla="*/ 76059 w 245252"/>
                <a:gd name="connsiteY8" fmla="*/ 115486 h 170745"/>
                <a:gd name="connsiteX9" fmla="*/ 83510 w 245252"/>
                <a:gd name="connsiteY9" fmla="*/ 120763 h 170745"/>
                <a:gd name="connsiteX10" fmla="*/ 83510 w 245252"/>
                <a:gd name="connsiteY10" fmla="*/ 125110 h 170745"/>
                <a:gd name="connsiteX11" fmla="*/ 66746 w 245252"/>
                <a:gd name="connsiteY11" fmla="*/ 126041 h 170745"/>
                <a:gd name="connsiteX12" fmla="*/ 49982 w 245252"/>
                <a:gd name="connsiteY12" fmla="*/ 128214 h 170745"/>
                <a:gd name="connsiteX13" fmla="*/ 36633 w 245252"/>
                <a:gd name="connsiteY13" fmla="*/ 132560 h 170745"/>
                <a:gd name="connsiteX14" fmla="*/ 27009 w 245252"/>
                <a:gd name="connsiteY14" fmla="*/ 140942 h 170745"/>
                <a:gd name="connsiteX15" fmla="*/ 22973 w 245252"/>
                <a:gd name="connsiteY15" fmla="*/ 140942 h 170745"/>
                <a:gd name="connsiteX16" fmla="*/ 29182 w 245252"/>
                <a:gd name="connsiteY16" fmla="*/ 152429 h 170745"/>
                <a:gd name="connsiteX17" fmla="*/ 37564 w 245252"/>
                <a:gd name="connsiteY17" fmla="*/ 157706 h 170745"/>
                <a:gd name="connsiteX18" fmla="*/ 46877 w 245252"/>
                <a:gd name="connsiteY18" fmla="*/ 159880 h 170745"/>
                <a:gd name="connsiteX19" fmla="*/ 57432 w 245252"/>
                <a:gd name="connsiteY19" fmla="*/ 161742 h 170745"/>
                <a:gd name="connsiteX20" fmla="*/ 70782 w 245252"/>
                <a:gd name="connsiteY20" fmla="*/ 164847 h 170745"/>
                <a:gd name="connsiteX21" fmla="*/ 95928 w 245252"/>
                <a:gd name="connsiteY21" fmla="*/ 172297 h 170745"/>
                <a:gd name="connsiteX22" fmla="*/ 117659 w 245252"/>
                <a:gd name="connsiteY22" fmla="*/ 172297 h 170745"/>
                <a:gd name="connsiteX23" fmla="*/ 137527 w 245252"/>
                <a:gd name="connsiteY23" fmla="*/ 169193 h 170745"/>
                <a:gd name="connsiteX24" fmla="*/ 157396 w 245252"/>
                <a:gd name="connsiteY24" fmla="*/ 162984 h 170745"/>
                <a:gd name="connsiteX25" fmla="*/ 178196 w 245252"/>
                <a:gd name="connsiteY25" fmla="*/ 159880 h 170745"/>
                <a:gd name="connsiteX26" fmla="*/ 195891 w 245252"/>
                <a:gd name="connsiteY26" fmla="*/ 161742 h 170745"/>
                <a:gd name="connsiteX27" fmla="*/ 214828 w 245252"/>
                <a:gd name="connsiteY27" fmla="*/ 169193 h 170745"/>
                <a:gd name="connsiteX28" fmla="*/ 225073 w 245252"/>
                <a:gd name="connsiteY28" fmla="*/ 169193 h 170745"/>
                <a:gd name="connsiteX29" fmla="*/ 234387 w 245252"/>
                <a:gd name="connsiteY29" fmla="*/ 167020 h 170745"/>
                <a:gd name="connsiteX30" fmla="*/ 244010 w 245252"/>
                <a:gd name="connsiteY30" fmla="*/ 164847 h 170745"/>
                <a:gd name="connsiteX31" fmla="*/ 241837 w 245252"/>
                <a:gd name="connsiteY31" fmla="*/ 159880 h 170745"/>
                <a:gd name="connsiteX32" fmla="*/ 241837 w 245252"/>
                <a:gd name="connsiteY32" fmla="*/ 157706 h 170745"/>
                <a:gd name="connsiteX33" fmla="*/ 241837 w 245252"/>
                <a:gd name="connsiteY33" fmla="*/ 154602 h 170745"/>
                <a:gd name="connsiteX34" fmla="*/ 239664 w 245252"/>
                <a:gd name="connsiteY34" fmla="*/ 154602 h 170745"/>
                <a:gd name="connsiteX35" fmla="*/ 237491 w 245252"/>
                <a:gd name="connsiteY35" fmla="*/ 152429 h 170745"/>
                <a:gd name="connsiteX36" fmla="*/ 234387 w 245252"/>
                <a:gd name="connsiteY36" fmla="*/ 148083 h 170745"/>
                <a:gd name="connsiteX37" fmla="*/ 234387 w 245252"/>
                <a:gd name="connsiteY37" fmla="*/ 140942 h 170745"/>
                <a:gd name="connsiteX38" fmla="*/ 237491 w 245252"/>
                <a:gd name="connsiteY38" fmla="*/ 142805 h 170745"/>
                <a:gd name="connsiteX39" fmla="*/ 239664 w 245252"/>
                <a:gd name="connsiteY39" fmla="*/ 144978 h 170745"/>
                <a:gd name="connsiteX40" fmla="*/ 241837 w 245252"/>
                <a:gd name="connsiteY40" fmla="*/ 147151 h 170745"/>
                <a:gd name="connsiteX41" fmla="*/ 244010 w 245252"/>
                <a:gd name="connsiteY41" fmla="*/ 148083 h 170745"/>
                <a:gd name="connsiteX42" fmla="*/ 247115 w 245252"/>
                <a:gd name="connsiteY42" fmla="*/ 148083 h 170745"/>
                <a:gd name="connsiteX43" fmla="*/ 244942 w 245252"/>
                <a:gd name="connsiteY43" fmla="*/ 132560 h 170745"/>
                <a:gd name="connsiteX44" fmla="*/ 239664 w 245252"/>
                <a:gd name="connsiteY44" fmla="*/ 122937 h 170745"/>
                <a:gd name="connsiteX45" fmla="*/ 230351 w 245252"/>
                <a:gd name="connsiteY45" fmla="*/ 115486 h 170745"/>
                <a:gd name="connsiteX46" fmla="*/ 219796 w 245252"/>
                <a:gd name="connsiteY46" fmla="*/ 113623 h 170745"/>
                <a:gd name="connsiteX47" fmla="*/ 203342 w 245252"/>
                <a:gd name="connsiteY47" fmla="*/ 111450 h 170745"/>
                <a:gd name="connsiteX48" fmla="*/ 198064 w 245252"/>
                <a:gd name="connsiteY48" fmla="*/ 83199 h 170745"/>
                <a:gd name="connsiteX49" fmla="*/ 192787 w 245252"/>
                <a:gd name="connsiteY49" fmla="*/ 54638 h 170745"/>
                <a:gd name="connsiteX50" fmla="*/ 185647 w 245252"/>
                <a:gd name="connsiteY50" fmla="*/ 32597 h 170745"/>
                <a:gd name="connsiteX51" fmla="*/ 171987 w 245252"/>
                <a:gd name="connsiteY51" fmla="*/ 14901 h 170745"/>
                <a:gd name="connsiteX52" fmla="*/ 150256 w 245252"/>
                <a:gd name="connsiteY52" fmla="*/ 0 h 170745"/>
                <a:gd name="connsiteX53" fmla="*/ 144978 w 245252"/>
                <a:gd name="connsiteY53" fmla="*/ 10555 h 170745"/>
                <a:gd name="connsiteX54" fmla="*/ 143736 w 245252"/>
                <a:gd name="connsiteY54" fmla="*/ 22042 h 170745"/>
                <a:gd name="connsiteX55" fmla="*/ 150256 w 245252"/>
                <a:gd name="connsiteY55" fmla="*/ 32597 h 170745"/>
                <a:gd name="connsiteX56" fmla="*/ 150256 w 245252"/>
                <a:gd name="connsiteY56" fmla="*/ 40048 h 170745"/>
                <a:gd name="connsiteX57" fmla="*/ 150256 w 245252"/>
                <a:gd name="connsiteY57" fmla="*/ 46256 h 170745"/>
                <a:gd name="connsiteX58" fmla="*/ 149014 w 245252"/>
                <a:gd name="connsiteY58" fmla="*/ 51534 h 170745"/>
                <a:gd name="connsiteX59" fmla="*/ 146841 w 245252"/>
                <a:gd name="connsiteY59" fmla="*/ 56812 h 170745"/>
                <a:gd name="connsiteX60" fmla="*/ 141874 w 245252"/>
                <a:gd name="connsiteY60" fmla="*/ 49361 h 170745"/>
                <a:gd name="connsiteX61" fmla="*/ 134423 w 245252"/>
                <a:gd name="connsiteY61" fmla="*/ 38806 h 170745"/>
                <a:gd name="connsiteX62" fmla="*/ 127283 w 245252"/>
                <a:gd name="connsiteY62" fmla="*/ 24215 h 170745"/>
                <a:gd name="connsiteX63" fmla="*/ 122005 w 245252"/>
                <a:gd name="connsiteY63" fmla="*/ 25457 h 170745"/>
                <a:gd name="connsiteX64" fmla="*/ 115796 w 245252"/>
                <a:gd name="connsiteY64" fmla="*/ 25457 h 170745"/>
                <a:gd name="connsiteX65" fmla="*/ 114555 w 245252"/>
                <a:gd name="connsiteY65" fmla="*/ 27319 h 170745"/>
                <a:gd name="connsiteX66" fmla="*/ 110519 w 245252"/>
                <a:gd name="connsiteY66" fmla="*/ 29492 h 170745"/>
                <a:gd name="connsiteX67" fmla="*/ 108346 w 245252"/>
                <a:gd name="connsiteY67" fmla="*/ 31666 h 170745"/>
                <a:gd name="connsiteX68" fmla="*/ 107414 w 245252"/>
                <a:gd name="connsiteY68" fmla="*/ 36943 h 170745"/>
                <a:gd name="connsiteX69" fmla="*/ 103068 w 245252"/>
                <a:gd name="connsiteY69" fmla="*/ 32597 h 170745"/>
                <a:gd name="connsiteX70" fmla="*/ 99964 w 245252"/>
                <a:gd name="connsiteY70" fmla="*/ 31666 h 170745"/>
                <a:gd name="connsiteX71" fmla="*/ 98101 w 245252"/>
                <a:gd name="connsiteY71" fmla="*/ 27319 h 170745"/>
                <a:gd name="connsiteX72" fmla="*/ 95928 w 245252"/>
                <a:gd name="connsiteY72" fmla="*/ 24215 h 170745"/>
                <a:gd name="connsiteX73" fmla="*/ 93755 w 245252"/>
                <a:gd name="connsiteY73" fmla="*/ 22042 h 170745"/>
                <a:gd name="connsiteX74" fmla="*/ 90650 w 245252"/>
                <a:gd name="connsiteY74" fmla="*/ 20179 h 170745"/>
                <a:gd name="connsiteX75" fmla="*/ 83510 w 245252"/>
                <a:gd name="connsiteY75" fmla="*/ 20179 h 170745"/>
                <a:gd name="connsiteX76" fmla="*/ 72023 w 245252"/>
                <a:gd name="connsiteY76" fmla="*/ 20179 h 170745"/>
                <a:gd name="connsiteX77" fmla="*/ 59295 w 245252"/>
                <a:gd name="connsiteY77" fmla="*/ 20179 h 170745"/>
                <a:gd name="connsiteX78" fmla="*/ 49982 w 245252"/>
                <a:gd name="connsiteY78" fmla="*/ 20179 h 170745"/>
                <a:gd name="connsiteX79" fmla="*/ 49982 w 245252"/>
                <a:gd name="connsiteY79" fmla="*/ 16764 h 170745"/>
                <a:gd name="connsiteX80" fmla="*/ 49050 w 245252"/>
                <a:gd name="connsiteY80" fmla="*/ 14901 h 170745"/>
                <a:gd name="connsiteX81" fmla="*/ 49050 w 245252"/>
                <a:gd name="connsiteY81" fmla="*/ 12728 h 170745"/>
                <a:gd name="connsiteX82" fmla="*/ 49982 w 245252"/>
                <a:gd name="connsiteY82" fmla="*/ 12728 h 170745"/>
                <a:gd name="connsiteX83" fmla="*/ 49982 w 245252"/>
                <a:gd name="connsiteY83" fmla="*/ 10555 h 170745"/>
                <a:gd name="connsiteX84" fmla="*/ 49982 w 245252"/>
                <a:gd name="connsiteY84" fmla="*/ 7451 h 170745"/>
                <a:gd name="connsiteX85" fmla="*/ 46877 w 245252"/>
                <a:gd name="connsiteY85" fmla="*/ 7451 h 170745"/>
                <a:gd name="connsiteX86" fmla="*/ 34459 w 245252"/>
                <a:gd name="connsiteY86" fmla="*/ 5278 h 170745"/>
                <a:gd name="connsiteX87" fmla="*/ 22973 w 245252"/>
                <a:gd name="connsiteY87" fmla="*/ 12728 h 170745"/>
                <a:gd name="connsiteX88" fmla="*/ 14591 w 245252"/>
                <a:gd name="connsiteY88" fmla="*/ 24215 h 170745"/>
                <a:gd name="connsiteX89" fmla="*/ 7451 w 245252"/>
                <a:gd name="connsiteY89" fmla="*/ 36943 h 170745"/>
                <a:gd name="connsiteX90" fmla="*/ 0 w 245252"/>
                <a:gd name="connsiteY90" fmla="*/ 47498 h 170745"/>
                <a:gd name="connsiteX91" fmla="*/ 0 w 245252"/>
                <a:gd name="connsiteY91" fmla="*/ 66125 h 170745"/>
                <a:gd name="connsiteX92" fmla="*/ 3104 w 245252"/>
                <a:gd name="connsiteY92" fmla="*/ 76680 h 170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245252" h="170745">
                  <a:moveTo>
                    <a:pt x="7451" y="86304"/>
                  </a:moveTo>
                  <a:lnTo>
                    <a:pt x="12418" y="96859"/>
                  </a:lnTo>
                  <a:lnTo>
                    <a:pt x="14591" y="108346"/>
                  </a:lnTo>
                  <a:lnTo>
                    <a:pt x="30424" y="108346"/>
                  </a:lnTo>
                  <a:lnTo>
                    <a:pt x="43773" y="108346"/>
                  </a:lnTo>
                  <a:lnTo>
                    <a:pt x="49982" y="108346"/>
                  </a:lnTo>
                  <a:lnTo>
                    <a:pt x="63641" y="110519"/>
                  </a:lnTo>
                  <a:lnTo>
                    <a:pt x="70782" y="111450"/>
                  </a:lnTo>
                  <a:lnTo>
                    <a:pt x="76059" y="115486"/>
                  </a:lnTo>
                  <a:lnTo>
                    <a:pt x="83510" y="120763"/>
                  </a:lnTo>
                  <a:lnTo>
                    <a:pt x="83510" y="125110"/>
                  </a:lnTo>
                  <a:lnTo>
                    <a:pt x="66746" y="126041"/>
                  </a:lnTo>
                  <a:lnTo>
                    <a:pt x="49982" y="128214"/>
                  </a:lnTo>
                  <a:lnTo>
                    <a:pt x="36633" y="132560"/>
                  </a:lnTo>
                  <a:lnTo>
                    <a:pt x="27009" y="140942"/>
                  </a:lnTo>
                  <a:lnTo>
                    <a:pt x="22973" y="140942"/>
                  </a:lnTo>
                  <a:lnTo>
                    <a:pt x="29182" y="152429"/>
                  </a:lnTo>
                  <a:lnTo>
                    <a:pt x="37564" y="157706"/>
                  </a:lnTo>
                  <a:lnTo>
                    <a:pt x="46877" y="159880"/>
                  </a:lnTo>
                  <a:lnTo>
                    <a:pt x="57432" y="161742"/>
                  </a:lnTo>
                  <a:lnTo>
                    <a:pt x="70782" y="164847"/>
                  </a:lnTo>
                  <a:lnTo>
                    <a:pt x="95928" y="172297"/>
                  </a:lnTo>
                  <a:lnTo>
                    <a:pt x="117659" y="172297"/>
                  </a:lnTo>
                  <a:lnTo>
                    <a:pt x="137527" y="169193"/>
                  </a:lnTo>
                  <a:lnTo>
                    <a:pt x="157396" y="162984"/>
                  </a:lnTo>
                  <a:lnTo>
                    <a:pt x="178196" y="159880"/>
                  </a:lnTo>
                  <a:lnTo>
                    <a:pt x="195891" y="161742"/>
                  </a:lnTo>
                  <a:lnTo>
                    <a:pt x="214828" y="169193"/>
                  </a:lnTo>
                  <a:lnTo>
                    <a:pt x="225073" y="169193"/>
                  </a:lnTo>
                  <a:lnTo>
                    <a:pt x="234387" y="167020"/>
                  </a:lnTo>
                  <a:lnTo>
                    <a:pt x="244010" y="164847"/>
                  </a:lnTo>
                  <a:lnTo>
                    <a:pt x="241837" y="159880"/>
                  </a:lnTo>
                  <a:lnTo>
                    <a:pt x="241837" y="157706"/>
                  </a:lnTo>
                  <a:lnTo>
                    <a:pt x="241837" y="154602"/>
                  </a:lnTo>
                  <a:lnTo>
                    <a:pt x="239664" y="154602"/>
                  </a:lnTo>
                  <a:lnTo>
                    <a:pt x="237491" y="152429"/>
                  </a:lnTo>
                  <a:lnTo>
                    <a:pt x="234387" y="148083"/>
                  </a:lnTo>
                  <a:lnTo>
                    <a:pt x="234387" y="140942"/>
                  </a:lnTo>
                  <a:lnTo>
                    <a:pt x="237491" y="142805"/>
                  </a:lnTo>
                  <a:lnTo>
                    <a:pt x="239664" y="144978"/>
                  </a:lnTo>
                  <a:lnTo>
                    <a:pt x="241837" y="147151"/>
                  </a:lnTo>
                  <a:lnTo>
                    <a:pt x="244010" y="148083"/>
                  </a:lnTo>
                  <a:lnTo>
                    <a:pt x="247115" y="148083"/>
                  </a:lnTo>
                  <a:lnTo>
                    <a:pt x="244942" y="132560"/>
                  </a:lnTo>
                  <a:lnTo>
                    <a:pt x="239664" y="122937"/>
                  </a:lnTo>
                  <a:lnTo>
                    <a:pt x="230351" y="115486"/>
                  </a:lnTo>
                  <a:lnTo>
                    <a:pt x="219796" y="113623"/>
                  </a:lnTo>
                  <a:lnTo>
                    <a:pt x="203342" y="111450"/>
                  </a:lnTo>
                  <a:lnTo>
                    <a:pt x="198064" y="83199"/>
                  </a:lnTo>
                  <a:lnTo>
                    <a:pt x="192787" y="54638"/>
                  </a:lnTo>
                  <a:lnTo>
                    <a:pt x="185647" y="32597"/>
                  </a:lnTo>
                  <a:lnTo>
                    <a:pt x="171987" y="14901"/>
                  </a:lnTo>
                  <a:lnTo>
                    <a:pt x="150256" y="0"/>
                  </a:lnTo>
                  <a:lnTo>
                    <a:pt x="144978" y="10555"/>
                  </a:lnTo>
                  <a:lnTo>
                    <a:pt x="143736" y="22042"/>
                  </a:lnTo>
                  <a:lnTo>
                    <a:pt x="150256" y="32597"/>
                  </a:lnTo>
                  <a:lnTo>
                    <a:pt x="150256" y="40048"/>
                  </a:lnTo>
                  <a:lnTo>
                    <a:pt x="150256" y="46256"/>
                  </a:lnTo>
                  <a:lnTo>
                    <a:pt x="149014" y="51534"/>
                  </a:lnTo>
                  <a:lnTo>
                    <a:pt x="146841" y="56812"/>
                  </a:lnTo>
                  <a:lnTo>
                    <a:pt x="141874" y="49361"/>
                  </a:lnTo>
                  <a:lnTo>
                    <a:pt x="134423" y="38806"/>
                  </a:lnTo>
                  <a:lnTo>
                    <a:pt x="127283" y="24215"/>
                  </a:lnTo>
                  <a:lnTo>
                    <a:pt x="122005" y="25457"/>
                  </a:lnTo>
                  <a:lnTo>
                    <a:pt x="115796" y="25457"/>
                  </a:lnTo>
                  <a:lnTo>
                    <a:pt x="114555" y="27319"/>
                  </a:lnTo>
                  <a:lnTo>
                    <a:pt x="110519" y="29492"/>
                  </a:lnTo>
                  <a:lnTo>
                    <a:pt x="108346" y="31666"/>
                  </a:lnTo>
                  <a:lnTo>
                    <a:pt x="107414" y="36943"/>
                  </a:lnTo>
                  <a:lnTo>
                    <a:pt x="103068" y="32597"/>
                  </a:lnTo>
                  <a:lnTo>
                    <a:pt x="99964" y="31666"/>
                  </a:lnTo>
                  <a:lnTo>
                    <a:pt x="98101" y="27319"/>
                  </a:lnTo>
                  <a:lnTo>
                    <a:pt x="95928" y="24215"/>
                  </a:lnTo>
                  <a:lnTo>
                    <a:pt x="93755" y="22042"/>
                  </a:lnTo>
                  <a:lnTo>
                    <a:pt x="90650" y="20179"/>
                  </a:lnTo>
                  <a:lnTo>
                    <a:pt x="83510" y="20179"/>
                  </a:lnTo>
                  <a:lnTo>
                    <a:pt x="72023" y="20179"/>
                  </a:lnTo>
                  <a:lnTo>
                    <a:pt x="59295" y="20179"/>
                  </a:lnTo>
                  <a:lnTo>
                    <a:pt x="49982" y="20179"/>
                  </a:lnTo>
                  <a:lnTo>
                    <a:pt x="49982" y="16764"/>
                  </a:lnTo>
                  <a:lnTo>
                    <a:pt x="49050" y="14901"/>
                  </a:lnTo>
                  <a:lnTo>
                    <a:pt x="49050" y="12728"/>
                  </a:lnTo>
                  <a:lnTo>
                    <a:pt x="49982" y="12728"/>
                  </a:lnTo>
                  <a:lnTo>
                    <a:pt x="49982" y="10555"/>
                  </a:lnTo>
                  <a:lnTo>
                    <a:pt x="49982" y="7451"/>
                  </a:lnTo>
                  <a:lnTo>
                    <a:pt x="46877" y="7451"/>
                  </a:lnTo>
                  <a:lnTo>
                    <a:pt x="34459" y="5278"/>
                  </a:lnTo>
                  <a:lnTo>
                    <a:pt x="22973" y="12728"/>
                  </a:lnTo>
                  <a:lnTo>
                    <a:pt x="14591" y="24215"/>
                  </a:lnTo>
                  <a:lnTo>
                    <a:pt x="7451" y="36943"/>
                  </a:lnTo>
                  <a:lnTo>
                    <a:pt x="0" y="47498"/>
                  </a:lnTo>
                  <a:lnTo>
                    <a:pt x="0" y="66125"/>
                  </a:lnTo>
                  <a:lnTo>
                    <a:pt x="3104" y="7668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9EC77D1-DB5B-46C1-AB2E-E1698718991F}"/>
                </a:ext>
              </a:extLst>
            </p:cNvPr>
            <p:cNvSpPr/>
            <p:nvPr/>
          </p:nvSpPr>
          <p:spPr>
            <a:xfrm>
              <a:off x="2687161" y="4573956"/>
              <a:ext cx="37253" cy="27940"/>
            </a:xfrm>
            <a:custGeom>
              <a:avLst/>
              <a:gdLst>
                <a:gd name="connsiteX0" fmla="*/ 32286 w 37253"/>
                <a:gd name="connsiteY0" fmla="*/ 23283 h 27940"/>
                <a:gd name="connsiteX1" fmla="*/ 36322 w 37253"/>
                <a:gd name="connsiteY1" fmla="*/ 23283 h 27940"/>
                <a:gd name="connsiteX2" fmla="*/ 39737 w 37253"/>
                <a:gd name="connsiteY2" fmla="*/ 19869 h 27940"/>
                <a:gd name="connsiteX3" fmla="*/ 30113 w 37253"/>
                <a:gd name="connsiteY3" fmla="*/ 8382 h 27940"/>
                <a:gd name="connsiteX4" fmla="*/ 17695 w 37253"/>
                <a:gd name="connsiteY4" fmla="*/ 3104 h 27940"/>
                <a:gd name="connsiteX5" fmla="*/ 0 w 37253"/>
                <a:gd name="connsiteY5" fmla="*/ 0 h 27940"/>
                <a:gd name="connsiteX6" fmla="*/ 0 w 37253"/>
                <a:gd name="connsiteY6" fmla="*/ 7451 h 27940"/>
                <a:gd name="connsiteX7" fmla="*/ 0 w 37253"/>
                <a:gd name="connsiteY7" fmla="*/ 10555 h 27940"/>
                <a:gd name="connsiteX8" fmla="*/ 3104 w 37253"/>
                <a:gd name="connsiteY8" fmla="*/ 14901 h 27940"/>
                <a:gd name="connsiteX9" fmla="*/ 5278 w 37253"/>
                <a:gd name="connsiteY9" fmla="*/ 15833 h 27940"/>
                <a:gd name="connsiteX10" fmla="*/ 10555 w 37253"/>
                <a:gd name="connsiteY10" fmla="*/ 18006 h 27940"/>
                <a:gd name="connsiteX11" fmla="*/ 14591 w 37253"/>
                <a:gd name="connsiteY11" fmla="*/ 22042 h 27940"/>
                <a:gd name="connsiteX12" fmla="*/ 19869 w 37253"/>
                <a:gd name="connsiteY12" fmla="*/ 25146 h 27940"/>
                <a:gd name="connsiteX13" fmla="*/ 22973 w 37253"/>
                <a:gd name="connsiteY13" fmla="*/ 29492 h 27940"/>
                <a:gd name="connsiteX14" fmla="*/ 29182 w 37253"/>
                <a:gd name="connsiteY14" fmla="*/ 27319 h 27940"/>
                <a:gd name="connsiteX15" fmla="*/ 30113 w 37253"/>
                <a:gd name="connsiteY15" fmla="*/ 251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7253" h="27940">
                  <a:moveTo>
                    <a:pt x="32286" y="23283"/>
                  </a:moveTo>
                  <a:lnTo>
                    <a:pt x="36322" y="23283"/>
                  </a:lnTo>
                  <a:lnTo>
                    <a:pt x="39737" y="19869"/>
                  </a:lnTo>
                  <a:lnTo>
                    <a:pt x="30113" y="8382"/>
                  </a:lnTo>
                  <a:lnTo>
                    <a:pt x="17695" y="3104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3104" y="14901"/>
                  </a:lnTo>
                  <a:lnTo>
                    <a:pt x="5278" y="15833"/>
                  </a:lnTo>
                  <a:lnTo>
                    <a:pt x="10555" y="18006"/>
                  </a:lnTo>
                  <a:lnTo>
                    <a:pt x="14591" y="22042"/>
                  </a:lnTo>
                  <a:lnTo>
                    <a:pt x="19869" y="25146"/>
                  </a:lnTo>
                  <a:lnTo>
                    <a:pt x="22973" y="29492"/>
                  </a:lnTo>
                  <a:lnTo>
                    <a:pt x="29182" y="27319"/>
                  </a:lnTo>
                  <a:lnTo>
                    <a:pt x="30113" y="251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09F9B7D-7519-4889-ACDB-0E78EF24F9E9}"/>
                </a:ext>
              </a:extLst>
            </p:cNvPr>
            <p:cNvSpPr/>
            <p:nvPr/>
          </p:nvSpPr>
          <p:spPr>
            <a:xfrm>
              <a:off x="3878341" y="4529873"/>
              <a:ext cx="93134" cy="86925"/>
            </a:xfrm>
            <a:custGeom>
              <a:avLst/>
              <a:gdLst>
                <a:gd name="connsiteX0" fmla="*/ 60226 w 93133"/>
                <a:gd name="connsiteY0" fmla="*/ 29492 h 86924"/>
                <a:gd name="connsiteX1" fmla="*/ 39427 w 93133"/>
                <a:gd name="connsiteY1" fmla="*/ 29492 h 86924"/>
                <a:gd name="connsiteX2" fmla="*/ 39427 w 93133"/>
                <a:gd name="connsiteY2" fmla="*/ 22042 h 86924"/>
                <a:gd name="connsiteX3" fmla="*/ 39427 w 93133"/>
                <a:gd name="connsiteY3" fmla="*/ 15833 h 86924"/>
                <a:gd name="connsiteX4" fmla="*/ 38495 w 93133"/>
                <a:gd name="connsiteY4" fmla="*/ 12728 h 86924"/>
                <a:gd name="connsiteX5" fmla="*/ 36322 w 93133"/>
                <a:gd name="connsiteY5" fmla="*/ 8382 h 86924"/>
                <a:gd name="connsiteX6" fmla="*/ 36322 w 93133"/>
                <a:gd name="connsiteY6" fmla="*/ 0 h 86924"/>
                <a:gd name="connsiteX7" fmla="*/ 24836 w 93133"/>
                <a:gd name="connsiteY7" fmla="*/ 10555 h 86924"/>
                <a:gd name="connsiteX8" fmla="*/ 17695 w 93133"/>
                <a:gd name="connsiteY8" fmla="*/ 25146 h 86924"/>
                <a:gd name="connsiteX9" fmla="*/ 10245 w 93133"/>
                <a:gd name="connsiteY9" fmla="*/ 40048 h 86924"/>
                <a:gd name="connsiteX10" fmla="*/ 0 w 93133"/>
                <a:gd name="connsiteY10" fmla="*/ 52465 h 86924"/>
                <a:gd name="connsiteX11" fmla="*/ 3104 w 93133"/>
                <a:gd name="connsiteY11" fmla="*/ 56812 h 86924"/>
                <a:gd name="connsiteX12" fmla="*/ 7140 w 93133"/>
                <a:gd name="connsiteY12" fmla="*/ 58985 h 86924"/>
                <a:gd name="connsiteX13" fmla="*/ 9313 w 93133"/>
                <a:gd name="connsiteY13" fmla="*/ 58985 h 86924"/>
                <a:gd name="connsiteX14" fmla="*/ 12418 w 93133"/>
                <a:gd name="connsiteY14" fmla="*/ 59916 h 86924"/>
                <a:gd name="connsiteX15" fmla="*/ 16454 w 93133"/>
                <a:gd name="connsiteY15" fmla="*/ 59916 h 86924"/>
                <a:gd name="connsiteX16" fmla="*/ 19558 w 93133"/>
                <a:gd name="connsiteY16" fmla="*/ 62089 h 86924"/>
                <a:gd name="connsiteX17" fmla="*/ 24836 w 93133"/>
                <a:gd name="connsiteY17" fmla="*/ 63952 h 86924"/>
                <a:gd name="connsiteX18" fmla="*/ 27009 w 93133"/>
                <a:gd name="connsiteY18" fmla="*/ 69229 h 86924"/>
                <a:gd name="connsiteX19" fmla="*/ 29182 w 93133"/>
                <a:gd name="connsiteY19" fmla="*/ 73576 h 86924"/>
                <a:gd name="connsiteX20" fmla="*/ 31045 w 93133"/>
                <a:gd name="connsiteY20" fmla="*/ 76680 h 86924"/>
                <a:gd name="connsiteX21" fmla="*/ 29182 w 93133"/>
                <a:gd name="connsiteY21" fmla="*/ 81026 h 86924"/>
                <a:gd name="connsiteX22" fmla="*/ 29182 w 93133"/>
                <a:gd name="connsiteY22" fmla="*/ 84131 h 86924"/>
                <a:gd name="connsiteX23" fmla="*/ 29182 w 93133"/>
                <a:gd name="connsiteY23" fmla="*/ 89408 h 86924"/>
                <a:gd name="connsiteX24" fmla="*/ 43773 w 93133"/>
                <a:gd name="connsiteY24" fmla="*/ 84131 h 86924"/>
                <a:gd name="connsiteX25" fmla="*/ 54018 w 93133"/>
                <a:gd name="connsiteY25" fmla="*/ 74507 h 86924"/>
                <a:gd name="connsiteX26" fmla="*/ 60226 w 93133"/>
                <a:gd name="connsiteY26" fmla="*/ 59916 h 86924"/>
                <a:gd name="connsiteX27" fmla="*/ 65504 w 93133"/>
                <a:gd name="connsiteY27" fmla="*/ 63952 h 86924"/>
                <a:gd name="connsiteX28" fmla="*/ 68608 w 93133"/>
                <a:gd name="connsiteY28" fmla="*/ 66125 h 86924"/>
                <a:gd name="connsiteX29" fmla="*/ 72955 w 93133"/>
                <a:gd name="connsiteY29" fmla="*/ 69229 h 86924"/>
                <a:gd name="connsiteX30" fmla="*/ 72955 w 93133"/>
                <a:gd name="connsiteY30" fmla="*/ 71403 h 86924"/>
                <a:gd name="connsiteX31" fmla="*/ 72955 w 93133"/>
                <a:gd name="connsiteY31" fmla="*/ 74507 h 86924"/>
                <a:gd name="connsiteX32" fmla="*/ 72955 w 93133"/>
                <a:gd name="connsiteY32" fmla="*/ 81026 h 86924"/>
                <a:gd name="connsiteX33" fmla="*/ 72955 w 93133"/>
                <a:gd name="connsiteY33" fmla="*/ 86304 h 86924"/>
                <a:gd name="connsiteX34" fmla="*/ 77922 w 93133"/>
                <a:gd name="connsiteY34" fmla="*/ 84131 h 86924"/>
                <a:gd name="connsiteX35" fmla="*/ 83199 w 93133"/>
                <a:gd name="connsiteY35" fmla="*/ 84131 h 86924"/>
                <a:gd name="connsiteX36" fmla="*/ 85373 w 93133"/>
                <a:gd name="connsiteY36" fmla="*/ 84131 h 86924"/>
                <a:gd name="connsiteX37" fmla="*/ 87546 w 93133"/>
                <a:gd name="connsiteY37" fmla="*/ 81958 h 86924"/>
                <a:gd name="connsiteX38" fmla="*/ 89408 w 93133"/>
                <a:gd name="connsiteY38" fmla="*/ 81026 h 86924"/>
                <a:gd name="connsiteX39" fmla="*/ 92513 w 93133"/>
                <a:gd name="connsiteY39" fmla="*/ 76680 h 86924"/>
                <a:gd name="connsiteX40" fmla="*/ 94686 w 93133"/>
                <a:gd name="connsiteY40" fmla="*/ 74507 h 86924"/>
                <a:gd name="connsiteX41" fmla="*/ 94686 w 93133"/>
                <a:gd name="connsiteY41" fmla="*/ 73576 h 86924"/>
                <a:gd name="connsiteX42" fmla="*/ 95617 w 93133"/>
                <a:gd name="connsiteY42" fmla="*/ 71403 h 86924"/>
                <a:gd name="connsiteX43" fmla="*/ 95617 w 93133"/>
                <a:gd name="connsiteY43" fmla="*/ 69229 h 86924"/>
                <a:gd name="connsiteX44" fmla="*/ 77922 w 93133"/>
                <a:gd name="connsiteY44" fmla="*/ 49361 h 869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</a:cxnLst>
              <a:rect l="l" t="t" r="r" b="b"/>
              <a:pathLst>
                <a:path w="93133" h="86924">
                  <a:moveTo>
                    <a:pt x="60226" y="29492"/>
                  </a:moveTo>
                  <a:lnTo>
                    <a:pt x="39427" y="29492"/>
                  </a:lnTo>
                  <a:lnTo>
                    <a:pt x="39427" y="22042"/>
                  </a:lnTo>
                  <a:lnTo>
                    <a:pt x="39427" y="15833"/>
                  </a:lnTo>
                  <a:lnTo>
                    <a:pt x="38495" y="12728"/>
                  </a:lnTo>
                  <a:lnTo>
                    <a:pt x="36322" y="8382"/>
                  </a:lnTo>
                  <a:lnTo>
                    <a:pt x="36322" y="0"/>
                  </a:lnTo>
                  <a:lnTo>
                    <a:pt x="24836" y="10555"/>
                  </a:lnTo>
                  <a:lnTo>
                    <a:pt x="17695" y="25146"/>
                  </a:lnTo>
                  <a:lnTo>
                    <a:pt x="10245" y="40048"/>
                  </a:lnTo>
                  <a:lnTo>
                    <a:pt x="0" y="52465"/>
                  </a:lnTo>
                  <a:lnTo>
                    <a:pt x="3104" y="56812"/>
                  </a:lnTo>
                  <a:lnTo>
                    <a:pt x="7140" y="58985"/>
                  </a:lnTo>
                  <a:lnTo>
                    <a:pt x="9313" y="58985"/>
                  </a:lnTo>
                  <a:lnTo>
                    <a:pt x="12418" y="59916"/>
                  </a:lnTo>
                  <a:lnTo>
                    <a:pt x="16454" y="59916"/>
                  </a:lnTo>
                  <a:lnTo>
                    <a:pt x="19558" y="62089"/>
                  </a:lnTo>
                  <a:lnTo>
                    <a:pt x="24836" y="63952"/>
                  </a:lnTo>
                  <a:lnTo>
                    <a:pt x="27009" y="69229"/>
                  </a:lnTo>
                  <a:lnTo>
                    <a:pt x="29182" y="73576"/>
                  </a:lnTo>
                  <a:lnTo>
                    <a:pt x="31045" y="76680"/>
                  </a:lnTo>
                  <a:lnTo>
                    <a:pt x="29182" y="81026"/>
                  </a:lnTo>
                  <a:lnTo>
                    <a:pt x="29182" y="84131"/>
                  </a:lnTo>
                  <a:lnTo>
                    <a:pt x="29182" y="89408"/>
                  </a:lnTo>
                  <a:lnTo>
                    <a:pt x="43773" y="84131"/>
                  </a:lnTo>
                  <a:lnTo>
                    <a:pt x="54018" y="74507"/>
                  </a:lnTo>
                  <a:lnTo>
                    <a:pt x="60226" y="59916"/>
                  </a:lnTo>
                  <a:lnTo>
                    <a:pt x="65504" y="63952"/>
                  </a:lnTo>
                  <a:lnTo>
                    <a:pt x="68608" y="66125"/>
                  </a:lnTo>
                  <a:lnTo>
                    <a:pt x="72955" y="69229"/>
                  </a:lnTo>
                  <a:lnTo>
                    <a:pt x="72955" y="71403"/>
                  </a:lnTo>
                  <a:lnTo>
                    <a:pt x="72955" y="74507"/>
                  </a:lnTo>
                  <a:lnTo>
                    <a:pt x="72955" y="81026"/>
                  </a:lnTo>
                  <a:lnTo>
                    <a:pt x="72955" y="86304"/>
                  </a:lnTo>
                  <a:lnTo>
                    <a:pt x="77922" y="84131"/>
                  </a:lnTo>
                  <a:lnTo>
                    <a:pt x="83199" y="84131"/>
                  </a:lnTo>
                  <a:lnTo>
                    <a:pt x="85373" y="84131"/>
                  </a:lnTo>
                  <a:lnTo>
                    <a:pt x="87546" y="81958"/>
                  </a:lnTo>
                  <a:lnTo>
                    <a:pt x="89408" y="81026"/>
                  </a:lnTo>
                  <a:lnTo>
                    <a:pt x="92513" y="76680"/>
                  </a:lnTo>
                  <a:lnTo>
                    <a:pt x="94686" y="74507"/>
                  </a:lnTo>
                  <a:lnTo>
                    <a:pt x="94686" y="73576"/>
                  </a:lnTo>
                  <a:lnTo>
                    <a:pt x="95617" y="71403"/>
                  </a:lnTo>
                  <a:lnTo>
                    <a:pt x="95617" y="69229"/>
                  </a:lnTo>
                  <a:lnTo>
                    <a:pt x="77922" y="4936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831A2864-9454-4693-8F90-83E33378CB3A}"/>
                </a:ext>
              </a:extLst>
            </p:cNvPr>
            <p:cNvSpPr/>
            <p:nvPr/>
          </p:nvSpPr>
          <p:spPr>
            <a:xfrm>
              <a:off x="4263915" y="4941524"/>
              <a:ext cx="93134" cy="111760"/>
            </a:xfrm>
            <a:custGeom>
              <a:avLst/>
              <a:gdLst>
                <a:gd name="connsiteX0" fmla="*/ 54018 w 93133"/>
                <a:gd name="connsiteY0" fmla="*/ 51534 h 111760"/>
                <a:gd name="connsiteX1" fmla="*/ 53086 w 93133"/>
                <a:gd name="connsiteY1" fmla="*/ 39116 h 111760"/>
                <a:gd name="connsiteX2" fmla="*/ 50913 w 93133"/>
                <a:gd name="connsiteY2" fmla="*/ 28561 h 111760"/>
                <a:gd name="connsiteX3" fmla="*/ 50913 w 93133"/>
                <a:gd name="connsiteY3" fmla="*/ 14901 h 111760"/>
                <a:gd name="connsiteX4" fmla="*/ 50913 w 93133"/>
                <a:gd name="connsiteY4" fmla="*/ 0 h 111760"/>
                <a:gd name="connsiteX5" fmla="*/ 39427 w 93133"/>
                <a:gd name="connsiteY5" fmla="*/ 0 h 111760"/>
                <a:gd name="connsiteX6" fmla="*/ 29182 w 93133"/>
                <a:gd name="connsiteY6" fmla="*/ 24215 h 111760"/>
                <a:gd name="connsiteX7" fmla="*/ 21731 w 93133"/>
                <a:gd name="connsiteY7" fmla="*/ 48430 h 111760"/>
                <a:gd name="connsiteX8" fmla="*/ 10245 w 93133"/>
                <a:gd name="connsiteY8" fmla="*/ 70471 h 111760"/>
                <a:gd name="connsiteX9" fmla="*/ 0 w 93133"/>
                <a:gd name="connsiteY9" fmla="*/ 85062 h 111760"/>
                <a:gd name="connsiteX10" fmla="*/ 4036 w 93133"/>
                <a:gd name="connsiteY10" fmla="*/ 88477 h 111760"/>
                <a:gd name="connsiteX11" fmla="*/ 9313 w 93133"/>
                <a:gd name="connsiteY11" fmla="*/ 90340 h 111760"/>
                <a:gd name="connsiteX12" fmla="*/ 14591 w 93133"/>
                <a:gd name="connsiteY12" fmla="*/ 90340 h 111760"/>
                <a:gd name="connsiteX13" fmla="*/ 19558 w 93133"/>
                <a:gd name="connsiteY13" fmla="*/ 92513 h 111760"/>
                <a:gd name="connsiteX14" fmla="*/ 23904 w 93133"/>
                <a:gd name="connsiteY14" fmla="*/ 92513 h 111760"/>
                <a:gd name="connsiteX15" fmla="*/ 27009 w 93133"/>
                <a:gd name="connsiteY15" fmla="*/ 92513 h 111760"/>
                <a:gd name="connsiteX16" fmla="*/ 36322 w 93133"/>
                <a:gd name="connsiteY16" fmla="*/ 92513 h 111760"/>
                <a:gd name="connsiteX17" fmla="*/ 41600 w 93133"/>
                <a:gd name="connsiteY17" fmla="*/ 92513 h 111760"/>
                <a:gd name="connsiteX18" fmla="*/ 45635 w 93133"/>
                <a:gd name="connsiteY18" fmla="*/ 94686 h 111760"/>
                <a:gd name="connsiteX19" fmla="*/ 46877 w 93133"/>
                <a:gd name="connsiteY19" fmla="*/ 95617 h 111760"/>
                <a:gd name="connsiteX20" fmla="*/ 46877 w 93133"/>
                <a:gd name="connsiteY20" fmla="*/ 97790 h 111760"/>
                <a:gd name="connsiteX21" fmla="*/ 46877 w 93133"/>
                <a:gd name="connsiteY21" fmla="*/ 103068 h 111760"/>
                <a:gd name="connsiteX22" fmla="*/ 46877 w 93133"/>
                <a:gd name="connsiteY22" fmla="*/ 108346 h 111760"/>
                <a:gd name="connsiteX23" fmla="*/ 56191 w 93133"/>
                <a:gd name="connsiteY23" fmla="*/ 103068 h 111760"/>
                <a:gd name="connsiteX24" fmla="*/ 63331 w 93133"/>
                <a:gd name="connsiteY24" fmla="*/ 95617 h 111760"/>
                <a:gd name="connsiteX25" fmla="*/ 70782 w 93133"/>
                <a:gd name="connsiteY25" fmla="*/ 88477 h 111760"/>
                <a:gd name="connsiteX26" fmla="*/ 74817 w 93133"/>
                <a:gd name="connsiteY26" fmla="*/ 88477 h 111760"/>
                <a:gd name="connsiteX27" fmla="*/ 74817 w 93133"/>
                <a:gd name="connsiteY27" fmla="*/ 92513 h 111760"/>
                <a:gd name="connsiteX28" fmla="*/ 74817 w 93133"/>
                <a:gd name="connsiteY28" fmla="*/ 95617 h 111760"/>
                <a:gd name="connsiteX29" fmla="*/ 72955 w 93133"/>
                <a:gd name="connsiteY29" fmla="*/ 97790 h 111760"/>
                <a:gd name="connsiteX30" fmla="*/ 72955 w 93133"/>
                <a:gd name="connsiteY30" fmla="*/ 99964 h 111760"/>
                <a:gd name="connsiteX31" fmla="*/ 70782 w 93133"/>
                <a:gd name="connsiteY31" fmla="*/ 100895 h 111760"/>
                <a:gd name="connsiteX32" fmla="*/ 70782 w 93133"/>
                <a:gd name="connsiteY32" fmla="*/ 108346 h 111760"/>
                <a:gd name="connsiteX33" fmla="*/ 74817 w 93133"/>
                <a:gd name="connsiteY33" fmla="*/ 107104 h 111760"/>
                <a:gd name="connsiteX34" fmla="*/ 76059 w 93133"/>
                <a:gd name="connsiteY34" fmla="*/ 107104 h 111760"/>
                <a:gd name="connsiteX35" fmla="*/ 76059 w 93133"/>
                <a:gd name="connsiteY35" fmla="*/ 105241 h 111760"/>
                <a:gd name="connsiteX36" fmla="*/ 77922 w 93133"/>
                <a:gd name="connsiteY36" fmla="*/ 105241 h 111760"/>
                <a:gd name="connsiteX37" fmla="*/ 80095 w 93133"/>
                <a:gd name="connsiteY37" fmla="*/ 100895 h 111760"/>
                <a:gd name="connsiteX38" fmla="*/ 80095 w 93133"/>
                <a:gd name="connsiteY38" fmla="*/ 103068 h 111760"/>
                <a:gd name="connsiteX39" fmla="*/ 82268 w 93133"/>
                <a:gd name="connsiteY39" fmla="*/ 105241 h 111760"/>
                <a:gd name="connsiteX40" fmla="*/ 82268 w 93133"/>
                <a:gd name="connsiteY40" fmla="*/ 107104 h 111760"/>
                <a:gd name="connsiteX41" fmla="*/ 82268 w 93133"/>
                <a:gd name="connsiteY41" fmla="*/ 108346 h 111760"/>
                <a:gd name="connsiteX42" fmla="*/ 83200 w 93133"/>
                <a:gd name="connsiteY42" fmla="*/ 112381 h 111760"/>
                <a:gd name="connsiteX43" fmla="*/ 87546 w 93133"/>
                <a:gd name="connsiteY43" fmla="*/ 112381 h 111760"/>
                <a:gd name="connsiteX44" fmla="*/ 89408 w 93133"/>
                <a:gd name="connsiteY44" fmla="*/ 99964 h 111760"/>
                <a:gd name="connsiteX45" fmla="*/ 92513 w 93133"/>
                <a:gd name="connsiteY45" fmla="*/ 87235 h 111760"/>
                <a:gd name="connsiteX46" fmla="*/ 94686 w 93133"/>
                <a:gd name="connsiteY46" fmla="*/ 75749 h 111760"/>
                <a:gd name="connsiteX47" fmla="*/ 92513 w 93133"/>
                <a:gd name="connsiteY47" fmla="*/ 73576 h 111760"/>
                <a:gd name="connsiteX48" fmla="*/ 90650 w 93133"/>
                <a:gd name="connsiteY48" fmla="*/ 73576 h 111760"/>
                <a:gd name="connsiteX49" fmla="*/ 89408 w 93133"/>
                <a:gd name="connsiteY49" fmla="*/ 73576 h 111760"/>
                <a:gd name="connsiteX50" fmla="*/ 87546 w 93133"/>
                <a:gd name="connsiteY50" fmla="*/ 73576 h 111760"/>
                <a:gd name="connsiteX51" fmla="*/ 85373 w 93133"/>
                <a:gd name="connsiteY51" fmla="*/ 73576 h 111760"/>
                <a:gd name="connsiteX52" fmla="*/ 83200 w 93133"/>
                <a:gd name="connsiteY52" fmla="*/ 72644 h 111760"/>
                <a:gd name="connsiteX53" fmla="*/ 74817 w 93133"/>
                <a:gd name="connsiteY53" fmla="*/ 72644 h 111760"/>
                <a:gd name="connsiteX54" fmla="*/ 74817 w 93133"/>
                <a:gd name="connsiteY54" fmla="*/ 51534 h 111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</a:cxnLst>
              <a:rect l="l" t="t" r="r" b="b"/>
              <a:pathLst>
                <a:path w="93133" h="111760">
                  <a:moveTo>
                    <a:pt x="54018" y="51534"/>
                  </a:moveTo>
                  <a:lnTo>
                    <a:pt x="53086" y="39116"/>
                  </a:lnTo>
                  <a:lnTo>
                    <a:pt x="50913" y="28561"/>
                  </a:lnTo>
                  <a:lnTo>
                    <a:pt x="50913" y="14901"/>
                  </a:lnTo>
                  <a:lnTo>
                    <a:pt x="50913" y="0"/>
                  </a:lnTo>
                  <a:lnTo>
                    <a:pt x="39427" y="0"/>
                  </a:lnTo>
                  <a:lnTo>
                    <a:pt x="29182" y="24215"/>
                  </a:lnTo>
                  <a:lnTo>
                    <a:pt x="21731" y="48430"/>
                  </a:lnTo>
                  <a:lnTo>
                    <a:pt x="10245" y="70471"/>
                  </a:lnTo>
                  <a:lnTo>
                    <a:pt x="0" y="85062"/>
                  </a:lnTo>
                  <a:lnTo>
                    <a:pt x="4036" y="88477"/>
                  </a:lnTo>
                  <a:lnTo>
                    <a:pt x="9313" y="90340"/>
                  </a:lnTo>
                  <a:lnTo>
                    <a:pt x="14591" y="90340"/>
                  </a:lnTo>
                  <a:lnTo>
                    <a:pt x="19558" y="92513"/>
                  </a:lnTo>
                  <a:lnTo>
                    <a:pt x="23904" y="92513"/>
                  </a:lnTo>
                  <a:lnTo>
                    <a:pt x="27009" y="92513"/>
                  </a:lnTo>
                  <a:lnTo>
                    <a:pt x="36322" y="92513"/>
                  </a:lnTo>
                  <a:lnTo>
                    <a:pt x="41600" y="92513"/>
                  </a:lnTo>
                  <a:lnTo>
                    <a:pt x="45635" y="94686"/>
                  </a:lnTo>
                  <a:lnTo>
                    <a:pt x="46877" y="95617"/>
                  </a:lnTo>
                  <a:lnTo>
                    <a:pt x="46877" y="97790"/>
                  </a:lnTo>
                  <a:lnTo>
                    <a:pt x="46877" y="103068"/>
                  </a:lnTo>
                  <a:lnTo>
                    <a:pt x="46877" y="108346"/>
                  </a:lnTo>
                  <a:lnTo>
                    <a:pt x="56191" y="103068"/>
                  </a:lnTo>
                  <a:lnTo>
                    <a:pt x="63331" y="95617"/>
                  </a:lnTo>
                  <a:lnTo>
                    <a:pt x="70782" y="88477"/>
                  </a:lnTo>
                  <a:lnTo>
                    <a:pt x="74817" y="88477"/>
                  </a:lnTo>
                  <a:lnTo>
                    <a:pt x="74817" y="92513"/>
                  </a:lnTo>
                  <a:lnTo>
                    <a:pt x="74817" y="95617"/>
                  </a:lnTo>
                  <a:lnTo>
                    <a:pt x="72955" y="97790"/>
                  </a:lnTo>
                  <a:lnTo>
                    <a:pt x="72955" y="99964"/>
                  </a:lnTo>
                  <a:lnTo>
                    <a:pt x="70782" y="100895"/>
                  </a:lnTo>
                  <a:lnTo>
                    <a:pt x="70782" y="108346"/>
                  </a:lnTo>
                  <a:lnTo>
                    <a:pt x="74817" y="107104"/>
                  </a:lnTo>
                  <a:lnTo>
                    <a:pt x="76059" y="107104"/>
                  </a:lnTo>
                  <a:lnTo>
                    <a:pt x="76059" y="105241"/>
                  </a:lnTo>
                  <a:lnTo>
                    <a:pt x="77922" y="105241"/>
                  </a:lnTo>
                  <a:lnTo>
                    <a:pt x="80095" y="100895"/>
                  </a:lnTo>
                  <a:lnTo>
                    <a:pt x="80095" y="103068"/>
                  </a:lnTo>
                  <a:lnTo>
                    <a:pt x="82268" y="105241"/>
                  </a:lnTo>
                  <a:lnTo>
                    <a:pt x="82268" y="107104"/>
                  </a:lnTo>
                  <a:lnTo>
                    <a:pt x="82268" y="108346"/>
                  </a:lnTo>
                  <a:lnTo>
                    <a:pt x="83200" y="112381"/>
                  </a:lnTo>
                  <a:lnTo>
                    <a:pt x="87546" y="112381"/>
                  </a:lnTo>
                  <a:lnTo>
                    <a:pt x="89408" y="99964"/>
                  </a:lnTo>
                  <a:lnTo>
                    <a:pt x="92513" y="87235"/>
                  </a:lnTo>
                  <a:lnTo>
                    <a:pt x="94686" y="75749"/>
                  </a:lnTo>
                  <a:lnTo>
                    <a:pt x="92513" y="73576"/>
                  </a:lnTo>
                  <a:lnTo>
                    <a:pt x="90650" y="73576"/>
                  </a:lnTo>
                  <a:lnTo>
                    <a:pt x="89408" y="73576"/>
                  </a:lnTo>
                  <a:lnTo>
                    <a:pt x="87546" y="73576"/>
                  </a:lnTo>
                  <a:lnTo>
                    <a:pt x="85373" y="73576"/>
                  </a:lnTo>
                  <a:lnTo>
                    <a:pt x="83200" y="72644"/>
                  </a:lnTo>
                  <a:lnTo>
                    <a:pt x="74817" y="72644"/>
                  </a:lnTo>
                  <a:lnTo>
                    <a:pt x="74817" y="51534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BC68839-5B28-4D17-9E6F-1EC289F70DB5}"/>
                </a:ext>
              </a:extLst>
            </p:cNvPr>
            <p:cNvSpPr/>
            <p:nvPr/>
          </p:nvSpPr>
          <p:spPr>
            <a:xfrm>
              <a:off x="4034496" y="4432083"/>
              <a:ext cx="27940" cy="40358"/>
            </a:xfrm>
            <a:custGeom>
              <a:avLst/>
              <a:gdLst>
                <a:gd name="connsiteX0" fmla="*/ 4346 w 27940"/>
                <a:gd name="connsiteY0" fmla="*/ 42221 h 40357"/>
                <a:gd name="connsiteX1" fmla="*/ 12418 w 27940"/>
                <a:gd name="connsiteY1" fmla="*/ 40979 h 40357"/>
                <a:gd name="connsiteX2" fmla="*/ 18937 w 27940"/>
                <a:gd name="connsiteY2" fmla="*/ 40979 h 40357"/>
                <a:gd name="connsiteX3" fmla="*/ 23904 w 27940"/>
                <a:gd name="connsiteY3" fmla="*/ 39116 h 40357"/>
                <a:gd name="connsiteX4" fmla="*/ 29182 w 27940"/>
                <a:gd name="connsiteY4" fmla="*/ 36943 h 40357"/>
                <a:gd name="connsiteX5" fmla="*/ 27009 w 27940"/>
                <a:gd name="connsiteY5" fmla="*/ 29492 h 40357"/>
                <a:gd name="connsiteX6" fmla="*/ 26077 w 27940"/>
                <a:gd name="connsiteY6" fmla="*/ 24215 h 40357"/>
                <a:gd name="connsiteX7" fmla="*/ 23904 w 27940"/>
                <a:gd name="connsiteY7" fmla="*/ 18937 h 40357"/>
                <a:gd name="connsiteX8" fmla="*/ 19869 w 27940"/>
                <a:gd name="connsiteY8" fmla="*/ 12728 h 40357"/>
                <a:gd name="connsiteX9" fmla="*/ 18937 w 27940"/>
                <a:gd name="connsiteY9" fmla="*/ 9624 h 40357"/>
                <a:gd name="connsiteX10" fmla="*/ 18937 w 27940"/>
                <a:gd name="connsiteY10" fmla="*/ 7451 h 40357"/>
                <a:gd name="connsiteX11" fmla="*/ 18937 w 27940"/>
                <a:gd name="connsiteY11" fmla="*/ 5278 h 40357"/>
                <a:gd name="connsiteX12" fmla="*/ 16764 w 27940"/>
                <a:gd name="connsiteY12" fmla="*/ 4346 h 40357"/>
                <a:gd name="connsiteX13" fmla="*/ 14591 w 27940"/>
                <a:gd name="connsiteY13" fmla="*/ 4346 h 40357"/>
                <a:gd name="connsiteX14" fmla="*/ 12418 w 27940"/>
                <a:gd name="connsiteY14" fmla="*/ 2173 h 40357"/>
                <a:gd name="connsiteX15" fmla="*/ 9313 w 27940"/>
                <a:gd name="connsiteY15" fmla="*/ 0 h 40357"/>
                <a:gd name="connsiteX16" fmla="*/ 5278 w 27940"/>
                <a:gd name="connsiteY16" fmla="*/ 5278 h 40357"/>
                <a:gd name="connsiteX17" fmla="*/ 4346 w 27940"/>
                <a:gd name="connsiteY17" fmla="*/ 9624 h 40357"/>
                <a:gd name="connsiteX18" fmla="*/ 0 w 27940"/>
                <a:gd name="connsiteY18" fmla="*/ 12728 h 40357"/>
                <a:gd name="connsiteX19" fmla="*/ 0 w 27940"/>
                <a:gd name="connsiteY19" fmla="*/ 24215 h 40357"/>
                <a:gd name="connsiteX20" fmla="*/ 2173 w 27940"/>
                <a:gd name="connsiteY20" fmla="*/ 33839 h 4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7940" h="40357">
                  <a:moveTo>
                    <a:pt x="4346" y="42221"/>
                  </a:moveTo>
                  <a:lnTo>
                    <a:pt x="12418" y="40979"/>
                  </a:lnTo>
                  <a:lnTo>
                    <a:pt x="18937" y="40979"/>
                  </a:lnTo>
                  <a:lnTo>
                    <a:pt x="23904" y="39116"/>
                  </a:lnTo>
                  <a:lnTo>
                    <a:pt x="29182" y="36943"/>
                  </a:lnTo>
                  <a:lnTo>
                    <a:pt x="27009" y="29492"/>
                  </a:lnTo>
                  <a:lnTo>
                    <a:pt x="26077" y="24215"/>
                  </a:lnTo>
                  <a:lnTo>
                    <a:pt x="23904" y="18937"/>
                  </a:lnTo>
                  <a:lnTo>
                    <a:pt x="19869" y="12728"/>
                  </a:lnTo>
                  <a:lnTo>
                    <a:pt x="18937" y="9624"/>
                  </a:lnTo>
                  <a:lnTo>
                    <a:pt x="18937" y="7451"/>
                  </a:lnTo>
                  <a:lnTo>
                    <a:pt x="18937" y="5278"/>
                  </a:lnTo>
                  <a:lnTo>
                    <a:pt x="16764" y="4346"/>
                  </a:lnTo>
                  <a:lnTo>
                    <a:pt x="14591" y="4346"/>
                  </a:lnTo>
                  <a:lnTo>
                    <a:pt x="12418" y="2173"/>
                  </a:lnTo>
                  <a:lnTo>
                    <a:pt x="9313" y="0"/>
                  </a:lnTo>
                  <a:lnTo>
                    <a:pt x="5278" y="5278"/>
                  </a:lnTo>
                  <a:lnTo>
                    <a:pt x="4346" y="9624"/>
                  </a:lnTo>
                  <a:lnTo>
                    <a:pt x="0" y="12728"/>
                  </a:lnTo>
                  <a:lnTo>
                    <a:pt x="0" y="24215"/>
                  </a:lnTo>
                  <a:lnTo>
                    <a:pt x="2173" y="3383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5DC015F-DEAE-45F2-A3B1-C3277D0162DA}"/>
                </a:ext>
              </a:extLst>
            </p:cNvPr>
            <p:cNvSpPr/>
            <p:nvPr/>
          </p:nvSpPr>
          <p:spPr>
            <a:xfrm>
              <a:off x="3958436" y="4877572"/>
              <a:ext cx="15522" cy="9313"/>
            </a:xfrm>
            <a:custGeom>
              <a:avLst/>
              <a:gdLst>
                <a:gd name="connsiteX0" fmla="*/ 0 w 15522"/>
                <a:gd name="connsiteY0" fmla="*/ 11487 h 9313"/>
                <a:gd name="connsiteX1" fmla="*/ 5278 w 15522"/>
                <a:gd name="connsiteY1" fmla="*/ 11487 h 9313"/>
                <a:gd name="connsiteX2" fmla="*/ 7451 w 15522"/>
                <a:gd name="connsiteY2" fmla="*/ 9313 h 9313"/>
                <a:gd name="connsiteX3" fmla="*/ 9313 w 15522"/>
                <a:gd name="connsiteY3" fmla="*/ 9313 h 9313"/>
                <a:gd name="connsiteX4" fmla="*/ 10555 w 15522"/>
                <a:gd name="connsiteY4" fmla="*/ 9313 h 9313"/>
                <a:gd name="connsiteX5" fmla="*/ 12418 w 15522"/>
                <a:gd name="connsiteY5" fmla="*/ 7451 h 9313"/>
                <a:gd name="connsiteX6" fmla="*/ 15522 w 15522"/>
                <a:gd name="connsiteY6" fmla="*/ 7451 h 9313"/>
                <a:gd name="connsiteX7" fmla="*/ 15522 w 15522"/>
                <a:gd name="connsiteY7" fmla="*/ 0 h 9313"/>
                <a:gd name="connsiteX8" fmla="*/ 0 w 15522"/>
                <a:gd name="connsiteY8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22" h="9313">
                  <a:moveTo>
                    <a:pt x="0" y="11487"/>
                  </a:moveTo>
                  <a:lnTo>
                    <a:pt x="5278" y="11487"/>
                  </a:lnTo>
                  <a:lnTo>
                    <a:pt x="7451" y="9313"/>
                  </a:lnTo>
                  <a:lnTo>
                    <a:pt x="9313" y="9313"/>
                  </a:lnTo>
                  <a:lnTo>
                    <a:pt x="10555" y="9313"/>
                  </a:lnTo>
                  <a:lnTo>
                    <a:pt x="12418" y="7451"/>
                  </a:lnTo>
                  <a:lnTo>
                    <a:pt x="15522" y="7451"/>
                  </a:lnTo>
                  <a:lnTo>
                    <a:pt x="1552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899AC9F6-A2E5-4CE0-98B0-9459C83A6C2F}"/>
                </a:ext>
              </a:extLst>
            </p:cNvPr>
            <p:cNvSpPr/>
            <p:nvPr/>
          </p:nvSpPr>
          <p:spPr>
            <a:xfrm>
              <a:off x="4347115" y="4401659"/>
              <a:ext cx="40358" cy="34149"/>
            </a:xfrm>
            <a:custGeom>
              <a:avLst/>
              <a:gdLst>
                <a:gd name="connsiteX0" fmla="*/ 13660 w 40357"/>
                <a:gd name="connsiteY0" fmla="*/ 25457 h 34149"/>
                <a:gd name="connsiteX1" fmla="*/ 18937 w 40357"/>
                <a:gd name="connsiteY1" fmla="*/ 30424 h 34149"/>
                <a:gd name="connsiteX2" fmla="*/ 23904 w 40357"/>
                <a:gd name="connsiteY2" fmla="*/ 35701 h 34149"/>
                <a:gd name="connsiteX3" fmla="*/ 27009 w 40357"/>
                <a:gd name="connsiteY3" fmla="*/ 34770 h 34149"/>
                <a:gd name="connsiteX4" fmla="*/ 29182 w 40357"/>
                <a:gd name="connsiteY4" fmla="*/ 32597 h 34149"/>
                <a:gd name="connsiteX5" fmla="*/ 31355 w 40357"/>
                <a:gd name="connsiteY5" fmla="*/ 32597 h 34149"/>
                <a:gd name="connsiteX6" fmla="*/ 33528 w 40357"/>
                <a:gd name="connsiteY6" fmla="*/ 32597 h 34149"/>
                <a:gd name="connsiteX7" fmla="*/ 33528 w 40357"/>
                <a:gd name="connsiteY7" fmla="*/ 30424 h 34149"/>
                <a:gd name="connsiteX8" fmla="*/ 36633 w 40357"/>
                <a:gd name="connsiteY8" fmla="*/ 27319 h 34149"/>
                <a:gd name="connsiteX9" fmla="*/ 36633 w 40357"/>
                <a:gd name="connsiteY9" fmla="*/ 25457 h 34149"/>
                <a:gd name="connsiteX10" fmla="*/ 38495 w 40357"/>
                <a:gd name="connsiteY10" fmla="*/ 25457 h 34149"/>
                <a:gd name="connsiteX11" fmla="*/ 38495 w 40357"/>
                <a:gd name="connsiteY11" fmla="*/ 23283 h 34149"/>
                <a:gd name="connsiteX12" fmla="*/ 40668 w 40357"/>
                <a:gd name="connsiteY12" fmla="*/ 20179 h 34149"/>
                <a:gd name="connsiteX13" fmla="*/ 34459 w 40357"/>
                <a:gd name="connsiteY13" fmla="*/ 14901 h 34149"/>
                <a:gd name="connsiteX14" fmla="*/ 29182 w 40357"/>
                <a:gd name="connsiteY14" fmla="*/ 10555 h 34149"/>
                <a:gd name="connsiteX15" fmla="*/ 26077 w 40357"/>
                <a:gd name="connsiteY15" fmla="*/ 7451 h 34149"/>
                <a:gd name="connsiteX16" fmla="*/ 18937 w 40357"/>
                <a:gd name="connsiteY16" fmla="*/ 3104 h 34149"/>
                <a:gd name="connsiteX17" fmla="*/ 11487 w 40357"/>
                <a:gd name="connsiteY17" fmla="*/ 0 h 34149"/>
                <a:gd name="connsiteX18" fmla="*/ 9313 w 40357"/>
                <a:gd name="connsiteY18" fmla="*/ 1242 h 34149"/>
                <a:gd name="connsiteX19" fmla="*/ 7451 w 40357"/>
                <a:gd name="connsiteY19" fmla="*/ 3104 h 34149"/>
                <a:gd name="connsiteX20" fmla="*/ 4346 w 40357"/>
                <a:gd name="connsiteY20" fmla="*/ 3104 h 34149"/>
                <a:gd name="connsiteX21" fmla="*/ 0 w 40357"/>
                <a:gd name="connsiteY21" fmla="*/ 15833 h 34149"/>
                <a:gd name="connsiteX22" fmla="*/ 6209 w 40357"/>
                <a:gd name="connsiteY22" fmla="*/ 20179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0357" h="34149">
                  <a:moveTo>
                    <a:pt x="13660" y="25457"/>
                  </a:moveTo>
                  <a:lnTo>
                    <a:pt x="18937" y="30424"/>
                  </a:lnTo>
                  <a:lnTo>
                    <a:pt x="23904" y="35701"/>
                  </a:lnTo>
                  <a:lnTo>
                    <a:pt x="27009" y="34770"/>
                  </a:lnTo>
                  <a:lnTo>
                    <a:pt x="29182" y="32597"/>
                  </a:lnTo>
                  <a:lnTo>
                    <a:pt x="31355" y="32597"/>
                  </a:lnTo>
                  <a:lnTo>
                    <a:pt x="33528" y="32597"/>
                  </a:lnTo>
                  <a:lnTo>
                    <a:pt x="33528" y="30424"/>
                  </a:lnTo>
                  <a:lnTo>
                    <a:pt x="36633" y="27319"/>
                  </a:lnTo>
                  <a:lnTo>
                    <a:pt x="36633" y="25457"/>
                  </a:lnTo>
                  <a:lnTo>
                    <a:pt x="38495" y="25457"/>
                  </a:lnTo>
                  <a:lnTo>
                    <a:pt x="38495" y="23283"/>
                  </a:lnTo>
                  <a:lnTo>
                    <a:pt x="40668" y="20179"/>
                  </a:lnTo>
                  <a:lnTo>
                    <a:pt x="34459" y="14901"/>
                  </a:lnTo>
                  <a:lnTo>
                    <a:pt x="29182" y="10555"/>
                  </a:lnTo>
                  <a:lnTo>
                    <a:pt x="26077" y="7451"/>
                  </a:lnTo>
                  <a:lnTo>
                    <a:pt x="18937" y="3104"/>
                  </a:lnTo>
                  <a:lnTo>
                    <a:pt x="11487" y="0"/>
                  </a:lnTo>
                  <a:lnTo>
                    <a:pt x="9313" y="1242"/>
                  </a:lnTo>
                  <a:lnTo>
                    <a:pt x="7451" y="3104"/>
                  </a:lnTo>
                  <a:lnTo>
                    <a:pt x="4346" y="3104"/>
                  </a:lnTo>
                  <a:lnTo>
                    <a:pt x="0" y="15833"/>
                  </a:lnTo>
                  <a:lnTo>
                    <a:pt x="6209" y="20179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AA65D94-642C-4C41-85E9-B72C3AD35924}"/>
                </a:ext>
              </a:extLst>
            </p:cNvPr>
            <p:cNvSpPr/>
            <p:nvPr/>
          </p:nvSpPr>
          <p:spPr>
            <a:xfrm>
              <a:off x="4024251" y="4593825"/>
              <a:ext cx="12418" cy="15522"/>
            </a:xfrm>
            <a:custGeom>
              <a:avLst/>
              <a:gdLst>
                <a:gd name="connsiteX0" fmla="*/ 4967 w 12417"/>
                <a:gd name="connsiteY0" fmla="*/ 17075 h 15522"/>
                <a:gd name="connsiteX1" fmla="*/ 7140 w 12417"/>
                <a:gd name="connsiteY1" fmla="*/ 14901 h 15522"/>
                <a:gd name="connsiteX2" fmla="*/ 8072 w 12417"/>
                <a:gd name="connsiteY2" fmla="*/ 14901 h 15522"/>
                <a:gd name="connsiteX3" fmla="*/ 10245 w 12417"/>
                <a:gd name="connsiteY3" fmla="*/ 12728 h 15522"/>
                <a:gd name="connsiteX4" fmla="*/ 12418 w 12417"/>
                <a:gd name="connsiteY4" fmla="*/ 10555 h 15522"/>
                <a:gd name="connsiteX5" fmla="*/ 14591 w 12417"/>
                <a:gd name="connsiteY5" fmla="*/ 9624 h 15522"/>
                <a:gd name="connsiteX6" fmla="*/ 14591 w 12417"/>
                <a:gd name="connsiteY6" fmla="*/ 7451 h 15522"/>
                <a:gd name="connsiteX7" fmla="*/ 14591 w 12417"/>
                <a:gd name="connsiteY7" fmla="*/ 5278 h 15522"/>
                <a:gd name="connsiteX8" fmla="*/ 10245 w 12417"/>
                <a:gd name="connsiteY8" fmla="*/ 5278 h 15522"/>
                <a:gd name="connsiteX9" fmla="*/ 8072 w 12417"/>
                <a:gd name="connsiteY9" fmla="*/ 3415 h 15522"/>
                <a:gd name="connsiteX10" fmla="*/ 7140 w 12417"/>
                <a:gd name="connsiteY10" fmla="*/ 2173 h 15522"/>
                <a:gd name="connsiteX11" fmla="*/ 3104 w 12417"/>
                <a:gd name="connsiteY11" fmla="*/ 0 h 15522"/>
                <a:gd name="connsiteX12" fmla="*/ 931 w 12417"/>
                <a:gd name="connsiteY12" fmla="*/ 5278 h 15522"/>
                <a:gd name="connsiteX13" fmla="*/ 0 w 12417"/>
                <a:gd name="connsiteY13" fmla="*/ 7451 h 15522"/>
                <a:gd name="connsiteX14" fmla="*/ 0 w 12417"/>
                <a:gd name="connsiteY14" fmla="*/ 10555 h 15522"/>
                <a:gd name="connsiteX15" fmla="*/ 0 w 12417"/>
                <a:gd name="connsiteY15" fmla="*/ 17075 h 15522"/>
                <a:gd name="connsiteX16" fmla="*/ 3104 w 12417"/>
                <a:gd name="connsiteY16" fmla="*/ 17075 h 15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2417" h="15522">
                  <a:moveTo>
                    <a:pt x="4967" y="17075"/>
                  </a:moveTo>
                  <a:lnTo>
                    <a:pt x="7140" y="14901"/>
                  </a:lnTo>
                  <a:lnTo>
                    <a:pt x="8072" y="14901"/>
                  </a:lnTo>
                  <a:lnTo>
                    <a:pt x="10245" y="12728"/>
                  </a:lnTo>
                  <a:lnTo>
                    <a:pt x="12418" y="10555"/>
                  </a:lnTo>
                  <a:lnTo>
                    <a:pt x="14591" y="9624"/>
                  </a:lnTo>
                  <a:lnTo>
                    <a:pt x="14591" y="7451"/>
                  </a:lnTo>
                  <a:lnTo>
                    <a:pt x="14591" y="5278"/>
                  </a:lnTo>
                  <a:lnTo>
                    <a:pt x="10245" y="5278"/>
                  </a:lnTo>
                  <a:lnTo>
                    <a:pt x="8072" y="3415"/>
                  </a:lnTo>
                  <a:lnTo>
                    <a:pt x="7140" y="2173"/>
                  </a:lnTo>
                  <a:lnTo>
                    <a:pt x="3104" y="0"/>
                  </a:lnTo>
                  <a:lnTo>
                    <a:pt x="931" y="5278"/>
                  </a:lnTo>
                  <a:lnTo>
                    <a:pt x="0" y="7451"/>
                  </a:lnTo>
                  <a:lnTo>
                    <a:pt x="0" y="10555"/>
                  </a:lnTo>
                  <a:lnTo>
                    <a:pt x="0" y="17075"/>
                  </a:lnTo>
                  <a:lnTo>
                    <a:pt x="3104" y="1707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090738F3-90C0-4E97-9103-50B6EE464F22}"/>
                </a:ext>
              </a:extLst>
            </p:cNvPr>
            <p:cNvSpPr/>
            <p:nvPr/>
          </p:nvSpPr>
          <p:spPr>
            <a:xfrm>
              <a:off x="3970854" y="4639150"/>
              <a:ext cx="21731" cy="27940"/>
            </a:xfrm>
            <a:custGeom>
              <a:avLst/>
              <a:gdLst>
                <a:gd name="connsiteX0" fmla="*/ 2173 w 21731"/>
                <a:gd name="connsiteY0" fmla="*/ 13660 h 27940"/>
                <a:gd name="connsiteX1" fmla="*/ 2173 w 21731"/>
                <a:gd name="connsiteY1" fmla="*/ 14591 h 27940"/>
                <a:gd name="connsiteX2" fmla="*/ 2173 w 21731"/>
                <a:gd name="connsiteY2" fmla="*/ 16764 h 27940"/>
                <a:gd name="connsiteX3" fmla="*/ 0 w 21731"/>
                <a:gd name="connsiteY3" fmla="*/ 21110 h 27940"/>
                <a:gd name="connsiteX4" fmla="*/ 2173 w 21731"/>
                <a:gd name="connsiteY4" fmla="*/ 22042 h 27940"/>
                <a:gd name="connsiteX5" fmla="*/ 2173 w 21731"/>
                <a:gd name="connsiteY5" fmla="*/ 24215 h 27940"/>
                <a:gd name="connsiteX6" fmla="*/ 3104 w 21731"/>
                <a:gd name="connsiteY6" fmla="*/ 24215 h 27940"/>
                <a:gd name="connsiteX7" fmla="*/ 3104 w 21731"/>
                <a:gd name="connsiteY7" fmla="*/ 28251 h 27940"/>
                <a:gd name="connsiteX8" fmla="*/ 9624 w 21731"/>
                <a:gd name="connsiteY8" fmla="*/ 28251 h 27940"/>
                <a:gd name="connsiteX9" fmla="*/ 14591 w 21731"/>
                <a:gd name="connsiteY9" fmla="*/ 26388 h 27940"/>
                <a:gd name="connsiteX10" fmla="*/ 16764 w 21731"/>
                <a:gd name="connsiteY10" fmla="*/ 26388 h 27940"/>
                <a:gd name="connsiteX11" fmla="*/ 19869 w 21731"/>
                <a:gd name="connsiteY11" fmla="*/ 24215 h 27940"/>
                <a:gd name="connsiteX12" fmla="*/ 24215 w 21731"/>
                <a:gd name="connsiteY12" fmla="*/ 24215 h 27940"/>
                <a:gd name="connsiteX13" fmla="*/ 22042 w 21731"/>
                <a:gd name="connsiteY13" fmla="*/ 16764 h 27940"/>
                <a:gd name="connsiteX14" fmla="*/ 17695 w 21731"/>
                <a:gd name="connsiteY14" fmla="*/ 9313 h 27940"/>
                <a:gd name="connsiteX15" fmla="*/ 12728 w 21731"/>
                <a:gd name="connsiteY15" fmla="*/ 4346 h 27940"/>
                <a:gd name="connsiteX16" fmla="*/ 7451 w 21731"/>
                <a:gd name="connsiteY16" fmla="*/ 0 h 27940"/>
                <a:gd name="connsiteX17" fmla="*/ 3104 w 21731"/>
                <a:gd name="connsiteY17" fmla="*/ 11487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731" h="27940">
                  <a:moveTo>
                    <a:pt x="2173" y="13660"/>
                  </a:moveTo>
                  <a:lnTo>
                    <a:pt x="2173" y="14591"/>
                  </a:lnTo>
                  <a:lnTo>
                    <a:pt x="2173" y="16764"/>
                  </a:lnTo>
                  <a:lnTo>
                    <a:pt x="0" y="21110"/>
                  </a:lnTo>
                  <a:lnTo>
                    <a:pt x="2173" y="22042"/>
                  </a:lnTo>
                  <a:lnTo>
                    <a:pt x="2173" y="24215"/>
                  </a:lnTo>
                  <a:lnTo>
                    <a:pt x="3104" y="24215"/>
                  </a:lnTo>
                  <a:lnTo>
                    <a:pt x="3104" y="28251"/>
                  </a:lnTo>
                  <a:lnTo>
                    <a:pt x="9624" y="28251"/>
                  </a:lnTo>
                  <a:lnTo>
                    <a:pt x="14591" y="26388"/>
                  </a:lnTo>
                  <a:lnTo>
                    <a:pt x="16764" y="26388"/>
                  </a:lnTo>
                  <a:lnTo>
                    <a:pt x="19869" y="24215"/>
                  </a:lnTo>
                  <a:lnTo>
                    <a:pt x="24215" y="24215"/>
                  </a:lnTo>
                  <a:lnTo>
                    <a:pt x="22042" y="16764"/>
                  </a:lnTo>
                  <a:lnTo>
                    <a:pt x="17695" y="9313"/>
                  </a:lnTo>
                  <a:lnTo>
                    <a:pt x="12728" y="4346"/>
                  </a:lnTo>
                  <a:lnTo>
                    <a:pt x="7451" y="0"/>
                  </a:lnTo>
                  <a:lnTo>
                    <a:pt x="3104" y="11487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24EDFFB4-DD5C-4B0A-AD2E-8096E757267A}"/>
                </a:ext>
              </a:extLst>
            </p:cNvPr>
            <p:cNvSpPr/>
            <p:nvPr/>
          </p:nvSpPr>
          <p:spPr>
            <a:xfrm>
              <a:off x="7159753" y="4855531"/>
              <a:ext cx="43462" cy="189372"/>
            </a:xfrm>
            <a:custGeom>
              <a:avLst/>
              <a:gdLst>
                <a:gd name="connsiteX0" fmla="*/ 44704 w 43462"/>
                <a:gd name="connsiteY0" fmla="*/ 130077 h 189371"/>
                <a:gd name="connsiteX1" fmla="*/ 39427 w 43462"/>
                <a:gd name="connsiteY1" fmla="*/ 108035 h 189371"/>
                <a:gd name="connsiteX2" fmla="*/ 30113 w 43462"/>
                <a:gd name="connsiteY2" fmla="*/ 88167 h 189371"/>
                <a:gd name="connsiteX3" fmla="*/ 24836 w 43462"/>
                <a:gd name="connsiteY3" fmla="*/ 70471 h 189371"/>
                <a:gd name="connsiteX4" fmla="*/ 21731 w 43462"/>
                <a:gd name="connsiteY4" fmla="*/ 51534 h 189371"/>
                <a:gd name="connsiteX5" fmla="*/ 21731 w 43462"/>
                <a:gd name="connsiteY5" fmla="*/ 35701 h 189371"/>
                <a:gd name="connsiteX6" fmla="*/ 21731 w 43462"/>
                <a:gd name="connsiteY6" fmla="*/ 18937 h 189371"/>
                <a:gd name="connsiteX7" fmla="*/ 15522 w 43462"/>
                <a:gd name="connsiteY7" fmla="*/ 6209 h 189371"/>
                <a:gd name="connsiteX8" fmla="*/ 15522 w 43462"/>
                <a:gd name="connsiteY8" fmla="*/ 4036 h 189371"/>
                <a:gd name="connsiteX9" fmla="*/ 14591 w 43462"/>
                <a:gd name="connsiteY9" fmla="*/ 4036 h 189371"/>
                <a:gd name="connsiteX10" fmla="*/ 14591 w 43462"/>
                <a:gd name="connsiteY10" fmla="*/ 2173 h 189371"/>
                <a:gd name="connsiteX11" fmla="*/ 12418 w 43462"/>
                <a:gd name="connsiteY11" fmla="*/ 0 h 189371"/>
                <a:gd name="connsiteX12" fmla="*/ 10245 w 43462"/>
                <a:gd name="connsiteY12" fmla="*/ 7451 h 189371"/>
                <a:gd name="connsiteX13" fmla="*/ 9313 w 43462"/>
                <a:gd name="connsiteY13" fmla="*/ 13660 h 189371"/>
                <a:gd name="connsiteX14" fmla="*/ 7140 w 43462"/>
                <a:gd name="connsiteY14" fmla="*/ 16764 h 189371"/>
                <a:gd name="connsiteX15" fmla="*/ 5278 w 43462"/>
                <a:gd name="connsiteY15" fmla="*/ 21110 h 189371"/>
                <a:gd name="connsiteX16" fmla="*/ 3104 w 43462"/>
                <a:gd name="connsiteY16" fmla="*/ 24215 h 189371"/>
                <a:gd name="connsiteX17" fmla="*/ 0 w 43462"/>
                <a:gd name="connsiteY17" fmla="*/ 29492 h 189371"/>
                <a:gd name="connsiteX18" fmla="*/ 0 w 43462"/>
                <a:gd name="connsiteY18" fmla="*/ 70471 h 189371"/>
                <a:gd name="connsiteX19" fmla="*/ 3104 w 43462"/>
                <a:gd name="connsiteY19" fmla="*/ 85993 h 189371"/>
                <a:gd name="connsiteX20" fmla="*/ 3104 w 43462"/>
                <a:gd name="connsiteY20" fmla="*/ 110208 h 189371"/>
                <a:gd name="connsiteX21" fmla="*/ 3104 w 43462"/>
                <a:gd name="connsiteY21" fmla="*/ 136596 h 189371"/>
                <a:gd name="connsiteX22" fmla="*/ 3104 w 43462"/>
                <a:gd name="connsiteY22" fmla="*/ 159569 h 189371"/>
                <a:gd name="connsiteX23" fmla="*/ 5278 w 43462"/>
                <a:gd name="connsiteY23" fmla="*/ 180679 h 189371"/>
                <a:gd name="connsiteX24" fmla="*/ 9313 w 43462"/>
                <a:gd name="connsiteY24" fmla="*/ 191235 h 189371"/>
                <a:gd name="connsiteX25" fmla="*/ 12418 w 43462"/>
                <a:gd name="connsiteY25" fmla="*/ 189061 h 189371"/>
                <a:gd name="connsiteX26" fmla="*/ 14591 w 43462"/>
                <a:gd name="connsiteY26" fmla="*/ 189061 h 189371"/>
                <a:gd name="connsiteX27" fmla="*/ 19869 w 43462"/>
                <a:gd name="connsiteY27" fmla="*/ 186888 h 189371"/>
                <a:gd name="connsiteX28" fmla="*/ 22973 w 43462"/>
                <a:gd name="connsiteY28" fmla="*/ 186888 h 189371"/>
                <a:gd name="connsiteX29" fmla="*/ 29182 w 43462"/>
                <a:gd name="connsiteY29" fmla="*/ 186888 h 189371"/>
                <a:gd name="connsiteX30" fmla="*/ 24836 w 43462"/>
                <a:gd name="connsiteY30" fmla="*/ 169193 h 189371"/>
                <a:gd name="connsiteX31" fmla="*/ 22973 w 43462"/>
                <a:gd name="connsiteY31" fmla="*/ 156465 h 189371"/>
                <a:gd name="connsiteX32" fmla="*/ 19869 w 43462"/>
                <a:gd name="connsiteY32" fmla="*/ 143736 h 189371"/>
                <a:gd name="connsiteX33" fmla="*/ 19869 w 43462"/>
                <a:gd name="connsiteY33" fmla="*/ 126972 h 189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3462" h="189371">
                  <a:moveTo>
                    <a:pt x="44704" y="130077"/>
                  </a:moveTo>
                  <a:lnTo>
                    <a:pt x="39427" y="108035"/>
                  </a:lnTo>
                  <a:lnTo>
                    <a:pt x="30113" y="88167"/>
                  </a:lnTo>
                  <a:lnTo>
                    <a:pt x="24836" y="70471"/>
                  </a:lnTo>
                  <a:lnTo>
                    <a:pt x="21731" y="51534"/>
                  </a:lnTo>
                  <a:lnTo>
                    <a:pt x="21731" y="35701"/>
                  </a:lnTo>
                  <a:lnTo>
                    <a:pt x="21731" y="18937"/>
                  </a:lnTo>
                  <a:lnTo>
                    <a:pt x="15522" y="6209"/>
                  </a:lnTo>
                  <a:lnTo>
                    <a:pt x="15522" y="4036"/>
                  </a:lnTo>
                  <a:lnTo>
                    <a:pt x="14591" y="4036"/>
                  </a:lnTo>
                  <a:lnTo>
                    <a:pt x="14591" y="2173"/>
                  </a:lnTo>
                  <a:lnTo>
                    <a:pt x="12418" y="0"/>
                  </a:lnTo>
                  <a:lnTo>
                    <a:pt x="10245" y="7451"/>
                  </a:lnTo>
                  <a:lnTo>
                    <a:pt x="9313" y="13660"/>
                  </a:lnTo>
                  <a:lnTo>
                    <a:pt x="7140" y="16764"/>
                  </a:lnTo>
                  <a:lnTo>
                    <a:pt x="5278" y="21110"/>
                  </a:lnTo>
                  <a:lnTo>
                    <a:pt x="3104" y="24215"/>
                  </a:lnTo>
                  <a:lnTo>
                    <a:pt x="0" y="29492"/>
                  </a:lnTo>
                  <a:lnTo>
                    <a:pt x="0" y="70471"/>
                  </a:lnTo>
                  <a:lnTo>
                    <a:pt x="3104" y="85993"/>
                  </a:lnTo>
                  <a:lnTo>
                    <a:pt x="3104" y="110208"/>
                  </a:lnTo>
                  <a:lnTo>
                    <a:pt x="3104" y="136596"/>
                  </a:lnTo>
                  <a:lnTo>
                    <a:pt x="3104" y="159569"/>
                  </a:lnTo>
                  <a:lnTo>
                    <a:pt x="5278" y="180679"/>
                  </a:lnTo>
                  <a:lnTo>
                    <a:pt x="9313" y="191235"/>
                  </a:lnTo>
                  <a:lnTo>
                    <a:pt x="12418" y="189061"/>
                  </a:lnTo>
                  <a:lnTo>
                    <a:pt x="14591" y="189061"/>
                  </a:lnTo>
                  <a:lnTo>
                    <a:pt x="19869" y="186888"/>
                  </a:lnTo>
                  <a:lnTo>
                    <a:pt x="22973" y="186888"/>
                  </a:lnTo>
                  <a:lnTo>
                    <a:pt x="29182" y="186888"/>
                  </a:lnTo>
                  <a:lnTo>
                    <a:pt x="24836" y="169193"/>
                  </a:lnTo>
                  <a:lnTo>
                    <a:pt x="22973" y="156465"/>
                  </a:lnTo>
                  <a:lnTo>
                    <a:pt x="19869" y="143736"/>
                  </a:lnTo>
                  <a:lnTo>
                    <a:pt x="19869" y="12697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AEEF206-5AB6-429D-BC21-1E46C50B8BD1}"/>
                </a:ext>
              </a:extLst>
            </p:cNvPr>
            <p:cNvSpPr/>
            <p:nvPr/>
          </p:nvSpPr>
          <p:spPr>
            <a:xfrm>
              <a:off x="3223922" y="4869190"/>
              <a:ext cx="34149" cy="43462"/>
            </a:xfrm>
            <a:custGeom>
              <a:avLst/>
              <a:gdLst>
                <a:gd name="connsiteX0" fmla="*/ 29182 w 34149"/>
                <a:gd name="connsiteY0" fmla="*/ 17695 h 43462"/>
                <a:gd name="connsiteX1" fmla="*/ 27009 w 34149"/>
                <a:gd name="connsiteY1" fmla="*/ 3104 h 43462"/>
                <a:gd name="connsiteX2" fmla="*/ 19558 w 34149"/>
                <a:gd name="connsiteY2" fmla="*/ 3104 h 43462"/>
                <a:gd name="connsiteX3" fmla="*/ 14591 w 34149"/>
                <a:gd name="connsiteY3" fmla="*/ 3104 h 43462"/>
                <a:gd name="connsiteX4" fmla="*/ 10245 w 34149"/>
                <a:gd name="connsiteY4" fmla="*/ 931 h 43462"/>
                <a:gd name="connsiteX5" fmla="*/ 7140 w 34149"/>
                <a:gd name="connsiteY5" fmla="*/ 0 h 43462"/>
                <a:gd name="connsiteX6" fmla="*/ 0 w 34149"/>
                <a:gd name="connsiteY6" fmla="*/ 0 h 43462"/>
                <a:gd name="connsiteX7" fmla="*/ 0 w 34149"/>
                <a:gd name="connsiteY7" fmla="*/ 5278 h 43462"/>
                <a:gd name="connsiteX8" fmla="*/ 0 w 34149"/>
                <a:gd name="connsiteY8" fmla="*/ 8382 h 43462"/>
                <a:gd name="connsiteX9" fmla="*/ 931 w 34149"/>
                <a:gd name="connsiteY9" fmla="*/ 12728 h 43462"/>
                <a:gd name="connsiteX10" fmla="*/ 3104 w 34149"/>
                <a:gd name="connsiteY10" fmla="*/ 15833 h 43462"/>
                <a:gd name="connsiteX11" fmla="*/ 7140 w 34149"/>
                <a:gd name="connsiteY11" fmla="*/ 22042 h 43462"/>
                <a:gd name="connsiteX12" fmla="*/ 10245 w 34149"/>
                <a:gd name="connsiteY12" fmla="*/ 27319 h 43462"/>
                <a:gd name="connsiteX13" fmla="*/ 14591 w 34149"/>
                <a:gd name="connsiteY13" fmla="*/ 30424 h 43462"/>
                <a:gd name="connsiteX14" fmla="*/ 19558 w 34149"/>
                <a:gd name="connsiteY14" fmla="*/ 34770 h 43462"/>
                <a:gd name="connsiteX15" fmla="*/ 22973 w 34149"/>
                <a:gd name="connsiteY15" fmla="*/ 37874 h 43462"/>
                <a:gd name="connsiteX16" fmla="*/ 27009 w 34149"/>
                <a:gd name="connsiteY16" fmla="*/ 44083 h 43462"/>
                <a:gd name="connsiteX17" fmla="*/ 34149 w 34149"/>
                <a:gd name="connsiteY17" fmla="*/ 44083 h 43462"/>
                <a:gd name="connsiteX18" fmla="*/ 32286 w 34149"/>
                <a:gd name="connsiteY18" fmla="*/ 29492 h 43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4149" h="43462">
                  <a:moveTo>
                    <a:pt x="29182" y="17695"/>
                  </a:moveTo>
                  <a:lnTo>
                    <a:pt x="27009" y="3104"/>
                  </a:lnTo>
                  <a:lnTo>
                    <a:pt x="19558" y="3104"/>
                  </a:lnTo>
                  <a:lnTo>
                    <a:pt x="14591" y="3104"/>
                  </a:lnTo>
                  <a:lnTo>
                    <a:pt x="10245" y="931"/>
                  </a:lnTo>
                  <a:lnTo>
                    <a:pt x="7140" y="0"/>
                  </a:lnTo>
                  <a:lnTo>
                    <a:pt x="0" y="0"/>
                  </a:lnTo>
                  <a:lnTo>
                    <a:pt x="0" y="5278"/>
                  </a:lnTo>
                  <a:lnTo>
                    <a:pt x="0" y="8382"/>
                  </a:lnTo>
                  <a:lnTo>
                    <a:pt x="931" y="12728"/>
                  </a:lnTo>
                  <a:lnTo>
                    <a:pt x="3104" y="15833"/>
                  </a:lnTo>
                  <a:lnTo>
                    <a:pt x="7140" y="22042"/>
                  </a:lnTo>
                  <a:lnTo>
                    <a:pt x="10245" y="27319"/>
                  </a:lnTo>
                  <a:lnTo>
                    <a:pt x="14591" y="30424"/>
                  </a:lnTo>
                  <a:lnTo>
                    <a:pt x="19558" y="34770"/>
                  </a:lnTo>
                  <a:lnTo>
                    <a:pt x="22973" y="37874"/>
                  </a:lnTo>
                  <a:lnTo>
                    <a:pt x="27009" y="44083"/>
                  </a:lnTo>
                  <a:lnTo>
                    <a:pt x="34149" y="44083"/>
                  </a:lnTo>
                  <a:lnTo>
                    <a:pt x="32286" y="29492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942AA94-4EBD-4317-9ABD-7DC360484A03}"/>
                </a:ext>
              </a:extLst>
            </p:cNvPr>
            <p:cNvSpPr/>
            <p:nvPr/>
          </p:nvSpPr>
          <p:spPr>
            <a:xfrm>
              <a:off x="5439263" y="4744081"/>
              <a:ext cx="18627" cy="18627"/>
            </a:xfrm>
            <a:custGeom>
              <a:avLst/>
              <a:gdLst>
                <a:gd name="connsiteX0" fmla="*/ 931 w 18626"/>
                <a:gd name="connsiteY0" fmla="*/ 3104 h 18626"/>
                <a:gd name="connsiteX1" fmla="*/ 0 w 18626"/>
                <a:gd name="connsiteY1" fmla="*/ 7451 h 18626"/>
                <a:gd name="connsiteX2" fmla="*/ 0 w 18626"/>
                <a:gd name="connsiteY2" fmla="*/ 9624 h 18626"/>
                <a:gd name="connsiteX3" fmla="*/ 0 w 18626"/>
                <a:gd name="connsiteY3" fmla="*/ 12728 h 18626"/>
                <a:gd name="connsiteX4" fmla="*/ 0 w 18626"/>
                <a:gd name="connsiteY4" fmla="*/ 16764 h 18626"/>
                <a:gd name="connsiteX5" fmla="*/ 931 w 18626"/>
                <a:gd name="connsiteY5" fmla="*/ 16764 h 18626"/>
                <a:gd name="connsiteX6" fmla="*/ 3104 w 18626"/>
                <a:gd name="connsiteY6" fmla="*/ 18006 h 18626"/>
                <a:gd name="connsiteX7" fmla="*/ 5278 w 18626"/>
                <a:gd name="connsiteY7" fmla="*/ 18006 h 18626"/>
                <a:gd name="connsiteX8" fmla="*/ 8382 w 18626"/>
                <a:gd name="connsiteY8" fmla="*/ 20179 h 18626"/>
                <a:gd name="connsiteX9" fmla="*/ 10555 w 18626"/>
                <a:gd name="connsiteY9" fmla="*/ 16764 h 18626"/>
                <a:gd name="connsiteX10" fmla="*/ 14591 w 18626"/>
                <a:gd name="connsiteY10" fmla="*/ 14901 h 18626"/>
                <a:gd name="connsiteX11" fmla="*/ 15522 w 18626"/>
                <a:gd name="connsiteY11" fmla="*/ 12728 h 18626"/>
                <a:gd name="connsiteX12" fmla="*/ 19869 w 18626"/>
                <a:gd name="connsiteY12" fmla="*/ 12728 h 18626"/>
                <a:gd name="connsiteX13" fmla="*/ 19869 w 18626"/>
                <a:gd name="connsiteY13" fmla="*/ 7451 h 18626"/>
                <a:gd name="connsiteX14" fmla="*/ 5278 w 18626"/>
                <a:gd name="connsiteY14" fmla="*/ 0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8626" h="18626">
                  <a:moveTo>
                    <a:pt x="931" y="3104"/>
                  </a:moveTo>
                  <a:lnTo>
                    <a:pt x="0" y="7451"/>
                  </a:lnTo>
                  <a:lnTo>
                    <a:pt x="0" y="9624"/>
                  </a:lnTo>
                  <a:lnTo>
                    <a:pt x="0" y="12728"/>
                  </a:lnTo>
                  <a:lnTo>
                    <a:pt x="0" y="16764"/>
                  </a:lnTo>
                  <a:lnTo>
                    <a:pt x="931" y="16764"/>
                  </a:lnTo>
                  <a:lnTo>
                    <a:pt x="3104" y="18006"/>
                  </a:lnTo>
                  <a:lnTo>
                    <a:pt x="5278" y="18006"/>
                  </a:lnTo>
                  <a:lnTo>
                    <a:pt x="8382" y="20179"/>
                  </a:lnTo>
                  <a:lnTo>
                    <a:pt x="10555" y="16764"/>
                  </a:lnTo>
                  <a:lnTo>
                    <a:pt x="14591" y="14901"/>
                  </a:lnTo>
                  <a:lnTo>
                    <a:pt x="15522" y="12728"/>
                  </a:lnTo>
                  <a:lnTo>
                    <a:pt x="19869" y="12728"/>
                  </a:lnTo>
                  <a:lnTo>
                    <a:pt x="19869" y="7451"/>
                  </a:lnTo>
                  <a:lnTo>
                    <a:pt x="5278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6AB8F8F-7C85-4A59-8BB9-8DF276D30838}"/>
                </a:ext>
              </a:extLst>
            </p:cNvPr>
            <p:cNvSpPr/>
            <p:nvPr/>
          </p:nvSpPr>
          <p:spPr>
            <a:xfrm>
              <a:off x="5039098" y="4734767"/>
              <a:ext cx="111760" cy="217312"/>
            </a:xfrm>
            <a:custGeom>
              <a:avLst/>
              <a:gdLst>
                <a:gd name="connsiteX0" fmla="*/ 103068 w 111760"/>
                <a:gd name="connsiteY0" fmla="*/ 141874 h 217312"/>
                <a:gd name="connsiteX1" fmla="*/ 93755 w 111760"/>
                <a:gd name="connsiteY1" fmla="*/ 122937 h 217312"/>
                <a:gd name="connsiteX2" fmla="*/ 83510 w 111760"/>
                <a:gd name="connsiteY2" fmla="*/ 106173 h 217312"/>
                <a:gd name="connsiteX3" fmla="*/ 70782 w 111760"/>
                <a:gd name="connsiteY3" fmla="*/ 92513 h 217312"/>
                <a:gd name="connsiteX4" fmla="*/ 61468 w 111760"/>
                <a:gd name="connsiteY4" fmla="*/ 78853 h 217312"/>
                <a:gd name="connsiteX5" fmla="*/ 52155 w 111760"/>
                <a:gd name="connsiteY5" fmla="*/ 70471 h 217312"/>
                <a:gd name="connsiteX6" fmla="*/ 56191 w 111760"/>
                <a:gd name="connsiteY6" fmla="*/ 63021 h 217312"/>
                <a:gd name="connsiteX7" fmla="*/ 61468 w 111760"/>
                <a:gd name="connsiteY7" fmla="*/ 53397 h 217312"/>
                <a:gd name="connsiteX8" fmla="*/ 64573 w 111760"/>
                <a:gd name="connsiteY8" fmla="*/ 41910 h 217312"/>
                <a:gd name="connsiteX9" fmla="*/ 59295 w 111760"/>
                <a:gd name="connsiteY9" fmla="*/ 29492 h 217312"/>
                <a:gd name="connsiteX10" fmla="*/ 59295 w 111760"/>
                <a:gd name="connsiteY10" fmla="*/ 22042 h 217312"/>
                <a:gd name="connsiteX11" fmla="*/ 54328 w 111760"/>
                <a:gd name="connsiteY11" fmla="*/ 22042 h 217312"/>
                <a:gd name="connsiteX12" fmla="*/ 49982 w 111760"/>
                <a:gd name="connsiteY12" fmla="*/ 24215 h 217312"/>
                <a:gd name="connsiteX13" fmla="*/ 49051 w 111760"/>
                <a:gd name="connsiteY13" fmla="*/ 26078 h 217312"/>
                <a:gd name="connsiteX14" fmla="*/ 44704 w 111760"/>
                <a:gd name="connsiteY14" fmla="*/ 29492 h 217312"/>
                <a:gd name="connsiteX15" fmla="*/ 35391 w 111760"/>
                <a:gd name="connsiteY15" fmla="*/ 29492 h 217312"/>
                <a:gd name="connsiteX16" fmla="*/ 39737 w 111760"/>
                <a:gd name="connsiteY16" fmla="*/ 24215 h 217312"/>
                <a:gd name="connsiteX17" fmla="*/ 42842 w 111760"/>
                <a:gd name="connsiteY17" fmla="*/ 18937 h 217312"/>
                <a:gd name="connsiteX18" fmla="*/ 44704 w 111760"/>
                <a:gd name="connsiteY18" fmla="*/ 12418 h 217312"/>
                <a:gd name="connsiteX19" fmla="*/ 49051 w 111760"/>
                <a:gd name="connsiteY19" fmla="*/ 5278 h 217312"/>
                <a:gd name="connsiteX20" fmla="*/ 34460 w 111760"/>
                <a:gd name="connsiteY20" fmla="*/ 2173 h 217312"/>
                <a:gd name="connsiteX21" fmla="*/ 15522 w 111760"/>
                <a:gd name="connsiteY21" fmla="*/ 0 h 217312"/>
                <a:gd name="connsiteX22" fmla="*/ 14591 w 111760"/>
                <a:gd name="connsiteY22" fmla="*/ 16764 h 217312"/>
                <a:gd name="connsiteX23" fmla="*/ 8382 w 111760"/>
                <a:gd name="connsiteY23" fmla="*/ 27319 h 217312"/>
                <a:gd name="connsiteX24" fmla="*/ 3104 w 111760"/>
                <a:gd name="connsiteY24" fmla="*/ 36633 h 217312"/>
                <a:gd name="connsiteX25" fmla="*/ 0 w 111760"/>
                <a:gd name="connsiteY25" fmla="*/ 46257 h 217312"/>
                <a:gd name="connsiteX26" fmla="*/ 931 w 111760"/>
                <a:gd name="connsiteY26" fmla="*/ 58674 h 217312"/>
                <a:gd name="connsiteX27" fmla="*/ 5278 w 111760"/>
                <a:gd name="connsiteY27" fmla="*/ 75438 h 217312"/>
                <a:gd name="connsiteX28" fmla="*/ 8382 w 111760"/>
                <a:gd name="connsiteY28" fmla="*/ 93444 h 217312"/>
                <a:gd name="connsiteX29" fmla="*/ 10555 w 111760"/>
                <a:gd name="connsiteY29" fmla="*/ 92513 h 217312"/>
                <a:gd name="connsiteX30" fmla="*/ 12418 w 111760"/>
                <a:gd name="connsiteY30" fmla="*/ 90340 h 217312"/>
                <a:gd name="connsiteX31" fmla="*/ 14591 w 111760"/>
                <a:gd name="connsiteY31" fmla="*/ 90340 h 217312"/>
                <a:gd name="connsiteX32" fmla="*/ 14591 w 111760"/>
                <a:gd name="connsiteY32" fmla="*/ 88167 h 217312"/>
                <a:gd name="connsiteX33" fmla="*/ 14591 w 111760"/>
                <a:gd name="connsiteY33" fmla="*/ 85994 h 217312"/>
                <a:gd name="connsiteX34" fmla="*/ 15522 w 111760"/>
                <a:gd name="connsiteY34" fmla="*/ 82889 h 217312"/>
                <a:gd name="connsiteX35" fmla="*/ 19869 w 111760"/>
                <a:gd name="connsiteY35" fmla="*/ 82889 h 217312"/>
                <a:gd name="connsiteX36" fmla="*/ 19869 w 111760"/>
                <a:gd name="connsiteY36" fmla="*/ 85994 h 217312"/>
                <a:gd name="connsiteX37" fmla="*/ 19869 w 111760"/>
                <a:gd name="connsiteY37" fmla="*/ 88167 h 217312"/>
                <a:gd name="connsiteX38" fmla="*/ 17695 w 111760"/>
                <a:gd name="connsiteY38" fmla="*/ 90340 h 217312"/>
                <a:gd name="connsiteX39" fmla="*/ 17695 w 111760"/>
                <a:gd name="connsiteY39" fmla="*/ 92513 h 217312"/>
                <a:gd name="connsiteX40" fmla="*/ 15522 w 111760"/>
                <a:gd name="connsiteY40" fmla="*/ 93444 h 217312"/>
                <a:gd name="connsiteX41" fmla="*/ 17695 w 111760"/>
                <a:gd name="connsiteY41" fmla="*/ 97480 h 217312"/>
                <a:gd name="connsiteX42" fmla="*/ 17695 w 111760"/>
                <a:gd name="connsiteY42" fmla="*/ 100895 h 217312"/>
                <a:gd name="connsiteX43" fmla="*/ 17695 w 111760"/>
                <a:gd name="connsiteY43" fmla="*/ 102758 h 217312"/>
                <a:gd name="connsiteX44" fmla="*/ 19869 w 111760"/>
                <a:gd name="connsiteY44" fmla="*/ 104931 h 217312"/>
                <a:gd name="connsiteX45" fmla="*/ 19869 w 111760"/>
                <a:gd name="connsiteY45" fmla="*/ 106173 h 217312"/>
                <a:gd name="connsiteX46" fmla="*/ 22973 w 111760"/>
                <a:gd name="connsiteY46" fmla="*/ 106173 h 217312"/>
                <a:gd name="connsiteX47" fmla="*/ 27009 w 111760"/>
                <a:gd name="connsiteY47" fmla="*/ 108035 h 217312"/>
                <a:gd name="connsiteX48" fmla="*/ 30113 w 111760"/>
                <a:gd name="connsiteY48" fmla="*/ 108035 h 217312"/>
                <a:gd name="connsiteX49" fmla="*/ 32286 w 111760"/>
                <a:gd name="connsiteY49" fmla="*/ 108035 h 217312"/>
                <a:gd name="connsiteX50" fmla="*/ 35391 w 111760"/>
                <a:gd name="connsiteY50" fmla="*/ 110208 h 217312"/>
                <a:gd name="connsiteX51" fmla="*/ 39737 w 111760"/>
                <a:gd name="connsiteY51" fmla="*/ 112381 h 217312"/>
                <a:gd name="connsiteX52" fmla="*/ 41600 w 111760"/>
                <a:gd name="connsiteY52" fmla="*/ 112381 h 217312"/>
                <a:gd name="connsiteX53" fmla="*/ 41600 w 111760"/>
                <a:gd name="connsiteY53" fmla="*/ 113313 h 217312"/>
                <a:gd name="connsiteX54" fmla="*/ 42842 w 111760"/>
                <a:gd name="connsiteY54" fmla="*/ 113313 h 217312"/>
                <a:gd name="connsiteX55" fmla="*/ 44704 w 111760"/>
                <a:gd name="connsiteY55" fmla="*/ 117659 h 217312"/>
                <a:gd name="connsiteX56" fmla="*/ 44704 w 111760"/>
                <a:gd name="connsiteY56" fmla="*/ 119832 h 217312"/>
                <a:gd name="connsiteX57" fmla="*/ 46877 w 111760"/>
                <a:gd name="connsiteY57" fmla="*/ 120763 h 217312"/>
                <a:gd name="connsiteX58" fmla="*/ 46877 w 111760"/>
                <a:gd name="connsiteY58" fmla="*/ 122937 h 217312"/>
                <a:gd name="connsiteX59" fmla="*/ 49051 w 111760"/>
                <a:gd name="connsiteY59" fmla="*/ 126972 h 217312"/>
                <a:gd name="connsiteX60" fmla="*/ 42842 w 111760"/>
                <a:gd name="connsiteY60" fmla="*/ 130077 h 217312"/>
                <a:gd name="connsiteX61" fmla="*/ 35391 w 111760"/>
                <a:gd name="connsiteY61" fmla="*/ 134423 h 217312"/>
                <a:gd name="connsiteX62" fmla="*/ 32286 w 111760"/>
                <a:gd name="connsiteY62" fmla="*/ 137528 h 217312"/>
                <a:gd name="connsiteX63" fmla="*/ 27009 w 111760"/>
                <a:gd name="connsiteY63" fmla="*/ 142805 h 217312"/>
                <a:gd name="connsiteX64" fmla="*/ 25146 w 111760"/>
                <a:gd name="connsiteY64" fmla="*/ 150256 h 217312"/>
                <a:gd name="connsiteX65" fmla="*/ 22973 w 111760"/>
                <a:gd name="connsiteY65" fmla="*/ 154292 h 217312"/>
                <a:gd name="connsiteX66" fmla="*/ 22973 w 111760"/>
                <a:gd name="connsiteY66" fmla="*/ 156465 h 217312"/>
                <a:gd name="connsiteX67" fmla="*/ 25146 w 111760"/>
                <a:gd name="connsiteY67" fmla="*/ 157396 h 217312"/>
                <a:gd name="connsiteX68" fmla="*/ 25146 w 111760"/>
                <a:gd name="connsiteY68" fmla="*/ 159569 h 217312"/>
                <a:gd name="connsiteX69" fmla="*/ 29182 w 111760"/>
                <a:gd name="connsiteY69" fmla="*/ 163915 h 217312"/>
                <a:gd name="connsiteX70" fmla="*/ 15522 w 111760"/>
                <a:gd name="connsiteY70" fmla="*/ 167020 h 217312"/>
                <a:gd name="connsiteX71" fmla="*/ 17695 w 111760"/>
                <a:gd name="connsiteY71" fmla="*/ 172297 h 217312"/>
                <a:gd name="connsiteX72" fmla="*/ 17695 w 111760"/>
                <a:gd name="connsiteY72" fmla="*/ 176333 h 217312"/>
                <a:gd name="connsiteX73" fmla="*/ 19869 w 111760"/>
                <a:gd name="connsiteY73" fmla="*/ 178506 h 217312"/>
                <a:gd name="connsiteX74" fmla="*/ 19869 w 111760"/>
                <a:gd name="connsiteY74" fmla="*/ 179438 h 217312"/>
                <a:gd name="connsiteX75" fmla="*/ 22973 w 111760"/>
                <a:gd name="connsiteY75" fmla="*/ 181611 h 217312"/>
                <a:gd name="connsiteX76" fmla="*/ 27009 w 111760"/>
                <a:gd name="connsiteY76" fmla="*/ 181611 h 217312"/>
                <a:gd name="connsiteX77" fmla="*/ 32286 w 111760"/>
                <a:gd name="connsiteY77" fmla="*/ 181611 h 217312"/>
                <a:gd name="connsiteX78" fmla="*/ 22973 w 111760"/>
                <a:gd name="connsiteY78" fmla="*/ 198375 h 217312"/>
                <a:gd name="connsiteX79" fmla="*/ 12418 w 111760"/>
                <a:gd name="connsiteY79" fmla="*/ 214208 h 217312"/>
                <a:gd name="connsiteX80" fmla="*/ 12418 w 111760"/>
                <a:gd name="connsiteY80" fmla="*/ 218554 h 217312"/>
                <a:gd name="connsiteX81" fmla="*/ 29182 w 111760"/>
                <a:gd name="connsiteY81" fmla="*/ 216381 h 217312"/>
                <a:gd name="connsiteX82" fmla="*/ 49051 w 111760"/>
                <a:gd name="connsiteY82" fmla="*/ 211103 h 217312"/>
                <a:gd name="connsiteX83" fmla="*/ 70782 w 111760"/>
                <a:gd name="connsiteY83" fmla="*/ 205826 h 217312"/>
                <a:gd name="connsiteX84" fmla="*/ 88477 w 111760"/>
                <a:gd name="connsiteY84" fmla="*/ 198375 h 217312"/>
                <a:gd name="connsiteX85" fmla="*/ 99964 w 111760"/>
                <a:gd name="connsiteY85" fmla="*/ 191235 h 217312"/>
                <a:gd name="connsiteX86" fmla="*/ 108346 w 111760"/>
                <a:gd name="connsiteY86" fmla="*/ 183784 h 217312"/>
                <a:gd name="connsiteX87" fmla="*/ 112692 w 111760"/>
                <a:gd name="connsiteY87" fmla="*/ 171056 h 217312"/>
                <a:gd name="connsiteX88" fmla="*/ 110519 w 111760"/>
                <a:gd name="connsiteY88" fmla="*/ 157396 h 21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</a:cxnLst>
              <a:rect l="l" t="t" r="r" b="b"/>
              <a:pathLst>
                <a:path w="111760" h="217312">
                  <a:moveTo>
                    <a:pt x="103068" y="141874"/>
                  </a:moveTo>
                  <a:lnTo>
                    <a:pt x="93755" y="122937"/>
                  </a:lnTo>
                  <a:lnTo>
                    <a:pt x="83510" y="106173"/>
                  </a:lnTo>
                  <a:lnTo>
                    <a:pt x="70782" y="92513"/>
                  </a:lnTo>
                  <a:lnTo>
                    <a:pt x="61468" y="78853"/>
                  </a:lnTo>
                  <a:lnTo>
                    <a:pt x="52155" y="70471"/>
                  </a:lnTo>
                  <a:lnTo>
                    <a:pt x="56191" y="63021"/>
                  </a:lnTo>
                  <a:lnTo>
                    <a:pt x="61468" y="53397"/>
                  </a:lnTo>
                  <a:lnTo>
                    <a:pt x="64573" y="41910"/>
                  </a:lnTo>
                  <a:lnTo>
                    <a:pt x="59295" y="29492"/>
                  </a:lnTo>
                  <a:lnTo>
                    <a:pt x="59295" y="22042"/>
                  </a:lnTo>
                  <a:lnTo>
                    <a:pt x="54328" y="22042"/>
                  </a:lnTo>
                  <a:lnTo>
                    <a:pt x="49982" y="24215"/>
                  </a:lnTo>
                  <a:lnTo>
                    <a:pt x="49051" y="26078"/>
                  </a:lnTo>
                  <a:lnTo>
                    <a:pt x="44704" y="29492"/>
                  </a:lnTo>
                  <a:lnTo>
                    <a:pt x="35391" y="29492"/>
                  </a:lnTo>
                  <a:lnTo>
                    <a:pt x="39737" y="24215"/>
                  </a:lnTo>
                  <a:lnTo>
                    <a:pt x="42842" y="18937"/>
                  </a:lnTo>
                  <a:lnTo>
                    <a:pt x="44704" y="12418"/>
                  </a:lnTo>
                  <a:lnTo>
                    <a:pt x="49051" y="5278"/>
                  </a:lnTo>
                  <a:lnTo>
                    <a:pt x="34460" y="2173"/>
                  </a:lnTo>
                  <a:lnTo>
                    <a:pt x="15522" y="0"/>
                  </a:lnTo>
                  <a:lnTo>
                    <a:pt x="14591" y="16764"/>
                  </a:lnTo>
                  <a:lnTo>
                    <a:pt x="8382" y="27319"/>
                  </a:lnTo>
                  <a:lnTo>
                    <a:pt x="3104" y="36633"/>
                  </a:lnTo>
                  <a:lnTo>
                    <a:pt x="0" y="46257"/>
                  </a:lnTo>
                  <a:lnTo>
                    <a:pt x="931" y="58674"/>
                  </a:lnTo>
                  <a:lnTo>
                    <a:pt x="5278" y="75438"/>
                  </a:lnTo>
                  <a:lnTo>
                    <a:pt x="8382" y="93444"/>
                  </a:lnTo>
                  <a:lnTo>
                    <a:pt x="10555" y="92513"/>
                  </a:lnTo>
                  <a:lnTo>
                    <a:pt x="12418" y="90340"/>
                  </a:lnTo>
                  <a:lnTo>
                    <a:pt x="14591" y="90340"/>
                  </a:lnTo>
                  <a:lnTo>
                    <a:pt x="14591" y="88167"/>
                  </a:lnTo>
                  <a:lnTo>
                    <a:pt x="14591" y="85994"/>
                  </a:lnTo>
                  <a:lnTo>
                    <a:pt x="15522" y="82889"/>
                  </a:lnTo>
                  <a:lnTo>
                    <a:pt x="19869" y="82889"/>
                  </a:lnTo>
                  <a:lnTo>
                    <a:pt x="19869" y="85994"/>
                  </a:lnTo>
                  <a:lnTo>
                    <a:pt x="19869" y="88167"/>
                  </a:lnTo>
                  <a:lnTo>
                    <a:pt x="17695" y="90340"/>
                  </a:lnTo>
                  <a:lnTo>
                    <a:pt x="17695" y="92513"/>
                  </a:lnTo>
                  <a:lnTo>
                    <a:pt x="15522" y="93444"/>
                  </a:lnTo>
                  <a:lnTo>
                    <a:pt x="17695" y="97480"/>
                  </a:lnTo>
                  <a:lnTo>
                    <a:pt x="17695" y="100895"/>
                  </a:lnTo>
                  <a:lnTo>
                    <a:pt x="17695" y="102758"/>
                  </a:lnTo>
                  <a:lnTo>
                    <a:pt x="19869" y="104931"/>
                  </a:lnTo>
                  <a:lnTo>
                    <a:pt x="19869" y="106173"/>
                  </a:lnTo>
                  <a:lnTo>
                    <a:pt x="22973" y="106173"/>
                  </a:lnTo>
                  <a:lnTo>
                    <a:pt x="27009" y="108035"/>
                  </a:lnTo>
                  <a:lnTo>
                    <a:pt x="30113" y="108035"/>
                  </a:lnTo>
                  <a:lnTo>
                    <a:pt x="32286" y="108035"/>
                  </a:lnTo>
                  <a:lnTo>
                    <a:pt x="35391" y="110208"/>
                  </a:lnTo>
                  <a:lnTo>
                    <a:pt x="39737" y="112381"/>
                  </a:lnTo>
                  <a:lnTo>
                    <a:pt x="41600" y="112381"/>
                  </a:lnTo>
                  <a:lnTo>
                    <a:pt x="41600" y="113313"/>
                  </a:lnTo>
                  <a:lnTo>
                    <a:pt x="42842" y="113313"/>
                  </a:lnTo>
                  <a:lnTo>
                    <a:pt x="44704" y="117659"/>
                  </a:lnTo>
                  <a:lnTo>
                    <a:pt x="44704" y="119832"/>
                  </a:lnTo>
                  <a:lnTo>
                    <a:pt x="46877" y="120763"/>
                  </a:lnTo>
                  <a:lnTo>
                    <a:pt x="46877" y="122937"/>
                  </a:lnTo>
                  <a:lnTo>
                    <a:pt x="49051" y="126972"/>
                  </a:lnTo>
                  <a:lnTo>
                    <a:pt x="42842" y="130077"/>
                  </a:lnTo>
                  <a:lnTo>
                    <a:pt x="35391" y="134423"/>
                  </a:lnTo>
                  <a:lnTo>
                    <a:pt x="32286" y="137528"/>
                  </a:lnTo>
                  <a:lnTo>
                    <a:pt x="27009" y="142805"/>
                  </a:lnTo>
                  <a:lnTo>
                    <a:pt x="25146" y="150256"/>
                  </a:lnTo>
                  <a:lnTo>
                    <a:pt x="22973" y="154292"/>
                  </a:lnTo>
                  <a:lnTo>
                    <a:pt x="22973" y="156465"/>
                  </a:lnTo>
                  <a:lnTo>
                    <a:pt x="25146" y="157396"/>
                  </a:lnTo>
                  <a:lnTo>
                    <a:pt x="25146" y="159569"/>
                  </a:lnTo>
                  <a:lnTo>
                    <a:pt x="29182" y="163915"/>
                  </a:lnTo>
                  <a:lnTo>
                    <a:pt x="15522" y="167020"/>
                  </a:lnTo>
                  <a:lnTo>
                    <a:pt x="17695" y="172297"/>
                  </a:lnTo>
                  <a:lnTo>
                    <a:pt x="17695" y="176333"/>
                  </a:lnTo>
                  <a:lnTo>
                    <a:pt x="19869" y="178506"/>
                  </a:lnTo>
                  <a:lnTo>
                    <a:pt x="19869" y="179438"/>
                  </a:lnTo>
                  <a:lnTo>
                    <a:pt x="22973" y="181611"/>
                  </a:lnTo>
                  <a:lnTo>
                    <a:pt x="27009" y="181611"/>
                  </a:lnTo>
                  <a:lnTo>
                    <a:pt x="32286" y="181611"/>
                  </a:lnTo>
                  <a:lnTo>
                    <a:pt x="22973" y="198375"/>
                  </a:lnTo>
                  <a:lnTo>
                    <a:pt x="12418" y="214208"/>
                  </a:lnTo>
                  <a:lnTo>
                    <a:pt x="12418" y="218554"/>
                  </a:lnTo>
                  <a:lnTo>
                    <a:pt x="29182" y="216381"/>
                  </a:lnTo>
                  <a:lnTo>
                    <a:pt x="49051" y="211103"/>
                  </a:lnTo>
                  <a:lnTo>
                    <a:pt x="70782" y="205826"/>
                  </a:lnTo>
                  <a:lnTo>
                    <a:pt x="88477" y="198375"/>
                  </a:lnTo>
                  <a:lnTo>
                    <a:pt x="99964" y="191235"/>
                  </a:lnTo>
                  <a:lnTo>
                    <a:pt x="108346" y="183784"/>
                  </a:lnTo>
                  <a:lnTo>
                    <a:pt x="112692" y="171056"/>
                  </a:lnTo>
                  <a:lnTo>
                    <a:pt x="110519" y="15739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DA503502-F5B1-4C43-AB5C-F9E573F9DA15}"/>
                </a:ext>
              </a:extLst>
            </p:cNvPr>
            <p:cNvSpPr/>
            <p:nvPr/>
          </p:nvSpPr>
          <p:spPr>
            <a:xfrm>
              <a:off x="5278762" y="4812379"/>
              <a:ext cx="24836" cy="34149"/>
            </a:xfrm>
            <a:custGeom>
              <a:avLst/>
              <a:gdLst>
                <a:gd name="connsiteX0" fmla="*/ 23904 w 24835"/>
                <a:gd name="connsiteY0" fmla="*/ 10555 h 34149"/>
                <a:gd name="connsiteX1" fmla="*/ 23904 w 24835"/>
                <a:gd name="connsiteY1" fmla="*/ 7451 h 34149"/>
                <a:gd name="connsiteX2" fmla="*/ 22042 w 24835"/>
                <a:gd name="connsiteY2" fmla="*/ 5278 h 34149"/>
                <a:gd name="connsiteX3" fmla="*/ 19869 w 24835"/>
                <a:gd name="connsiteY3" fmla="*/ 3104 h 34149"/>
                <a:gd name="connsiteX4" fmla="*/ 16764 w 24835"/>
                <a:gd name="connsiteY4" fmla="*/ 0 h 34149"/>
                <a:gd name="connsiteX5" fmla="*/ 9313 w 24835"/>
                <a:gd name="connsiteY5" fmla="*/ 10555 h 34149"/>
                <a:gd name="connsiteX6" fmla="*/ 2173 w 24835"/>
                <a:gd name="connsiteY6" fmla="*/ 14901 h 34149"/>
                <a:gd name="connsiteX7" fmla="*/ 0 w 24835"/>
                <a:gd name="connsiteY7" fmla="*/ 15833 h 34149"/>
                <a:gd name="connsiteX8" fmla="*/ 0 w 24835"/>
                <a:gd name="connsiteY8" fmla="*/ 18006 h 34149"/>
                <a:gd name="connsiteX9" fmla="*/ 3104 w 24835"/>
                <a:gd name="connsiteY9" fmla="*/ 23283 h 34149"/>
                <a:gd name="connsiteX10" fmla="*/ 9313 w 24835"/>
                <a:gd name="connsiteY10" fmla="*/ 35701 h 34149"/>
                <a:gd name="connsiteX11" fmla="*/ 12418 w 24835"/>
                <a:gd name="connsiteY11" fmla="*/ 35701 h 34149"/>
                <a:gd name="connsiteX12" fmla="*/ 14591 w 24835"/>
                <a:gd name="connsiteY12" fmla="*/ 34770 h 34149"/>
                <a:gd name="connsiteX13" fmla="*/ 16764 w 24835"/>
                <a:gd name="connsiteY13" fmla="*/ 34770 h 34149"/>
                <a:gd name="connsiteX14" fmla="*/ 17695 w 24835"/>
                <a:gd name="connsiteY14" fmla="*/ 34770 h 34149"/>
                <a:gd name="connsiteX15" fmla="*/ 19869 w 24835"/>
                <a:gd name="connsiteY15" fmla="*/ 32597 h 34149"/>
                <a:gd name="connsiteX16" fmla="*/ 22042 w 24835"/>
                <a:gd name="connsiteY16" fmla="*/ 30424 h 34149"/>
                <a:gd name="connsiteX17" fmla="*/ 22042 w 24835"/>
                <a:gd name="connsiteY17" fmla="*/ 28561 h 34149"/>
                <a:gd name="connsiteX18" fmla="*/ 22042 w 24835"/>
                <a:gd name="connsiteY18" fmla="*/ 27319 h 34149"/>
                <a:gd name="connsiteX19" fmla="*/ 22042 w 24835"/>
                <a:gd name="connsiteY19" fmla="*/ 25146 h 34149"/>
                <a:gd name="connsiteX20" fmla="*/ 23904 w 24835"/>
                <a:gd name="connsiteY20" fmla="*/ 23283 h 34149"/>
                <a:gd name="connsiteX21" fmla="*/ 25146 w 24835"/>
                <a:gd name="connsiteY21" fmla="*/ 19869 h 34149"/>
                <a:gd name="connsiteX22" fmla="*/ 23904 w 24835"/>
                <a:gd name="connsiteY22" fmla="*/ 14901 h 34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4835" h="34149">
                  <a:moveTo>
                    <a:pt x="23904" y="10555"/>
                  </a:moveTo>
                  <a:lnTo>
                    <a:pt x="23904" y="7451"/>
                  </a:lnTo>
                  <a:lnTo>
                    <a:pt x="22042" y="5278"/>
                  </a:lnTo>
                  <a:lnTo>
                    <a:pt x="19869" y="3104"/>
                  </a:lnTo>
                  <a:lnTo>
                    <a:pt x="16764" y="0"/>
                  </a:lnTo>
                  <a:lnTo>
                    <a:pt x="9313" y="10555"/>
                  </a:lnTo>
                  <a:lnTo>
                    <a:pt x="2173" y="14901"/>
                  </a:lnTo>
                  <a:lnTo>
                    <a:pt x="0" y="15833"/>
                  </a:lnTo>
                  <a:lnTo>
                    <a:pt x="0" y="18006"/>
                  </a:lnTo>
                  <a:lnTo>
                    <a:pt x="3104" y="23283"/>
                  </a:lnTo>
                  <a:lnTo>
                    <a:pt x="9313" y="35701"/>
                  </a:lnTo>
                  <a:lnTo>
                    <a:pt x="12418" y="35701"/>
                  </a:lnTo>
                  <a:lnTo>
                    <a:pt x="14591" y="34770"/>
                  </a:lnTo>
                  <a:lnTo>
                    <a:pt x="16764" y="34770"/>
                  </a:lnTo>
                  <a:lnTo>
                    <a:pt x="17695" y="34770"/>
                  </a:lnTo>
                  <a:lnTo>
                    <a:pt x="19869" y="32597"/>
                  </a:lnTo>
                  <a:lnTo>
                    <a:pt x="22042" y="30424"/>
                  </a:lnTo>
                  <a:lnTo>
                    <a:pt x="22042" y="28561"/>
                  </a:lnTo>
                  <a:lnTo>
                    <a:pt x="22042" y="27319"/>
                  </a:lnTo>
                  <a:lnTo>
                    <a:pt x="22042" y="25146"/>
                  </a:lnTo>
                  <a:lnTo>
                    <a:pt x="23904" y="23283"/>
                  </a:lnTo>
                  <a:lnTo>
                    <a:pt x="25146" y="19869"/>
                  </a:lnTo>
                  <a:lnTo>
                    <a:pt x="23904" y="1490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EC84726-7EDB-49FF-B90F-0193265C1F98}"/>
                </a:ext>
              </a:extLst>
            </p:cNvPr>
            <p:cNvSpPr/>
            <p:nvPr/>
          </p:nvSpPr>
          <p:spPr>
            <a:xfrm>
              <a:off x="7689063" y="4320943"/>
              <a:ext cx="49671" cy="27940"/>
            </a:xfrm>
            <a:custGeom>
              <a:avLst/>
              <a:gdLst>
                <a:gd name="connsiteX0" fmla="*/ 49051 w 49671"/>
                <a:gd name="connsiteY0" fmla="*/ 12418 h 27940"/>
                <a:gd name="connsiteX1" fmla="*/ 44704 w 49671"/>
                <a:gd name="connsiteY1" fmla="*/ 10555 h 27940"/>
                <a:gd name="connsiteX2" fmla="*/ 43773 w 49671"/>
                <a:gd name="connsiteY2" fmla="*/ 10555 h 27940"/>
                <a:gd name="connsiteX3" fmla="*/ 41600 w 49671"/>
                <a:gd name="connsiteY3" fmla="*/ 10555 h 27940"/>
                <a:gd name="connsiteX4" fmla="*/ 37564 w 49671"/>
                <a:gd name="connsiteY4" fmla="*/ 10555 h 27940"/>
                <a:gd name="connsiteX5" fmla="*/ 36322 w 49671"/>
                <a:gd name="connsiteY5" fmla="*/ 10555 h 27940"/>
                <a:gd name="connsiteX6" fmla="*/ 34460 w 49671"/>
                <a:gd name="connsiteY6" fmla="*/ 9313 h 27940"/>
                <a:gd name="connsiteX7" fmla="*/ 30113 w 49671"/>
                <a:gd name="connsiteY7" fmla="*/ 9313 h 27940"/>
                <a:gd name="connsiteX8" fmla="*/ 27009 w 49671"/>
                <a:gd name="connsiteY8" fmla="*/ 5278 h 27940"/>
                <a:gd name="connsiteX9" fmla="*/ 22973 w 49671"/>
                <a:gd name="connsiteY9" fmla="*/ 0 h 27940"/>
                <a:gd name="connsiteX10" fmla="*/ 15522 w 49671"/>
                <a:gd name="connsiteY10" fmla="*/ 3104 h 27940"/>
                <a:gd name="connsiteX11" fmla="*/ 10555 w 49671"/>
                <a:gd name="connsiteY11" fmla="*/ 7451 h 27940"/>
                <a:gd name="connsiteX12" fmla="*/ 5278 w 49671"/>
                <a:gd name="connsiteY12" fmla="*/ 10555 h 27940"/>
                <a:gd name="connsiteX13" fmla="*/ 0 w 49671"/>
                <a:gd name="connsiteY13" fmla="*/ 15833 h 27940"/>
                <a:gd name="connsiteX14" fmla="*/ 0 w 49671"/>
                <a:gd name="connsiteY14" fmla="*/ 30424 h 27940"/>
                <a:gd name="connsiteX15" fmla="*/ 36322 w 49671"/>
                <a:gd name="connsiteY15" fmla="*/ 27319 h 27940"/>
                <a:gd name="connsiteX16" fmla="*/ 43773 w 49671"/>
                <a:gd name="connsiteY16" fmla="*/ 22042 h 27940"/>
                <a:gd name="connsiteX17" fmla="*/ 50913 w 49671"/>
                <a:gd name="connsiteY17" fmla="*/ 15833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9671" h="27940">
                  <a:moveTo>
                    <a:pt x="49051" y="12418"/>
                  </a:moveTo>
                  <a:lnTo>
                    <a:pt x="44704" y="10555"/>
                  </a:lnTo>
                  <a:lnTo>
                    <a:pt x="43773" y="10555"/>
                  </a:lnTo>
                  <a:lnTo>
                    <a:pt x="41600" y="10555"/>
                  </a:lnTo>
                  <a:lnTo>
                    <a:pt x="37564" y="10555"/>
                  </a:lnTo>
                  <a:lnTo>
                    <a:pt x="36322" y="10555"/>
                  </a:lnTo>
                  <a:lnTo>
                    <a:pt x="34460" y="9313"/>
                  </a:lnTo>
                  <a:lnTo>
                    <a:pt x="30113" y="9313"/>
                  </a:lnTo>
                  <a:lnTo>
                    <a:pt x="27009" y="5278"/>
                  </a:lnTo>
                  <a:lnTo>
                    <a:pt x="22973" y="0"/>
                  </a:lnTo>
                  <a:lnTo>
                    <a:pt x="15522" y="3104"/>
                  </a:lnTo>
                  <a:lnTo>
                    <a:pt x="10555" y="7451"/>
                  </a:lnTo>
                  <a:lnTo>
                    <a:pt x="5278" y="10555"/>
                  </a:lnTo>
                  <a:lnTo>
                    <a:pt x="0" y="15833"/>
                  </a:lnTo>
                  <a:lnTo>
                    <a:pt x="0" y="30424"/>
                  </a:lnTo>
                  <a:lnTo>
                    <a:pt x="36322" y="27319"/>
                  </a:lnTo>
                  <a:lnTo>
                    <a:pt x="43773" y="22042"/>
                  </a:lnTo>
                  <a:lnTo>
                    <a:pt x="50913" y="1583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9D63CCDD-535B-4158-8CED-EAE394DD8230}"/>
                </a:ext>
              </a:extLst>
            </p:cNvPr>
            <p:cNvSpPr/>
            <p:nvPr/>
          </p:nvSpPr>
          <p:spPr>
            <a:xfrm>
              <a:off x="5774854" y="4394519"/>
              <a:ext cx="15522" cy="9313"/>
            </a:xfrm>
            <a:custGeom>
              <a:avLst/>
              <a:gdLst>
                <a:gd name="connsiteX0" fmla="*/ 0 w 15522"/>
                <a:gd name="connsiteY0" fmla="*/ 931 h 9313"/>
                <a:gd name="connsiteX1" fmla="*/ 2173 w 15522"/>
                <a:gd name="connsiteY1" fmla="*/ 3104 h 9313"/>
                <a:gd name="connsiteX2" fmla="*/ 2173 w 15522"/>
                <a:gd name="connsiteY2" fmla="*/ 5278 h 9313"/>
                <a:gd name="connsiteX3" fmla="*/ 4036 w 15522"/>
                <a:gd name="connsiteY3" fmla="*/ 8382 h 9313"/>
                <a:gd name="connsiteX4" fmla="*/ 4036 w 15522"/>
                <a:gd name="connsiteY4" fmla="*/ 10245 h 9313"/>
                <a:gd name="connsiteX5" fmla="*/ 7140 w 15522"/>
                <a:gd name="connsiteY5" fmla="*/ 10245 h 9313"/>
                <a:gd name="connsiteX6" fmla="*/ 9313 w 15522"/>
                <a:gd name="connsiteY6" fmla="*/ 10245 h 9313"/>
                <a:gd name="connsiteX7" fmla="*/ 13349 w 15522"/>
                <a:gd name="connsiteY7" fmla="*/ 7140 h 9313"/>
                <a:gd name="connsiteX8" fmla="*/ 16764 w 15522"/>
                <a:gd name="connsiteY8" fmla="*/ 7140 h 9313"/>
                <a:gd name="connsiteX9" fmla="*/ 16764 w 15522"/>
                <a:gd name="connsiteY9" fmla="*/ 0 h 9313"/>
                <a:gd name="connsiteX10" fmla="*/ 0 w 15522"/>
                <a:gd name="connsiteY10" fmla="*/ 0 h 93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522" h="9313">
                  <a:moveTo>
                    <a:pt x="0" y="931"/>
                  </a:moveTo>
                  <a:lnTo>
                    <a:pt x="2173" y="3104"/>
                  </a:lnTo>
                  <a:lnTo>
                    <a:pt x="2173" y="5278"/>
                  </a:lnTo>
                  <a:lnTo>
                    <a:pt x="4036" y="8382"/>
                  </a:lnTo>
                  <a:lnTo>
                    <a:pt x="4036" y="10245"/>
                  </a:lnTo>
                  <a:lnTo>
                    <a:pt x="7140" y="10245"/>
                  </a:lnTo>
                  <a:lnTo>
                    <a:pt x="9313" y="10245"/>
                  </a:lnTo>
                  <a:lnTo>
                    <a:pt x="13349" y="7140"/>
                  </a:lnTo>
                  <a:lnTo>
                    <a:pt x="16764" y="7140"/>
                  </a:lnTo>
                  <a:lnTo>
                    <a:pt x="1676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64066DED-16FD-401F-AAD0-3B67EA6A8E46}"/>
                </a:ext>
              </a:extLst>
            </p:cNvPr>
            <p:cNvSpPr/>
            <p:nvPr/>
          </p:nvSpPr>
          <p:spPr>
            <a:xfrm>
              <a:off x="7132744" y="4215702"/>
              <a:ext cx="55880" cy="21731"/>
            </a:xfrm>
            <a:custGeom>
              <a:avLst/>
              <a:gdLst>
                <a:gd name="connsiteX0" fmla="*/ 51844 w 55880"/>
                <a:gd name="connsiteY0" fmla="*/ 7451 h 21731"/>
                <a:gd name="connsiteX1" fmla="*/ 36322 w 55880"/>
                <a:gd name="connsiteY1" fmla="*/ 4346 h 21731"/>
                <a:gd name="connsiteX2" fmla="*/ 19558 w 55880"/>
                <a:gd name="connsiteY2" fmla="*/ 0 h 21731"/>
                <a:gd name="connsiteX3" fmla="*/ 0 w 55880"/>
                <a:gd name="connsiteY3" fmla="*/ 0 h 21731"/>
                <a:gd name="connsiteX4" fmla="*/ 0 w 55880"/>
                <a:gd name="connsiteY4" fmla="*/ 7451 h 21731"/>
                <a:gd name="connsiteX5" fmla="*/ 931 w 55880"/>
                <a:gd name="connsiteY5" fmla="*/ 13660 h 21731"/>
                <a:gd name="connsiteX6" fmla="*/ 931 w 55880"/>
                <a:gd name="connsiteY6" fmla="*/ 18937 h 21731"/>
                <a:gd name="connsiteX7" fmla="*/ 3104 w 55880"/>
                <a:gd name="connsiteY7" fmla="*/ 24215 h 21731"/>
                <a:gd name="connsiteX8" fmla="*/ 56191 w 55880"/>
                <a:gd name="connsiteY8" fmla="*/ 24215 h 21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880" h="21731">
                  <a:moveTo>
                    <a:pt x="51844" y="7451"/>
                  </a:moveTo>
                  <a:lnTo>
                    <a:pt x="36322" y="4346"/>
                  </a:lnTo>
                  <a:lnTo>
                    <a:pt x="19558" y="0"/>
                  </a:lnTo>
                  <a:lnTo>
                    <a:pt x="0" y="0"/>
                  </a:lnTo>
                  <a:lnTo>
                    <a:pt x="0" y="7451"/>
                  </a:lnTo>
                  <a:lnTo>
                    <a:pt x="931" y="13660"/>
                  </a:lnTo>
                  <a:lnTo>
                    <a:pt x="931" y="18937"/>
                  </a:lnTo>
                  <a:lnTo>
                    <a:pt x="3104" y="24215"/>
                  </a:lnTo>
                  <a:lnTo>
                    <a:pt x="56191" y="24215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49C2F855-DCDE-485E-915F-748AEC40D865}"/>
                </a:ext>
              </a:extLst>
            </p:cNvPr>
            <p:cNvSpPr/>
            <p:nvPr/>
          </p:nvSpPr>
          <p:spPr>
            <a:xfrm>
              <a:off x="5371586" y="4771400"/>
              <a:ext cx="18627" cy="27940"/>
            </a:xfrm>
            <a:custGeom>
              <a:avLst/>
              <a:gdLst>
                <a:gd name="connsiteX0" fmla="*/ 16454 w 18626"/>
                <a:gd name="connsiteY0" fmla="*/ 2173 h 27940"/>
                <a:gd name="connsiteX1" fmla="*/ 14591 w 18626"/>
                <a:gd name="connsiteY1" fmla="*/ 2173 h 27940"/>
                <a:gd name="connsiteX2" fmla="*/ 12418 w 18626"/>
                <a:gd name="connsiteY2" fmla="*/ 2173 h 27940"/>
                <a:gd name="connsiteX3" fmla="*/ 7140 w 18626"/>
                <a:gd name="connsiteY3" fmla="*/ 0 h 27940"/>
                <a:gd name="connsiteX4" fmla="*/ 7140 w 18626"/>
                <a:gd name="connsiteY4" fmla="*/ 5278 h 27940"/>
                <a:gd name="connsiteX5" fmla="*/ 5278 w 18626"/>
                <a:gd name="connsiteY5" fmla="*/ 9624 h 27940"/>
                <a:gd name="connsiteX6" fmla="*/ 3104 w 18626"/>
                <a:gd name="connsiteY6" fmla="*/ 12728 h 27940"/>
                <a:gd name="connsiteX7" fmla="*/ 0 w 18626"/>
                <a:gd name="connsiteY7" fmla="*/ 16764 h 27940"/>
                <a:gd name="connsiteX8" fmla="*/ 1863 w 18626"/>
                <a:gd name="connsiteY8" fmla="*/ 20179 h 27940"/>
                <a:gd name="connsiteX9" fmla="*/ 1863 w 18626"/>
                <a:gd name="connsiteY9" fmla="*/ 22042 h 27940"/>
                <a:gd name="connsiteX10" fmla="*/ 1863 w 18626"/>
                <a:gd name="connsiteY10" fmla="*/ 24215 h 27940"/>
                <a:gd name="connsiteX11" fmla="*/ 3104 w 18626"/>
                <a:gd name="connsiteY11" fmla="*/ 24215 h 27940"/>
                <a:gd name="connsiteX12" fmla="*/ 3104 w 18626"/>
                <a:gd name="connsiteY12" fmla="*/ 29492 h 27940"/>
                <a:gd name="connsiteX13" fmla="*/ 9313 w 18626"/>
                <a:gd name="connsiteY13" fmla="*/ 26388 h 27940"/>
                <a:gd name="connsiteX14" fmla="*/ 12418 w 18626"/>
                <a:gd name="connsiteY14" fmla="*/ 20179 h 27940"/>
                <a:gd name="connsiteX15" fmla="*/ 14591 w 18626"/>
                <a:gd name="connsiteY15" fmla="*/ 14901 h 27940"/>
                <a:gd name="connsiteX16" fmla="*/ 16454 w 18626"/>
                <a:gd name="connsiteY16" fmla="*/ 9624 h 27940"/>
                <a:gd name="connsiteX17" fmla="*/ 19868 w 18626"/>
                <a:gd name="connsiteY17" fmla="*/ 4346 h 27940"/>
                <a:gd name="connsiteX18" fmla="*/ 17695 w 18626"/>
                <a:gd name="connsiteY18" fmla="*/ 4346 h 27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8626" h="27940">
                  <a:moveTo>
                    <a:pt x="16454" y="2173"/>
                  </a:moveTo>
                  <a:lnTo>
                    <a:pt x="14591" y="2173"/>
                  </a:lnTo>
                  <a:lnTo>
                    <a:pt x="12418" y="2173"/>
                  </a:lnTo>
                  <a:lnTo>
                    <a:pt x="7140" y="0"/>
                  </a:lnTo>
                  <a:lnTo>
                    <a:pt x="7140" y="5278"/>
                  </a:lnTo>
                  <a:lnTo>
                    <a:pt x="5278" y="9624"/>
                  </a:lnTo>
                  <a:lnTo>
                    <a:pt x="3104" y="12728"/>
                  </a:lnTo>
                  <a:lnTo>
                    <a:pt x="0" y="16764"/>
                  </a:lnTo>
                  <a:lnTo>
                    <a:pt x="1863" y="20179"/>
                  </a:lnTo>
                  <a:lnTo>
                    <a:pt x="1863" y="22042"/>
                  </a:lnTo>
                  <a:lnTo>
                    <a:pt x="1863" y="24215"/>
                  </a:lnTo>
                  <a:lnTo>
                    <a:pt x="3104" y="24215"/>
                  </a:lnTo>
                  <a:lnTo>
                    <a:pt x="3104" y="29492"/>
                  </a:lnTo>
                  <a:lnTo>
                    <a:pt x="9313" y="26388"/>
                  </a:lnTo>
                  <a:lnTo>
                    <a:pt x="12418" y="20179"/>
                  </a:lnTo>
                  <a:lnTo>
                    <a:pt x="14591" y="14901"/>
                  </a:lnTo>
                  <a:lnTo>
                    <a:pt x="16454" y="9624"/>
                  </a:lnTo>
                  <a:lnTo>
                    <a:pt x="19868" y="4346"/>
                  </a:lnTo>
                  <a:lnTo>
                    <a:pt x="17695" y="4346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C25C5469-56EB-45F5-BDCC-20F26F27B00F}"/>
                </a:ext>
              </a:extLst>
            </p:cNvPr>
            <p:cNvSpPr/>
            <p:nvPr/>
          </p:nvSpPr>
          <p:spPr>
            <a:xfrm>
              <a:off x="4983839" y="4840940"/>
              <a:ext cx="52776" cy="80716"/>
            </a:xfrm>
            <a:custGeom>
              <a:avLst/>
              <a:gdLst>
                <a:gd name="connsiteX0" fmla="*/ 34460 w 52775"/>
                <a:gd name="connsiteY0" fmla="*/ 1863 h 80715"/>
                <a:gd name="connsiteX1" fmla="*/ 23904 w 52775"/>
                <a:gd name="connsiteY1" fmla="*/ 7140 h 80715"/>
                <a:gd name="connsiteX2" fmla="*/ 14591 w 52775"/>
                <a:gd name="connsiteY2" fmla="*/ 14591 h 80715"/>
                <a:gd name="connsiteX3" fmla="*/ 4346 w 52775"/>
                <a:gd name="connsiteY3" fmla="*/ 23904 h 80715"/>
                <a:gd name="connsiteX4" fmla="*/ 5278 w 52775"/>
                <a:gd name="connsiteY4" fmla="*/ 42841 h 80715"/>
                <a:gd name="connsiteX5" fmla="*/ 5278 w 52775"/>
                <a:gd name="connsiteY5" fmla="*/ 58674 h 80715"/>
                <a:gd name="connsiteX6" fmla="*/ 0 w 52775"/>
                <a:gd name="connsiteY6" fmla="*/ 72334 h 80715"/>
                <a:gd name="connsiteX7" fmla="*/ 0 w 52775"/>
                <a:gd name="connsiteY7" fmla="*/ 80716 h 80715"/>
                <a:gd name="connsiteX8" fmla="*/ 19869 w 52775"/>
                <a:gd name="connsiteY8" fmla="*/ 79785 h 80715"/>
                <a:gd name="connsiteX9" fmla="*/ 33528 w 52775"/>
                <a:gd name="connsiteY9" fmla="*/ 75438 h 80715"/>
                <a:gd name="connsiteX10" fmla="*/ 48119 w 52775"/>
                <a:gd name="connsiteY10" fmla="*/ 67988 h 80715"/>
                <a:gd name="connsiteX11" fmla="*/ 53086 w 52775"/>
                <a:gd name="connsiteY11" fmla="*/ 44083 h 80715"/>
                <a:gd name="connsiteX12" fmla="*/ 55259 w 52775"/>
                <a:gd name="connsiteY12" fmla="*/ 22042 h 80715"/>
                <a:gd name="connsiteX13" fmla="*/ 51224 w 52775"/>
                <a:gd name="connsiteY13" fmla="*/ 0 h 80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75" h="80715">
                  <a:moveTo>
                    <a:pt x="34460" y="1863"/>
                  </a:moveTo>
                  <a:lnTo>
                    <a:pt x="23904" y="7140"/>
                  </a:lnTo>
                  <a:lnTo>
                    <a:pt x="14591" y="14591"/>
                  </a:lnTo>
                  <a:lnTo>
                    <a:pt x="4346" y="23904"/>
                  </a:lnTo>
                  <a:lnTo>
                    <a:pt x="5278" y="42841"/>
                  </a:lnTo>
                  <a:lnTo>
                    <a:pt x="5278" y="58674"/>
                  </a:lnTo>
                  <a:lnTo>
                    <a:pt x="0" y="72334"/>
                  </a:lnTo>
                  <a:lnTo>
                    <a:pt x="0" y="80716"/>
                  </a:lnTo>
                  <a:lnTo>
                    <a:pt x="19869" y="79785"/>
                  </a:lnTo>
                  <a:lnTo>
                    <a:pt x="33528" y="75438"/>
                  </a:lnTo>
                  <a:lnTo>
                    <a:pt x="48119" y="67988"/>
                  </a:lnTo>
                  <a:lnTo>
                    <a:pt x="53086" y="44083"/>
                  </a:lnTo>
                  <a:lnTo>
                    <a:pt x="55259" y="22042"/>
                  </a:lnTo>
                  <a:lnTo>
                    <a:pt x="51224" y="0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2F6F863-2136-450E-808B-0CDE718320C9}"/>
                </a:ext>
              </a:extLst>
            </p:cNvPr>
            <p:cNvSpPr/>
            <p:nvPr/>
          </p:nvSpPr>
          <p:spPr>
            <a:xfrm>
              <a:off x="4217969" y="4962635"/>
              <a:ext cx="31045" cy="18627"/>
            </a:xfrm>
            <a:custGeom>
              <a:avLst/>
              <a:gdLst>
                <a:gd name="connsiteX0" fmla="*/ 0 w 31044"/>
                <a:gd name="connsiteY0" fmla="*/ 0 h 18626"/>
                <a:gd name="connsiteX1" fmla="*/ 4036 w 31044"/>
                <a:gd name="connsiteY1" fmla="*/ 5278 h 18626"/>
                <a:gd name="connsiteX2" fmla="*/ 6209 w 31044"/>
                <a:gd name="connsiteY2" fmla="*/ 8382 h 18626"/>
                <a:gd name="connsiteX3" fmla="*/ 7140 w 31044"/>
                <a:gd name="connsiteY3" fmla="*/ 12728 h 18626"/>
                <a:gd name="connsiteX4" fmla="*/ 9313 w 31044"/>
                <a:gd name="connsiteY4" fmla="*/ 14591 h 18626"/>
                <a:gd name="connsiteX5" fmla="*/ 13660 w 31044"/>
                <a:gd name="connsiteY5" fmla="*/ 19869 h 18626"/>
                <a:gd name="connsiteX6" fmla="*/ 18627 w 31044"/>
                <a:gd name="connsiteY6" fmla="*/ 18006 h 18626"/>
                <a:gd name="connsiteX7" fmla="*/ 21731 w 31044"/>
                <a:gd name="connsiteY7" fmla="*/ 18006 h 18626"/>
                <a:gd name="connsiteX8" fmla="*/ 26077 w 31044"/>
                <a:gd name="connsiteY8" fmla="*/ 18006 h 18626"/>
                <a:gd name="connsiteX9" fmla="*/ 29182 w 31044"/>
                <a:gd name="connsiteY9" fmla="*/ 15833 h 18626"/>
                <a:gd name="connsiteX10" fmla="*/ 33218 w 31044"/>
                <a:gd name="connsiteY10" fmla="*/ 15833 h 18626"/>
                <a:gd name="connsiteX11" fmla="*/ 33218 w 31044"/>
                <a:gd name="connsiteY11" fmla="*/ 7451 h 18626"/>
                <a:gd name="connsiteX12" fmla="*/ 21731 w 31044"/>
                <a:gd name="connsiteY12" fmla="*/ 3104 h 18626"/>
                <a:gd name="connsiteX13" fmla="*/ 13660 w 31044"/>
                <a:gd name="connsiteY13" fmla="*/ 931 h 1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1044" h="18626">
                  <a:moveTo>
                    <a:pt x="0" y="0"/>
                  </a:moveTo>
                  <a:lnTo>
                    <a:pt x="4036" y="5278"/>
                  </a:lnTo>
                  <a:lnTo>
                    <a:pt x="6209" y="8382"/>
                  </a:lnTo>
                  <a:lnTo>
                    <a:pt x="7140" y="12728"/>
                  </a:lnTo>
                  <a:lnTo>
                    <a:pt x="9313" y="14591"/>
                  </a:lnTo>
                  <a:lnTo>
                    <a:pt x="13660" y="19869"/>
                  </a:lnTo>
                  <a:lnTo>
                    <a:pt x="18627" y="18006"/>
                  </a:lnTo>
                  <a:lnTo>
                    <a:pt x="21731" y="18006"/>
                  </a:lnTo>
                  <a:lnTo>
                    <a:pt x="26077" y="18006"/>
                  </a:lnTo>
                  <a:lnTo>
                    <a:pt x="29182" y="15833"/>
                  </a:lnTo>
                  <a:lnTo>
                    <a:pt x="33218" y="15833"/>
                  </a:lnTo>
                  <a:lnTo>
                    <a:pt x="33218" y="7451"/>
                  </a:lnTo>
                  <a:lnTo>
                    <a:pt x="21731" y="3104"/>
                  </a:lnTo>
                  <a:lnTo>
                    <a:pt x="13660" y="931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CB1B182F-FE1A-4EA9-8F6F-B15E5A092B29}"/>
                </a:ext>
              </a:extLst>
            </p:cNvPr>
            <p:cNvSpPr/>
            <p:nvPr/>
          </p:nvSpPr>
          <p:spPr>
            <a:xfrm>
              <a:off x="4778634" y="4498518"/>
              <a:ext cx="158327" cy="117969"/>
            </a:xfrm>
            <a:custGeom>
              <a:avLst/>
              <a:gdLst>
                <a:gd name="connsiteX0" fmla="*/ 156154 w 158327"/>
                <a:gd name="connsiteY0" fmla="*/ 29182 h 117969"/>
                <a:gd name="connsiteX1" fmla="*/ 156154 w 158327"/>
                <a:gd name="connsiteY1" fmla="*/ 23904 h 117969"/>
                <a:gd name="connsiteX2" fmla="*/ 156154 w 158327"/>
                <a:gd name="connsiteY2" fmla="*/ 16764 h 117969"/>
                <a:gd name="connsiteX3" fmla="*/ 154292 w 158327"/>
                <a:gd name="connsiteY3" fmla="*/ 12418 h 117969"/>
                <a:gd name="connsiteX4" fmla="*/ 154292 w 158327"/>
                <a:gd name="connsiteY4" fmla="*/ 9313 h 117969"/>
                <a:gd name="connsiteX5" fmla="*/ 153050 w 158327"/>
                <a:gd name="connsiteY5" fmla="*/ 7140 h 117969"/>
                <a:gd name="connsiteX6" fmla="*/ 151187 w 158327"/>
                <a:gd name="connsiteY6" fmla="*/ 4036 h 117969"/>
                <a:gd name="connsiteX7" fmla="*/ 149014 w 158327"/>
                <a:gd name="connsiteY7" fmla="*/ 0 h 117969"/>
                <a:gd name="connsiteX8" fmla="*/ 134423 w 158327"/>
                <a:gd name="connsiteY8" fmla="*/ 1863 h 117969"/>
                <a:gd name="connsiteX9" fmla="*/ 126972 w 158327"/>
                <a:gd name="connsiteY9" fmla="*/ 7140 h 117969"/>
                <a:gd name="connsiteX10" fmla="*/ 119832 w 158327"/>
                <a:gd name="connsiteY10" fmla="*/ 12418 h 117969"/>
                <a:gd name="connsiteX11" fmla="*/ 114554 w 158327"/>
                <a:gd name="connsiteY11" fmla="*/ 18937 h 117969"/>
                <a:gd name="connsiteX12" fmla="*/ 105241 w 158327"/>
                <a:gd name="connsiteY12" fmla="*/ 23904 h 117969"/>
                <a:gd name="connsiteX13" fmla="*/ 102137 w 158327"/>
                <a:gd name="connsiteY13" fmla="*/ 23904 h 117969"/>
                <a:gd name="connsiteX14" fmla="*/ 99964 w 158327"/>
                <a:gd name="connsiteY14" fmla="*/ 23904 h 117969"/>
                <a:gd name="connsiteX15" fmla="*/ 97790 w 158327"/>
                <a:gd name="connsiteY15" fmla="*/ 23904 h 117969"/>
                <a:gd name="connsiteX16" fmla="*/ 97790 w 158327"/>
                <a:gd name="connsiteY16" fmla="*/ 22042 h 117969"/>
                <a:gd name="connsiteX17" fmla="*/ 94686 w 158327"/>
                <a:gd name="connsiteY17" fmla="*/ 19869 h 117969"/>
                <a:gd name="connsiteX18" fmla="*/ 92823 w 158327"/>
                <a:gd name="connsiteY18" fmla="*/ 14591 h 117969"/>
                <a:gd name="connsiteX19" fmla="*/ 78232 w 158327"/>
                <a:gd name="connsiteY19" fmla="*/ 19869 h 117969"/>
                <a:gd name="connsiteX20" fmla="*/ 67677 w 158327"/>
                <a:gd name="connsiteY20" fmla="*/ 27319 h 117969"/>
                <a:gd name="connsiteX21" fmla="*/ 56191 w 158327"/>
                <a:gd name="connsiteY21" fmla="*/ 36633 h 117969"/>
                <a:gd name="connsiteX22" fmla="*/ 53086 w 158327"/>
                <a:gd name="connsiteY22" fmla="*/ 29182 h 117969"/>
                <a:gd name="connsiteX23" fmla="*/ 49050 w 158327"/>
                <a:gd name="connsiteY23" fmla="*/ 26077 h 117969"/>
                <a:gd name="connsiteX24" fmla="*/ 45946 w 158327"/>
                <a:gd name="connsiteY24" fmla="*/ 19869 h 117969"/>
                <a:gd name="connsiteX25" fmla="*/ 39427 w 158327"/>
                <a:gd name="connsiteY25" fmla="*/ 14591 h 117969"/>
                <a:gd name="connsiteX26" fmla="*/ 24836 w 158327"/>
                <a:gd name="connsiteY26" fmla="*/ 18937 h 117969"/>
                <a:gd name="connsiteX27" fmla="*/ 16764 w 158327"/>
                <a:gd name="connsiteY27" fmla="*/ 22042 h 117969"/>
                <a:gd name="connsiteX28" fmla="*/ 9313 w 158327"/>
                <a:gd name="connsiteY28" fmla="*/ 29182 h 117969"/>
                <a:gd name="connsiteX29" fmla="*/ 0 w 158327"/>
                <a:gd name="connsiteY29" fmla="*/ 36633 h 117969"/>
                <a:gd name="connsiteX30" fmla="*/ 5278 w 158327"/>
                <a:gd name="connsiteY30" fmla="*/ 47188 h 117969"/>
                <a:gd name="connsiteX31" fmla="*/ 32286 w 158327"/>
                <a:gd name="connsiteY31" fmla="*/ 47188 h 117969"/>
                <a:gd name="connsiteX32" fmla="*/ 32286 w 158327"/>
                <a:gd name="connsiteY32" fmla="*/ 60847 h 117969"/>
                <a:gd name="connsiteX33" fmla="*/ 27009 w 158327"/>
                <a:gd name="connsiteY33" fmla="*/ 60847 h 117969"/>
                <a:gd name="connsiteX34" fmla="*/ 21731 w 158327"/>
                <a:gd name="connsiteY34" fmla="*/ 60847 h 117969"/>
                <a:gd name="connsiteX35" fmla="*/ 19868 w 158327"/>
                <a:gd name="connsiteY35" fmla="*/ 61779 h 117969"/>
                <a:gd name="connsiteX36" fmla="*/ 17695 w 158327"/>
                <a:gd name="connsiteY36" fmla="*/ 61779 h 117969"/>
                <a:gd name="connsiteX37" fmla="*/ 16764 w 158327"/>
                <a:gd name="connsiteY37" fmla="*/ 63952 h 117969"/>
                <a:gd name="connsiteX38" fmla="*/ 12418 w 158327"/>
                <a:gd name="connsiteY38" fmla="*/ 68298 h 117969"/>
                <a:gd name="connsiteX39" fmla="*/ 9313 w 158327"/>
                <a:gd name="connsiteY39" fmla="*/ 68298 h 117969"/>
                <a:gd name="connsiteX40" fmla="*/ 14591 w 158327"/>
                <a:gd name="connsiteY40" fmla="*/ 71403 h 117969"/>
                <a:gd name="connsiteX41" fmla="*/ 19868 w 158327"/>
                <a:gd name="connsiteY41" fmla="*/ 75438 h 117969"/>
                <a:gd name="connsiteX42" fmla="*/ 27009 w 158327"/>
                <a:gd name="connsiteY42" fmla="*/ 76680 h 117969"/>
                <a:gd name="connsiteX43" fmla="*/ 32286 w 158327"/>
                <a:gd name="connsiteY43" fmla="*/ 80716 h 117969"/>
                <a:gd name="connsiteX44" fmla="*/ 31355 w 158327"/>
                <a:gd name="connsiteY44" fmla="*/ 83820 h 117969"/>
                <a:gd name="connsiteX45" fmla="*/ 31355 w 158327"/>
                <a:gd name="connsiteY45" fmla="*/ 85993 h 117969"/>
                <a:gd name="connsiteX46" fmla="*/ 29182 w 158327"/>
                <a:gd name="connsiteY46" fmla="*/ 88167 h 117969"/>
                <a:gd name="connsiteX47" fmla="*/ 27009 w 158327"/>
                <a:gd name="connsiteY47" fmla="*/ 90340 h 117969"/>
                <a:gd name="connsiteX48" fmla="*/ 24836 w 158327"/>
                <a:gd name="connsiteY48" fmla="*/ 91271 h 117969"/>
                <a:gd name="connsiteX49" fmla="*/ 29182 w 158327"/>
                <a:gd name="connsiteY49" fmla="*/ 95307 h 117969"/>
                <a:gd name="connsiteX50" fmla="*/ 38495 w 158327"/>
                <a:gd name="connsiteY50" fmla="*/ 100584 h 117969"/>
                <a:gd name="connsiteX51" fmla="*/ 49050 w 158327"/>
                <a:gd name="connsiteY51" fmla="*/ 105862 h 117969"/>
                <a:gd name="connsiteX52" fmla="*/ 61468 w 158327"/>
                <a:gd name="connsiteY52" fmla="*/ 113313 h 117969"/>
                <a:gd name="connsiteX53" fmla="*/ 70782 w 158327"/>
                <a:gd name="connsiteY53" fmla="*/ 117659 h 117969"/>
                <a:gd name="connsiteX54" fmla="*/ 76059 w 158327"/>
                <a:gd name="connsiteY54" fmla="*/ 120763 h 117969"/>
                <a:gd name="connsiteX55" fmla="*/ 94686 w 158327"/>
                <a:gd name="connsiteY55" fmla="*/ 105862 h 117969"/>
                <a:gd name="connsiteX56" fmla="*/ 116728 w 158327"/>
                <a:gd name="connsiteY56" fmla="*/ 95307 h 117969"/>
                <a:gd name="connsiteX57" fmla="*/ 139701 w 158327"/>
                <a:gd name="connsiteY57" fmla="*/ 85993 h 117969"/>
                <a:gd name="connsiteX58" fmla="*/ 160501 w 158327"/>
                <a:gd name="connsiteY58" fmla="*/ 75438 h 117969"/>
                <a:gd name="connsiteX59" fmla="*/ 160501 w 158327"/>
                <a:gd name="connsiteY59" fmla="*/ 60847 h 117969"/>
                <a:gd name="connsiteX60" fmla="*/ 158327 w 158327"/>
                <a:gd name="connsiteY60" fmla="*/ 44083 h 117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58327" h="117969">
                  <a:moveTo>
                    <a:pt x="156154" y="29182"/>
                  </a:moveTo>
                  <a:lnTo>
                    <a:pt x="156154" y="23904"/>
                  </a:lnTo>
                  <a:lnTo>
                    <a:pt x="156154" y="16764"/>
                  </a:lnTo>
                  <a:lnTo>
                    <a:pt x="154292" y="12418"/>
                  </a:lnTo>
                  <a:lnTo>
                    <a:pt x="154292" y="9313"/>
                  </a:lnTo>
                  <a:lnTo>
                    <a:pt x="153050" y="7140"/>
                  </a:lnTo>
                  <a:lnTo>
                    <a:pt x="151187" y="4036"/>
                  </a:lnTo>
                  <a:lnTo>
                    <a:pt x="149014" y="0"/>
                  </a:lnTo>
                  <a:lnTo>
                    <a:pt x="134423" y="1863"/>
                  </a:lnTo>
                  <a:lnTo>
                    <a:pt x="126972" y="7140"/>
                  </a:lnTo>
                  <a:lnTo>
                    <a:pt x="119832" y="12418"/>
                  </a:lnTo>
                  <a:lnTo>
                    <a:pt x="114554" y="18937"/>
                  </a:lnTo>
                  <a:lnTo>
                    <a:pt x="105241" y="23904"/>
                  </a:lnTo>
                  <a:lnTo>
                    <a:pt x="102137" y="23904"/>
                  </a:lnTo>
                  <a:lnTo>
                    <a:pt x="99964" y="23904"/>
                  </a:lnTo>
                  <a:lnTo>
                    <a:pt x="97790" y="23904"/>
                  </a:lnTo>
                  <a:lnTo>
                    <a:pt x="97790" y="22042"/>
                  </a:lnTo>
                  <a:lnTo>
                    <a:pt x="94686" y="19869"/>
                  </a:lnTo>
                  <a:lnTo>
                    <a:pt x="92823" y="14591"/>
                  </a:lnTo>
                  <a:lnTo>
                    <a:pt x="78232" y="19869"/>
                  </a:lnTo>
                  <a:lnTo>
                    <a:pt x="67677" y="27319"/>
                  </a:lnTo>
                  <a:lnTo>
                    <a:pt x="56191" y="36633"/>
                  </a:lnTo>
                  <a:lnTo>
                    <a:pt x="53086" y="29182"/>
                  </a:lnTo>
                  <a:lnTo>
                    <a:pt x="49050" y="26077"/>
                  </a:lnTo>
                  <a:lnTo>
                    <a:pt x="45946" y="19869"/>
                  </a:lnTo>
                  <a:lnTo>
                    <a:pt x="39427" y="14591"/>
                  </a:lnTo>
                  <a:lnTo>
                    <a:pt x="24836" y="18937"/>
                  </a:lnTo>
                  <a:lnTo>
                    <a:pt x="16764" y="22042"/>
                  </a:lnTo>
                  <a:lnTo>
                    <a:pt x="9313" y="29182"/>
                  </a:lnTo>
                  <a:lnTo>
                    <a:pt x="0" y="36633"/>
                  </a:lnTo>
                  <a:lnTo>
                    <a:pt x="5278" y="47188"/>
                  </a:lnTo>
                  <a:lnTo>
                    <a:pt x="32286" y="47188"/>
                  </a:lnTo>
                  <a:lnTo>
                    <a:pt x="32286" y="60847"/>
                  </a:lnTo>
                  <a:lnTo>
                    <a:pt x="27009" y="60847"/>
                  </a:lnTo>
                  <a:lnTo>
                    <a:pt x="21731" y="60847"/>
                  </a:lnTo>
                  <a:lnTo>
                    <a:pt x="19868" y="61779"/>
                  </a:lnTo>
                  <a:lnTo>
                    <a:pt x="17695" y="61779"/>
                  </a:lnTo>
                  <a:lnTo>
                    <a:pt x="16764" y="63952"/>
                  </a:lnTo>
                  <a:lnTo>
                    <a:pt x="12418" y="68298"/>
                  </a:lnTo>
                  <a:lnTo>
                    <a:pt x="9313" y="68298"/>
                  </a:lnTo>
                  <a:lnTo>
                    <a:pt x="14591" y="71403"/>
                  </a:lnTo>
                  <a:lnTo>
                    <a:pt x="19868" y="75438"/>
                  </a:lnTo>
                  <a:lnTo>
                    <a:pt x="27009" y="76680"/>
                  </a:lnTo>
                  <a:lnTo>
                    <a:pt x="32286" y="80716"/>
                  </a:lnTo>
                  <a:lnTo>
                    <a:pt x="31355" y="83820"/>
                  </a:lnTo>
                  <a:lnTo>
                    <a:pt x="31355" y="85993"/>
                  </a:lnTo>
                  <a:lnTo>
                    <a:pt x="29182" y="88167"/>
                  </a:lnTo>
                  <a:lnTo>
                    <a:pt x="27009" y="90340"/>
                  </a:lnTo>
                  <a:lnTo>
                    <a:pt x="24836" y="91271"/>
                  </a:lnTo>
                  <a:lnTo>
                    <a:pt x="29182" y="95307"/>
                  </a:lnTo>
                  <a:lnTo>
                    <a:pt x="38495" y="100584"/>
                  </a:lnTo>
                  <a:lnTo>
                    <a:pt x="49050" y="105862"/>
                  </a:lnTo>
                  <a:lnTo>
                    <a:pt x="61468" y="113313"/>
                  </a:lnTo>
                  <a:lnTo>
                    <a:pt x="70782" y="117659"/>
                  </a:lnTo>
                  <a:lnTo>
                    <a:pt x="76059" y="120763"/>
                  </a:lnTo>
                  <a:lnTo>
                    <a:pt x="94686" y="105862"/>
                  </a:lnTo>
                  <a:lnTo>
                    <a:pt x="116728" y="95307"/>
                  </a:lnTo>
                  <a:lnTo>
                    <a:pt x="139701" y="85993"/>
                  </a:lnTo>
                  <a:lnTo>
                    <a:pt x="160501" y="75438"/>
                  </a:lnTo>
                  <a:lnTo>
                    <a:pt x="160501" y="60847"/>
                  </a:lnTo>
                  <a:lnTo>
                    <a:pt x="158327" y="44083"/>
                  </a:lnTo>
                  <a:close/>
                </a:path>
              </a:pathLst>
            </a:custGeom>
            <a:solidFill>
              <a:srgbClr val="D9D9D9"/>
            </a:solidFill>
            <a:ln w="310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16" name="Elbow Connector 39">
            <a:extLst>
              <a:ext uri="{FF2B5EF4-FFF2-40B4-BE49-F238E27FC236}">
                <a16:creationId xmlns:a16="http://schemas.microsoft.com/office/drawing/2014/main" id="{3F018DA3-D645-4C69-BD88-0D5A407826AA}"/>
              </a:ext>
            </a:extLst>
          </p:cNvPr>
          <p:cNvCxnSpPr>
            <a:cxnSpLocks/>
            <a:endCxn id="144" idx="3"/>
          </p:cNvCxnSpPr>
          <p:nvPr/>
        </p:nvCxnSpPr>
        <p:spPr>
          <a:xfrm rot="10800000">
            <a:off x="3085726" y="2410042"/>
            <a:ext cx="1284285" cy="286476"/>
          </a:xfrm>
          <a:prstGeom prst="bentConnector3">
            <a:avLst>
              <a:gd name="adj1" fmla="val 69854"/>
            </a:avLst>
          </a:prstGeom>
          <a:ln w="19050">
            <a:solidFill>
              <a:schemeClr val="accent2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54">
            <a:extLst>
              <a:ext uri="{FF2B5EF4-FFF2-40B4-BE49-F238E27FC236}">
                <a16:creationId xmlns:a16="http://schemas.microsoft.com/office/drawing/2014/main" id="{4E7A89BF-1F90-4FE2-90BA-191B2EA2BED1}"/>
              </a:ext>
            </a:extLst>
          </p:cNvPr>
          <p:cNvCxnSpPr>
            <a:cxnSpLocks/>
            <a:endCxn id="147" idx="3"/>
          </p:cNvCxnSpPr>
          <p:nvPr/>
        </p:nvCxnSpPr>
        <p:spPr>
          <a:xfrm rot="10800000" flipV="1">
            <a:off x="3085726" y="3735957"/>
            <a:ext cx="2104203" cy="347252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Elbow Connector 58">
            <a:extLst>
              <a:ext uri="{FF2B5EF4-FFF2-40B4-BE49-F238E27FC236}">
                <a16:creationId xmlns:a16="http://schemas.microsoft.com/office/drawing/2014/main" id="{889BD228-8C0A-4062-8F5A-2DE1BBE00C48}"/>
              </a:ext>
            </a:extLst>
          </p:cNvPr>
          <p:cNvCxnSpPr>
            <a:cxnSpLocks/>
          </p:cNvCxnSpPr>
          <p:nvPr/>
        </p:nvCxnSpPr>
        <p:spPr>
          <a:xfrm>
            <a:off x="6276711" y="3499228"/>
            <a:ext cx="2668377" cy="572884"/>
          </a:xfrm>
          <a:prstGeom prst="bentConnector3">
            <a:avLst>
              <a:gd name="adj1" fmla="val 76031"/>
            </a:avLst>
          </a:prstGeom>
          <a:ln w="19050">
            <a:solidFill>
              <a:schemeClr val="accent3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62">
            <a:extLst>
              <a:ext uri="{FF2B5EF4-FFF2-40B4-BE49-F238E27FC236}">
                <a16:creationId xmlns:a16="http://schemas.microsoft.com/office/drawing/2014/main" id="{8DF821FD-85B8-404F-B7EE-29BC25B0973F}"/>
              </a:ext>
            </a:extLst>
          </p:cNvPr>
          <p:cNvCxnSpPr>
            <a:cxnSpLocks/>
          </p:cNvCxnSpPr>
          <p:nvPr/>
        </p:nvCxnSpPr>
        <p:spPr>
          <a:xfrm flipV="1">
            <a:off x="7365119" y="2217543"/>
            <a:ext cx="1594439" cy="24008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4"/>
            </a:solidFill>
            <a:headEnd type="oval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6DD23BE6-896D-4FE7-8D07-747D0A7ADBAB}"/>
              </a:ext>
            </a:extLst>
          </p:cNvPr>
          <p:cNvSpPr/>
          <p:nvPr/>
        </p:nvSpPr>
        <p:spPr>
          <a:xfrm>
            <a:off x="712828" y="4723384"/>
            <a:ext cx="2700000" cy="15841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8F3B581F-FDE7-465E-A07F-82D88EE692FC}"/>
              </a:ext>
            </a:extLst>
          </p:cNvPr>
          <p:cNvSpPr/>
          <p:nvPr/>
        </p:nvSpPr>
        <p:spPr>
          <a:xfrm>
            <a:off x="3406743" y="4723384"/>
            <a:ext cx="2700000" cy="15841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B965B7F-93CE-4A70-8D0F-BC00CD0B02C4}"/>
              </a:ext>
            </a:extLst>
          </p:cNvPr>
          <p:cNvSpPr/>
          <p:nvPr/>
        </p:nvSpPr>
        <p:spPr>
          <a:xfrm>
            <a:off x="6100658" y="4723384"/>
            <a:ext cx="2700000" cy="15841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279B6EF5-32EA-4814-863B-AAAEF4A6BCD3}"/>
              </a:ext>
            </a:extLst>
          </p:cNvPr>
          <p:cNvSpPr/>
          <p:nvPr/>
        </p:nvSpPr>
        <p:spPr>
          <a:xfrm>
            <a:off x="8794574" y="4723384"/>
            <a:ext cx="2700000" cy="15841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BBF2BC53-F52A-4E6E-AD82-55E06322CA67}"/>
              </a:ext>
            </a:extLst>
          </p:cNvPr>
          <p:cNvGrpSpPr/>
          <p:nvPr/>
        </p:nvGrpSpPr>
        <p:grpSpPr>
          <a:xfrm>
            <a:off x="906749" y="4769599"/>
            <a:ext cx="2312159" cy="1461838"/>
            <a:chOff x="611560" y="4786266"/>
            <a:chExt cx="1851930" cy="1461838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1D59C02A-FAE8-43FD-9B92-2EB3BC94743F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45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C9368F78-A852-4616-A982-87CC8B717CBB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AD1554FB-D185-4178-8F5B-AD8A716F4A9D}"/>
              </a:ext>
            </a:extLst>
          </p:cNvPr>
          <p:cNvGrpSpPr/>
          <p:nvPr/>
        </p:nvGrpSpPr>
        <p:grpSpPr>
          <a:xfrm>
            <a:off x="3600664" y="4769599"/>
            <a:ext cx="2312159" cy="1461838"/>
            <a:chOff x="611560" y="4786266"/>
            <a:chExt cx="1851930" cy="1461838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D2903A3B-AF99-493C-BF89-16328C853D7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54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1EB26568-CE05-4D7F-86FD-F19D6816BE6E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C8E1A6FC-1FCE-4480-8E39-C5EE547E5C5F}"/>
              </a:ext>
            </a:extLst>
          </p:cNvPr>
          <p:cNvGrpSpPr/>
          <p:nvPr/>
        </p:nvGrpSpPr>
        <p:grpSpPr>
          <a:xfrm>
            <a:off x="6294579" y="4769599"/>
            <a:ext cx="2312159" cy="1461838"/>
            <a:chOff x="611560" y="4786266"/>
            <a:chExt cx="1851930" cy="1461838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85E8CED-0668-4FB9-BCBD-FBBEA4581429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66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9AD813C0-76FA-4614-B884-22DA544DE7BF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7551B14F-1E27-4A26-9CC6-D5BD6B65B5F5}"/>
              </a:ext>
            </a:extLst>
          </p:cNvPr>
          <p:cNvGrpSpPr/>
          <p:nvPr/>
        </p:nvGrpSpPr>
        <p:grpSpPr>
          <a:xfrm>
            <a:off x="8988495" y="4769599"/>
            <a:ext cx="2312159" cy="1461838"/>
            <a:chOff x="611560" y="4786266"/>
            <a:chExt cx="1851930" cy="1461838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7C3063D-4B64-43AB-8093-67EB996C5C58}"/>
                </a:ext>
              </a:extLst>
            </p:cNvPr>
            <p:cNvSpPr txBox="1"/>
            <p:nvPr/>
          </p:nvSpPr>
          <p:spPr>
            <a:xfrm>
              <a:off x="611560" y="4786266"/>
              <a:ext cx="1851930" cy="707886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4000" b="1" dirty="0">
                  <a:solidFill>
                    <a:schemeClr val="bg1"/>
                  </a:solidFill>
                  <a:cs typeface="Arial" pitchFamily="34" charset="0"/>
                </a:rPr>
                <a:t>96</a:t>
              </a:r>
              <a:r>
                <a:rPr lang="en-US" altLang="ko-KR" sz="2800" b="1" dirty="0">
                  <a:solidFill>
                    <a:schemeClr val="bg1"/>
                  </a:solidFill>
                  <a:cs typeface="Arial" pitchFamily="34" charset="0"/>
                </a:rPr>
                <a:t>%</a:t>
              </a:r>
              <a:endParaRPr lang="ko-KR" altLang="en-US" sz="28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23AE32A7-61FC-4138-A4CB-E37656167832}"/>
                </a:ext>
              </a:extLst>
            </p:cNvPr>
            <p:cNvSpPr txBox="1"/>
            <p:nvPr/>
          </p:nvSpPr>
          <p:spPr>
            <a:xfrm>
              <a:off x="611560" y="5417107"/>
              <a:ext cx="18519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You can simply impress your audience and add a unique zing and appeal to your Presentations.</a:t>
              </a:r>
            </a:p>
          </p:txBody>
        </p:sp>
      </p:grpSp>
      <p:grpSp>
        <p:nvGrpSpPr>
          <p:cNvPr id="136" name="Group 48">
            <a:extLst>
              <a:ext uri="{FF2B5EF4-FFF2-40B4-BE49-F238E27FC236}">
                <a16:creationId xmlns:a16="http://schemas.microsoft.com/office/drawing/2014/main" id="{FF3C724E-CA2C-4434-AEED-52E1DE8FA3BC}"/>
              </a:ext>
            </a:extLst>
          </p:cNvPr>
          <p:cNvGrpSpPr/>
          <p:nvPr/>
        </p:nvGrpSpPr>
        <p:grpSpPr>
          <a:xfrm>
            <a:off x="9139594" y="1770904"/>
            <a:ext cx="2340000" cy="962303"/>
            <a:chOff x="302738" y="4473675"/>
            <a:chExt cx="1802225" cy="962303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17AA4D2-C3AA-4BB5-A5C0-81D0D7022622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4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4"/>
                </a:solidFill>
                <a:cs typeface="Arial" pitchFamily="34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255EE2D3-ECCE-49AE-AE6C-8EA9BA6C5261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39" name="Group 48">
            <a:extLst>
              <a:ext uri="{FF2B5EF4-FFF2-40B4-BE49-F238E27FC236}">
                <a16:creationId xmlns:a16="http://schemas.microsoft.com/office/drawing/2014/main" id="{66624D85-B794-46AF-ACD7-4FE5988F4065}"/>
              </a:ext>
            </a:extLst>
          </p:cNvPr>
          <p:cNvGrpSpPr/>
          <p:nvPr/>
        </p:nvGrpSpPr>
        <p:grpSpPr>
          <a:xfrm>
            <a:off x="9139594" y="3444071"/>
            <a:ext cx="2340000" cy="962303"/>
            <a:chOff x="302738" y="4473675"/>
            <a:chExt cx="1802225" cy="962303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0A0CEB3B-6437-45FE-9AA4-E735FE13A4ED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r>
                <a:rPr lang="en-US" altLang="ko-KR" sz="1400" b="1" dirty="0">
                  <a:solidFill>
                    <a:schemeClr val="accent3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55BFB56E-3484-4360-BC95-8B9967D4626A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2" name="Group 48">
            <a:extLst>
              <a:ext uri="{FF2B5EF4-FFF2-40B4-BE49-F238E27FC236}">
                <a16:creationId xmlns:a16="http://schemas.microsoft.com/office/drawing/2014/main" id="{AE245414-2930-4B06-BFFD-C650114A913F}"/>
              </a:ext>
            </a:extLst>
          </p:cNvPr>
          <p:cNvGrpSpPr/>
          <p:nvPr/>
        </p:nvGrpSpPr>
        <p:grpSpPr>
          <a:xfrm>
            <a:off x="745725" y="1770904"/>
            <a:ext cx="2340000" cy="962303"/>
            <a:chOff x="302738" y="4473675"/>
            <a:chExt cx="1802225" cy="962303"/>
          </a:xfrm>
        </p:grpSpPr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0A40FE9A-90B9-4609-BA5C-1A973C48C717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2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5A15DF98-7068-4377-822C-627E275722C4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45" name="Group 48">
            <a:extLst>
              <a:ext uri="{FF2B5EF4-FFF2-40B4-BE49-F238E27FC236}">
                <a16:creationId xmlns:a16="http://schemas.microsoft.com/office/drawing/2014/main" id="{66B03766-E828-4F19-8A72-BF070EDF4BA3}"/>
              </a:ext>
            </a:extLst>
          </p:cNvPr>
          <p:cNvGrpSpPr/>
          <p:nvPr/>
        </p:nvGrpSpPr>
        <p:grpSpPr>
          <a:xfrm>
            <a:off x="745725" y="3444071"/>
            <a:ext cx="2340000" cy="962303"/>
            <a:chOff x="302738" y="4473675"/>
            <a:chExt cx="1802225" cy="962303"/>
          </a:xfrm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0D090AED-3E29-4433-A972-D3BC1086B664}"/>
                </a:ext>
              </a:extLst>
            </p:cNvPr>
            <p:cNvSpPr txBox="1"/>
            <p:nvPr/>
          </p:nvSpPr>
          <p:spPr>
            <a:xfrm>
              <a:off x="302738" y="4473675"/>
              <a:ext cx="1802225" cy="307777"/>
            </a:xfrm>
            <a:prstGeom prst="rect">
              <a:avLst/>
            </a:prstGeom>
            <a:noFill/>
          </p:spPr>
          <p:txBody>
            <a:bodyPr wrap="square" lIns="0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accent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8B2E1F9B-2B91-4A1D-A290-C91939B4BABE}"/>
                </a:ext>
              </a:extLst>
            </p:cNvPr>
            <p:cNvSpPr txBox="1"/>
            <p:nvPr/>
          </p:nvSpPr>
          <p:spPr>
            <a:xfrm>
              <a:off x="302738" y="4789647"/>
              <a:ext cx="1802225" cy="646331"/>
            </a:xfrm>
            <a:prstGeom prst="rect">
              <a:avLst/>
            </a:prstGeom>
            <a:noFill/>
          </p:spPr>
          <p:txBody>
            <a:bodyPr wrap="square" lIns="0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52716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E14ECD-B9E9-4304-AA89-24A9A3A0DF92}"/>
              </a:ext>
            </a:extLst>
          </p:cNvPr>
          <p:cNvSpPr/>
          <p:nvPr/>
        </p:nvSpPr>
        <p:spPr>
          <a:xfrm>
            <a:off x="5618753" y="1794327"/>
            <a:ext cx="972000" cy="9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9EC15F7-6DCD-47CF-AF33-B9916352254A}"/>
              </a:ext>
            </a:extLst>
          </p:cNvPr>
          <p:cNvSpPr/>
          <p:nvPr/>
        </p:nvSpPr>
        <p:spPr>
          <a:xfrm>
            <a:off x="903622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DF6049-9089-4E77-8B50-AA42275FAB52}"/>
              </a:ext>
            </a:extLst>
          </p:cNvPr>
          <p:cNvSpPr/>
          <p:nvPr/>
        </p:nvSpPr>
        <p:spPr>
          <a:xfrm>
            <a:off x="1965358" y="5031013"/>
            <a:ext cx="8268434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5C9570-8445-4A82-BE76-00C515A2EE42}"/>
              </a:ext>
            </a:extLst>
          </p:cNvPr>
          <p:cNvSpPr/>
          <p:nvPr/>
        </p:nvSpPr>
        <p:spPr>
          <a:xfrm>
            <a:off x="10313338" y="5031013"/>
            <a:ext cx="972000" cy="9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9FF61-B4B0-4CF1-AA22-D8F46F4D6FF3}"/>
              </a:ext>
            </a:extLst>
          </p:cNvPr>
          <p:cNvSpPr/>
          <p:nvPr/>
        </p:nvSpPr>
        <p:spPr>
          <a:xfrm>
            <a:off x="1065359" y="5255405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8" name="그룹 10">
            <a:extLst>
              <a:ext uri="{FF2B5EF4-FFF2-40B4-BE49-F238E27FC236}">
                <a16:creationId xmlns:a16="http://schemas.microsoft.com/office/drawing/2014/main" id="{64DB3693-DA7B-4FBC-8C49-6DBFDADA0856}"/>
              </a:ext>
            </a:extLst>
          </p:cNvPr>
          <p:cNvGrpSpPr/>
          <p:nvPr/>
        </p:nvGrpSpPr>
        <p:grpSpPr>
          <a:xfrm>
            <a:off x="2547991" y="5161564"/>
            <a:ext cx="7103168" cy="710904"/>
            <a:chOff x="2547991" y="5161561"/>
            <a:chExt cx="7103168" cy="71090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998DA4-43F8-43FA-9C30-F05B4B7EDA87}"/>
                </a:ext>
              </a:extLst>
            </p:cNvPr>
            <p:cNvSpPr txBox="1"/>
            <p:nvPr/>
          </p:nvSpPr>
          <p:spPr>
            <a:xfrm>
              <a:off x="2547991" y="5410800"/>
              <a:ext cx="710316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Get a modern PowerPoint  Presentation that is beautifully designed. 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A86E3BD-834E-4161-9665-3A00634DC1C2}"/>
                </a:ext>
              </a:extLst>
            </p:cNvPr>
            <p:cNvSpPr txBox="1"/>
            <p:nvPr/>
          </p:nvSpPr>
          <p:spPr>
            <a:xfrm>
              <a:off x="2547991" y="5161561"/>
              <a:ext cx="7103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8B9EB0A-EDFD-40B8-8115-9C57167018E9}"/>
              </a:ext>
            </a:extLst>
          </p:cNvPr>
          <p:cNvSpPr/>
          <p:nvPr/>
        </p:nvSpPr>
        <p:spPr>
          <a:xfrm>
            <a:off x="1875971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A5943C-AFE5-4F9D-B3B9-EE27FCEFF0CC}"/>
              </a:ext>
            </a:extLst>
          </p:cNvPr>
          <p:cNvSpPr/>
          <p:nvPr/>
        </p:nvSpPr>
        <p:spPr>
          <a:xfrm>
            <a:off x="2937707" y="3952117"/>
            <a:ext cx="6323736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C6BA63-AB87-4992-877B-429F42FDD330}"/>
              </a:ext>
            </a:extLst>
          </p:cNvPr>
          <p:cNvSpPr/>
          <p:nvPr/>
        </p:nvSpPr>
        <p:spPr>
          <a:xfrm>
            <a:off x="9340988" y="3952117"/>
            <a:ext cx="972000" cy="9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30561D7-FF4C-45A8-B6CE-971BB2CCDEB2}"/>
              </a:ext>
            </a:extLst>
          </p:cNvPr>
          <p:cNvSpPr/>
          <p:nvPr/>
        </p:nvSpPr>
        <p:spPr>
          <a:xfrm>
            <a:off x="2037708" y="4176509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15" name="그룹 6">
            <a:extLst>
              <a:ext uri="{FF2B5EF4-FFF2-40B4-BE49-F238E27FC236}">
                <a16:creationId xmlns:a16="http://schemas.microsoft.com/office/drawing/2014/main" id="{D713383C-6560-4339-8643-483094FB6EAD}"/>
              </a:ext>
            </a:extLst>
          </p:cNvPr>
          <p:cNvGrpSpPr/>
          <p:nvPr/>
        </p:nvGrpSpPr>
        <p:grpSpPr>
          <a:xfrm>
            <a:off x="3431570" y="4082664"/>
            <a:ext cx="5336014" cy="710904"/>
            <a:chOff x="3431570" y="3972778"/>
            <a:chExt cx="5336014" cy="71090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5741F61-E161-40AC-95A0-6C17BC72AE24}"/>
                </a:ext>
              </a:extLst>
            </p:cNvPr>
            <p:cNvSpPr txBox="1"/>
            <p:nvPr/>
          </p:nvSpPr>
          <p:spPr>
            <a:xfrm>
              <a:off x="3431570" y="4222017"/>
              <a:ext cx="53360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Easy to change colors, photos and Text. 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5C29A6F-1D8A-4BC3-B741-03337CB0DD26}"/>
                </a:ext>
              </a:extLst>
            </p:cNvPr>
            <p:cNvSpPr txBox="1"/>
            <p:nvPr/>
          </p:nvSpPr>
          <p:spPr>
            <a:xfrm>
              <a:off x="3431570" y="3972778"/>
              <a:ext cx="53360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F0FF8D9-CAC8-477F-868A-1ECFDA96F997}"/>
              </a:ext>
            </a:extLst>
          </p:cNvPr>
          <p:cNvSpPr/>
          <p:nvPr/>
        </p:nvSpPr>
        <p:spPr>
          <a:xfrm>
            <a:off x="2865971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8B37A3B-C488-4886-A5E9-A7EDA2B18380}"/>
              </a:ext>
            </a:extLst>
          </p:cNvPr>
          <p:cNvSpPr/>
          <p:nvPr/>
        </p:nvSpPr>
        <p:spPr>
          <a:xfrm>
            <a:off x="3939850" y="2873222"/>
            <a:ext cx="431945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2423EEF-A65E-4A67-A436-AD16CDFC3DBF}"/>
              </a:ext>
            </a:extLst>
          </p:cNvPr>
          <p:cNvSpPr/>
          <p:nvPr/>
        </p:nvSpPr>
        <p:spPr>
          <a:xfrm>
            <a:off x="8350988" y="2873222"/>
            <a:ext cx="972000" cy="9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C8DBC08-99BF-42AC-9828-44D83BBA5F28}"/>
              </a:ext>
            </a:extLst>
          </p:cNvPr>
          <p:cNvSpPr/>
          <p:nvPr/>
        </p:nvSpPr>
        <p:spPr>
          <a:xfrm>
            <a:off x="3027708" y="3097613"/>
            <a:ext cx="638175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800" dirty="0">
              <a:cs typeface="Arial" pitchFamily="34" charset="0"/>
            </a:endParaRPr>
          </a:p>
        </p:txBody>
      </p:sp>
      <p:grpSp>
        <p:nvGrpSpPr>
          <p:cNvPr id="22" name="그룹 5">
            <a:extLst>
              <a:ext uri="{FF2B5EF4-FFF2-40B4-BE49-F238E27FC236}">
                <a16:creationId xmlns:a16="http://schemas.microsoft.com/office/drawing/2014/main" id="{2B754839-CFBB-49D2-87A4-AF2EF10BDEF3}"/>
              </a:ext>
            </a:extLst>
          </p:cNvPr>
          <p:cNvGrpSpPr/>
          <p:nvPr/>
        </p:nvGrpSpPr>
        <p:grpSpPr>
          <a:xfrm>
            <a:off x="4284325" y="3003770"/>
            <a:ext cx="3630504" cy="710904"/>
            <a:chOff x="4284325" y="2935254"/>
            <a:chExt cx="3630504" cy="71090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D2416D-B68D-4964-B244-2A50AD5DB13D}"/>
                </a:ext>
              </a:extLst>
            </p:cNvPr>
            <p:cNvSpPr txBox="1"/>
            <p:nvPr/>
          </p:nvSpPr>
          <p:spPr>
            <a:xfrm>
              <a:off x="4284325" y="3184493"/>
              <a:ext cx="36305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1218053-18EA-4AD9-BB94-82A56A847E70}"/>
                </a:ext>
              </a:extLst>
            </p:cNvPr>
            <p:cNvSpPr txBox="1"/>
            <p:nvPr/>
          </p:nvSpPr>
          <p:spPr>
            <a:xfrm>
              <a:off x="4284325" y="2935254"/>
              <a:ext cx="363050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cxnSp>
        <p:nvCxnSpPr>
          <p:cNvPr id="25" name="Elbow Connector 61">
            <a:extLst>
              <a:ext uri="{FF2B5EF4-FFF2-40B4-BE49-F238E27FC236}">
                <a16:creationId xmlns:a16="http://schemas.microsoft.com/office/drawing/2014/main" id="{5722968A-341B-4013-9A3E-714B0B2BE88B}"/>
              </a:ext>
            </a:extLst>
          </p:cNvPr>
          <p:cNvCxnSpPr/>
          <p:nvPr/>
        </p:nvCxnSpPr>
        <p:spPr>
          <a:xfrm flipV="1">
            <a:off x="1359269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62">
            <a:extLst>
              <a:ext uri="{FF2B5EF4-FFF2-40B4-BE49-F238E27FC236}">
                <a16:creationId xmlns:a16="http://schemas.microsoft.com/office/drawing/2014/main" id="{5889AE60-E011-4BF4-9507-847012973F50}"/>
              </a:ext>
            </a:extLst>
          </p:cNvPr>
          <p:cNvCxnSpPr/>
          <p:nvPr/>
        </p:nvCxnSpPr>
        <p:spPr>
          <a:xfrm flipV="1">
            <a:off x="236058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63">
            <a:extLst>
              <a:ext uri="{FF2B5EF4-FFF2-40B4-BE49-F238E27FC236}">
                <a16:creationId xmlns:a16="http://schemas.microsoft.com/office/drawing/2014/main" id="{F4750B5E-6E36-4FD5-AC06-C3A13CDE3F6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141065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64">
            <a:extLst>
              <a:ext uri="{FF2B5EF4-FFF2-40B4-BE49-F238E27FC236}">
                <a16:creationId xmlns:a16="http://schemas.microsoft.com/office/drawing/2014/main" id="{4259036F-8FAE-4951-BA95-B70B3ACAA88F}"/>
              </a:ext>
            </a:extLst>
          </p:cNvPr>
          <p:cNvCxnSpPr/>
          <p:nvPr/>
        </p:nvCxnSpPr>
        <p:spPr>
          <a:xfrm flipH="1" flipV="1">
            <a:off x="10352261" y="4508176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1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Elbow Connector 65">
            <a:extLst>
              <a:ext uri="{FF2B5EF4-FFF2-40B4-BE49-F238E27FC236}">
                <a16:creationId xmlns:a16="http://schemas.microsoft.com/office/drawing/2014/main" id="{F32E1088-41A9-49B9-9695-5660211D1397}"/>
              </a:ext>
            </a:extLst>
          </p:cNvPr>
          <p:cNvCxnSpPr/>
          <p:nvPr/>
        </p:nvCxnSpPr>
        <p:spPr>
          <a:xfrm flipH="1" flipV="1">
            <a:off x="9334624" y="3432744"/>
            <a:ext cx="468000" cy="468000"/>
          </a:xfrm>
          <a:prstGeom prst="bentConnector3">
            <a:avLst>
              <a:gd name="adj1" fmla="val -2917"/>
            </a:avLst>
          </a:prstGeom>
          <a:ln w="28575">
            <a:solidFill>
              <a:schemeClr val="accent2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66">
            <a:extLst>
              <a:ext uri="{FF2B5EF4-FFF2-40B4-BE49-F238E27FC236}">
                <a16:creationId xmlns:a16="http://schemas.microsoft.com/office/drawing/2014/main" id="{99386D99-17F8-4940-84EA-2C54F6432533}"/>
              </a:ext>
            </a:extLst>
          </p:cNvPr>
          <p:cNvCxnSpPr>
            <a:cxnSpLocks/>
          </p:cNvCxnSpPr>
          <p:nvPr/>
        </p:nvCxnSpPr>
        <p:spPr>
          <a:xfrm rot="16200000" flipV="1">
            <a:off x="7438936" y="1456400"/>
            <a:ext cx="612000" cy="2160000"/>
          </a:xfrm>
          <a:prstGeom prst="bentConnector2">
            <a:avLst/>
          </a:prstGeom>
          <a:ln w="28575">
            <a:solidFill>
              <a:schemeClr val="accent3"/>
            </a:solidFill>
            <a:prstDash val="sysDot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16">
            <a:extLst>
              <a:ext uri="{FF2B5EF4-FFF2-40B4-BE49-F238E27FC236}">
                <a16:creationId xmlns:a16="http://schemas.microsoft.com/office/drawing/2014/main" id="{CF39B3E8-6E14-44D6-8CEA-B0643BC9F366}"/>
              </a:ext>
            </a:extLst>
          </p:cNvPr>
          <p:cNvSpPr/>
          <p:nvPr/>
        </p:nvSpPr>
        <p:spPr>
          <a:xfrm rot="2700000">
            <a:off x="8674110" y="3094092"/>
            <a:ext cx="294439" cy="527874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2" name="Rectangle 9">
            <a:extLst>
              <a:ext uri="{FF2B5EF4-FFF2-40B4-BE49-F238E27FC236}">
                <a16:creationId xmlns:a16="http://schemas.microsoft.com/office/drawing/2014/main" id="{68B3376F-4430-42E0-A9B7-2E7091B2C11A}"/>
              </a:ext>
            </a:extLst>
          </p:cNvPr>
          <p:cNvSpPr/>
          <p:nvPr/>
        </p:nvSpPr>
        <p:spPr>
          <a:xfrm>
            <a:off x="5931269" y="2097835"/>
            <a:ext cx="364797" cy="34148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3" name="Rectangle 36">
            <a:extLst>
              <a:ext uri="{FF2B5EF4-FFF2-40B4-BE49-F238E27FC236}">
                <a16:creationId xmlns:a16="http://schemas.microsoft.com/office/drawing/2014/main" id="{28A581AE-B2BD-4CE6-B0DE-78FAEC6D177D}"/>
              </a:ext>
            </a:extLst>
          </p:cNvPr>
          <p:cNvSpPr/>
          <p:nvPr/>
        </p:nvSpPr>
        <p:spPr>
          <a:xfrm>
            <a:off x="9622860" y="4242860"/>
            <a:ext cx="431129" cy="360389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3A551F53-1814-4786-9E71-E0D13EDB858C}"/>
              </a:ext>
            </a:extLst>
          </p:cNvPr>
          <p:cNvSpPr/>
          <p:nvPr/>
        </p:nvSpPr>
        <p:spPr>
          <a:xfrm>
            <a:off x="10598232" y="5380289"/>
            <a:ext cx="436386" cy="273449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80282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7375DCD-ECAB-4617-80D5-A0863B70138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397354-4C1C-4F22-96FF-53F86E627E15}"/>
              </a:ext>
            </a:extLst>
          </p:cNvPr>
          <p:cNvSpPr txBox="1"/>
          <p:nvPr/>
        </p:nvSpPr>
        <p:spPr>
          <a:xfrm>
            <a:off x="712178" y="2999080"/>
            <a:ext cx="2040076" cy="107721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r"/>
            <a:r>
              <a:rPr lang="en-US" altLang="ko-KR" sz="3200" b="1" dirty="0">
                <a:solidFill>
                  <a:schemeClr val="bg1"/>
                </a:solidFill>
              </a:rPr>
              <a:t>Portfolio Designed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33508D-E8C2-42C9-9140-1F67A798D00C}"/>
              </a:ext>
            </a:extLst>
          </p:cNvPr>
          <p:cNvSpPr txBox="1"/>
          <p:nvPr/>
        </p:nvSpPr>
        <p:spPr>
          <a:xfrm>
            <a:off x="7000355" y="4008191"/>
            <a:ext cx="38909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bg1"/>
                </a:solidFill>
                <a:ea typeface="HY견명조" pitchFamily="18" charset="-127"/>
                <a:cs typeface="Arial" pitchFamily="34" charset="0"/>
              </a:rPr>
              <a:t>I hope and I believe that this Template will your Time, Money and Reputation. </a:t>
            </a: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1BDF20-5163-45F3-9B57-B176FE7722DD}"/>
              </a:ext>
            </a:extLst>
          </p:cNvPr>
          <p:cNvSpPr txBox="1"/>
          <p:nvPr/>
        </p:nvSpPr>
        <p:spPr>
          <a:xfrm>
            <a:off x="7000355" y="3186177"/>
            <a:ext cx="38909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D44066-3915-4DD2-8956-B4059FE1D976}"/>
              </a:ext>
            </a:extLst>
          </p:cNvPr>
          <p:cNvSpPr txBox="1"/>
          <p:nvPr/>
        </p:nvSpPr>
        <p:spPr>
          <a:xfrm>
            <a:off x="7000355" y="1078030"/>
            <a:ext cx="345639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Simple Portfolio</a:t>
            </a:r>
          </a:p>
          <a:p>
            <a:r>
              <a:rPr lang="en-US" altLang="ko-KR" sz="3200" b="1" dirty="0">
                <a:solidFill>
                  <a:schemeClr val="bg1"/>
                </a:solidFill>
                <a:latin typeface="+mj-lt"/>
                <a:cs typeface="Arial" pitchFamily="34" charset="0"/>
              </a:rPr>
              <a:t>Presentation Designed</a:t>
            </a:r>
          </a:p>
        </p:txBody>
      </p:sp>
    </p:spTree>
    <p:extLst>
      <p:ext uri="{BB962C8B-B14F-4D97-AF65-F5344CB8AC3E}">
        <p14:creationId xmlns:p14="http://schemas.microsoft.com/office/powerpoint/2010/main" val="314090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339509"/>
            <a:ext cx="11573197" cy="724247"/>
          </a:xfrm>
        </p:spPr>
        <p:txBody>
          <a:bodyPr/>
          <a:lstStyle/>
          <a:p>
            <a:r>
              <a:rPr lang="en-US" dirty="0"/>
              <a:t>Infographic Style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7068808-823E-4E79-B5F5-22BD79E878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2882490"/>
              </p:ext>
            </p:extLst>
          </p:nvPr>
        </p:nvGraphicFramePr>
        <p:xfrm>
          <a:off x="5256746" y="2044452"/>
          <a:ext cx="6023786" cy="24259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338FDB6A-C094-4158-83A9-A94B52612E6C}"/>
              </a:ext>
            </a:extLst>
          </p:cNvPr>
          <p:cNvSpPr/>
          <p:nvPr/>
        </p:nvSpPr>
        <p:spPr>
          <a:xfrm>
            <a:off x="911470" y="3922119"/>
            <a:ext cx="3853962" cy="2079273"/>
          </a:xfrm>
          <a:prstGeom prst="rect">
            <a:avLst/>
          </a:prstGeom>
          <a:solidFill>
            <a:schemeClr val="accent1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14DCC6-A10D-49C8-A121-8E0DC5915036}"/>
              </a:ext>
            </a:extLst>
          </p:cNvPr>
          <p:cNvSpPr/>
          <p:nvPr/>
        </p:nvSpPr>
        <p:spPr>
          <a:xfrm>
            <a:off x="911470" y="1848832"/>
            <a:ext cx="3853962" cy="2079273"/>
          </a:xfrm>
          <a:prstGeom prst="rect">
            <a:avLst/>
          </a:prstGeom>
          <a:solidFill>
            <a:schemeClr val="accent2"/>
          </a:solidFill>
          <a:ln w="1143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285F5B0-0C6C-4514-B893-61C63383C93C}"/>
              </a:ext>
            </a:extLst>
          </p:cNvPr>
          <p:cNvGrpSpPr/>
          <p:nvPr/>
        </p:nvGrpSpPr>
        <p:grpSpPr>
          <a:xfrm>
            <a:off x="1190893" y="2157054"/>
            <a:ext cx="3239091" cy="1462828"/>
            <a:chOff x="706428" y="2094277"/>
            <a:chExt cx="2592288" cy="146282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541657-4047-4D89-90A0-939A8ADEEDE8}"/>
                </a:ext>
              </a:extLst>
            </p:cNvPr>
            <p:cNvSpPr txBox="1"/>
            <p:nvPr/>
          </p:nvSpPr>
          <p:spPr>
            <a:xfrm>
              <a:off x="706428" y="20942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55ECB22-9664-4447-BEA3-83C432AB6C7E}"/>
                </a:ext>
              </a:extLst>
            </p:cNvPr>
            <p:cNvSpPr txBox="1"/>
            <p:nvPr/>
          </p:nvSpPr>
          <p:spPr>
            <a:xfrm>
              <a:off x="706430" y="23567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A60EA169-CCD3-43B1-A4A9-5D9601FA19BC}"/>
              </a:ext>
            </a:extLst>
          </p:cNvPr>
          <p:cNvGrpSpPr/>
          <p:nvPr/>
        </p:nvGrpSpPr>
        <p:grpSpPr>
          <a:xfrm>
            <a:off x="1190893" y="4230342"/>
            <a:ext cx="3239091" cy="1462828"/>
            <a:chOff x="691188" y="4141377"/>
            <a:chExt cx="2592288" cy="1462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87E894-0BCB-49BB-84F1-59338E360AA6}"/>
                </a:ext>
              </a:extLst>
            </p:cNvPr>
            <p:cNvSpPr txBox="1"/>
            <p:nvPr/>
          </p:nvSpPr>
          <p:spPr>
            <a:xfrm>
              <a:off x="691188" y="4141377"/>
              <a:ext cx="2592288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bg1"/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955CA3-D833-4908-840C-6B81B3462E20}"/>
                </a:ext>
              </a:extLst>
            </p:cNvPr>
            <p:cNvSpPr txBox="1"/>
            <p:nvPr/>
          </p:nvSpPr>
          <p:spPr>
            <a:xfrm>
              <a:off x="691190" y="4403876"/>
              <a:ext cx="2592286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Get a modern PowerPoint  Presentation that is beautifully designed. hope and I believe that this Template will your Time, Money and Reputation. You can simply impress your audience and add a unique zing and appeal to your Presentations.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3FD34062-EACA-465C-88CB-4297AA27C95B}"/>
              </a:ext>
            </a:extLst>
          </p:cNvPr>
          <p:cNvSpPr/>
          <p:nvPr/>
        </p:nvSpPr>
        <p:spPr>
          <a:xfrm>
            <a:off x="5256747" y="4837699"/>
            <a:ext cx="6023785" cy="11541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82EDA05-51F8-4ED0-8F1E-071F1A231C39}"/>
              </a:ext>
            </a:extLst>
          </p:cNvPr>
          <p:cNvSpPr/>
          <p:nvPr/>
        </p:nvSpPr>
        <p:spPr>
          <a:xfrm>
            <a:off x="5607874" y="5105094"/>
            <a:ext cx="612000" cy="612000"/>
          </a:xfrm>
          <a:prstGeom prst="ellipse">
            <a:avLst/>
          </a:prstGeom>
          <a:solidFill>
            <a:schemeClr val="accent2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782E14-595E-4137-AD85-8D649C16ABA6}"/>
              </a:ext>
            </a:extLst>
          </p:cNvPr>
          <p:cNvSpPr txBox="1"/>
          <p:nvPr/>
        </p:nvSpPr>
        <p:spPr>
          <a:xfrm>
            <a:off x="6381738" y="5056613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5207281-EBBF-446B-AA49-761DA70D7DAE}"/>
              </a:ext>
            </a:extLst>
          </p:cNvPr>
          <p:cNvSpPr/>
          <p:nvPr/>
        </p:nvSpPr>
        <p:spPr>
          <a:xfrm>
            <a:off x="8511657" y="5111742"/>
            <a:ext cx="612000" cy="612000"/>
          </a:xfrm>
          <a:prstGeom prst="ellipse">
            <a:avLst/>
          </a:prstGeom>
          <a:solidFill>
            <a:schemeClr val="accent1"/>
          </a:solidFill>
          <a:ln w="635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0E62D8-9EB5-4695-BDD1-1CD7C9D44DEB}"/>
              </a:ext>
            </a:extLst>
          </p:cNvPr>
          <p:cNvSpPr txBox="1"/>
          <p:nvPr/>
        </p:nvSpPr>
        <p:spPr>
          <a:xfrm>
            <a:off x="9285522" y="5063261"/>
            <a:ext cx="17571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Get a modern PowerPoint  Presentation that is beautifully designed.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Parallelogram 30">
            <a:extLst>
              <a:ext uri="{FF2B5EF4-FFF2-40B4-BE49-F238E27FC236}">
                <a16:creationId xmlns:a16="http://schemas.microsoft.com/office/drawing/2014/main" id="{0EBD3CFD-8513-458B-AF25-1A2E657C5860}"/>
              </a:ext>
            </a:extLst>
          </p:cNvPr>
          <p:cNvSpPr/>
          <p:nvPr/>
        </p:nvSpPr>
        <p:spPr>
          <a:xfrm flipH="1">
            <a:off x="8687736" y="5295928"/>
            <a:ext cx="275022" cy="275702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18" name="Donut 24">
            <a:extLst>
              <a:ext uri="{FF2B5EF4-FFF2-40B4-BE49-F238E27FC236}">
                <a16:creationId xmlns:a16="http://schemas.microsoft.com/office/drawing/2014/main" id="{D20C8BEA-3D1C-4E48-80AA-98E53C182253}"/>
              </a:ext>
            </a:extLst>
          </p:cNvPr>
          <p:cNvSpPr/>
          <p:nvPr/>
        </p:nvSpPr>
        <p:spPr>
          <a:xfrm>
            <a:off x="5759446" y="5263854"/>
            <a:ext cx="305292" cy="307777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Timeline Style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F9F8ED4-D493-4569-B0EC-558F337CC98B}"/>
              </a:ext>
            </a:extLst>
          </p:cNvPr>
          <p:cNvSpPr/>
          <p:nvPr/>
        </p:nvSpPr>
        <p:spPr>
          <a:xfrm>
            <a:off x="9958717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3C4A58B-7EBE-45E6-A5D8-602EBF410DD4}"/>
              </a:ext>
            </a:extLst>
          </p:cNvPr>
          <p:cNvSpPr/>
          <p:nvPr/>
        </p:nvSpPr>
        <p:spPr>
          <a:xfrm>
            <a:off x="934772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6F0F53E-0E01-4B73-A5B3-4D84BFB75242}"/>
              </a:ext>
            </a:extLst>
          </p:cNvPr>
          <p:cNvSpPr/>
          <p:nvPr/>
        </p:nvSpPr>
        <p:spPr>
          <a:xfrm>
            <a:off x="3190758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B1A48C-CE05-45EB-A351-8D8FB0C1E815}"/>
              </a:ext>
            </a:extLst>
          </p:cNvPr>
          <p:cNvSpPr/>
          <p:nvPr/>
        </p:nvSpPr>
        <p:spPr>
          <a:xfrm>
            <a:off x="5446744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E74F816-0D48-4047-8AE1-670C59DEC6B0}"/>
              </a:ext>
            </a:extLst>
          </p:cNvPr>
          <p:cNvSpPr/>
          <p:nvPr/>
        </p:nvSpPr>
        <p:spPr>
          <a:xfrm>
            <a:off x="7702730" y="2254313"/>
            <a:ext cx="1298512" cy="1298512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66DA00-A0BD-4A0F-95E4-E37FDC7D6876}"/>
              </a:ext>
            </a:extLst>
          </p:cNvPr>
          <p:cNvGrpSpPr/>
          <p:nvPr/>
        </p:nvGrpSpPr>
        <p:grpSpPr>
          <a:xfrm>
            <a:off x="1983779" y="2685555"/>
            <a:ext cx="1456483" cy="436028"/>
            <a:chOff x="2906464" y="3248298"/>
            <a:chExt cx="1886168" cy="564662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0453FE2-C092-48C7-81F8-3AAEA800BA8C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1F60499-8EC7-42B8-8ABD-547E6BBC3E50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5169596-FA3A-4FED-BF00-A2D3C2CA7CC5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47F8A02-B6CC-4A16-8F16-F3EC8B0BFF4D}"/>
              </a:ext>
            </a:extLst>
          </p:cNvPr>
          <p:cNvGrpSpPr/>
          <p:nvPr/>
        </p:nvGrpSpPr>
        <p:grpSpPr>
          <a:xfrm>
            <a:off x="4239765" y="2685555"/>
            <a:ext cx="1456483" cy="436028"/>
            <a:chOff x="2906464" y="3248298"/>
            <a:chExt cx="1886168" cy="564662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CE6C775-AFF8-4EB7-8667-16634F8A6FD5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56CA46B4-331D-41DA-B1E9-C3650EFF5373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E632A802-3551-43E5-9FB8-2E53BECC3CFC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F7D9BE3-0439-4B41-A90E-F64A9F794BC1}"/>
              </a:ext>
            </a:extLst>
          </p:cNvPr>
          <p:cNvGrpSpPr/>
          <p:nvPr/>
        </p:nvGrpSpPr>
        <p:grpSpPr>
          <a:xfrm>
            <a:off x="6495751" y="2685555"/>
            <a:ext cx="1456483" cy="436028"/>
            <a:chOff x="2906464" y="3248298"/>
            <a:chExt cx="1886168" cy="564662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0C43617-6786-45DB-BD04-A080F9E5B2C6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6E8CCC-A76A-4DE4-BEA6-0DFB2FC6DFF9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5009A02A-D3DF-4B3A-90F5-7C36102AF9EF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3CDC4F-0AB5-4558-8654-BBE52D983B88}"/>
              </a:ext>
            </a:extLst>
          </p:cNvPr>
          <p:cNvGrpSpPr/>
          <p:nvPr/>
        </p:nvGrpSpPr>
        <p:grpSpPr>
          <a:xfrm>
            <a:off x="8751737" y="2685555"/>
            <a:ext cx="1456483" cy="436028"/>
            <a:chOff x="2906464" y="3248298"/>
            <a:chExt cx="1886168" cy="564662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30FBA2-5C10-4D5B-8F11-973F277B9BD8}"/>
                </a:ext>
              </a:extLst>
            </p:cNvPr>
            <p:cNvSpPr/>
            <p:nvPr/>
          </p:nvSpPr>
          <p:spPr>
            <a:xfrm>
              <a:off x="3418473" y="3248298"/>
              <a:ext cx="862149" cy="564662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27690388-3069-4A3E-B982-D8D44ADBCE8E}"/>
                </a:ext>
              </a:extLst>
            </p:cNvPr>
            <p:cNvSpPr/>
            <p:nvPr/>
          </p:nvSpPr>
          <p:spPr>
            <a:xfrm>
              <a:off x="3930483" y="3443169"/>
              <a:ext cx="862149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1D8AB89F-3A2F-487B-BD6B-C78C82E5B846}"/>
                </a:ext>
              </a:extLst>
            </p:cNvPr>
            <p:cNvSpPr/>
            <p:nvPr/>
          </p:nvSpPr>
          <p:spPr>
            <a:xfrm>
              <a:off x="2906464" y="3446663"/>
              <a:ext cx="862147" cy="167932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22B8DB4-E5C1-4EFA-ACA0-4529878B4B15}"/>
              </a:ext>
            </a:extLst>
          </p:cNvPr>
          <p:cNvGrpSpPr/>
          <p:nvPr/>
        </p:nvGrpSpPr>
        <p:grpSpPr>
          <a:xfrm>
            <a:off x="-5096" y="2685555"/>
            <a:ext cx="1189372" cy="436028"/>
            <a:chOff x="-5096" y="2714130"/>
            <a:chExt cx="1189372" cy="436028"/>
          </a:xfrm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EAF8646-3245-4756-8FDA-BB41A7F10DC0}"/>
                </a:ext>
              </a:extLst>
            </p:cNvPr>
            <p:cNvSpPr/>
            <p:nvPr/>
          </p:nvSpPr>
          <p:spPr>
            <a:xfrm>
              <a:off x="123162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90EFAF4E-AF54-4DF3-B4E9-E492818EC9C1}"/>
                </a:ext>
              </a:extLst>
            </p:cNvPr>
            <p:cNvSpPr/>
            <p:nvPr/>
          </p:nvSpPr>
          <p:spPr>
            <a:xfrm>
              <a:off x="518532" y="2864608"/>
              <a:ext cx="665744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0F0551-8190-429B-AF29-923FAE1DB67C}"/>
                </a:ext>
              </a:extLst>
            </p:cNvPr>
            <p:cNvSpPr/>
            <p:nvPr/>
          </p:nvSpPr>
          <p:spPr>
            <a:xfrm>
              <a:off x="-5096" y="2867306"/>
              <a:ext cx="398632" cy="129676"/>
            </a:xfrm>
            <a:custGeom>
              <a:avLst/>
              <a:gdLst>
                <a:gd name="connsiteX0" fmla="*/ 0 w 398632"/>
                <a:gd name="connsiteY0" fmla="*/ 0 h 129676"/>
                <a:gd name="connsiteX1" fmla="*/ 333794 w 398632"/>
                <a:gd name="connsiteY1" fmla="*/ 0 h 129676"/>
                <a:gd name="connsiteX2" fmla="*/ 398632 w 398632"/>
                <a:gd name="connsiteY2" fmla="*/ 64838 h 129676"/>
                <a:gd name="connsiteX3" fmla="*/ 333794 w 398632"/>
                <a:gd name="connsiteY3" fmla="*/ 129676 h 129676"/>
                <a:gd name="connsiteX4" fmla="*/ 0 w 398632"/>
                <a:gd name="connsiteY4" fmla="*/ 129676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8632" h="129676">
                  <a:moveTo>
                    <a:pt x="0" y="0"/>
                  </a:moveTo>
                  <a:lnTo>
                    <a:pt x="333794" y="0"/>
                  </a:lnTo>
                  <a:cubicBezTo>
                    <a:pt x="369603" y="0"/>
                    <a:pt x="398632" y="29029"/>
                    <a:pt x="398632" y="64838"/>
                  </a:cubicBezTo>
                  <a:cubicBezTo>
                    <a:pt x="398632" y="100647"/>
                    <a:pt x="369603" y="129676"/>
                    <a:pt x="333794" y="129676"/>
                  </a:cubicBezTo>
                  <a:lnTo>
                    <a:pt x="0" y="129676"/>
                  </a:ln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B274B2D-F2D8-4E8A-A517-8FAF07AE15BA}"/>
              </a:ext>
            </a:extLst>
          </p:cNvPr>
          <p:cNvGrpSpPr/>
          <p:nvPr/>
        </p:nvGrpSpPr>
        <p:grpSpPr>
          <a:xfrm>
            <a:off x="11007725" y="2685555"/>
            <a:ext cx="1194361" cy="436028"/>
            <a:chOff x="11007725" y="2714130"/>
            <a:chExt cx="1194361" cy="436028"/>
          </a:xfrm>
        </p:grpSpPr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E9EEB0C1-AAE3-4E1A-B60A-3E235720EDF1}"/>
                </a:ext>
              </a:extLst>
            </p:cNvPr>
            <p:cNvSpPr/>
            <p:nvPr/>
          </p:nvSpPr>
          <p:spPr>
            <a:xfrm>
              <a:off x="11403094" y="2714130"/>
              <a:ext cx="665744" cy="436028"/>
            </a:xfrm>
            <a:custGeom>
              <a:avLst/>
              <a:gdLst>
                <a:gd name="connsiteX0" fmla="*/ 288530 w 862149"/>
                <a:gd name="connsiteY0" fmla="*/ 155674 h 564662"/>
                <a:gd name="connsiteX1" fmla="*/ 161872 w 862149"/>
                <a:gd name="connsiteY1" fmla="*/ 282332 h 564662"/>
                <a:gd name="connsiteX2" fmla="*/ 288530 w 862149"/>
                <a:gd name="connsiteY2" fmla="*/ 408990 h 564662"/>
                <a:gd name="connsiteX3" fmla="*/ 573620 w 862149"/>
                <a:gd name="connsiteY3" fmla="*/ 408990 h 564662"/>
                <a:gd name="connsiteX4" fmla="*/ 700278 w 862149"/>
                <a:gd name="connsiteY4" fmla="*/ 282332 h 564662"/>
                <a:gd name="connsiteX5" fmla="*/ 573620 w 862149"/>
                <a:gd name="connsiteY5" fmla="*/ 155674 h 564662"/>
                <a:gd name="connsiteX6" fmla="*/ 282331 w 862149"/>
                <a:gd name="connsiteY6" fmla="*/ 0 h 564662"/>
                <a:gd name="connsiteX7" fmla="*/ 579818 w 862149"/>
                <a:gd name="connsiteY7" fmla="*/ 0 h 564662"/>
                <a:gd name="connsiteX8" fmla="*/ 862149 w 862149"/>
                <a:gd name="connsiteY8" fmla="*/ 282331 h 564662"/>
                <a:gd name="connsiteX9" fmla="*/ 579818 w 862149"/>
                <a:gd name="connsiteY9" fmla="*/ 564662 h 564662"/>
                <a:gd name="connsiteX10" fmla="*/ 282331 w 862149"/>
                <a:gd name="connsiteY10" fmla="*/ 564662 h 564662"/>
                <a:gd name="connsiteX11" fmla="*/ 0 w 862149"/>
                <a:gd name="connsiteY11" fmla="*/ 282331 h 564662"/>
                <a:gd name="connsiteX12" fmla="*/ 282331 w 862149"/>
                <a:gd name="connsiteY12" fmla="*/ 0 h 56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62149" h="564662">
                  <a:moveTo>
                    <a:pt x="288530" y="155674"/>
                  </a:moveTo>
                  <a:cubicBezTo>
                    <a:pt x="218579" y="155674"/>
                    <a:pt x="161872" y="212381"/>
                    <a:pt x="161872" y="282332"/>
                  </a:cubicBezTo>
                  <a:cubicBezTo>
                    <a:pt x="161872" y="352283"/>
                    <a:pt x="218579" y="408990"/>
                    <a:pt x="288530" y="408990"/>
                  </a:cubicBezTo>
                  <a:lnTo>
                    <a:pt x="573620" y="408990"/>
                  </a:lnTo>
                  <a:cubicBezTo>
                    <a:pt x="643571" y="408990"/>
                    <a:pt x="700278" y="352283"/>
                    <a:pt x="700278" y="282332"/>
                  </a:cubicBezTo>
                  <a:cubicBezTo>
                    <a:pt x="700278" y="212381"/>
                    <a:pt x="643571" y="155674"/>
                    <a:pt x="573620" y="155674"/>
                  </a:cubicBezTo>
                  <a:close/>
                  <a:moveTo>
                    <a:pt x="282331" y="0"/>
                  </a:moveTo>
                  <a:lnTo>
                    <a:pt x="579818" y="0"/>
                  </a:lnTo>
                  <a:cubicBezTo>
                    <a:pt x="735745" y="0"/>
                    <a:pt x="862149" y="126404"/>
                    <a:pt x="862149" y="282331"/>
                  </a:cubicBezTo>
                  <a:cubicBezTo>
                    <a:pt x="862149" y="438258"/>
                    <a:pt x="735745" y="564662"/>
                    <a:pt x="579818" y="564662"/>
                  </a:cubicBezTo>
                  <a:lnTo>
                    <a:pt x="282331" y="564662"/>
                  </a:lnTo>
                  <a:cubicBezTo>
                    <a:pt x="126404" y="564662"/>
                    <a:pt x="0" y="438258"/>
                    <a:pt x="0" y="282331"/>
                  </a:cubicBezTo>
                  <a:cubicBezTo>
                    <a:pt x="0" y="126404"/>
                    <a:pt x="126404" y="0"/>
                    <a:pt x="282331" y="0"/>
                  </a:cubicBezTo>
                  <a:close/>
                </a:path>
              </a:pathLst>
            </a:custGeom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4E1644CD-C45B-4B94-BC33-124353F38532}"/>
                </a:ext>
              </a:extLst>
            </p:cNvPr>
            <p:cNvSpPr/>
            <p:nvPr/>
          </p:nvSpPr>
          <p:spPr>
            <a:xfrm>
              <a:off x="11798464" y="2864608"/>
              <a:ext cx="403622" cy="129676"/>
            </a:xfrm>
            <a:custGeom>
              <a:avLst/>
              <a:gdLst>
                <a:gd name="connsiteX0" fmla="*/ 64838 w 403622"/>
                <a:gd name="connsiteY0" fmla="*/ 0 h 129676"/>
                <a:gd name="connsiteX1" fmla="*/ 403622 w 403622"/>
                <a:gd name="connsiteY1" fmla="*/ 0 h 129676"/>
                <a:gd name="connsiteX2" fmla="*/ 403622 w 403622"/>
                <a:gd name="connsiteY2" fmla="*/ 129676 h 129676"/>
                <a:gd name="connsiteX3" fmla="*/ 64838 w 403622"/>
                <a:gd name="connsiteY3" fmla="*/ 129676 h 129676"/>
                <a:gd name="connsiteX4" fmla="*/ 0 w 403622"/>
                <a:gd name="connsiteY4" fmla="*/ 64838 h 129676"/>
                <a:gd name="connsiteX5" fmla="*/ 64838 w 403622"/>
                <a:gd name="connsiteY5" fmla="*/ 0 h 129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3622" h="129676">
                  <a:moveTo>
                    <a:pt x="64838" y="0"/>
                  </a:moveTo>
                  <a:lnTo>
                    <a:pt x="403622" y="0"/>
                  </a:lnTo>
                  <a:lnTo>
                    <a:pt x="403622" y="129676"/>
                  </a:lnTo>
                  <a:lnTo>
                    <a:pt x="64838" y="129676"/>
                  </a:lnTo>
                  <a:cubicBezTo>
                    <a:pt x="29029" y="129676"/>
                    <a:pt x="0" y="100647"/>
                    <a:pt x="0" y="64838"/>
                  </a:cubicBezTo>
                  <a:cubicBezTo>
                    <a:pt x="0" y="29029"/>
                    <a:pt x="29029" y="0"/>
                    <a:pt x="64838" y="0"/>
                  </a:cubicBezTo>
                  <a:close/>
                </a:path>
              </a:pathLst>
            </a:cu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5047224B-846D-4850-9BE5-557EE4001753}"/>
                </a:ext>
              </a:extLst>
            </p:cNvPr>
            <p:cNvSpPr/>
            <p:nvPr/>
          </p:nvSpPr>
          <p:spPr>
            <a:xfrm>
              <a:off x="11007725" y="2867306"/>
              <a:ext cx="665743" cy="129676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 w="222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CCE7301D-D758-419C-A246-5982E8990C68}"/>
              </a:ext>
            </a:extLst>
          </p:cNvPr>
          <p:cNvSpPr txBox="1"/>
          <p:nvPr/>
        </p:nvSpPr>
        <p:spPr>
          <a:xfrm>
            <a:off x="7823193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2020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434641E-20A1-476E-9616-4F1A62668F19}"/>
              </a:ext>
            </a:extLst>
          </p:cNvPr>
          <p:cNvSpPr txBox="1"/>
          <p:nvPr/>
        </p:nvSpPr>
        <p:spPr>
          <a:xfrm>
            <a:off x="5567207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2019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F5A1C37-155F-42FC-90A0-EFEB6C40EFCF}"/>
              </a:ext>
            </a:extLst>
          </p:cNvPr>
          <p:cNvSpPr txBox="1"/>
          <p:nvPr/>
        </p:nvSpPr>
        <p:spPr>
          <a:xfrm>
            <a:off x="3311221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2018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1B8E895-D9F5-41AB-9B49-E314AA5A30A7}"/>
              </a:ext>
            </a:extLst>
          </p:cNvPr>
          <p:cNvSpPr txBox="1"/>
          <p:nvPr/>
        </p:nvSpPr>
        <p:spPr>
          <a:xfrm>
            <a:off x="1055235" y="3057863"/>
            <a:ext cx="10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2017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5F7907DB-ECA4-4D09-9FD1-B0FDD41C5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6975" y="3057863"/>
            <a:ext cx="10419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>
                <a:solidFill>
                  <a:schemeClr val="bg1"/>
                </a:solidFill>
                <a:cs typeface="Arial" charset="0"/>
              </a:rPr>
              <a:t>2021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42FDB9D-274F-4B57-880E-C7DA09188392}"/>
              </a:ext>
            </a:extLst>
          </p:cNvPr>
          <p:cNvSpPr txBox="1"/>
          <p:nvPr/>
        </p:nvSpPr>
        <p:spPr>
          <a:xfrm>
            <a:off x="1055649" y="2403159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29ACBA1-9CF2-4CC6-800B-4082022FEC84}"/>
              </a:ext>
            </a:extLst>
          </p:cNvPr>
          <p:cNvSpPr txBox="1"/>
          <p:nvPr/>
        </p:nvSpPr>
        <p:spPr>
          <a:xfrm>
            <a:off x="10079594" y="2403159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2AA34D-24C6-46EF-9EA7-C34ACE2C5584}"/>
              </a:ext>
            </a:extLst>
          </p:cNvPr>
          <p:cNvSpPr txBox="1"/>
          <p:nvPr/>
        </p:nvSpPr>
        <p:spPr>
          <a:xfrm>
            <a:off x="3311635" y="2379088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B895A61-3389-4DE3-B5B1-27634633765B}"/>
              </a:ext>
            </a:extLst>
          </p:cNvPr>
          <p:cNvSpPr txBox="1"/>
          <p:nvPr/>
        </p:nvSpPr>
        <p:spPr>
          <a:xfrm>
            <a:off x="5567621" y="2355017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C059551-B779-47CF-8F18-236F4DE3A104}"/>
              </a:ext>
            </a:extLst>
          </p:cNvPr>
          <p:cNvSpPr txBox="1"/>
          <p:nvPr/>
        </p:nvSpPr>
        <p:spPr>
          <a:xfrm>
            <a:off x="7823607" y="2330946"/>
            <a:ext cx="1056759" cy="277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  <a:cs typeface="Arial" pitchFamily="34" charset="0"/>
              </a:rPr>
              <a:t>Text  Here</a:t>
            </a:r>
            <a:endParaRPr lang="ko-KR" altLang="en-US" sz="12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0D7BDF96-4036-499F-8A45-C243102376F0}"/>
              </a:ext>
            </a:extLst>
          </p:cNvPr>
          <p:cNvGrpSpPr/>
          <p:nvPr/>
        </p:nvGrpSpPr>
        <p:grpSpPr>
          <a:xfrm>
            <a:off x="772214" y="3999105"/>
            <a:ext cx="1623626" cy="1846659"/>
            <a:chOff x="3017859" y="4283314"/>
            <a:chExt cx="1890849" cy="1846659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7F834EE-52D2-4B4E-A820-6A626086BA1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4B54EC7-DAFA-4BCD-B1DC-00C4186C4E4C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20B0EDD8-B1FF-4ECF-9767-9E5B429A1129}"/>
              </a:ext>
            </a:extLst>
          </p:cNvPr>
          <p:cNvGrpSpPr/>
          <p:nvPr/>
        </p:nvGrpSpPr>
        <p:grpSpPr>
          <a:xfrm>
            <a:off x="3028201" y="3999105"/>
            <a:ext cx="1623626" cy="1846659"/>
            <a:chOff x="3017859" y="4283314"/>
            <a:chExt cx="1890849" cy="1846659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5C496EE-E6FE-4F75-A921-5320372C0645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F1755A60-F483-4108-AEB5-6747E76646C8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56D502A7-A000-44BE-94CA-1C65E5110354}"/>
              </a:ext>
            </a:extLst>
          </p:cNvPr>
          <p:cNvGrpSpPr/>
          <p:nvPr/>
        </p:nvGrpSpPr>
        <p:grpSpPr>
          <a:xfrm>
            <a:off x="5284188" y="3999105"/>
            <a:ext cx="1623626" cy="1846659"/>
            <a:chOff x="3017859" y="4283314"/>
            <a:chExt cx="1890849" cy="1846659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73A0028-B892-4237-97B2-2B5CB2F1508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7B51C02-00F0-4D05-A289-4A8A764529B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FB42590-2E0E-49B9-8B35-E8A00C2F3124}"/>
              </a:ext>
            </a:extLst>
          </p:cNvPr>
          <p:cNvGrpSpPr/>
          <p:nvPr/>
        </p:nvGrpSpPr>
        <p:grpSpPr>
          <a:xfrm>
            <a:off x="7540175" y="3999105"/>
            <a:ext cx="1623626" cy="1846659"/>
            <a:chOff x="3017859" y="4283314"/>
            <a:chExt cx="1890849" cy="1846659"/>
          </a:xfrm>
        </p:grpSpPr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4BB4166E-32F1-41CA-9B23-D5F48ADFABF1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115A817-C831-4EAA-9CAD-E6CAD114C242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BB56C620-54F2-4BA0-8F8C-F90A5292BE71}"/>
              </a:ext>
            </a:extLst>
          </p:cNvPr>
          <p:cNvGrpSpPr/>
          <p:nvPr/>
        </p:nvGrpSpPr>
        <p:grpSpPr>
          <a:xfrm>
            <a:off x="9796160" y="3999105"/>
            <a:ext cx="1623626" cy="1846659"/>
            <a:chOff x="3017859" y="4283314"/>
            <a:chExt cx="1890849" cy="1846659"/>
          </a:xfrm>
        </p:grpSpPr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0ADE09AF-C182-44CD-A1D7-41908E95F1A7}"/>
                </a:ext>
              </a:extLst>
            </p:cNvPr>
            <p:cNvSpPr txBox="1"/>
            <p:nvPr/>
          </p:nvSpPr>
          <p:spPr>
            <a:xfrm>
              <a:off x="3021856" y="4560313"/>
              <a:ext cx="1886852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Presentations . Easy to change colors, photos and Text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4AA136EB-0E41-45E0-8FF5-A9210E835DF3}"/>
                </a:ext>
              </a:extLst>
            </p:cNvPr>
            <p:cNvSpPr txBox="1"/>
            <p:nvPr/>
          </p:nvSpPr>
          <p:spPr>
            <a:xfrm>
              <a:off x="3017859" y="4283314"/>
              <a:ext cx="18708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Your Text Here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3177E1-C402-4747-B537-743851084A7E}"/>
              </a:ext>
            </a:extLst>
          </p:cNvPr>
          <p:cNvGrpSpPr/>
          <p:nvPr/>
        </p:nvGrpSpPr>
        <p:grpSpPr>
          <a:xfrm>
            <a:off x="917641" y="3353871"/>
            <a:ext cx="3366592" cy="2472764"/>
            <a:chOff x="3131840" y="2780928"/>
            <a:chExt cx="2880320" cy="2808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3F1E339-9849-440A-BBBC-642E724B3193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EE4D191-7BD4-47A5-8C12-1269EF7FED65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47F59B31-1996-4E08-8DEB-FC68ADC84117}"/>
              </a:ext>
            </a:extLst>
          </p:cNvPr>
          <p:cNvGrpSpPr/>
          <p:nvPr/>
        </p:nvGrpSpPr>
        <p:grpSpPr>
          <a:xfrm>
            <a:off x="7923310" y="3368357"/>
            <a:ext cx="3366592" cy="2472764"/>
            <a:chOff x="3131840" y="2780928"/>
            <a:chExt cx="2880320" cy="2808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DF8FB7A-0D15-4BB7-BA6D-2AD48B3D2619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B785BA-429F-41F8-97E5-B1B66BD4E43E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E10BA49-799A-4A32-9EAB-95B5D0DACC36}"/>
              </a:ext>
            </a:extLst>
          </p:cNvPr>
          <p:cNvGrpSpPr/>
          <p:nvPr/>
        </p:nvGrpSpPr>
        <p:grpSpPr>
          <a:xfrm>
            <a:off x="4458060" y="3200583"/>
            <a:ext cx="3291426" cy="2808312"/>
            <a:chOff x="3131840" y="2780928"/>
            <a:chExt cx="2880320" cy="280831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2C3DFAE-7C9E-4BDF-8946-1F06976BCA95}"/>
                </a:ext>
              </a:extLst>
            </p:cNvPr>
            <p:cNvSpPr/>
            <p:nvPr/>
          </p:nvSpPr>
          <p:spPr>
            <a:xfrm>
              <a:off x="3131840" y="2780928"/>
              <a:ext cx="2880320" cy="2808312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ED2F34C-4999-46C8-A6EF-C109E8776ADF}"/>
                </a:ext>
              </a:extLst>
            </p:cNvPr>
            <p:cNvSpPr/>
            <p:nvPr/>
          </p:nvSpPr>
          <p:spPr>
            <a:xfrm>
              <a:off x="3131840" y="2780928"/>
              <a:ext cx="2880320" cy="50405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89402EB-E9CF-4772-BCD2-559D2C7DC720}"/>
              </a:ext>
            </a:extLst>
          </p:cNvPr>
          <p:cNvGrpSpPr/>
          <p:nvPr/>
        </p:nvGrpSpPr>
        <p:grpSpPr>
          <a:xfrm>
            <a:off x="4460586" y="1846072"/>
            <a:ext cx="3293154" cy="1319689"/>
            <a:chOff x="3131840" y="1484784"/>
            <a:chExt cx="2881833" cy="1159371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FCD06760-A1F0-40D7-902B-DEA64278318B}"/>
                </a:ext>
              </a:extLst>
            </p:cNvPr>
            <p:cNvSpPr/>
            <p:nvPr/>
          </p:nvSpPr>
          <p:spPr>
            <a:xfrm rot="5400000">
              <a:off x="3992314" y="624310"/>
              <a:ext cx="1159371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659C9ED-BC5F-4B51-95A5-9E8F8D744230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6345561-2EB2-48CE-AF54-7CD357446300}"/>
              </a:ext>
            </a:extLst>
          </p:cNvPr>
          <p:cNvSpPr txBox="1"/>
          <p:nvPr/>
        </p:nvSpPr>
        <p:spPr>
          <a:xfrm>
            <a:off x="4655840" y="3254815"/>
            <a:ext cx="28803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Main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6FB228-BE31-4B01-9362-0BFB9E644196}"/>
              </a:ext>
            </a:extLst>
          </p:cNvPr>
          <p:cNvSpPr txBox="1"/>
          <p:nvPr/>
        </p:nvSpPr>
        <p:spPr>
          <a:xfrm>
            <a:off x="5017214" y="1862103"/>
            <a:ext cx="2157574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bg1"/>
                </a:solidFill>
              </a:rPr>
              <a:t>Main Contents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DD613BA-8A51-4AE2-A99B-35F3A9587604}"/>
              </a:ext>
            </a:extLst>
          </p:cNvPr>
          <p:cNvSpPr txBox="1"/>
          <p:nvPr/>
        </p:nvSpPr>
        <p:spPr>
          <a:xfrm>
            <a:off x="4664623" y="2302986"/>
            <a:ext cx="2871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You can simply impress your audience and add a unique zing.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FAB0EA-F68E-4942-8E3C-AF4902613E39}"/>
              </a:ext>
            </a:extLst>
          </p:cNvPr>
          <p:cNvSpPr txBox="1"/>
          <p:nvPr/>
        </p:nvSpPr>
        <p:spPr>
          <a:xfrm>
            <a:off x="4727849" y="3886756"/>
            <a:ext cx="273630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Easy to change colors, photos and Text.</a:t>
            </a:r>
            <a:endParaRPr lang="ko-KR" altLang="en-US" sz="1200" dirty="0">
              <a:solidFill>
                <a:srgbClr val="262626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CFC3CF4-0341-4DC3-80DC-D2B42577C8DF}"/>
              </a:ext>
            </a:extLst>
          </p:cNvPr>
          <p:cNvGrpSpPr/>
          <p:nvPr/>
        </p:nvGrpSpPr>
        <p:grpSpPr>
          <a:xfrm>
            <a:off x="1095118" y="2165163"/>
            <a:ext cx="3011638" cy="1030113"/>
            <a:chOff x="3131840" y="1484784"/>
            <a:chExt cx="2881833" cy="1152128"/>
          </a:xfrm>
        </p:grpSpPr>
        <p:sp>
          <p:nvSpPr>
            <p:cNvPr id="20" name="Rectangle 3">
              <a:extLst>
                <a:ext uri="{FF2B5EF4-FFF2-40B4-BE49-F238E27FC236}">
                  <a16:creationId xmlns:a16="http://schemas.microsoft.com/office/drawing/2014/main" id="{FBE80030-B2D1-4599-8C42-BB0D7ED5AA43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A6D6EB3-ADE3-4706-8B12-A1CD2ADEAB37}"/>
                </a:ext>
              </a:extLst>
            </p:cNvPr>
            <p:cNvSpPr/>
            <p:nvPr/>
          </p:nvSpPr>
          <p:spPr>
            <a:xfrm>
              <a:off x="3133353" y="1484784"/>
              <a:ext cx="2880320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2" name="그룹 35">
            <a:extLst>
              <a:ext uri="{FF2B5EF4-FFF2-40B4-BE49-F238E27FC236}">
                <a16:creationId xmlns:a16="http://schemas.microsoft.com/office/drawing/2014/main" id="{AA2FB507-33DE-413B-AE78-FC09396B3AA6}"/>
              </a:ext>
            </a:extLst>
          </p:cNvPr>
          <p:cNvGrpSpPr/>
          <p:nvPr/>
        </p:nvGrpSpPr>
        <p:grpSpPr>
          <a:xfrm>
            <a:off x="1313297" y="2172727"/>
            <a:ext cx="2575283" cy="779118"/>
            <a:chOff x="1372495" y="2153677"/>
            <a:chExt cx="2575283" cy="7791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140F568-DE07-4290-90A4-8975FB2FF7F4}"/>
                </a:ext>
              </a:extLst>
            </p:cNvPr>
            <p:cNvSpPr txBox="1"/>
            <p:nvPr/>
          </p:nvSpPr>
          <p:spPr>
            <a:xfrm>
              <a:off x="1372495" y="2153677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4711A5A-B16B-4052-8181-E5958ED868FB}"/>
                </a:ext>
              </a:extLst>
            </p:cNvPr>
            <p:cNvSpPr txBox="1"/>
            <p:nvPr/>
          </p:nvSpPr>
          <p:spPr>
            <a:xfrm>
              <a:off x="1379763" y="2471130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63B1F59-60BA-4006-9FF6-74044CDE8622}"/>
              </a:ext>
            </a:extLst>
          </p:cNvPr>
          <p:cNvGrpSpPr/>
          <p:nvPr/>
        </p:nvGrpSpPr>
        <p:grpSpPr>
          <a:xfrm>
            <a:off x="8095920" y="2172728"/>
            <a:ext cx="3021374" cy="1030113"/>
            <a:chOff x="3122700" y="1484784"/>
            <a:chExt cx="2891151" cy="1152128"/>
          </a:xfrm>
        </p:grpSpPr>
        <p:sp>
          <p:nvSpPr>
            <p:cNvPr id="26" name="Rectangle 3">
              <a:extLst>
                <a:ext uri="{FF2B5EF4-FFF2-40B4-BE49-F238E27FC236}">
                  <a16:creationId xmlns:a16="http://schemas.microsoft.com/office/drawing/2014/main" id="{04F32476-46FD-49B0-8969-A6F3577C97C5}"/>
                </a:ext>
              </a:extLst>
            </p:cNvPr>
            <p:cNvSpPr/>
            <p:nvPr/>
          </p:nvSpPr>
          <p:spPr>
            <a:xfrm rot="5400000">
              <a:off x="3995936" y="620688"/>
              <a:ext cx="1152128" cy="2880320"/>
            </a:xfrm>
            <a:custGeom>
              <a:avLst/>
              <a:gdLst>
                <a:gd name="connsiteX0" fmla="*/ 0 w 2161651"/>
                <a:gd name="connsiteY0" fmla="*/ 0 h 1656184"/>
                <a:gd name="connsiteX1" fmla="*/ 1656184 w 2161651"/>
                <a:gd name="connsiteY1" fmla="*/ 0 h 1656184"/>
                <a:gd name="connsiteX2" fmla="*/ 1656184 w 2161651"/>
                <a:gd name="connsiteY2" fmla="*/ 640151 h 1656184"/>
                <a:gd name="connsiteX3" fmla="*/ 2161650 w 2161651"/>
                <a:gd name="connsiteY3" fmla="*/ 828092 h 1656184"/>
                <a:gd name="connsiteX4" fmla="*/ 1656184 w 2161651"/>
                <a:gd name="connsiteY4" fmla="*/ 1016033 h 1656184"/>
                <a:gd name="connsiteX5" fmla="*/ 1656184 w 2161651"/>
                <a:gd name="connsiteY5" fmla="*/ 1656184 h 1656184"/>
                <a:gd name="connsiteX6" fmla="*/ 0 w 2161651"/>
                <a:gd name="connsiteY6" fmla="*/ 1656184 h 1656184"/>
                <a:gd name="connsiteX7" fmla="*/ 0 w 2161651"/>
                <a:gd name="connsiteY7" fmla="*/ 0 h 1656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61651" h="1656184">
                  <a:moveTo>
                    <a:pt x="0" y="0"/>
                  </a:moveTo>
                  <a:lnTo>
                    <a:pt x="1656184" y="0"/>
                  </a:lnTo>
                  <a:lnTo>
                    <a:pt x="1656184" y="640151"/>
                  </a:lnTo>
                  <a:lnTo>
                    <a:pt x="2161650" y="828092"/>
                  </a:lnTo>
                  <a:lnTo>
                    <a:pt x="1656184" y="1016033"/>
                  </a:lnTo>
                  <a:lnTo>
                    <a:pt x="1656184" y="1656184"/>
                  </a:lnTo>
                  <a:lnTo>
                    <a:pt x="0" y="16561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E7BF0AD-86EC-4117-A66E-51787FA8BDEE}"/>
                </a:ext>
              </a:extLst>
            </p:cNvPr>
            <p:cNvSpPr/>
            <p:nvPr/>
          </p:nvSpPr>
          <p:spPr>
            <a:xfrm>
              <a:off x="3122700" y="1484784"/>
              <a:ext cx="2891151" cy="36004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28" name="그룹 36">
            <a:extLst>
              <a:ext uri="{FF2B5EF4-FFF2-40B4-BE49-F238E27FC236}">
                <a16:creationId xmlns:a16="http://schemas.microsoft.com/office/drawing/2014/main" id="{0200FDA8-5AF4-44E0-AFAE-4753A9AE6C33}"/>
              </a:ext>
            </a:extLst>
          </p:cNvPr>
          <p:cNvGrpSpPr/>
          <p:nvPr/>
        </p:nvGrpSpPr>
        <p:grpSpPr>
          <a:xfrm>
            <a:off x="8318966" y="2192473"/>
            <a:ext cx="2575283" cy="766938"/>
            <a:chOff x="9230402" y="2173422"/>
            <a:chExt cx="2575283" cy="7669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ACD40A6-F475-40B5-900A-A2615B1CDD4F}"/>
                </a:ext>
              </a:extLst>
            </p:cNvPr>
            <p:cNvSpPr txBox="1"/>
            <p:nvPr/>
          </p:nvSpPr>
          <p:spPr>
            <a:xfrm>
              <a:off x="9230402" y="2173422"/>
              <a:ext cx="2575283" cy="30777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62626"/>
                  </a:solidFill>
                </a:rPr>
                <a:t>Main Contents</a:t>
              </a:r>
              <a:endParaRPr lang="ko-KR" altLang="en-US" sz="1400" b="1" dirty="0">
                <a:solidFill>
                  <a:srgbClr val="262626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41BC11-C851-4EAA-9558-EB268EE0F0CC}"/>
                </a:ext>
              </a:extLst>
            </p:cNvPr>
            <p:cNvSpPr txBox="1"/>
            <p:nvPr/>
          </p:nvSpPr>
          <p:spPr>
            <a:xfrm>
              <a:off x="9237670" y="2478695"/>
              <a:ext cx="256743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You can simply impress your audience and add a unique zing.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FF00405-2BFA-4AC4-AAE0-BA24133ED621}"/>
              </a:ext>
            </a:extLst>
          </p:cNvPr>
          <p:cNvSpPr txBox="1"/>
          <p:nvPr/>
        </p:nvSpPr>
        <p:spPr>
          <a:xfrm>
            <a:off x="1443627" y="3366449"/>
            <a:ext cx="231462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40EFDDC-305F-4756-B811-EDC1F415E45D}"/>
              </a:ext>
            </a:extLst>
          </p:cNvPr>
          <p:cNvSpPr txBox="1"/>
          <p:nvPr/>
        </p:nvSpPr>
        <p:spPr>
          <a:xfrm>
            <a:off x="1301930" y="4079196"/>
            <a:ext cx="2598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0B21B87-DEFE-4CE1-B20D-5C8EABD6F384}"/>
              </a:ext>
            </a:extLst>
          </p:cNvPr>
          <p:cNvSpPr txBox="1"/>
          <p:nvPr/>
        </p:nvSpPr>
        <p:spPr>
          <a:xfrm>
            <a:off x="8487186" y="3391856"/>
            <a:ext cx="223884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bg1"/>
                </a:solidFill>
              </a:rPr>
              <a:t>Sub Contents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862C70-01F2-4117-845A-2023BC0F92AF}"/>
              </a:ext>
            </a:extLst>
          </p:cNvPr>
          <p:cNvSpPr txBox="1"/>
          <p:nvPr/>
        </p:nvSpPr>
        <p:spPr>
          <a:xfrm>
            <a:off x="8350128" y="4121830"/>
            <a:ext cx="25129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Get a modern PowerPoint  Presentation that is beautifully designed. 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  <a:p>
            <a:pPr algn="ctr"/>
            <a:r>
              <a:rPr lang="en-US" altLang="ko-KR" sz="1200" dirty="0">
                <a:solidFill>
                  <a:srgbClr val="262626"/>
                </a:solidFill>
              </a:rPr>
              <a:t>I hope and I believe that this Template will your Time, Money and Reputation.</a:t>
            </a:r>
          </a:p>
          <a:p>
            <a:pPr algn="ctr"/>
            <a:endParaRPr lang="en-US" altLang="ko-KR" sz="1200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000877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DDFE08-D1A3-4890-B395-3D514078D9E9}"/>
              </a:ext>
            </a:extLst>
          </p:cNvPr>
          <p:cNvSpPr txBox="1"/>
          <p:nvPr/>
        </p:nvSpPr>
        <p:spPr>
          <a:xfrm>
            <a:off x="354350" y="704665"/>
            <a:ext cx="3196679" cy="175432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5400" dirty="0">
                <a:solidFill>
                  <a:schemeClr val="bg1"/>
                </a:solidFill>
                <a:latin typeface="+mj-lt"/>
                <a:cs typeface="Arial" pitchFamily="34" charset="0"/>
              </a:rPr>
              <a:t>Columns  Style</a:t>
            </a:r>
            <a:endParaRPr lang="ko-KR" altLang="en-US" sz="5400" dirty="0">
              <a:solidFill>
                <a:schemeClr val="bg1"/>
              </a:solidFill>
              <a:latin typeface="+mj-lt"/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6AA1BE-5F8A-46FA-A07D-F2285CAE410F}"/>
              </a:ext>
            </a:extLst>
          </p:cNvPr>
          <p:cNvSpPr txBox="1"/>
          <p:nvPr/>
        </p:nvSpPr>
        <p:spPr>
          <a:xfrm>
            <a:off x="5102883" y="957367"/>
            <a:ext cx="6126480" cy="52322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Get a modern PowerPoint  Presentation that is beautifully designed. </a:t>
            </a:r>
            <a:r>
              <a:rPr lang="en-US" altLang="ko-KR" sz="1400" b="1" dirty="0">
                <a:solidFill>
                  <a:schemeClr val="bg1"/>
                </a:solidFill>
                <a:ea typeface="FZShuTi" pitchFamily="2" charset="-122"/>
                <a:cs typeface="Arial" pitchFamily="34" charset="0"/>
              </a:rPr>
              <a:t>I hope and I believe that this Template will your Time.</a:t>
            </a:r>
            <a:endParaRPr lang="en-US" altLang="ko-KR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1416B9-AE8D-472D-8810-A1A48F94D65E}"/>
              </a:ext>
            </a:extLst>
          </p:cNvPr>
          <p:cNvSpPr txBox="1"/>
          <p:nvPr/>
        </p:nvSpPr>
        <p:spPr>
          <a:xfrm>
            <a:off x="5102883" y="1560983"/>
            <a:ext cx="612648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You can simply impress your audience and add a unique zing and appeal to your Presentations. Easy to change colors, photos and Text. I hope and I believe that this Template will your Time, Money and Reputation. You can simply impress your audience and add a unique zing and appeal to your Presentations. Easy to change colors, photos and Text. Easy to change colors, photos and Text. I hope and I believe that this Template will your Time, Money and Reputation. You can simply impress your audience and add a unique zing and appeal to your Presentations. Easy to change colors, photos and Text.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I hope and I believe that this Template will your Time, Money and Reputation. Easy to change colors, photos and Text. </a:t>
            </a:r>
          </a:p>
          <a:p>
            <a:endParaRPr lang="en-US" altLang="ko-KR" sz="1200" dirty="0">
              <a:solidFill>
                <a:schemeClr val="bg1"/>
              </a:solidFill>
              <a:cs typeface="Arial" pitchFamily="34" charset="0"/>
            </a:endParaRPr>
          </a:p>
          <a:p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zing.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0DF098-A6AB-4ADF-B2B2-E40A8749D067}"/>
              </a:ext>
            </a:extLst>
          </p:cNvPr>
          <p:cNvSpPr txBox="1"/>
          <p:nvPr/>
        </p:nvSpPr>
        <p:spPr>
          <a:xfrm>
            <a:off x="1488593" y="3393050"/>
            <a:ext cx="2117459" cy="2462213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cs typeface="Arial" pitchFamily="34" charset="0"/>
              </a:rPr>
              <a:t>You can simply impress your audience and add a unique zing and appeal to your Presentations. I hope and I believe that this Template will your Time, Money and Reputation. Easy to change colors, photos and Text. </a:t>
            </a:r>
            <a:endParaRPr lang="ko-KR" altLang="en-US" sz="14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8289518D-05FB-4659-9DBD-34B1320E2272}"/>
              </a:ext>
            </a:extLst>
          </p:cNvPr>
          <p:cNvSpPr/>
          <p:nvPr/>
        </p:nvSpPr>
        <p:spPr>
          <a:xfrm>
            <a:off x="977884" y="3163656"/>
            <a:ext cx="443510" cy="410186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1678D7F-9B9C-47B7-96F4-273AC71FD224}"/>
              </a:ext>
            </a:extLst>
          </p:cNvPr>
          <p:cNvSpPr/>
          <p:nvPr/>
        </p:nvSpPr>
        <p:spPr>
          <a:xfrm rot="10800000">
            <a:off x="3229741" y="5675949"/>
            <a:ext cx="443510" cy="410186"/>
          </a:xfrm>
          <a:custGeom>
            <a:avLst/>
            <a:gdLst/>
            <a:ahLst/>
            <a:cxnLst/>
            <a:rect l="l" t="t" r="r" b="b"/>
            <a:pathLst>
              <a:path w="152069" h="140643">
                <a:moveTo>
                  <a:pt x="139177" y="0"/>
                </a:moveTo>
                <a:lnTo>
                  <a:pt x="152069" y="20510"/>
                </a:lnTo>
                <a:cubicBezTo>
                  <a:pt x="141326" y="25003"/>
                  <a:pt x="133415" y="31693"/>
                  <a:pt x="128336" y="40581"/>
                </a:cubicBezTo>
                <a:cubicBezTo>
                  <a:pt x="123257" y="49469"/>
                  <a:pt x="120425" y="62410"/>
                  <a:pt x="119839" y="79404"/>
                </a:cubicBezTo>
                <a:lnTo>
                  <a:pt x="147381" y="79404"/>
                </a:lnTo>
                <a:lnTo>
                  <a:pt x="147381" y="140643"/>
                </a:lnTo>
                <a:lnTo>
                  <a:pt x="90831" y="140643"/>
                </a:lnTo>
                <a:lnTo>
                  <a:pt x="90831" y="92297"/>
                </a:lnTo>
                <a:cubicBezTo>
                  <a:pt x="90831" y="66122"/>
                  <a:pt x="93957" y="47174"/>
                  <a:pt x="100207" y="35454"/>
                </a:cubicBezTo>
                <a:cubicBezTo>
                  <a:pt x="108412" y="19827"/>
                  <a:pt x="121401" y="8009"/>
                  <a:pt x="139177" y="0"/>
                </a:cubicBezTo>
                <a:close/>
                <a:moveTo>
                  <a:pt x="48345" y="0"/>
                </a:moveTo>
                <a:lnTo>
                  <a:pt x="61238" y="20510"/>
                </a:lnTo>
                <a:cubicBezTo>
                  <a:pt x="50494" y="25003"/>
                  <a:pt x="42583" y="31693"/>
                  <a:pt x="37504" y="40581"/>
                </a:cubicBezTo>
                <a:cubicBezTo>
                  <a:pt x="32425" y="49469"/>
                  <a:pt x="29593" y="62410"/>
                  <a:pt x="29007" y="79404"/>
                </a:cubicBezTo>
                <a:lnTo>
                  <a:pt x="56550" y="79404"/>
                </a:lnTo>
                <a:lnTo>
                  <a:pt x="56550" y="140643"/>
                </a:lnTo>
                <a:lnTo>
                  <a:pt x="0" y="140643"/>
                </a:lnTo>
                <a:lnTo>
                  <a:pt x="0" y="92297"/>
                </a:lnTo>
                <a:cubicBezTo>
                  <a:pt x="0" y="66122"/>
                  <a:pt x="3125" y="47174"/>
                  <a:pt x="9376" y="35454"/>
                </a:cubicBezTo>
                <a:cubicBezTo>
                  <a:pt x="17580" y="19827"/>
                  <a:pt x="30570" y="8009"/>
                  <a:pt x="4834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8166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412823-D8BC-40BA-9B88-A93308FADC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Columns Infographic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E79B190-3EA2-40B2-B23B-A7EA9B226C54}"/>
              </a:ext>
            </a:extLst>
          </p:cNvPr>
          <p:cNvGrpSpPr/>
          <p:nvPr/>
        </p:nvGrpSpPr>
        <p:grpSpPr>
          <a:xfrm>
            <a:off x="815520" y="1482828"/>
            <a:ext cx="10609953" cy="2157998"/>
            <a:chOff x="1310726" y="735059"/>
            <a:chExt cx="5114635" cy="2157998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A0B9DC4-B1A6-4667-B786-0EEA0902CF86}"/>
                </a:ext>
              </a:extLst>
            </p:cNvPr>
            <p:cNvSpPr txBox="1"/>
            <p:nvPr/>
          </p:nvSpPr>
          <p:spPr>
            <a:xfrm>
              <a:off x="1310726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1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1"/>
                </a:solidFill>
                <a:cs typeface="Arial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0DF57CA-630F-4E81-B3A6-E6966B29C4EB}"/>
                </a:ext>
              </a:extLst>
            </p:cNvPr>
            <p:cNvSpPr txBox="1"/>
            <p:nvPr/>
          </p:nvSpPr>
          <p:spPr>
            <a:xfrm>
              <a:off x="1310726" y="1138731"/>
              <a:ext cx="511463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3DBDB19-2277-4214-B3C8-579B28D5A002}"/>
              </a:ext>
            </a:extLst>
          </p:cNvPr>
          <p:cNvGrpSpPr/>
          <p:nvPr/>
        </p:nvGrpSpPr>
        <p:grpSpPr>
          <a:xfrm flipH="1">
            <a:off x="815520" y="4316796"/>
            <a:ext cx="7957290" cy="1973332"/>
            <a:chOff x="1396451" y="735059"/>
            <a:chExt cx="5114636" cy="1973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6C1AA1F-1DD8-4903-9E1F-C62B9DB5BDFF}"/>
                </a:ext>
              </a:extLst>
            </p:cNvPr>
            <p:cNvSpPr txBox="1"/>
            <p:nvPr/>
          </p:nvSpPr>
          <p:spPr>
            <a:xfrm>
              <a:off x="1396452" y="735059"/>
              <a:ext cx="511463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2400" b="1" dirty="0">
                  <a:solidFill>
                    <a:schemeClr val="accent2"/>
                  </a:solidFill>
                  <a:cs typeface="Arial" pitchFamily="34" charset="0"/>
                </a:rPr>
                <a:t>Modern PowerPoint  Presentation</a:t>
              </a:r>
              <a:endParaRPr lang="ko-KR" altLang="en-US" sz="24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4EC19C3-2841-4B0F-8F2A-E3B6CA002578}"/>
                </a:ext>
              </a:extLst>
            </p:cNvPr>
            <p:cNvSpPr txBox="1"/>
            <p:nvPr/>
          </p:nvSpPr>
          <p:spPr>
            <a:xfrm>
              <a:off x="1396451" y="1138731"/>
              <a:ext cx="5114635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 You can simply impress your audience and add a unique zing and appeal to your Presentations. I hope and I believe that this Template will your Time, Money and Reputation. </a:t>
              </a:r>
            </a:p>
            <a:p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You can simply impress your audience and add a unique zing and appeal to your Presentations. I hope and I believe that this Template will your Time, Money and Reputation. You can simply impress your audience and add a unique zing and appeal to your Presentations.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791534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" y="4609981"/>
            <a:ext cx="1219199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solidFill>
                  <a:schemeClr val="bg1"/>
                </a:solidFill>
                <a:cs typeface="Arial" pitchFamily="34" charset="0"/>
              </a:rPr>
              <a:t>THANK YOU</a:t>
            </a:r>
            <a:endParaRPr lang="ko-KR" altLang="en-US" sz="6000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EB2CA-D11F-4CA5-BC5A-6C38FF4BF392}"/>
              </a:ext>
            </a:extLst>
          </p:cNvPr>
          <p:cNvSpPr txBox="1"/>
          <p:nvPr/>
        </p:nvSpPr>
        <p:spPr>
          <a:xfrm>
            <a:off x="51" y="5549312"/>
            <a:ext cx="12191852" cy="37965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867" dirty="0">
                <a:solidFill>
                  <a:schemeClr val="bg1"/>
                </a:solidFill>
                <a:cs typeface="Arial" pitchFamily="34" charset="0"/>
              </a:rPr>
              <a:t>Insert the Subtitle of Your Presentation</a:t>
            </a:r>
            <a:endParaRPr lang="ko-KR" altLang="en-US" sz="1867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656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009C79-8591-4A58-A9F5-FA2E249DFF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F935D29-0F50-4CB4-A5FC-8730D7A04DBD}"/>
              </a:ext>
            </a:extLst>
          </p:cNvPr>
          <p:cNvSpPr/>
          <p:nvPr/>
        </p:nvSpPr>
        <p:spPr>
          <a:xfrm>
            <a:off x="560089" y="1455082"/>
            <a:ext cx="2021253" cy="1588019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293C0E7-78ED-4343-A518-A30624C323C1}"/>
              </a:ext>
            </a:extLst>
          </p:cNvPr>
          <p:cNvSpPr>
            <a:spLocks noChangeAspect="1"/>
          </p:cNvSpPr>
          <p:nvPr/>
        </p:nvSpPr>
        <p:spPr>
          <a:xfrm>
            <a:off x="737085" y="3560858"/>
            <a:ext cx="988513" cy="984848"/>
          </a:xfrm>
          <a:custGeom>
            <a:avLst/>
            <a:gdLst/>
            <a:ahLst/>
            <a:cxnLst/>
            <a:rect l="l" t="t" r="r" b="b"/>
            <a:pathLst>
              <a:path w="3960000" h="3945309">
                <a:moveTo>
                  <a:pt x="466104" y="2636906"/>
                </a:moveTo>
                <a:lnTo>
                  <a:pt x="466104" y="2780922"/>
                </a:lnTo>
                <a:lnTo>
                  <a:pt x="2050104" y="2780922"/>
                </a:lnTo>
                <a:lnTo>
                  <a:pt x="2050104" y="2636906"/>
                </a:lnTo>
                <a:close/>
                <a:moveTo>
                  <a:pt x="466104" y="2407894"/>
                </a:moveTo>
                <a:lnTo>
                  <a:pt x="466104" y="2551910"/>
                </a:lnTo>
                <a:lnTo>
                  <a:pt x="2050104" y="2551910"/>
                </a:lnTo>
                <a:lnTo>
                  <a:pt x="2050104" y="2407894"/>
                </a:lnTo>
                <a:close/>
                <a:moveTo>
                  <a:pt x="466104" y="2178881"/>
                </a:moveTo>
                <a:lnTo>
                  <a:pt x="466104" y="2322897"/>
                </a:lnTo>
                <a:lnTo>
                  <a:pt x="2050104" y="2322897"/>
                </a:lnTo>
                <a:lnTo>
                  <a:pt x="2050104" y="2178881"/>
                </a:lnTo>
                <a:close/>
                <a:moveTo>
                  <a:pt x="3358993" y="2178880"/>
                </a:moveTo>
                <a:cubicBezTo>
                  <a:pt x="3299346" y="2178880"/>
                  <a:pt x="3250993" y="2227233"/>
                  <a:pt x="3250993" y="2286880"/>
                </a:cubicBezTo>
                <a:cubicBezTo>
                  <a:pt x="3250993" y="2346527"/>
                  <a:pt x="3299346" y="2394880"/>
                  <a:pt x="3358993" y="2394880"/>
                </a:cubicBezTo>
                <a:cubicBezTo>
                  <a:pt x="3418640" y="2394880"/>
                  <a:pt x="3466993" y="2346527"/>
                  <a:pt x="3466993" y="2286880"/>
                </a:cubicBezTo>
                <a:cubicBezTo>
                  <a:pt x="3466993" y="2227233"/>
                  <a:pt x="3418640" y="2178880"/>
                  <a:pt x="3358993" y="2178880"/>
                </a:cubicBezTo>
                <a:close/>
                <a:moveTo>
                  <a:pt x="2962949" y="2178880"/>
                </a:moveTo>
                <a:cubicBezTo>
                  <a:pt x="2903302" y="2178880"/>
                  <a:pt x="2854949" y="2227233"/>
                  <a:pt x="2854949" y="2286880"/>
                </a:cubicBezTo>
                <a:cubicBezTo>
                  <a:pt x="2854949" y="2346527"/>
                  <a:pt x="2903302" y="2394880"/>
                  <a:pt x="2962949" y="2394880"/>
                </a:cubicBezTo>
                <a:cubicBezTo>
                  <a:pt x="3022596" y="2394880"/>
                  <a:pt x="3070949" y="2346527"/>
                  <a:pt x="3070949" y="2286880"/>
                </a:cubicBezTo>
                <a:cubicBezTo>
                  <a:pt x="3070949" y="2227233"/>
                  <a:pt x="3022596" y="2178880"/>
                  <a:pt x="2962949" y="2178880"/>
                </a:cubicBezTo>
                <a:close/>
                <a:moveTo>
                  <a:pt x="2566905" y="2178880"/>
                </a:moveTo>
                <a:cubicBezTo>
                  <a:pt x="2507258" y="2178880"/>
                  <a:pt x="2458905" y="2227233"/>
                  <a:pt x="2458905" y="2286880"/>
                </a:cubicBezTo>
                <a:cubicBezTo>
                  <a:pt x="2458905" y="2346527"/>
                  <a:pt x="2507258" y="2394880"/>
                  <a:pt x="2566905" y="2394880"/>
                </a:cubicBezTo>
                <a:cubicBezTo>
                  <a:pt x="2626552" y="2394880"/>
                  <a:pt x="2674905" y="2346527"/>
                  <a:pt x="2674905" y="2286880"/>
                </a:cubicBezTo>
                <a:cubicBezTo>
                  <a:pt x="2674905" y="2227233"/>
                  <a:pt x="2626552" y="2178880"/>
                  <a:pt x="2566905" y="2178880"/>
                </a:cubicBezTo>
                <a:close/>
                <a:moveTo>
                  <a:pt x="154649" y="2155901"/>
                </a:moveTo>
                <a:lnTo>
                  <a:pt x="154649" y="2803901"/>
                </a:lnTo>
                <a:lnTo>
                  <a:pt x="298665" y="2803901"/>
                </a:lnTo>
                <a:lnTo>
                  <a:pt x="298665" y="2155901"/>
                </a:lnTo>
                <a:close/>
                <a:moveTo>
                  <a:pt x="3645310" y="2153519"/>
                </a:moveTo>
                <a:lnTo>
                  <a:pt x="3645310" y="2801519"/>
                </a:lnTo>
                <a:lnTo>
                  <a:pt x="3789326" y="2801519"/>
                </a:lnTo>
                <a:lnTo>
                  <a:pt x="3789326" y="2153519"/>
                </a:lnTo>
                <a:close/>
                <a:moveTo>
                  <a:pt x="0" y="2032992"/>
                </a:moveTo>
                <a:lnTo>
                  <a:pt x="3960000" y="2032992"/>
                </a:lnTo>
                <a:lnTo>
                  <a:pt x="3960000" y="2897088"/>
                </a:lnTo>
                <a:lnTo>
                  <a:pt x="2124016" y="2897088"/>
                </a:lnTo>
                <a:lnTo>
                  <a:pt x="2124016" y="3513261"/>
                </a:lnTo>
                <a:lnTo>
                  <a:pt x="2268032" y="3513261"/>
                </a:lnTo>
                <a:cubicBezTo>
                  <a:pt x="2331437" y="3513261"/>
                  <a:pt x="2388462" y="3540577"/>
                  <a:pt x="2426674" y="3585269"/>
                </a:cubicBezTo>
                <a:lnTo>
                  <a:pt x="3960000" y="3585269"/>
                </a:lnTo>
                <a:lnTo>
                  <a:pt x="3960000" y="3873301"/>
                </a:lnTo>
                <a:lnTo>
                  <a:pt x="2426674" y="3873301"/>
                </a:lnTo>
                <a:cubicBezTo>
                  <a:pt x="2388462" y="3917993"/>
                  <a:pt x="2331437" y="3945309"/>
                  <a:pt x="2268032" y="3945309"/>
                </a:cubicBezTo>
                <a:lnTo>
                  <a:pt x="1691968" y="3945309"/>
                </a:lnTo>
                <a:cubicBezTo>
                  <a:pt x="1628563" y="3945309"/>
                  <a:pt x="1571538" y="3917993"/>
                  <a:pt x="1533326" y="3873301"/>
                </a:cubicBezTo>
                <a:lnTo>
                  <a:pt x="0" y="3873301"/>
                </a:lnTo>
                <a:lnTo>
                  <a:pt x="0" y="3585269"/>
                </a:lnTo>
                <a:lnTo>
                  <a:pt x="1533326" y="3585269"/>
                </a:lnTo>
                <a:cubicBezTo>
                  <a:pt x="1571538" y="3540577"/>
                  <a:pt x="1628563" y="3513261"/>
                  <a:pt x="1691968" y="3513261"/>
                </a:cubicBezTo>
                <a:lnTo>
                  <a:pt x="1835984" y="3513261"/>
                </a:lnTo>
                <a:lnTo>
                  <a:pt x="1835984" y="2897088"/>
                </a:lnTo>
                <a:lnTo>
                  <a:pt x="0" y="2897088"/>
                </a:lnTo>
                <a:close/>
                <a:moveTo>
                  <a:pt x="466104" y="1620410"/>
                </a:moveTo>
                <a:lnTo>
                  <a:pt x="466104" y="1764426"/>
                </a:lnTo>
                <a:lnTo>
                  <a:pt x="2050104" y="1764426"/>
                </a:lnTo>
                <a:lnTo>
                  <a:pt x="2050104" y="1620410"/>
                </a:lnTo>
                <a:close/>
                <a:moveTo>
                  <a:pt x="466104" y="1391398"/>
                </a:moveTo>
                <a:lnTo>
                  <a:pt x="466104" y="1535414"/>
                </a:lnTo>
                <a:lnTo>
                  <a:pt x="2050104" y="1535414"/>
                </a:lnTo>
                <a:lnTo>
                  <a:pt x="2050104" y="1391398"/>
                </a:lnTo>
                <a:close/>
                <a:moveTo>
                  <a:pt x="466104" y="1162385"/>
                </a:moveTo>
                <a:lnTo>
                  <a:pt x="466104" y="1306401"/>
                </a:lnTo>
                <a:lnTo>
                  <a:pt x="2050104" y="1306401"/>
                </a:lnTo>
                <a:lnTo>
                  <a:pt x="2050104" y="1162385"/>
                </a:lnTo>
                <a:close/>
                <a:moveTo>
                  <a:pt x="3358993" y="1162384"/>
                </a:moveTo>
                <a:cubicBezTo>
                  <a:pt x="3299346" y="1162384"/>
                  <a:pt x="3250993" y="1210737"/>
                  <a:pt x="3250993" y="1270384"/>
                </a:cubicBezTo>
                <a:cubicBezTo>
                  <a:pt x="3250993" y="1330031"/>
                  <a:pt x="3299346" y="1378384"/>
                  <a:pt x="3358993" y="1378384"/>
                </a:cubicBezTo>
                <a:cubicBezTo>
                  <a:pt x="3418640" y="1378384"/>
                  <a:pt x="3466993" y="1330031"/>
                  <a:pt x="3466993" y="1270384"/>
                </a:cubicBezTo>
                <a:cubicBezTo>
                  <a:pt x="3466993" y="1210737"/>
                  <a:pt x="3418640" y="1162384"/>
                  <a:pt x="3358993" y="1162384"/>
                </a:cubicBezTo>
                <a:close/>
                <a:moveTo>
                  <a:pt x="2962949" y="1162384"/>
                </a:moveTo>
                <a:cubicBezTo>
                  <a:pt x="2903302" y="1162384"/>
                  <a:pt x="2854949" y="1210737"/>
                  <a:pt x="2854949" y="1270384"/>
                </a:cubicBezTo>
                <a:cubicBezTo>
                  <a:pt x="2854949" y="1330031"/>
                  <a:pt x="2903302" y="1378384"/>
                  <a:pt x="2962949" y="1378384"/>
                </a:cubicBezTo>
                <a:cubicBezTo>
                  <a:pt x="3022596" y="1378384"/>
                  <a:pt x="3070949" y="1330031"/>
                  <a:pt x="3070949" y="1270384"/>
                </a:cubicBezTo>
                <a:cubicBezTo>
                  <a:pt x="3070949" y="1210737"/>
                  <a:pt x="3022596" y="1162384"/>
                  <a:pt x="2962949" y="1162384"/>
                </a:cubicBezTo>
                <a:close/>
                <a:moveTo>
                  <a:pt x="2566905" y="1162384"/>
                </a:moveTo>
                <a:cubicBezTo>
                  <a:pt x="2507258" y="1162384"/>
                  <a:pt x="2458905" y="1210737"/>
                  <a:pt x="2458905" y="1270384"/>
                </a:cubicBezTo>
                <a:cubicBezTo>
                  <a:pt x="2458905" y="1330031"/>
                  <a:pt x="2507258" y="1378384"/>
                  <a:pt x="2566905" y="1378384"/>
                </a:cubicBezTo>
                <a:cubicBezTo>
                  <a:pt x="2626552" y="1378384"/>
                  <a:pt x="2674905" y="1330031"/>
                  <a:pt x="2674905" y="1270384"/>
                </a:cubicBezTo>
                <a:cubicBezTo>
                  <a:pt x="2674905" y="1210737"/>
                  <a:pt x="2626552" y="1162384"/>
                  <a:pt x="2566905" y="1162384"/>
                </a:cubicBezTo>
                <a:close/>
                <a:moveTo>
                  <a:pt x="154649" y="1139405"/>
                </a:moveTo>
                <a:lnTo>
                  <a:pt x="154649" y="1787405"/>
                </a:lnTo>
                <a:lnTo>
                  <a:pt x="298665" y="1787405"/>
                </a:lnTo>
                <a:lnTo>
                  <a:pt x="298665" y="1139405"/>
                </a:lnTo>
                <a:close/>
                <a:moveTo>
                  <a:pt x="3645310" y="1137023"/>
                </a:moveTo>
                <a:lnTo>
                  <a:pt x="3645310" y="1785023"/>
                </a:lnTo>
                <a:lnTo>
                  <a:pt x="3789326" y="1785023"/>
                </a:lnTo>
                <a:lnTo>
                  <a:pt x="3789326" y="1137023"/>
                </a:lnTo>
                <a:close/>
                <a:moveTo>
                  <a:pt x="0" y="1016496"/>
                </a:moveTo>
                <a:lnTo>
                  <a:pt x="3960000" y="1016496"/>
                </a:lnTo>
                <a:lnTo>
                  <a:pt x="3960000" y="1880592"/>
                </a:lnTo>
                <a:lnTo>
                  <a:pt x="0" y="1880592"/>
                </a:lnTo>
                <a:close/>
                <a:moveTo>
                  <a:pt x="466104" y="603914"/>
                </a:moveTo>
                <a:lnTo>
                  <a:pt x="466104" y="747930"/>
                </a:lnTo>
                <a:lnTo>
                  <a:pt x="2050104" y="747930"/>
                </a:lnTo>
                <a:lnTo>
                  <a:pt x="2050104" y="603914"/>
                </a:lnTo>
                <a:close/>
                <a:moveTo>
                  <a:pt x="466104" y="374902"/>
                </a:moveTo>
                <a:lnTo>
                  <a:pt x="466104" y="518918"/>
                </a:lnTo>
                <a:lnTo>
                  <a:pt x="2050104" y="518918"/>
                </a:lnTo>
                <a:lnTo>
                  <a:pt x="2050104" y="374902"/>
                </a:lnTo>
                <a:close/>
                <a:moveTo>
                  <a:pt x="466104" y="145889"/>
                </a:moveTo>
                <a:lnTo>
                  <a:pt x="466104" y="289905"/>
                </a:lnTo>
                <a:lnTo>
                  <a:pt x="2050104" y="289905"/>
                </a:lnTo>
                <a:lnTo>
                  <a:pt x="2050104" y="145889"/>
                </a:lnTo>
                <a:close/>
                <a:moveTo>
                  <a:pt x="3358993" y="145888"/>
                </a:moveTo>
                <a:cubicBezTo>
                  <a:pt x="3299346" y="145888"/>
                  <a:pt x="3250993" y="194241"/>
                  <a:pt x="3250993" y="253888"/>
                </a:cubicBezTo>
                <a:cubicBezTo>
                  <a:pt x="3250993" y="313535"/>
                  <a:pt x="3299346" y="361888"/>
                  <a:pt x="3358993" y="361888"/>
                </a:cubicBezTo>
                <a:cubicBezTo>
                  <a:pt x="3418640" y="361888"/>
                  <a:pt x="3466993" y="313535"/>
                  <a:pt x="3466993" y="253888"/>
                </a:cubicBezTo>
                <a:cubicBezTo>
                  <a:pt x="3466993" y="194241"/>
                  <a:pt x="3418640" y="145888"/>
                  <a:pt x="3358993" y="145888"/>
                </a:cubicBezTo>
                <a:close/>
                <a:moveTo>
                  <a:pt x="2962949" y="145888"/>
                </a:moveTo>
                <a:cubicBezTo>
                  <a:pt x="2903302" y="145888"/>
                  <a:pt x="2854949" y="194241"/>
                  <a:pt x="2854949" y="253888"/>
                </a:cubicBezTo>
                <a:cubicBezTo>
                  <a:pt x="2854949" y="313535"/>
                  <a:pt x="2903302" y="361888"/>
                  <a:pt x="2962949" y="361888"/>
                </a:cubicBezTo>
                <a:cubicBezTo>
                  <a:pt x="3022596" y="361888"/>
                  <a:pt x="3070949" y="313535"/>
                  <a:pt x="3070949" y="253888"/>
                </a:cubicBezTo>
                <a:cubicBezTo>
                  <a:pt x="3070949" y="194241"/>
                  <a:pt x="3022596" y="145888"/>
                  <a:pt x="2962949" y="145888"/>
                </a:cubicBezTo>
                <a:close/>
                <a:moveTo>
                  <a:pt x="2566905" y="145888"/>
                </a:moveTo>
                <a:cubicBezTo>
                  <a:pt x="2507258" y="145888"/>
                  <a:pt x="2458905" y="194241"/>
                  <a:pt x="2458905" y="253888"/>
                </a:cubicBezTo>
                <a:cubicBezTo>
                  <a:pt x="2458905" y="313535"/>
                  <a:pt x="2507258" y="361888"/>
                  <a:pt x="2566905" y="361888"/>
                </a:cubicBezTo>
                <a:cubicBezTo>
                  <a:pt x="2626552" y="361888"/>
                  <a:pt x="2674905" y="313535"/>
                  <a:pt x="2674905" y="253888"/>
                </a:cubicBezTo>
                <a:cubicBezTo>
                  <a:pt x="2674905" y="194241"/>
                  <a:pt x="2626552" y="145888"/>
                  <a:pt x="2566905" y="145888"/>
                </a:cubicBezTo>
                <a:close/>
                <a:moveTo>
                  <a:pt x="154649" y="122909"/>
                </a:moveTo>
                <a:lnTo>
                  <a:pt x="154649" y="770909"/>
                </a:lnTo>
                <a:lnTo>
                  <a:pt x="298665" y="770909"/>
                </a:lnTo>
                <a:lnTo>
                  <a:pt x="298665" y="122909"/>
                </a:lnTo>
                <a:close/>
                <a:moveTo>
                  <a:pt x="3645310" y="120527"/>
                </a:moveTo>
                <a:lnTo>
                  <a:pt x="3645310" y="768527"/>
                </a:lnTo>
                <a:lnTo>
                  <a:pt x="3789326" y="768527"/>
                </a:lnTo>
                <a:lnTo>
                  <a:pt x="3789326" y="120527"/>
                </a:lnTo>
                <a:close/>
                <a:moveTo>
                  <a:pt x="0" y="0"/>
                </a:moveTo>
                <a:lnTo>
                  <a:pt x="3960000" y="0"/>
                </a:lnTo>
                <a:lnTo>
                  <a:pt x="3960000" y="864096"/>
                </a:lnTo>
                <a:lnTo>
                  <a:pt x="0" y="86409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B4AE91E-2362-45FA-8A22-235A5CC180B3}"/>
              </a:ext>
            </a:extLst>
          </p:cNvPr>
          <p:cNvGrpSpPr/>
          <p:nvPr/>
        </p:nvGrpSpPr>
        <p:grpSpPr>
          <a:xfrm>
            <a:off x="2904112" y="1682720"/>
            <a:ext cx="2442275" cy="1177856"/>
            <a:chOff x="4802168" y="5122467"/>
            <a:chExt cx="2442275" cy="117785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A8F10A5-A45A-4D5D-89ED-F1901D4AC1BD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F7AA65-D723-40EA-8416-C9C21930712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004808B9-9AED-4BF8-8190-C403A7B915D5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83383C3F-EDAA-4B06-8D06-CB09D2E07DD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F03496BF-33D6-458A-8C0A-188663251109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A598003-4AAD-4E06-804C-A9EF093127EF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F9EE2C5-2896-4C64-BEDB-CC41536981CB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6F26560-E8E0-424C-845B-BA1AF6939F58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0F993055-0FFF-478C-8491-B47DD4B1A7CE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: Rounded Corners 20">
                <a:extLst>
                  <a:ext uri="{FF2B5EF4-FFF2-40B4-BE49-F238E27FC236}">
                    <a16:creationId xmlns:a16="http://schemas.microsoft.com/office/drawing/2014/main" id="{11710253-9F63-4878-9174-251C5F22A507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89EAF288-11B9-4C4B-9683-BAC4F2B86A83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EDC1958-4F3E-4CBC-AD6F-76DF15B641BF}"/>
              </a:ext>
            </a:extLst>
          </p:cNvPr>
          <p:cNvGrpSpPr/>
          <p:nvPr/>
        </p:nvGrpSpPr>
        <p:grpSpPr>
          <a:xfrm>
            <a:off x="270534" y="4442732"/>
            <a:ext cx="4599873" cy="2193454"/>
            <a:chOff x="2595393" y="2369088"/>
            <a:chExt cx="7001214" cy="33385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C743A2E-BFC5-4D19-84A6-5CA401F7031F}"/>
                </a:ext>
              </a:extLst>
            </p:cNvPr>
            <p:cNvGrpSpPr/>
            <p:nvPr/>
          </p:nvGrpSpPr>
          <p:grpSpPr>
            <a:xfrm>
              <a:off x="4415674" y="2369088"/>
              <a:ext cx="3338535" cy="3338536"/>
              <a:chOff x="3337726" y="1072465"/>
              <a:chExt cx="5515324" cy="5515324"/>
            </a:xfrm>
            <a:solidFill>
              <a:schemeClr val="accent1"/>
            </a:solidFill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F05172-4127-45F7-AA2B-E545259B15ED}"/>
                  </a:ext>
                </a:extLst>
              </p:cNvPr>
              <p:cNvGrpSpPr/>
              <p:nvPr/>
            </p:nvGrpSpPr>
            <p:grpSpPr>
              <a:xfrm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50" name="Freeform: Shape 49">
                  <a:extLst>
                    <a:ext uri="{FF2B5EF4-FFF2-40B4-BE49-F238E27FC236}">
                      <a16:creationId xmlns:a16="http://schemas.microsoft.com/office/drawing/2014/main" id="{91920A17-EA2E-4008-A588-53CA252AA085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" name="Freeform: Shape 50">
                  <a:extLst>
                    <a:ext uri="{FF2B5EF4-FFF2-40B4-BE49-F238E27FC236}">
                      <a16:creationId xmlns:a16="http://schemas.microsoft.com/office/drawing/2014/main" id="{F6ED32B5-517E-483B-86BA-B47F1FFD15AB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" name="Freeform: Shape 51">
                  <a:extLst>
                    <a:ext uri="{FF2B5EF4-FFF2-40B4-BE49-F238E27FC236}">
                      <a16:creationId xmlns:a16="http://schemas.microsoft.com/office/drawing/2014/main" id="{D9B52DCA-3DD4-47AF-B937-B50376E7070D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8038AB50-D42E-4CE0-A67B-7AFF6F200DDC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871E21F3-275E-4660-ADB7-1D1FEB482EC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C9DC3BDC-5811-4C4A-BDFD-B834422960B1}"/>
                  </a:ext>
                </a:extLst>
              </p:cNvPr>
              <p:cNvGrpSpPr/>
              <p:nvPr/>
            </p:nvGrpSpPr>
            <p:grpSpPr>
              <a:xfrm rot="36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45" name="Freeform: Shape 44">
                  <a:extLst>
                    <a:ext uri="{FF2B5EF4-FFF2-40B4-BE49-F238E27FC236}">
                      <a16:creationId xmlns:a16="http://schemas.microsoft.com/office/drawing/2014/main" id="{5046D71C-7583-4FFA-9B9E-DC7CAFEF3A1B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6" name="Freeform: Shape 45">
                  <a:extLst>
                    <a:ext uri="{FF2B5EF4-FFF2-40B4-BE49-F238E27FC236}">
                      <a16:creationId xmlns:a16="http://schemas.microsoft.com/office/drawing/2014/main" id="{C7607661-1B30-4523-9199-532F32F117CD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7" name="Freeform: Shape 46">
                  <a:extLst>
                    <a:ext uri="{FF2B5EF4-FFF2-40B4-BE49-F238E27FC236}">
                      <a16:creationId xmlns:a16="http://schemas.microsoft.com/office/drawing/2014/main" id="{BF3DCF01-23AC-4945-9F0D-0E977445FFD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" name="Freeform: Shape 47">
                  <a:extLst>
                    <a:ext uri="{FF2B5EF4-FFF2-40B4-BE49-F238E27FC236}">
                      <a16:creationId xmlns:a16="http://schemas.microsoft.com/office/drawing/2014/main" id="{E985D5E3-50DE-4533-A7CB-69B83D656464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Freeform: Shape 48">
                  <a:extLst>
                    <a:ext uri="{FF2B5EF4-FFF2-40B4-BE49-F238E27FC236}">
                      <a16:creationId xmlns:a16="http://schemas.microsoft.com/office/drawing/2014/main" id="{9499ED26-01C7-4740-B54F-5BEF35B366B4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8E114F5-2C8A-46EC-8EDC-FA08A6BDE8A2}"/>
                  </a:ext>
                </a:extLst>
              </p:cNvPr>
              <p:cNvGrpSpPr/>
              <p:nvPr/>
            </p:nvGrpSpPr>
            <p:grpSpPr>
              <a:xfrm rot="18000000">
                <a:off x="5967772" y="1072465"/>
                <a:ext cx="255231" cy="5515324"/>
                <a:chOff x="5964969" y="1072465"/>
                <a:chExt cx="255231" cy="5515324"/>
              </a:xfrm>
              <a:grpFill/>
            </p:grpSpPr>
            <p:sp>
              <p:nvSpPr>
                <p:cNvPr id="40" name="Freeform: Shape 39">
                  <a:extLst>
                    <a:ext uri="{FF2B5EF4-FFF2-40B4-BE49-F238E27FC236}">
                      <a16:creationId xmlns:a16="http://schemas.microsoft.com/office/drawing/2014/main" id="{76183A11-FB84-4418-9481-081A67E387A3}"/>
                    </a:ext>
                  </a:extLst>
                </p:cNvPr>
                <p:cNvSpPr/>
                <p:nvPr/>
              </p:nvSpPr>
              <p:spPr>
                <a:xfrm>
                  <a:off x="6062740" y="1191371"/>
                  <a:ext cx="59688" cy="5309337"/>
                </a:xfrm>
                <a:custGeom>
                  <a:avLst/>
                  <a:gdLst>
                    <a:gd name="connsiteX0" fmla="*/ 0 w 74220"/>
                    <a:gd name="connsiteY0" fmla="*/ 0 h 6601938"/>
                    <a:gd name="connsiteX1" fmla="*/ 74221 w 74220"/>
                    <a:gd name="connsiteY1" fmla="*/ 0 h 6601938"/>
                    <a:gd name="connsiteX2" fmla="*/ 74221 w 74220"/>
                    <a:gd name="connsiteY2" fmla="*/ 6601939 h 6601938"/>
                    <a:gd name="connsiteX3" fmla="*/ 0 w 74220"/>
                    <a:gd name="connsiteY3" fmla="*/ 6601939 h 6601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4220" h="6601938">
                      <a:moveTo>
                        <a:pt x="0" y="0"/>
                      </a:moveTo>
                      <a:lnTo>
                        <a:pt x="74221" y="0"/>
                      </a:lnTo>
                      <a:lnTo>
                        <a:pt x="74221" y="6601939"/>
                      </a:lnTo>
                      <a:lnTo>
                        <a:pt x="0" y="6601939"/>
                      </a:ln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1" name="Freeform: Shape 40">
                  <a:extLst>
                    <a:ext uri="{FF2B5EF4-FFF2-40B4-BE49-F238E27FC236}">
                      <a16:creationId xmlns:a16="http://schemas.microsoft.com/office/drawing/2014/main" id="{1FD7AF9D-F48C-4EBA-A810-23C71FDC0996}"/>
                    </a:ext>
                  </a:extLst>
                </p:cNvPr>
                <p:cNvSpPr/>
                <p:nvPr/>
              </p:nvSpPr>
              <p:spPr>
                <a:xfrm>
                  <a:off x="5964969" y="1072465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2" name="Freeform: Shape 41">
                  <a:extLst>
                    <a:ext uri="{FF2B5EF4-FFF2-40B4-BE49-F238E27FC236}">
                      <a16:creationId xmlns:a16="http://schemas.microsoft.com/office/drawing/2014/main" id="{61B68EEC-F675-4CE6-BEFD-F4288A75DFEB}"/>
                    </a:ext>
                  </a:extLst>
                </p:cNvPr>
                <p:cNvSpPr/>
                <p:nvPr/>
              </p:nvSpPr>
              <p:spPr>
                <a:xfrm>
                  <a:off x="5964969" y="6332559"/>
                  <a:ext cx="255231" cy="255230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3" name="Freeform: Shape 42">
                  <a:extLst>
                    <a:ext uri="{FF2B5EF4-FFF2-40B4-BE49-F238E27FC236}">
                      <a16:creationId xmlns:a16="http://schemas.microsoft.com/office/drawing/2014/main" id="{686C68CA-2C15-45AB-BD6C-117714FE8FE9}"/>
                    </a:ext>
                  </a:extLst>
                </p:cNvPr>
                <p:cNvSpPr/>
                <p:nvPr/>
              </p:nvSpPr>
              <p:spPr>
                <a:xfrm>
                  <a:off x="5964969" y="2825829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4" name="Freeform: Shape 43">
                  <a:extLst>
                    <a:ext uri="{FF2B5EF4-FFF2-40B4-BE49-F238E27FC236}">
                      <a16:creationId xmlns:a16="http://schemas.microsoft.com/office/drawing/2014/main" id="{33843A1E-20CD-4717-8F2F-47FBE50D608D}"/>
                    </a:ext>
                  </a:extLst>
                </p:cNvPr>
                <p:cNvSpPr/>
                <p:nvPr/>
              </p:nvSpPr>
              <p:spPr>
                <a:xfrm>
                  <a:off x="5964969" y="4579194"/>
                  <a:ext cx="255231" cy="255231"/>
                </a:xfrm>
                <a:custGeom>
                  <a:avLst/>
                  <a:gdLst>
                    <a:gd name="connsiteX0" fmla="*/ 317368 w 317368"/>
                    <a:gd name="connsiteY0" fmla="*/ 158684 h 317368"/>
                    <a:gd name="connsiteX1" fmla="*/ 158684 w 317368"/>
                    <a:gd name="connsiteY1" fmla="*/ 317368 h 317368"/>
                    <a:gd name="connsiteX2" fmla="*/ 0 w 317368"/>
                    <a:gd name="connsiteY2" fmla="*/ 158684 h 317368"/>
                    <a:gd name="connsiteX3" fmla="*/ 158684 w 317368"/>
                    <a:gd name="connsiteY3" fmla="*/ 0 h 317368"/>
                    <a:gd name="connsiteX4" fmla="*/ 317368 w 317368"/>
                    <a:gd name="connsiteY4" fmla="*/ 158684 h 3173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317368" h="317368">
                      <a:moveTo>
                        <a:pt x="317368" y="158684"/>
                      </a:moveTo>
                      <a:cubicBezTo>
                        <a:pt x="317368" y="246323"/>
                        <a:pt x="246323" y="317368"/>
                        <a:pt x="158684" y="317368"/>
                      </a:cubicBezTo>
                      <a:cubicBezTo>
                        <a:pt x="71045" y="317368"/>
                        <a:pt x="0" y="246323"/>
                        <a:pt x="0" y="158684"/>
                      </a:cubicBezTo>
                      <a:cubicBezTo>
                        <a:pt x="0" y="71045"/>
                        <a:pt x="71045" y="0"/>
                        <a:pt x="158684" y="0"/>
                      </a:cubicBezTo>
                      <a:cubicBezTo>
                        <a:pt x="246323" y="0"/>
                        <a:pt x="317368" y="71045"/>
                        <a:pt x="317368" y="158684"/>
                      </a:cubicBezTo>
                      <a:close/>
                    </a:path>
                  </a:pathLst>
                </a:custGeom>
                <a:grpFill/>
                <a:ln w="741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FB34A491-21CF-4DAB-957C-CD781826F10F}"/>
                </a:ext>
              </a:extLst>
            </p:cNvPr>
            <p:cNvGrpSpPr/>
            <p:nvPr/>
          </p:nvGrpSpPr>
          <p:grpSpPr>
            <a:xfrm>
              <a:off x="4833263" y="2613915"/>
              <a:ext cx="2486834" cy="2852682"/>
              <a:chOff x="4833263" y="2613915"/>
              <a:chExt cx="2486834" cy="2852682"/>
            </a:xfrm>
          </p:grpSpPr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A9E89FF5-92CB-445F-B7A2-143E983CAB6E}"/>
                  </a:ext>
                </a:extLst>
              </p:cNvPr>
              <p:cNvSpPr/>
              <p:nvPr/>
            </p:nvSpPr>
            <p:spPr>
              <a:xfrm>
                <a:off x="4838533" y="2999088"/>
                <a:ext cx="1125018" cy="1276146"/>
              </a:xfrm>
              <a:custGeom>
                <a:avLst/>
                <a:gdLst>
                  <a:gd name="connsiteX0" fmla="*/ 891621 w 1858552"/>
                  <a:gd name="connsiteY0" fmla="*/ 127333 h 2108217"/>
                  <a:gd name="connsiteX1" fmla="*/ 136204 w 1858552"/>
                  <a:gd name="connsiteY1" fmla="*/ 570529 h 2108217"/>
                  <a:gd name="connsiteX2" fmla="*/ 137285 w 1858552"/>
                  <a:gd name="connsiteY2" fmla="*/ 575881 h 2108217"/>
                  <a:gd name="connsiteX3" fmla="*/ 95362 w 1858552"/>
                  <a:gd name="connsiteY3" fmla="*/ 639129 h 2108217"/>
                  <a:gd name="connsiteX4" fmla="*/ 80913 w 1858552"/>
                  <a:gd name="connsiteY4" fmla="*/ 642046 h 2108217"/>
                  <a:gd name="connsiteX5" fmla="*/ 87029 w 1858552"/>
                  <a:gd name="connsiteY5" fmla="*/ 1513636 h 2108217"/>
                  <a:gd name="connsiteX6" fmla="*/ 95361 w 1858552"/>
                  <a:gd name="connsiteY6" fmla="*/ 1515318 h 2108217"/>
                  <a:gd name="connsiteX7" fmla="*/ 137285 w 1858552"/>
                  <a:gd name="connsiteY7" fmla="*/ 1578567 h 2108217"/>
                  <a:gd name="connsiteX8" fmla="*/ 136263 w 1858552"/>
                  <a:gd name="connsiteY8" fmla="*/ 1583626 h 2108217"/>
                  <a:gd name="connsiteX9" fmla="*/ 870153 w 1858552"/>
                  <a:gd name="connsiteY9" fmla="*/ 2000544 h 2108217"/>
                  <a:gd name="connsiteX10" fmla="*/ 876563 w 1858552"/>
                  <a:gd name="connsiteY10" fmla="*/ 1991037 h 2108217"/>
                  <a:gd name="connsiteX11" fmla="*/ 925101 w 1858552"/>
                  <a:gd name="connsiteY11" fmla="*/ 1970932 h 2108217"/>
                  <a:gd name="connsiteX12" fmla="*/ 973638 w 1858552"/>
                  <a:gd name="connsiteY12" fmla="*/ 1991037 h 2108217"/>
                  <a:gd name="connsiteX13" fmla="*/ 974304 w 1858552"/>
                  <a:gd name="connsiteY13" fmla="*/ 1992024 h 2108217"/>
                  <a:gd name="connsiteX14" fmla="*/ 1723151 w 1858552"/>
                  <a:gd name="connsiteY14" fmla="*/ 1552681 h 2108217"/>
                  <a:gd name="connsiteX15" fmla="*/ 1723319 w 1858552"/>
                  <a:gd name="connsiteY15" fmla="*/ 1551848 h 2108217"/>
                  <a:gd name="connsiteX16" fmla="*/ 1737335 w 1858552"/>
                  <a:gd name="connsiteY16" fmla="*/ 1531060 h 2108217"/>
                  <a:gd name="connsiteX17" fmla="*/ 1730864 w 1858552"/>
                  <a:gd name="connsiteY17" fmla="*/ 608833 h 2108217"/>
                  <a:gd name="connsiteX18" fmla="*/ 1726661 w 1858552"/>
                  <a:gd name="connsiteY18" fmla="*/ 602599 h 2108217"/>
                  <a:gd name="connsiteX19" fmla="*/ 1723626 w 1858552"/>
                  <a:gd name="connsiteY19" fmla="*/ 587565 h 2108217"/>
                  <a:gd name="connsiteX20" fmla="*/ 929459 w 1858552"/>
                  <a:gd name="connsiteY20" fmla="*/ 136405 h 2108217"/>
                  <a:gd name="connsiteX21" fmla="*/ 925101 w 1858552"/>
                  <a:gd name="connsiteY21" fmla="*/ 137285 h 2108217"/>
                  <a:gd name="connsiteX22" fmla="*/ 898382 w 1858552"/>
                  <a:gd name="connsiteY22" fmla="*/ 131891 h 2108217"/>
                  <a:gd name="connsiteX23" fmla="*/ 925101 w 1858552"/>
                  <a:gd name="connsiteY23" fmla="*/ 0 h 2108217"/>
                  <a:gd name="connsiteX24" fmla="*/ 993743 w 1858552"/>
                  <a:gd name="connsiteY24" fmla="*/ 68643 h 2108217"/>
                  <a:gd name="connsiteX25" fmla="*/ 988349 w 1858552"/>
                  <a:gd name="connsiteY25" fmla="*/ 95361 h 2108217"/>
                  <a:gd name="connsiteX26" fmla="*/ 982848 w 1858552"/>
                  <a:gd name="connsiteY26" fmla="*/ 103520 h 2108217"/>
                  <a:gd name="connsiteX27" fmla="*/ 1737928 w 1858552"/>
                  <a:gd name="connsiteY27" fmla="*/ 532451 h 2108217"/>
                  <a:gd name="connsiteX28" fmla="*/ 1741372 w 1858552"/>
                  <a:gd name="connsiteY28" fmla="*/ 527343 h 2108217"/>
                  <a:gd name="connsiteX29" fmla="*/ 1789910 w 1858552"/>
                  <a:gd name="connsiteY29" fmla="*/ 507238 h 2108217"/>
                  <a:gd name="connsiteX30" fmla="*/ 1858552 w 1858552"/>
                  <a:gd name="connsiteY30" fmla="*/ 575881 h 2108217"/>
                  <a:gd name="connsiteX31" fmla="*/ 1789910 w 1858552"/>
                  <a:gd name="connsiteY31" fmla="*/ 644523 h 2108217"/>
                  <a:gd name="connsiteX32" fmla="*/ 1786126 w 1858552"/>
                  <a:gd name="connsiteY32" fmla="*/ 643759 h 2108217"/>
                  <a:gd name="connsiteX33" fmla="*/ 1792189 w 1858552"/>
                  <a:gd name="connsiteY33" fmla="*/ 1511060 h 2108217"/>
                  <a:gd name="connsiteX34" fmla="*/ 1813286 w 1858552"/>
                  <a:gd name="connsiteY34" fmla="*/ 1515319 h 2108217"/>
                  <a:gd name="connsiteX35" fmla="*/ 1855209 w 1858552"/>
                  <a:gd name="connsiteY35" fmla="*/ 1578567 h 2108217"/>
                  <a:gd name="connsiteX36" fmla="*/ 1786567 w 1858552"/>
                  <a:gd name="connsiteY36" fmla="*/ 1647209 h 2108217"/>
                  <a:gd name="connsiteX37" fmla="*/ 1738030 w 1858552"/>
                  <a:gd name="connsiteY37" fmla="*/ 1627104 h 2108217"/>
                  <a:gd name="connsiteX38" fmla="*/ 1728646 w 1858552"/>
                  <a:gd name="connsiteY38" fmla="*/ 1613186 h 2108217"/>
                  <a:gd name="connsiteX39" fmla="*/ 992650 w 1858552"/>
                  <a:gd name="connsiteY39" fmla="*/ 2044990 h 2108217"/>
                  <a:gd name="connsiteX40" fmla="*/ 988349 w 1858552"/>
                  <a:gd name="connsiteY40" fmla="*/ 2066293 h 2108217"/>
                  <a:gd name="connsiteX41" fmla="*/ 925101 w 1858552"/>
                  <a:gd name="connsiteY41" fmla="*/ 2108217 h 2108217"/>
                  <a:gd name="connsiteX42" fmla="*/ 861852 w 1858552"/>
                  <a:gd name="connsiteY42" fmla="*/ 2066293 h 2108217"/>
                  <a:gd name="connsiteX43" fmla="*/ 860191 w 1858552"/>
                  <a:gd name="connsiteY43" fmla="*/ 2058064 h 2108217"/>
                  <a:gd name="connsiteX44" fmla="*/ 110027 w 1858552"/>
                  <a:gd name="connsiteY44" fmla="*/ 1631927 h 2108217"/>
                  <a:gd name="connsiteX45" fmla="*/ 95361 w 1858552"/>
                  <a:gd name="connsiteY45" fmla="*/ 1641815 h 2108217"/>
                  <a:gd name="connsiteX46" fmla="*/ 68643 w 1858552"/>
                  <a:gd name="connsiteY46" fmla="*/ 1647209 h 2108217"/>
                  <a:gd name="connsiteX47" fmla="*/ 0 w 1858552"/>
                  <a:gd name="connsiteY47" fmla="*/ 1578567 h 2108217"/>
                  <a:gd name="connsiteX48" fmla="*/ 20105 w 1858552"/>
                  <a:gd name="connsiteY48" fmla="*/ 1530029 h 2108217"/>
                  <a:gd name="connsiteX49" fmla="*/ 32128 w 1858552"/>
                  <a:gd name="connsiteY49" fmla="*/ 1521923 h 2108217"/>
                  <a:gd name="connsiteX50" fmla="*/ 25882 w 1858552"/>
                  <a:gd name="connsiteY50" fmla="*/ 628313 h 2108217"/>
                  <a:gd name="connsiteX51" fmla="*/ 20106 w 1858552"/>
                  <a:gd name="connsiteY51" fmla="*/ 624418 h 2108217"/>
                  <a:gd name="connsiteX52" fmla="*/ 1 w 1858552"/>
                  <a:gd name="connsiteY52" fmla="*/ 575881 h 2108217"/>
                  <a:gd name="connsiteX53" fmla="*/ 68643 w 1858552"/>
                  <a:gd name="connsiteY53" fmla="*/ 507239 h 2108217"/>
                  <a:gd name="connsiteX54" fmla="*/ 95362 w 1858552"/>
                  <a:gd name="connsiteY54" fmla="*/ 512633 h 2108217"/>
                  <a:gd name="connsiteX55" fmla="*/ 109767 w 1858552"/>
                  <a:gd name="connsiteY55" fmla="*/ 522346 h 2108217"/>
                  <a:gd name="connsiteX56" fmla="*/ 859279 w 1858552"/>
                  <a:gd name="connsiteY56" fmla="*/ 82613 h 2108217"/>
                  <a:gd name="connsiteX57" fmla="*/ 856458 w 1858552"/>
                  <a:gd name="connsiteY57" fmla="*/ 68643 h 2108217"/>
                  <a:gd name="connsiteX58" fmla="*/ 925101 w 1858552"/>
                  <a:gd name="connsiteY58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1858552" h="2108217">
                    <a:moveTo>
                      <a:pt x="891621" y="127333"/>
                    </a:moveTo>
                    <a:lnTo>
                      <a:pt x="136204" y="570529"/>
                    </a:lnTo>
                    <a:lnTo>
                      <a:pt x="137285" y="575881"/>
                    </a:lnTo>
                    <a:cubicBezTo>
                      <a:pt x="137285" y="604314"/>
                      <a:pt x="119998" y="628708"/>
                      <a:pt x="95362" y="639129"/>
                    </a:cubicBezTo>
                    <a:lnTo>
                      <a:pt x="80913" y="642046"/>
                    </a:lnTo>
                    <a:lnTo>
                      <a:pt x="87029" y="1513636"/>
                    </a:lnTo>
                    <a:lnTo>
                      <a:pt x="95361" y="1515318"/>
                    </a:lnTo>
                    <a:cubicBezTo>
                      <a:pt x="119998" y="1525739"/>
                      <a:pt x="137285" y="1550134"/>
                      <a:pt x="137285" y="1578567"/>
                    </a:cubicBezTo>
                    <a:lnTo>
                      <a:pt x="136263" y="1583626"/>
                    </a:lnTo>
                    <a:lnTo>
                      <a:pt x="870153" y="2000544"/>
                    </a:lnTo>
                    <a:lnTo>
                      <a:pt x="876563" y="1991037"/>
                    </a:lnTo>
                    <a:cubicBezTo>
                      <a:pt x="888985" y="1978615"/>
                      <a:pt x="906146" y="1970932"/>
                      <a:pt x="925101" y="1970932"/>
                    </a:cubicBezTo>
                    <a:cubicBezTo>
                      <a:pt x="944056" y="1970932"/>
                      <a:pt x="961217" y="1978615"/>
                      <a:pt x="973638" y="1991037"/>
                    </a:cubicBezTo>
                    <a:lnTo>
                      <a:pt x="974304" y="1992024"/>
                    </a:lnTo>
                    <a:lnTo>
                      <a:pt x="1723151" y="1552681"/>
                    </a:lnTo>
                    <a:lnTo>
                      <a:pt x="1723319" y="1551848"/>
                    </a:lnTo>
                    <a:lnTo>
                      <a:pt x="1737335" y="1531060"/>
                    </a:lnTo>
                    <a:lnTo>
                      <a:pt x="1730864" y="608833"/>
                    </a:lnTo>
                    <a:lnTo>
                      <a:pt x="1726661" y="602599"/>
                    </a:lnTo>
                    <a:lnTo>
                      <a:pt x="1723626" y="587565"/>
                    </a:lnTo>
                    <a:lnTo>
                      <a:pt x="929459" y="136405"/>
                    </a:lnTo>
                    <a:lnTo>
                      <a:pt x="925101" y="137285"/>
                    </a:lnTo>
                    <a:cubicBezTo>
                      <a:pt x="915623" y="137285"/>
                      <a:pt x="906594" y="135364"/>
                      <a:pt x="898382" y="131891"/>
                    </a:cubicBezTo>
                    <a:close/>
                    <a:moveTo>
                      <a:pt x="925101" y="0"/>
                    </a:moveTo>
                    <a:cubicBezTo>
                      <a:pt x="963011" y="0"/>
                      <a:pt x="993743" y="30732"/>
                      <a:pt x="993743" y="68643"/>
                    </a:cubicBezTo>
                    <a:cubicBezTo>
                      <a:pt x="993743" y="78120"/>
                      <a:pt x="991823" y="87149"/>
                      <a:pt x="988349" y="95361"/>
                    </a:cubicBezTo>
                    <a:lnTo>
                      <a:pt x="982848" y="103520"/>
                    </a:lnTo>
                    <a:lnTo>
                      <a:pt x="1737928" y="532451"/>
                    </a:lnTo>
                    <a:lnTo>
                      <a:pt x="1741372" y="527343"/>
                    </a:lnTo>
                    <a:cubicBezTo>
                      <a:pt x="1753794" y="514921"/>
                      <a:pt x="1770955" y="507238"/>
                      <a:pt x="1789910" y="507238"/>
                    </a:cubicBezTo>
                    <a:cubicBezTo>
                      <a:pt x="1827820" y="507238"/>
                      <a:pt x="1858552" y="537970"/>
                      <a:pt x="1858552" y="575881"/>
                    </a:cubicBezTo>
                    <a:cubicBezTo>
                      <a:pt x="1858552" y="613791"/>
                      <a:pt x="1827820" y="644523"/>
                      <a:pt x="1789910" y="644523"/>
                    </a:cubicBezTo>
                    <a:lnTo>
                      <a:pt x="1786126" y="643759"/>
                    </a:lnTo>
                    <a:lnTo>
                      <a:pt x="1792189" y="1511060"/>
                    </a:lnTo>
                    <a:lnTo>
                      <a:pt x="1813286" y="1515319"/>
                    </a:lnTo>
                    <a:cubicBezTo>
                      <a:pt x="1837922" y="1525740"/>
                      <a:pt x="1855209" y="1550134"/>
                      <a:pt x="1855209" y="1578567"/>
                    </a:cubicBezTo>
                    <a:cubicBezTo>
                      <a:pt x="1855209" y="1616477"/>
                      <a:pt x="1824477" y="1647209"/>
                      <a:pt x="1786567" y="1647209"/>
                    </a:cubicBezTo>
                    <a:cubicBezTo>
                      <a:pt x="1767612" y="1647209"/>
                      <a:pt x="1750452" y="1639526"/>
                      <a:pt x="1738030" y="1627104"/>
                    </a:cubicBezTo>
                    <a:lnTo>
                      <a:pt x="1728646" y="1613186"/>
                    </a:lnTo>
                    <a:lnTo>
                      <a:pt x="992650" y="2044990"/>
                    </a:lnTo>
                    <a:lnTo>
                      <a:pt x="988349" y="2066293"/>
                    </a:lnTo>
                    <a:cubicBezTo>
                      <a:pt x="977929" y="2090930"/>
                      <a:pt x="953534" y="2108217"/>
                      <a:pt x="925101" y="2108217"/>
                    </a:cubicBezTo>
                    <a:cubicBezTo>
                      <a:pt x="896668" y="2108217"/>
                      <a:pt x="872273" y="2090930"/>
                      <a:pt x="861852" y="2066293"/>
                    </a:cubicBezTo>
                    <a:lnTo>
                      <a:pt x="860191" y="2058064"/>
                    </a:lnTo>
                    <a:lnTo>
                      <a:pt x="110027" y="1631927"/>
                    </a:lnTo>
                    <a:lnTo>
                      <a:pt x="95361" y="1641815"/>
                    </a:lnTo>
                    <a:cubicBezTo>
                      <a:pt x="87149" y="1645288"/>
                      <a:pt x="78120" y="1647209"/>
                      <a:pt x="68643" y="1647209"/>
                    </a:cubicBezTo>
                    <a:cubicBezTo>
                      <a:pt x="30732" y="1647209"/>
                      <a:pt x="0" y="1616477"/>
                      <a:pt x="0" y="1578567"/>
                    </a:cubicBezTo>
                    <a:cubicBezTo>
                      <a:pt x="0" y="1559611"/>
                      <a:pt x="7683" y="1542451"/>
                      <a:pt x="20105" y="1530029"/>
                    </a:cubicBezTo>
                    <a:lnTo>
                      <a:pt x="32128" y="1521923"/>
                    </a:lnTo>
                    <a:lnTo>
                      <a:pt x="25882" y="628313"/>
                    </a:lnTo>
                    <a:lnTo>
                      <a:pt x="20106" y="624418"/>
                    </a:lnTo>
                    <a:cubicBezTo>
                      <a:pt x="7684" y="611997"/>
                      <a:pt x="1" y="594836"/>
                      <a:pt x="1" y="575881"/>
                    </a:cubicBezTo>
                    <a:cubicBezTo>
                      <a:pt x="1" y="537971"/>
                      <a:pt x="30733" y="507239"/>
                      <a:pt x="68643" y="507239"/>
                    </a:cubicBezTo>
                    <a:cubicBezTo>
                      <a:pt x="78121" y="507239"/>
                      <a:pt x="87150" y="509160"/>
                      <a:pt x="95362" y="512633"/>
                    </a:cubicBezTo>
                    <a:lnTo>
                      <a:pt x="109767" y="522346"/>
                    </a:lnTo>
                    <a:lnTo>
                      <a:pt x="859279" y="82613"/>
                    </a:lnTo>
                    <a:lnTo>
                      <a:pt x="856458" y="68643"/>
                    </a:lnTo>
                    <a:cubicBezTo>
                      <a:pt x="856458" y="30732"/>
                      <a:pt x="887190" y="0"/>
                      <a:pt x="92510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C53C6E8-6454-484F-8EF6-026BF61E5E8D}"/>
                  </a:ext>
                </a:extLst>
              </p:cNvPr>
              <p:cNvSpPr/>
              <p:nvPr/>
            </p:nvSpPr>
            <p:spPr>
              <a:xfrm>
                <a:off x="6190784" y="3803471"/>
                <a:ext cx="1129313" cy="1276507"/>
              </a:xfrm>
              <a:custGeom>
                <a:avLst/>
                <a:gdLst>
                  <a:gd name="connsiteX0" fmla="*/ 896251 w 1865646"/>
                  <a:gd name="connsiteY0" fmla="*/ 120481 h 2108813"/>
                  <a:gd name="connsiteX1" fmla="*/ 129434 w 1865646"/>
                  <a:gd name="connsiteY1" fmla="*/ 570366 h 2108813"/>
                  <a:gd name="connsiteX2" fmla="*/ 125890 w 1865646"/>
                  <a:gd name="connsiteY2" fmla="*/ 575622 h 2108813"/>
                  <a:gd name="connsiteX3" fmla="*/ 112789 w 1865646"/>
                  <a:gd name="connsiteY3" fmla="*/ 584455 h 2108813"/>
                  <a:gd name="connsiteX4" fmla="*/ 119147 w 1865646"/>
                  <a:gd name="connsiteY4" fmla="*/ 1490535 h 2108813"/>
                  <a:gd name="connsiteX5" fmla="*/ 131891 w 1865646"/>
                  <a:gd name="connsiteY5" fmla="*/ 1509437 h 2108813"/>
                  <a:gd name="connsiteX6" fmla="*/ 137285 w 1865646"/>
                  <a:gd name="connsiteY6" fmla="*/ 1536156 h 2108813"/>
                  <a:gd name="connsiteX7" fmla="*/ 136049 w 1865646"/>
                  <a:gd name="connsiteY7" fmla="*/ 1542278 h 2108813"/>
                  <a:gd name="connsiteX8" fmla="*/ 907672 w 1865646"/>
                  <a:gd name="connsiteY8" fmla="*/ 1980632 h 2108813"/>
                  <a:gd name="connsiteX9" fmla="*/ 913174 w 1865646"/>
                  <a:gd name="connsiteY9" fmla="*/ 1976922 h 2108813"/>
                  <a:gd name="connsiteX10" fmla="*/ 939893 w 1865646"/>
                  <a:gd name="connsiteY10" fmla="*/ 1971528 h 2108813"/>
                  <a:gd name="connsiteX11" fmla="*/ 966612 w 1865646"/>
                  <a:gd name="connsiteY11" fmla="*/ 1976922 h 2108813"/>
                  <a:gd name="connsiteX12" fmla="*/ 978887 w 1865646"/>
                  <a:gd name="connsiteY12" fmla="*/ 1985199 h 2108813"/>
                  <a:gd name="connsiteX13" fmla="*/ 1722260 w 1865646"/>
                  <a:gd name="connsiteY13" fmla="*/ 1549067 h 2108813"/>
                  <a:gd name="connsiteX14" fmla="*/ 1719653 w 1865646"/>
                  <a:gd name="connsiteY14" fmla="*/ 1536156 h 2108813"/>
                  <a:gd name="connsiteX15" fmla="*/ 1761577 w 1865646"/>
                  <a:gd name="connsiteY15" fmla="*/ 1472908 h 2108813"/>
                  <a:gd name="connsiteX16" fmla="*/ 1769197 w 1865646"/>
                  <a:gd name="connsiteY16" fmla="*/ 1471370 h 2108813"/>
                  <a:gd name="connsiteX17" fmla="*/ 1762980 w 1865646"/>
                  <a:gd name="connsiteY17" fmla="*/ 585408 h 2108813"/>
                  <a:gd name="connsiteX18" fmla="*/ 1748466 w 1865646"/>
                  <a:gd name="connsiteY18" fmla="*/ 575622 h 2108813"/>
                  <a:gd name="connsiteX19" fmla="*/ 1733755 w 1865646"/>
                  <a:gd name="connsiteY19" fmla="*/ 553803 h 2108813"/>
                  <a:gd name="connsiteX20" fmla="*/ 1733366 w 1865646"/>
                  <a:gd name="connsiteY20" fmla="*/ 551872 h 2108813"/>
                  <a:gd name="connsiteX21" fmla="*/ 979173 w 1865646"/>
                  <a:gd name="connsiteY21" fmla="*/ 123421 h 2108813"/>
                  <a:gd name="connsiteX22" fmla="*/ 966611 w 1865646"/>
                  <a:gd name="connsiteY22" fmla="*/ 131891 h 2108813"/>
                  <a:gd name="connsiteX23" fmla="*/ 939893 w 1865646"/>
                  <a:gd name="connsiteY23" fmla="*/ 137285 h 2108813"/>
                  <a:gd name="connsiteX24" fmla="*/ 913174 w 1865646"/>
                  <a:gd name="connsiteY24" fmla="*/ 131891 h 2108813"/>
                  <a:gd name="connsiteX25" fmla="*/ 939893 w 1865646"/>
                  <a:gd name="connsiteY25" fmla="*/ 0 h 2108813"/>
                  <a:gd name="connsiteX26" fmla="*/ 1008535 w 1865646"/>
                  <a:gd name="connsiteY26" fmla="*/ 68643 h 2108813"/>
                  <a:gd name="connsiteX27" fmla="*/ 1007047 w 1865646"/>
                  <a:gd name="connsiteY27" fmla="*/ 76016 h 2108813"/>
                  <a:gd name="connsiteX28" fmla="*/ 1739379 w 1865646"/>
                  <a:gd name="connsiteY28" fmla="*/ 492025 h 2108813"/>
                  <a:gd name="connsiteX29" fmla="*/ 1748466 w 1865646"/>
                  <a:gd name="connsiteY29" fmla="*/ 478547 h 2108813"/>
                  <a:gd name="connsiteX30" fmla="*/ 1797004 w 1865646"/>
                  <a:gd name="connsiteY30" fmla="*/ 458442 h 2108813"/>
                  <a:gd name="connsiteX31" fmla="*/ 1865646 w 1865646"/>
                  <a:gd name="connsiteY31" fmla="*/ 527085 h 2108813"/>
                  <a:gd name="connsiteX32" fmla="*/ 1823722 w 1865646"/>
                  <a:gd name="connsiteY32" fmla="*/ 590333 h 2108813"/>
                  <a:gd name="connsiteX33" fmla="*/ 1817981 w 1865646"/>
                  <a:gd name="connsiteY33" fmla="*/ 591492 h 2108813"/>
                  <a:gd name="connsiteX34" fmla="*/ 1824186 w 1865646"/>
                  <a:gd name="connsiteY34" fmla="*/ 1479093 h 2108813"/>
                  <a:gd name="connsiteX35" fmla="*/ 1836832 w 1865646"/>
                  <a:gd name="connsiteY35" fmla="*/ 1487619 h 2108813"/>
                  <a:gd name="connsiteX36" fmla="*/ 1856937 w 1865646"/>
                  <a:gd name="connsiteY36" fmla="*/ 1536156 h 2108813"/>
                  <a:gd name="connsiteX37" fmla="*/ 1788295 w 1865646"/>
                  <a:gd name="connsiteY37" fmla="*/ 1604798 h 2108813"/>
                  <a:gd name="connsiteX38" fmla="*/ 1761577 w 1865646"/>
                  <a:gd name="connsiteY38" fmla="*/ 1599404 h 2108813"/>
                  <a:gd name="connsiteX39" fmla="*/ 1753830 w 1865646"/>
                  <a:gd name="connsiteY39" fmla="*/ 1594181 h 2108813"/>
                  <a:gd name="connsiteX40" fmla="*/ 1006959 w 1865646"/>
                  <a:gd name="connsiteY40" fmla="*/ 2032364 h 2108813"/>
                  <a:gd name="connsiteX41" fmla="*/ 1008535 w 1865646"/>
                  <a:gd name="connsiteY41" fmla="*/ 2040171 h 2108813"/>
                  <a:gd name="connsiteX42" fmla="*/ 939893 w 1865646"/>
                  <a:gd name="connsiteY42" fmla="*/ 2108813 h 2108813"/>
                  <a:gd name="connsiteX43" fmla="*/ 871250 w 1865646"/>
                  <a:gd name="connsiteY43" fmla="*/ 2040171 h 2108813"/>
                  <a:gd name="connsiteX44" fmla="*/ 874343 w 1865646"/>
                  <a:gd name="connsiteY44" fmla="*/ 2024852 h 2108813"/>
                  <a:gd name="connsiteX45" fmla="*/ 109094 w 1865646"/>
                  <a:gd name="connsiteY45" fmla="*/ 1590145 h 2108813"/>
                  <a:gd name="connsiteX46" fmla="*/ 95362 w 1865646"/>
                  <a:gd name="connsiteY46" fmla="*/ 1599404 h 2108813"/>
                  <a:gd name="connsiteX47" fmla="*/ 68643 w 1865646"/>
                  <a:gd name="connsiteY47" fmla="*/ 1604798 h 2108813"/>
                  <a:gd name="connsiteX48" fmla="*/ 0 w 1865646"/>
                  <a:gd name="connsiteY48" fmla="*/ 1536156 h 2108813"/>
                  <a:gd name="connsiteX49" fmla="*/ 41923 w 1865646"/>
                  <a:gd name="connsiteY49" fmla="*/ 1472907 h 2108813"/>
                  <a:gd name="connsiteX50" fmla="*/ 63975 w 1865646"/>
                  <a:gd name="connsiteY50" fmla="*/ 1468456 h 2108813"/>
                  <a:gd name="connsiteX51" fmla="*/ 57847 w 1865646"/>
                  <a:gd name="connsiteY51" fmla="*/ 591789 h 2108813"/>
                  <a:gd name="connsiteX52" fmla="*/ 50633 w 1865646"/>
                  <a:gd name="connsiteY52" fmla="*/ 590333 h 2108813"/>
                  <a:gd name="connsiteX53" fmla="*/ 8710 w 1865646"/>
                  <a:gd name="connsiteY53" fmla="*/ 527085 h 2108813"/>
                  <a:gd name="connsiteX54" fmla="*/ 77352 w 1865646"/>
                  <a:gd name="connsiteY54" fmla="*/ 458443 h 2108813"/>
                  <a:gd name="connsiteX55" fmla="*/ 125890 w 1865646"/>
                  <a:gd name="connsiteY55" fmla="*/ 478548 h 2108813"/>
                  <a:gd name="connsiteX56" fmla="*/ 140435 w 1865646"/>
                  <a:gd name="connsiteY56" fmla="*/ 500122 h 2108813"/>
                  <a:gd name="connsiteX57" fmla="*/ 871741 w 1865646"/>
                  <a:gd name="connsiteY57" fmla="*/ 71071 h 2108813"/>
                  <a:gd name="connsiteX58" fmla="*/ 871250 w 1865646"/>
                  <a:gd name="connsiteY58" fmla="*/ 68643 h 2108813"/>
                  <a:gd name="connsiteX59" fmla="*/ 939893 w 1865646"/>
                  <a:gd name="connsiteY59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65646" h="2108813">
                    <a:moveTo>
                      <a:pt x="896251" y="120481"/>
                    </a:moveTo>
                    <a:lnTo>
                      <a:pt x="129434" y="570366"/>
                    </a:lnTo>
                    <a:lnTo>
                      <a:pt x="125890" y="575622"/>
                    </a:lnTo>
                    <a:lnTo>
                      <a:pt x="112789" y="584455"/>
                    </a:lnTo>
                    <a:lnTo>
                      <a:pt x="119147" y="1490535"/>
                    </a:lnTo>
                    <a:lnTo>
                      <a:pt x="131891" y="1509437"/>
                    </a:lnTo>
                    <a:cubicBezTo>
                      <a:pt x="135365" y="1517649"/>
                      <a:pt x="137285" y="1526678"/>
                      <a:pt x="137285" y="1536156"/>
                    </a:cubicBezTo>
                    <a:lnTo>
                      <a:pt x="136049" y="1542278"/>
                    </a:lnTo>
                    <a:lnTo>
                      <a:pt x="907672" y="1980632"/>
                    </a:lnTo>
                    <a:lnTo>
                      <a:pt x="913174" y="1976922"/>
                    </a:lnTo>
                    <a:cubicBezTo>
                      <a:pt x="921387" y="1973449"/>
                      <a:pt x="930415" y="1971528"/>
                      <a:pt x="939893" y="1971528"/>
                    </a:cubicBezTo>
                    <a:cubicBezTo>
                      <a:pt x="949370" y="1971528"/>
                      <a:pt x="958399" y="1973449"/>
                      <a:pt x="966612" y="1976922"/>
                    </a:cubicBezTo>
                    <a:lnTo>
                      <a:pt x="978887" y="1985199"/>
                    </a:lnTo>
                    <a:lnTo>
                      <a:pt x="1722260" y="1549067"/>
                    </a:lnTo>
                    <a:lnTo>
                      <a:pt x="1719653" y="1536156"/>
                    </a:lnTo>
                    <a:cubicBezTo>
                      <a:pt x="1719653" y="1507724"/>
                      <a:pt x="1736940" y="1483329"/>
                      <a:pt x="1761577" y="1472908"/>
                    </a:cubicBezTo>
                    <a:lnTo>
                      <a:pt x="1769197" y="1471370"/>
                    </a:lnTo>
                    <a:lnTo>
                      <a:pt x="1762980" y="585408"/>
                    </a:lnTo>
                    <a:lnTo>
                      <a:pt x="1748466" y="575622"/>
                    </a:lnTo>
                    <a:cubicBezTo>
                      <a:pt x="1742255" y="569411"/>
                      <a:pt x="1737229" y="562016"/>
                      <a:pt x="1733755" y="553803"/>
                    </a:cubicBezTo>
                    <a:lnTo>
                      <a:pt x="1733366" y="551872"/>
                    </a:lnTo>
                    <a:lnTo>
                      <a:pt x="979173" y="123421"/>
                    </a:lnTo>
                    <a:lnTo>
                      <a:pt x="966611" y="131891"/>
                    </a:lnTo>
                    <a:cubicBezTo>
                      <a:pt x="958399" y="135364"/>
                      <a:pt x="949370" y="137285"/>
                      <a:pt x="939893" y="137285"/>
                    </a:cubicBezTo>
                    <a:cubicBezTo>
                      <a:pt x="930415" y="137285"/>
                      <a:pt x="921386" y="135364"/>
                      <a:pt x="913174" y="131891"/>
                    </a:cubicBezTo>
                    <a:close/>
                    <a:moveTo>
                      <a:pt x="939893" y="0"/>
                    </a:moveTo>
                    <a:cubicBezTo>
                      <a:pt x="977802" y="0"/>
                      <a:pt x="1008535" y="30732"/>
                      <a:pt x="1008535" y="68643"/>
                    </a:cubicBezTo>
                    <a:lnTo>
                      <a:pt x="1007047" y="76016"/>
                    </a:lnTo>
                    <a:lnTo>
                      <a:pt x="1739379" y="492025"/>
                    </a:lnTo>
                    <a:lnTo>
                      <a:pt x="1748466" y="478547"/>
                    </a:lnTo>
                    <a:cubicBezTo>
                      <a:pt x="1760888" y="466125"/>
                      <a:pt x="1778049" y="458442"/>
                      <a:pt x="1797004" y="458442"/>
                    </a:cubicBezTo>
                    <a:cubicBezTo>
                      <a:pt x="1834913" y="458442"/>
                      <a:pt x="1865646" y="489174"/>
                      <a:pt x="1865646" y="527085"/>
                    </a:cubicBezTo>
                    <a:cubicBezTo>
                      <a:pt x="1865646" y="555517"/>
                      <a:pt x="1848359" y="579912"/>
                      <a:pt x="1823722" y="590333"/>
                    </a:cubicBezTo>
                    <a:lnTo>
                      <a:pt x="1817981" y="591492"/>
                    </a:lnTo>
                    <a:lnTo>
                      <a:pt x="1824186" y="1479093"/>
                    </a:lnTo>
                    <a:lnTo>
                      <a:pt x="1836832" y="1487619"/>
                    </a:lnTo>
                    <a:cubicBezTo>
                      <a:pt x="1849254" y="1500041"/>
                      <a:pt x="1856937" y="1517201"/>
                      <a:pt x="1856937" y="1536156"/>
                    </a:cubicBezTo>
                    <a:cubicBezTo>
                      <a:pt x="1856937" y="1574066"/>
                      <a:pt x="1826204" y="1604798"/>
                      <a:pt x="1788295" y="1604798"/>
                    </a:cubicBezTo>
                    <a:cubicBezTo>
                      <a:pt x="1778818" y="1604798"/>
                      <a:pt x="1769789" y="1602878"/>
                      <a:pt x="1761577" y="1599404"/>
                    </a:cubicBezTo>
                    <a:lnTo>
                      <a:pt x="1753830" y="1594181"/>
                    </a:lnTo>
                    <a:lnTo>
                      <a:pt x="1006959" y="2032364"/>
                    </a:lnTo>
                    <a:lnTo>
                      <a:pt x="1008535" y="2040171"/>
                    </a:lnTo>
                    <a:cubicBezTo>
                      <a:pt x="1008535" y="2078080"/>
                      <a:pt x="977803" y="2108813"/>
                      <a:pt x="939893" y="2108813"/>
                    </a:cubicBezTo>
                    <a:cubicBezTo>
                      <a:pt x="901983" y="2108813"/>
                      <a:pt x="871250" y="2078080"/>
                      <a:pt x="871250" y="2040171"/>
                    </a:cubicBezTo>
                    <a:lnTo>
                      <a:pt x="874343" y="2024852"/>
                    </a:lnTo>
                    <a:lnTo>
                      <a:pt x="109094" y="1590145"/>
                    </a:lnTo>
                    <a:lnTo>
                      <a:pt x="95362" y="1599404"/>
                    </a:lnTo>
                    <a:cubicBezTo>
                      <a:pt x="87149" y="1602877"/>
                      <a:pt x="78120" y="1604798"/>
                      <a:pt x="68643" y="1604798"/>
                    </a:cubicBezTo>
                    <a:cubicBezTo>
                      <a:pt x="30732" y="1604798"/>
                      <a:pt x="0" y="1574065"/>
                      <a:pt x="0" y="1536156"/>
                    </a:cubicBezTo>
                    <a:cubicBezTo>
                      <a:pt x="0" y="1507723"/>
                      <a:pt x="17287" y="1483328"/>
                      <a:pt x="41923" y="1472907"/>
                    </a:cubicBezTo>
                    <a:lnTo>
                      <a:pt x="63975" y="1468456"/>
                    </a:lnTo>
                    <a:lnTo>
                      <a:pt x="57847" y="591789"/>
                    </a:lnTo>
                    <a:lnTo>
                      <a:pt x="50633" y="590333"/>
                    </a:lnTo>
                    <a:cubicBezTo>
                      <a:pt x="25997" y="579912"/>
                      <a:pt x="8710" y="555518"/>
                      <a:pt x="8710" y="527085"/>
                    </a:cubicBezTo>
                    <a:cubicBezTo>
                      <a:pt x="8710" y="489175"/>
                      <a:pt x="39442" y="458443"/>
                      <a:pt x="77352" y="458443"/>
                    </a:cubicBezTo>
                    <a:cubicBezTo>
                      <a:pt x="96307" y="458443"/>
                      <a:pt x="113468" y="466126"/>
                      <a:pt x="125890" y="478548"/>
                    </a:cubicBezTo>
                    <a:lnTo>
                      <a:pt x="140435" y="500122"/>
                    </a:lnTo>
                    <a:lnTo>
                      <a:pt x="871741" y="71071"/>
                    </a:lnTo>
                    <a:lnTo>
                      <a:pt x="871250" y="68643"/>
                    </a:lnTo>
                    <a:cubicBezTo>
                      <a:pt x="871250" y="30732"/>
                      <a:pt x="901982" y="0"/>
                      <a:pt x="9398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1F7BA3BC-7670-41AB-ACDD-7FF6434FA27C}"/>
                  </a:ext>
                </a:extLst>
              </p:cNvPr>
              <p:cNvSpPr/>
              <p:nvPr/>
            </p:nvSpPr>
            <p:spPr>
              <a:xfrm>
                <a:off x="5518243" y="2613915"/>
                <a:ext cx="1120377" cy="1272658"/>
              </a:xfrm>
              <a:custGeom>
                <a:avLst/>
                <a:gdLst>
                  <a:gd name="connsiteX0" fmla="*/ 885279 w 1850884"/>
                  <a:gd name="connsiteY0" fmla="*/ 117464 h 2102455"/>
                  <a:gd name="connsiteX1" fmla="*/ 134185 w 1850884"/>
                  <a:gd name="connsiteY1" fmla="*/ 551124 h 2102455"/>
                  <a:gd name="connsiteX2" fmla="*/ 137285 w 1850884"/>
                  <a:gd name="connsiteY2" fmla="*/ 566477 h 2102455"/>
                  <a:gd name="connsiteX3" fmla="*/ 117180 w 1850884"/>
                  <a:gd name="connsiteY3" fmla="*/ 615015 h 2102455"/>
                  <a:gd name="connsiteX4" fmla="*/ 96375 w 1850884"/>
                  <a:gd name="connsiteY4" fmla="*/ 629042 h 2102455"/>
                  <a:gd name="connsiteX5" fmla="*/ 96375 w 1850884"/>
                  <a:gd name="connsiteY5" fmla="*/ 1504603 h 2102455"/>
                  <a:gd name="connsiteX6" fmla="*/ 117180 w 1850884"/>
                  <a:gd name="connsiteY6" fmla="*/ 1518631 h 2102455"/>
                  <a:gd name="connsiteX7" fmla="*/ 131891 w 1850884"/>
                  <a:gd name="connsiteY7" fmla="*/ 1540450 h 2102455"/>
                  <a:gd name="connsiteX8" fmla="*/ 133209 w 1850884"/>
                  <a:gd name="connsiteY8" fmla="*/ 1546976 h 2102455"/>
                  <a:gd name="connsiteX9" fmla="*/ 888308 w 1850884"/>
                  <a:gd name="connsiteY9" fmla="*/ 1982948 h 2102455"/>
                  <a:gd name="connsiteX10" fmla="*/ 906675 w 1850884"/>
                  <a:gd name="connsiteY10" fmla="*/ 1970565 h 2102455"/>
                  <a:gd name="connsiteX11" fmla="*/ 933393 w 1850884"/>
                  <a:gd name="connsiteY11" fmla="*/ 1965171 h 2102455"/>
                  <a:gd name="connsiteX12" fmla="*/ 960112 w 1850884"/>
                  <a:gd name="connsiteY12" fmla="*/ 1970565 h 2102455"/>
                  <a:gd name="connsiteX13" fmla="*/ 967465 w 1850884"/>
                  <a:gd name="connsiteY13" fmla="*/ 1975523 h 2102455"/>
                  <a:gd name="connsiteX14" fmla="*/ 1718728 w 1850884"/>
                  <a:gd name="connsiteY14" fmla="*/ 1541766 h 2102455"/>
                  <a:gd name="connsiteX15" fmla="*/ 1718993 w 1850884"/>
                  <a:gd name="connsiteY15" fmla="*/ 1540450 h 2102455"/>
                  <a:gd name="connsiteX16" fmla="*/ 1733704 w 1850884"/>
                  <a:gd name="connsiteY16" fmla="*/ 1518631 h 2102455"/>
                  <a:gd name="connsiteX17" fmla="*/ 1746537 w 1850884"/>
                  <a:gd name="connsiteY17" fmla="*/ 1509979 h 2102455"/>
                  <a:gd name="connsiteX18" fmla="*/ 1746537 w 1850884"/>
                  <a:gd name="connsiteY18" fmla="*/ 623788 h 2102455"/>
                  <a:gd name="connsiteX19" fmla="*/ 1733525 w 1850884"/>
                  <a:gd name="connsiteY19" fmla="*/ 615015 h 2102455"/>
                  <a:gd name="connsiteX20" fmla="*/ 1713420 w 1850884"/>
                  <a:gd name="connsiteY20" fmla="*/ 566477 h 2102455"/>
                  <a:gd name="connsiteX21" fmla="*/ 1715706 w 1850884"/>
                  <a:gd name="connsiteY21" fmla="*/ 555154 h 2102455"/>
                  <a:gd name="connsiteX22" fmla="*/ 970494 w 1850884"/>
                  <a:gd name="connsiteY22" fmla="*/ 124890 h 2102455"/>
                  <a:gd name="connsiteX23" fmla="*/ 960112 w 1850884"/>
                  <a:gd name="connsiteY23" fmla="*/ 131890 h 2102455"/>
                  <a:gd name="connsiteX24" fmla="*/ 933393 w 1850884"/>
                  <a:gd name="connsiteY24" fmla="*/ 137284 h 2102455"/>
                  <a:gd name="connsiteX25" fmla="*/ 906675 w 1850884"/>
                  <a:gd name="connsiteY25" fmla="*/ 131890 h 2102455"/>
                  <a:gd name="connsiteX26" fmla="*/ 933393 w 1850884"/>
                  <a:gd name="connsiteY26" fmla="*/ 0 h 2102455"/>
                  <a:gd name="connsiteX27" fmla="*/ 1002035 w 1850884"/>
                  <a:gd name="connsiteY27" fmla="*/ 68642 h 2102455"/>
                  <a:gd name="connsiteX28" fmla="*/ 1000044 w 1850884"/>
                  <a:gd name="connsiteY28" fmla="*/ 78503 h 2102455"/>
                  <a:gd name="connsiteX29" fmla="*/ 1746256 w 1850884"/>
                  <a:gd name="connsiteY29" fmla="*/ 509357 h 2102455"/>
                  <a:gd name="connsiteX30" fmla="*/ 1755344 w 1850884"/>
                  <a:gd name="connsiteY30" fmla="*/ 503229 h 2102455"/>
                  <a:gd name="connsiteX31" fmla="*/ 1782063 w 1850884"/>
                  <a:gd name="connsiteY31" fmla="*/ 497835 h 2102455"/>
                  <a:gd name="connsiteX32" fmla="*/ 1850705 w 1850884"/>
                  <a:gd name="connsiteY32" fmla="*/ 566477 h 2102455"/>
                  <a:gd name="connsiteX33" fmla="*/ 1808782 w 1850884"/>
                  <a:gd name="connsiteY33" fmla="*/ 629726 h 2102455"/>
                  <a:gd name="connsiteX34" fmla="*/ 1801510 w 1850884"/>
                  <a:gd name="connsiteY34" fmla="*/ 631194 h 2102455"/>
                  <a:gd name="connsiteX35" fmla="*/ 1801510 w 1850884"/>
                  <a:gd name="connsiteY35" fmla="*/ 1502416 h 2102455"/>
                  <a:gd name="connsiteX36" fmla="*/ 1808960 w 1850884"/>
                  <a:gd name="connsiteY36" fmla="*/ 1503920 h 2102455"/>
                  <a:gd name="connsiteX37" fmla="*/ 1850884 w 1850884"/>
                  <a:gd name="connsiteY37" fmla="*/ 1567169 h 2102455"/>
                  <a:gd name="connsiteX38" fmla="*/ 1782242 w 1850884"/>
                  <a:gd name="connsiteY38" fmla="*/ 1635811 h 2102455"/>
                  <a:gd name="connsiteX39" fmla="*/ 1733704 w 1850884"/>
                  <a:gd name="connsiteY39" fmla="*/ 1615706 h 2102455"/>
                  <a:gd name="connsiteX40" fmla="*/ 1724436 w 1850884"/>
                  <a:gd name="connsiteY40" fmla="*/ 1601960 h 2102455"/>
                  <a:gd name="connsiteX41" fmla="*/ 999360 w 1850884"/>
                  <a:gd name="connsiteY41" fmla="*/ 2020561 h 2102455"/>
                  <a:gd name="connsiteX42" fmla="*/ 1002035 w 1850884"/>
                  <a:gd name="connsiteY42" fmla="*/ 2033813 h 2102455"/>
                  <a:gd name="connsiteX43" fmla="*/ 933393 w 1850884"/>
                  <a:gd name="connsiteY43" fmla="*/ 2102455 h 2102455"/>
                  <a:gd name="connsiteX44" fmla="*/ 864751 w 1850884"/>
                  <a:gd name="connsiteY44" fmla="*/ 2033813 h 2102455"/>
                  <a:gd name="connsiteX45" fmla="*/ 864934 w 1850884"/>
                  <a:gd name="connsiteY45" fmla="*/ 2032906 h 2102455"/>
                  <a:gd name="connsiteX46" fmla="*/ 124214 w 1850884"/>
                  <a:gd name="connsiteY46" fmla="*/ 1605273 h 2102455"/>
                  <a:gd name="connsiteX47" fmla="*/ 117180 w 1850884"/>
                  <a:gd name="connsiteY47" fmla="*/ 1615706 h 2102455"/>
                  <a:gd name="connsiteX48" fmla="*/ 68643 w 1850884"/>
                  <a:gd name="connsiteY48" fmla="*/ 1635811 h 2102455"/>
                  <a:gd name="connsiteX49" fmla="*/ 0 w 1850884"/>
                  <a:gd name="connsiteY49" fmla="*/ 1567169 h 2102455"/>
                  <a:gd name="connsiteX50" fmla="*/ 20105 w 1850884"/>
                  <a:gd name="connsiteY50" fmla="*/ 1518631 h 2102455"/>
                  <a:gd name="connsiteX51" fmla="*/ 41401 w 1850884"/>
                  <a:gd name="connsiteY51" fmla="*/ 1504273 h 2102455"/>
                  <a:gd name="connsiteX52" fmla="*/ 41401 w 1850884"/>
                  <a:gd name="connsiteY52" fmla="*/ 629373 h 2102455"/>
                  <a:gd name="connsiteX53" fmla="*/ 20105 w 1850884"/>
                  <a:gd name="connsiteY53" fmla="*/ 615015 h 2102455"/>
                  <a:gd name="connsiteX54" fmla="*/ 0 w 1850884"/>
                  <a:gd name="connsiteY54" fmla="*/ 566477 h 2102455"/>
                  <a:gd name="connsiteX55" fmla="*/ 68643 w 1850884"/>
                  <a:gd name="connsiteY55" fmla="*/ 497835 h 2102455"/>
                  <a:gd name="connsiteX56" fmla="*/ 95362 w 1850884"/>
                  <a:gd name="connsiteY56" fmla="*/ 503229 h 2102455"/>
                  <a:gd name="connsiteX57" fmla="*/ 100854 w 1850884"/>
                  <a:gd name="connsiteY57" fmla="*/ 506932 h 2102455"/>
                  <a:gd name="connsiteX58" fmla="*/ 865385 w 1850884"/>
                  <a:gd name="connsiteY58" fmla="*/ 65502 h 2102455"/>
                  <a:gd name="connsiteX59" fmla="*/ 870145 w 1850884"/>
                  <a:gd name="connsiteY59" fmla="*/ 41923 h 2102455"/>
                  <a:gd name="connsiteX60" fmla="*/ 933393 w 1850884"/>
                  <a:gd name="connsiteY60" fmla="*/ 0 h 21024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0884" h="2102455">
                    <a:moveTo>
                      <a:pt x="885279" y="117464"/>
                    </a:moveTo>
                    <a:lnTo>
                      <a:pt x="134185" y="551124"/>
                    </a:lnTo>
                    <a:lnTo>
                      <a:pt x="137285" y="566477"/>
                    </a:lnTo>
                    <a:cubicBezTo>
                      <a:pt x="137285" y="585432"/>
                      <a:pt x="129602" y="602593"/>
                      <a:pt x="117180" y="615015"/>
                    </a:cubicBezTo>
                    <a:lnTo>
                      <a:pt x="96375" y="629042"/>
                    </a:lnTo>
                    <a:lnTo>
                      <a:pt x="96375" y="1504603"/>
                    </a:lnTo>
                    <a:lnTo>
                      <a:pt x="117180" y="1518631"/>
                    </a:lnTo>
                    <a:cubicBezTo>
                      <a:pt x="123391" y="1524842"/>
                      <a:pt x="128418" y="1532237"/>
                      <a:pt x="131891" y="1540450"/>
                    </a:cubicBezTo>
                    <a:lnTo>
                      <a:pt x="133209" y="1546976"/>
                    </a:lnTo>
                    <a:lnTo>
                      <a:pt x="888308" y="1982948"/>
                    </a:lnTo>
                    <a:lnTo>
                      <a:pt x="906675" y="1970565"/>
                    </a:lnTo>
                    <a:cubicBezTo>
                      <a:pt x="914887" y="1967092"/>
                      <a:pt x="923916" y="1965171"/>
                      <a:pt x="933393" y="1965171"/>
                    </a:cubicBezTo>
                    <a:cubicBezTo>
                      <a:pt x="942871" y="1965171"/>
                      <a:pt x="951900" y="1967092"/>
                      <a:pt x="960112" y="1970565"/>
                    </a:cubicBezTo>
                    <a:lnTo>
                      <a:pt x="967465" y="1975523"/>
                    </a:lnTo>
                    <a:lnTo>
                      <a:pt x="1718728" y="1541766"/>
                    </a:lnTo>
                    <a:lnTo>
                      <a:pt x="1718993" y="1540450"/>
                    </a:lnTo>
                    <a:cubicBezTo>
                      <a:pt x="1722467" y="1532237"/>
                      <a:pt x="1727493" y="1524842"/>
                      <a:pt x="1733704" y="1518631"/>
                    </a:cubicBezTo>
                    <a:lnTo>
                      <a:pt x="1746537" y="1509979"/>
                    </a:lnTo>
                    <a:lnTo>
                      <a:pt x="1746537" y="623788"/>
                    </a:lnTo>
                    <a:lnTo>
                      <a:pt x="1733525" y="615015"/>
                    </a:lnTo>
                    <a:cubicBezTo>
                      <a:pt x="1721103" y="602593"/>
                      <a:pt x="1713420" y="585433"/>
                      <a:pt x="1713420" y="566477"/>
                    </a:cubicBezTo>
                    <a:lnTo>
                      <a:pt x="1715706" y="555154"/>
                    </a:lnTo>
                    <a:lnTo>
                      <a:pt x="970494" y="124890"/>
                    </a:lnTo>
                    <a:lnTo>
                      <a:pt x="960112" y="131890"/>
                    </a:lnTo>
                    <a:cubicBezTo>
                      <a:pt x="951900" y="135363"/>
                      <a:pt x="942871" y="137284"/>
                      <a:pt x="933393" y="137284"/>
                    </a:cubicBezTo>
                    <a:cubicBezTo>
                      <a:pt x="923916" y="137284"/>
                      <a:pt x="914887" y="135363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1000044" y="78503"/>
                    </a:lnTo>
                    <a:lnTo>
                      <a:pt x="1746256" y="509357"/>
                    </a:lnTo>
                    <a:lnTo>
                      <a:pt x="1755344" y="503229"/>
                    </a:lnTo>
                    <a:cubicBezTo>
                      <a:pt x="1763556" y="499756"/>
                      <a:pt x="1772585" y="497835"/>
                      <a:pt x="1782063" y="497835"/>
                    </a:cubicBezTo>
                    <a:cubicBezTo>
                      <a:pt x="1819973" y="497835"/>
                      <a:pt x="1850705" y="528567"/>
                      <a:pt x="1850705" y="566477"/>
                    </a:cubicBezTo>
                    <a:cubicBezTo>
                      <a:pt x="1850705" y="594910"/>
                      <a:pt x="1833418" y="619305"/>
                      <a:pt x="1808782" y="629726"/>
                    </a:cubicBezTo>
                    <a:lnTo>
                      <a:pt x="1801510" y="631194"/>
                    </a:lnTo>
                    <a:lnTo>
                      <a:pt x="1801510" y="1502416"/>
                    </a:lnTo>
                    <a:lnTo>
                      <a:pt x="1808960" y="1503920"/>
                    </a:lnTo>
                    <a:cubicBezTo>
                      <a:pt x="1833597" y="1514341"/>
                      <a:pt x="1850884" y="1538736"/>
                      <a:pt x="1850884" y="1567169"/>
                    </a:cubicBezTo>
                    <a:cubicBezTo>
                      <a:pt x="1850884" y="1605079"/>
                      <a:pt x="1820151" y="1635811"/>
                      <a:pt x="1782242" y="1635811"/>
                    </a:cubicBezTo>
                    <a:cubicBezTo>
                      <a:pt x="1763286" y="1635811"/>
                      <a:pt x="1746126" y="1628128"/>
                      <a:pt x="1733704" y="1615706"/>
                    </a:cubicBezTo>
                    <a:lnTo>
                      <a:pt x="1724436" y="1601960"/>
                    </a:lnTo>
                    <a:lnTo>
                      <a:pt x="999360" y="2020561"/>
                    </a:lnTo>
                    <a:lnTo>
                      <a:pt x="1002035" y="2033813"/>
                    </a:lnTo>
                    <a:cubicBezTo>
                      <a:pt x="1002035" y="2071723"/>
                      <a:pt x="971303" y="2102455"/>
                      <a:pt x="933393" y="2102455"/>
                    </a:cubicBezTo>
                    <a:cubicBezTo>
                      <a:pt x="895483" y="2102455"/>
                      <a:pt x="864751" y="2071723"/>
                      <a:pt x="864751" y="2033813"/>
                    </a:cubicBezTo>
                    <a:lnTo>
                      <a:pt x="864934" y="2032906"/>
                    </a:lnTo>
                    <a:lnTo>
                      <a:pt x="124214" y="1605273"/>
                    </a:lnTo>
                    <a:lnTo>
                      <a:pt x="117180" y="1615706"/>
                    </a:lnTo>
                    <a:cubicBezTo>
                      <a:pt x="104759" y="1628128"/>
                      <a:pt x="87598" y="1635811"/>
                      <a:pt x="68643" y="1635811"/>
                    </a:cubicBezTo>
                    <a:cubicBezTo>
                      <a:pt x="30732" y="1635811"/>
                      <a:pt x="0" y="1605079"/>
                      <a:pt x="0" y="1567169"/>
                    </a:cubicBezTo>
                    <a:cubicBezTo>
                      <a:pt x="0" y="1548213"/>
                      <a:pt x="7683" y="1531053"/>
                      <a:pt x="20105" y="1518631"/>
                    </a:cubicBezTo>
                    <a:lnTo>
                      <a:pt x="41401" y="1504273"/>
                    </a:lnTo>
                    <a:lnTo>
                      <a:pt x="41401" y="629373"/>
                    </a:lnTo>
                    <a:lnTo>
                      <a:pt x="20105" y="615015"/>
                    </a:lnTo>
                    <a:cubicBezTo>
                      <a:pt x="7683" y="602593"/>
                      <a:pt x="0" y="585432"/>
                      <a:pt x="0" y="566477"/>
                    </a:cubicBezTo>
                    <a:cubicBezTo>
                      <a:pt x="0" y="528567"/>
                      <a:pt x="30732" y="497835"/>
                      <a:pt x="68643" y="497835"/>
                    </a:cubicBezTo>
                    <a:cubicBezTo>
                      <a:pt x="78120" y="497835"/>
                      <a:pt x="87149" y="499756"/>
                      <a:pt x="95362" y="503229"/>
                    </a:cubicBezTo>
                    <a:lnTo>
                      <a:pt x="100854" y="506932"/>
                    </a:lnTo>
                    <a:lnTo>
                      <a:pt x="865385" y="65502"/>
                    </a:lnTo>
                    <a:lnTo>
                      <a:pt x="870145" y="41923"/>
                    </a:lnTo>
                    <a:cubicBezTo>
                      <a:pt x="880566" y="17287"/>
                      <a:pt x="904961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540E798C-E583-4B26-89D0-F928E779DAC7}"/>
                  </a:ext>
                </a:extLst>
              </p:cNvPr>
              <p:cNvSpPr/>
              <p:nvPr/>
            </p:nvSpPr>
            <p:spPr>
              <a:xfrm>
                <a:off x="6196056" y="2999088"/>
                <a:ext cx="1124041" cy="1276146"/>
              </a:xfrm>
              <a:custGeom>
                <a:avLst/>
                <a:gdLst>
                  <a:gd name="connsiteX0" fmla="*/ 906556 w 1856937"/>
                  <a:gd name="connsiteY0" fmla="*/ 132313 h 2108217"/>
                  <a:gd name="connsiteX1" fmla="*/ 135496 w 1856937"/>
                  <a:gd name="connsiteY1" fmla="*/ 584744 h 2108217"/>
                  <a:gd name="connsiteX2" fmla="*/ 131891 w 1856937"/>
                  <a:gd name="connsiteY2" fmla="*/ 602599 h 2108217"/>
                  <a:gd name="connsiteX3" fmla="*/ 117180 w 1856937"/>
                  <a:gd name="connsiteY3" fmla="*/ 624418 h 2108217"/>
                  <a:gd name="connsiteX4" fmla="*/ 104171 w 1856937"/>
                  <a:gd name="connsiteY4" fmla="*/ 633189 h 2108217"/>
                  <a:gd name="connsiteX5" fmla="*/ 110432 w 1856937"/>
                  <a:gd name="connsiteY5" fmla="*/ 1525480 h 2108217"/>
                  <a:gd name="connsiteX6" fmla="*/ 117181 w 1856937"/>
                  <a:gd name="connsiteY6" fmla="*/ 1530030 h 2108217"/>
                  <a:gd name="connsiteX7" fmla="*/ 131891 w 1856937"/>
                  <a:gd name="connsiteY7" fmla="*/ 1551848 h 2108217"/>
                  <a:gd name="connsiteX8" fmla="*/ 135577 w 1856937"/>
                  <a:gd name="connsiteY8" fmla="*/ 1570104 h 2108217"/>
                  <a:gd name="connsiteX9" fmla="*/ 880994 w 1856937"/>
                  <a:gd name="connsiteY9" fmla="*/ 1993488 h 2108217"/>
                  <a:gd name="connsiteX10" fmla="*/ 882646 w 1856937"/>
                  <a:gd name="connsiteY10" fmla="*/ 1991037 h 2108217"/>
                  <a:gd name="connsiteX11" fmla="*/ 931184 w 1856937"/>
                  <a:gd name="connsiteY11" fmla="*/ 1970932 h 2108217"/>
                  <a:gd name="connsiteX12" fmla="*/ 979721 w 1856937"/>
                  <a:gd name="connsiteY12" fmla="*/ 1991037 h 2108217"/>
                  <a:gd name="connsiteX13" fmla="*/ 985317 w 1856937"/>
                  <a:gd name="connsiteY13" fmla="*/ 1999337 h 2108217"/>
                  <a:gd name="connsiteX14" fmla="*/ 1721968 w 1856937"/>
                  <a:gd name="connsiteY14" fmla="*/ 1567095 h 2108217"/>
                  <a:gd name="connsiteX15" fmla="*/ 1725046 w 1856937"/>
                  <a:gd name="connsiteY15" fmla="*/ 1551848 h 2108217"/>
                  <a:gd name="connsiteX16" fmla="*/ 1739757 w 1856937"/>
                  <a:gd name="connsiteY16" fmla="*/ 1530029 h 2108217"/>
                  <a:gd name="connsiteX17" fmla="*/ 1760609 w 1856937"/>
                  <a:gd name="connsiteY17" fmla="*/ 1515970 h 2108217"/>
                  <a:gd name="connsiteX18" fmla="*/ 1754422 w 1856937"/>
                  <a:gd name="connsiteY18" fmla="*/ 634305 h 2108217"/>
                  <a:gd name="connsiteX19" fmla="*/ 1739758 w 1856937"/>
                  <a:gd name="connsiteY19" fmla="*/ 624418 h 2108217"/>
                  <a:gd name="connsiteX20" fmla="*/ 1719653 w 1856937"/>
                  <a:gd name="connsiteY20" fmla="*/ 575881 h 2108217"/>
                  <a:gd name="connsiteX21" fmla="*/ 1720351 w 1856937"/>
                  <a:gd name="connsiteY21" fmla="*/ 572427 h 2108217"/>
                  <a:gd name="connsiteX22" fmla="*/ 948186 w 1856937"/>
                  <a:gd name="connsiteY22" fmla="*/ 133852 h 2108217"/>
                  <a:gd name="connsiteX23" fmla="*/ 931184 w 1856937"/>
                  <a:gd name="connsiteY23" fmla="*/ 137285 h 2108217"/>
                  <a:gd name="connsiteX24" fmla="*/ 931184 w 1856937"/>
                  <a:gd name="connsiteY24" fmla="*/ 0 h 2108217"/>
                  <a:gd name="connsiteX25" fmla="*/ 999826 w 1856937"/>
                  <a:gd name="connsiteY25" fmla="*/ 68643 h 2108217"/>
                  <a:gd name="connsiteX26" fmla="*/ 994432 w 1856937"/>
                  <a:gd name="connsiteY26" fmla="*/ 95361 h 2108217"/>
                  <a:gd name="connsiteX27" fmla="*/ 993705 w 1856937"/>
                  <a:gd name="connsiteY27" fmla="*/ 96440 h 2108217"/>
                  <a:gd name="connsiteX28" fmla="*/ 1745473 w 1856937"/>
                  <a:gd name="connsiteY28" fmla="*/ 523490 h 2108217"/>
                  <a:gd name="connsiteX29" fmla="*/ 1761577 w 1856937"/>
                  <a:gd name="connsiteY29" fmla="*/ 512633 h 2108217"/>
                  <a:gd name="connsiteX30" fmla="*/ 1788295 w 1856937"/>
                  <a:gd name="connsiteY30" fmla="*/ 507239 h 2108217"/>
                  <a:gd name="connsiteX31" fmla="*/ 1856937 w 1856937"/>
                  <a:gd name="connsiteY31" fmla="*/ 575881 h 2108217"/>
                  <a:gd name="connsiteX32" fmla="*/ 1815013 w 1856937"/>
                  <a:gd name="connsiteY32" fmla="*/ 639129 h 2108217"/>
                  <a:gd name="connsiteX33" fmla="*/ 1809427 w 1856937"/>
                  <a:gd name="connsiteY33" fmla="*/ 640257 h 2108217"/>
                  <a:gd name="connsiteX34" fmla="*/ 1815598 w 1856937"/>
                  <a:gd name="connsiteY34" fmla="*/ 1515712 h 2108217"/>
                  <a:gd name="connsiteX35" fmla="*/ 1836832 w 1856937"/>
                  <a:gd name="connsiteY35" fmla="*/ 1530029 h 2108217"/>
                  <a:gd name="connsiteX36" fmla="*/ 1856937 w 1856937"/>
                  <a:gd name="connsiteY36" fmla="*/ 1578567 h 2108217"/>
                  <a:gd name="connsiteX37" fmla="*/ 1788295 w 1856937"/>
                  <a:gd name="connsiteY37" fmla="*/ 1647209 h 2108217"/>
                  <a:gd name="connsiteX38" fmla="*/ 1739757 w 1856937"/>
                  <a:gd name="connsiteY38" fmla="*/ 1627104 h 2108217"/>
                  <a:gd name="connsiteX39" fmla="*/ 1736513 w 1856937"/>
                  <a:gd name="connsiteY39" fmla="*/ 1622293 h 2108217"/>
                  <a:gd name="connsiteX40" fmla="*/ 996396 w 1856937"/>
                  <a:gd name="connsiteY40" fmla="*/ 2056566 h 2108217"/>
                  <a:gd name="connsiteX41" fmla="*/ 994432 w 1856937"/>
                  <a:gd name="connsiteY41" fmla="*/ 2066293 h 2108217"/>
                  <a:gd name="connsiteX42" fmla="*/ 931184 w 1856937"/>
                  <a:gd name="connsiteY42" fmla="*/ 2108217 h 2108217"/>
                  <a:gd name="connsiteX43" fmla="*/ 867936 w 1856937"/>
                  <a:gd name="connsiteY43" fmla="*/ 2066293 h 2108217"/>
                  <a:gd name="connsiteX44" fmla="*/ 864047 w 1856937"/>
                  <a:gd name="connsiteY44" fmla="*/ 2047034 h 2108217"/>
                  <a:gd name="connsiteX45" fmla="*/ 119294 w 1856937"/>
                  <a:gd name="connsiteY45" fmla="*/ 1623969 h 2108217"/>
                  <a:gd name="connsiteX46" fmla="*/ 117181 w 1856937"/>
                  <a:gd name="connsiteY46" fmla="*/ 1627104 h 2108217"/>
                  <a:gd name="connsiteX47" fmla="*/ 68643 w 1856937"/>
                  <a:gd name="connsiteY47" fmla="*/ 1647209 h 2108217"/>
                  <a:gd name="connsiteX48" fmla="*/ 1 w 1856937"/>
                  <a:gd name="connsiteY48" fmla="*/ 1578567 h 2108217"/>
                  <a:gd name="connsiteX49" fmla="*/ 41924 w 1856937"/>
                  <a:gd name="connsiteY49" fmla="*/ 1515319 h 2108217"/>
                  <a:gd name="connsiteX50" fmla="*/ 55440 w 1856937"/>
                  <a:gd name="connsiteY50" fmla="*/ 1512591 h 2108217"/>
                  <a:gd name="connsiteX51" fmla="*/ 49293 w 1856937"/>
                  <a:gd name="connsiteY51" fmla="*/ 640616 h 2108217"/>
                  <a:gd name="connsiteX52" fmla="*/ 41923 w 1856937"/>
                  <a:gd name="connsiteY52" fmla="*/ 639129 h 2108217"/>
                  <a:gd name="connsiteX53" fmla="*/ 0 w 1856937"/>
                  <a:gd name="connsiteY53" fmla="*/ 575881 h 2108217"/>
                  <a:gd name="connsiteX54" fmla="*/ 68643 w 1856937"/>
                  <a:gd name="connsiteY54" fmla="*/ 507238 h 2108217"/>
                  <a:gd name="connsiteX55" fmla="*/ 117180 w 1856937"/>
                  <a:gd name="connsiteY55" fmla="*/ 527343 h 2108217"/>
                  <a:gd name="connsiteX56" fmla="*/ 119302 w 1856937"/>
                  <a:gd name="connsiteY56" fmla="*/ 530489 h 2108217"/>
                  <a:gd name="connsiteX57" fmla="*/ 867188 w 1856937"/>
                  <a:gd name="connsiteY57" fmla="*/ 91658 h 2108217"/>
                  <a:gd name="connsiteX58" fmla="*/ 862541 w 1856937"/>
                  <a:gd name="connsiteY58" fmla="*/ 68643 h 2108217"/>
                  <a:gd name="connsiteX59" fmla="*/ 931184 w 1856937"/>
                  <a:gd name="connsiteY59" fmla="*/ 0 h 2108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856937" h="2108217">
                    <a:moveTo>
                      <a:pt x="906556" y="132313"/>
                    </a:moveTo>
                    <a:lnTo>
                      <a:pt x="135496" y="584744"/>
                    </a:lnTo>
                    <a:lnTo>
                      <a:pt x="131891" y="602599"/>
                    </a:lnTo>
                    <a:cubicBezTo>
                      <a:pt x="128418" y="610812"/>
                      <a:pt x="123391" y="618207"/>
                      <a:pt x="117180" y="624418"/>
                    </a:cubicBezTo>
                    <a:lnTo>
                      <a:pt x="104171" y="633189"/>
                    </a:lnTo>
                    <a:lnTo>
                      <a:pt x="110432" y="1525480"/>
                    </a:lnTo>
                    <a:lnTo>
                      <a:pt x="117181" y="1530030"/>
                    </a:lnTo>
                    <a:cubicBezTo>
                      <a:pt x="123391" y="1536241"/>
                      <a:pt x="128418" y="1543636"/>
                      <a:pt x="131891" y="1551848"/>
                    </a:cubicBezTo>
                    <a:lnTo>
                      <a:pt x="135577" y="1570104"/>
                    </a:lnTo>
                    <a:lnTo>
                      <a:pt x="880994" y="1993488"/>
                    </a:lnTo>
                    <a:lnTo>
                      <a:pt x="882646" y="1991037"/>
                    </a:lnTo>
                    <a:cubicBezTo>
                      <a:pt x="895068" y="1978615"/>
                      <a:pt x="912229" y="1970932"/>
                      <a:pt x="931184" y="1970932"/>
                    </a:cubicBezTo>
                    <a:cubicBezTo>
                      <a:pt x="950139" y="1970932"/>
                      <a:pt x="967299" y="1978615"/>
                      <a:pt x="979721" y="1991037"/>
                    </a:cubicBezTo>
                    <a:lnTo>
                      <a:pt x="985317" y="1999337"/>
                    </a:lnTo>
                    <a:lnTo>
                      <a:pt x="1721968" y="1567095"/>
                    </a:lnTo>
                    <a:lnTo>
                      <a:pt x="1725046" y="1551848"/>
                    </a:lnTo>
                    <a:cubicBezTo>
                      <a:pt x="1728520" y="1543635"/>
                      <a:pt x="1733546" y="1536240"/>
                      <a:pt x="1739757" y="1530029"/>
                    </a:cubicBezTo>
                    <a:lnTo>
                      <a:pt x="1760609" y="1515970"/>
                    </a:lnTo>
                    <a:lnTo>
                      <a:pt x="1754422" y="634305"/>
                    </a:lnTo>
                    <a:lnTo>
                      <a:pt x="1739758" y="624418"/>
                    </a:lnTo>
                    <a:cubicBezTo>
                      <a:pt x="1727336" y="611997"/>
                      <a:pt x="1719653" y="594836"/>
                      <a:pt x="1719653" y="575881"/>
                    </a:cubicBezTo>
                    <a:lnTo>
                      <a:pt x="1720351" y="572427"/>
                    </a:lnTo>
                    <a:lnTo>
                      <a:pt x="948186" y="133852"/>
                    </a:lnTo>
                    <a:lnTo>
                      <a:pt x="931184" y="137285"/>
                    </a:lnTo>
                    <a:close/>
                    <a:moveTo>
                      <a:pt x="931184" y="0"/>
                    </a:moveTo>
                    <a:cubicBezTo>
                      <a:pt x="969094" y="0"/>
                      <a:pt x="999826" y="30732"/>
                      <a:pt x="999826" y="68643"/>
                    </a:cubicBezTo>
                    <a:cubicBezTo>
                      <a:pt x="999826" y="78120"/>
                      <a:pt x="997906" y="87149"/>
                      <a:pt x="994432" y="95361"/>
                    </a:cubicBezTo>
                    <a:lnTo>
                      <a:pt x="993705" y="96440"/>
                    </a:lnTo>
                    <a:lnTo>
                      <a:pt x="1745473" y="523490"/>
                    </a:lnTo>
                    <a:lnTo>
                      <a:pt x="1761577" y="512633"/>
                    </a:lnTo>
                    <a:cubicBezTo>
                      <a:pt x="1769789" y="509160"/>
                      <a:pt x="1778818" y="507239"/>
                      <a:pt x="1788295" y="507239"/>
                    </a:cubicBezTo>
                    <a:cubicBezTo>
                      <a:pt x="1826204" y="507239"/>
                      <a:pt x="1856937" y="537971"/>
                      <a:pt x="1856937" y="575881"/>
                    </a:cubicBezTo>
                    <a:cubicBezTo>
                      <a:pt x="1856937" y="604314"/>
                      <a:pt x="1839650" y="628708"/>
                      <a:pt x="1815013" y="639129"/>
                    </a:cubicBezTo>
                    <a:lnTo>
                      <a:pt x="1809427" y="640257"/>
                    </a:lnTo>
                    <a:lnTo>
                      <a:pt x="1815598" y="1515712"/>
                    </a:lnTo>
                    <a:lnTo>
                      <a:pt x="1836832" y="1530029"/>
                    </a:lnTo>
                    <a:cubicBezTo>
                      <a:pt x="1849254" y="1542451"/>
                      <a:pt x="1856937" y="1559611"/>
                      <a:pt x="1856937" y="1578567"/>
                    </a:cubicBezTo>
                    <a:cubicBezTo>
                      <a:pt x="1856937" y="1616477"/>
                      <a:pt x="1826204" y="1647209"/>
                      <a:pt x="1788295" y="1647209"/>
                    </a:cubicBezTo>
                    <a:cubicBezTo>
                      <a:pt x="1769340" y="1647209"/>
                      <a:pt x="1752179" y="1639526"/>
                      <a:pt x="1739757" y="1627104"/>
                    </a:cubicBezTo>
                    <a:lnTo>
                      <a:pt x="1736513" y="1622293"/>
                    </a:lnTo>
                    <a:lnTo>
                      <a:pt x="996396" y="2056566"/>
                    </a:lnTo>
                    <a:lnTo>
                      <a:pt x="994432" y="2066293"/>
                    </a:lnTo>
                    <a:cubicBezTo>
                      <a:pt x="984011" y="2090930"/>
                      <a:pt x="959616" y="2108217"/>
                      <a:pt x="931184" y="2108217"/>
                    </a:cubicBezTo>
                    <a:cubicBezTo>
                      <a:pt x="902751" y="2108217"/>
                      <a:pt x="878356" y="2090930"/>
                      <a:pt x="867936" y="2066293"/>
                    </a:cubicBezTo>
                    <a:lnTo>
                      <a:pt x="864047" y="2047034"/>
                    </a:lnTo>
                    <a:lnTo>
                      <a:pt x="119294" y="1623969"/>
                    </a:lnTo>
                    <a:lnTo>
                      <a:pt x="117181" y="1627104"/>
                    </a:lnTo>
                    <a:cubicBezTo>
                      <a:pt x="104759" y="1639526"/>
                      <a:pt x="87598" y="1647209"/>
                      <a:pt x="68643" y="1647209"/>
                    </a:cubicBezTo>
                    <a:cubicBezTo>
                      <a:pt x="30733" y="1647209"/>
                      <a:pt x="1" y="1616477"/>
                      <a:pt x="1" y="1578567"/>
                    </a:cubicBezTo>
                    <a:cubicBezTo>
                      <a:pt x="1" y="1550134"/>
                      <a:pt x="17288" y="1525740"/>
                      <a:pt x="41924" y="1515319"/>
                    </a:cubicBezTo>
                    <a:lnTo>
                      <a:pt x="55440" y="1512591"/>
                    </a:lnTo>
                    <a:lnTo>
                      <a:pt x="49293" y="640616"/>
                    </a:lnTo>
                    <a:lnTo>
                      <a:pt x="41923" y="639129"/>
                    </a:lnTo>
                    <a:cubicBezTo>
                      <a:pt x="17287" y="628708"/>
                      <a:pt x="0" y="604313"/>
                      <a:pt x="0" y="575881"/>
                    </a:cubicBezTo>
                    <a:cubicBezTo>
                      <a:pt x="0" y="537970"/>
                      <a:pt x="30732" y="507238"/>
                      <a:pt x="68643" y="507238"/>
                    </a:cubicBezTo>
                    <a:cubicBezTo>
                      <a:pt x="87598" y="507238"/>
                      <a:pt x="104759" y="514921"/>
                      <a:pt x="117180" y="527343"/>
                    </a:cubicBezTo>
                    <a:lnTo>
                      <a:pt x="119302" y="530489"/>
                    </a:lnTo>
                    <a:lnTo>
                      <a:pt x="867188" y="91658"/>
                    </a:lnTo>
                    <a:lnTo>
                      <a:pt x="862541" y="68643"/>
                    </a:lnTo>
                    <a:cubicBezTo>
                      <a:pt x="862541" y="30732"/>
                      <a:pt x="893274" y="0"/>
                      <a:pt x="931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2A5B4A47-3751-4A77-91BA-191DFFCCC2E3}"/>
                  </a:ext>
                </a:extLst>
              </p:cNvPr>
              <p:cNvSpPr/>
              <p:nvPr/>
            </p:nvSpPr>
            <p:spPr>
              <a:xfrm>
                <a:off x="4833263" y="3803471"/>
                <a:ext cx="1126929" cy="1276507"/>
              </a:xfrm>
              <a:custGeom>
                <a:avLst/>
                <a:gdLst>
                  <a:gd name="connsiteX0" fmla="*/ 883302 w 1861709"/>
                  <a:gd name="connsiteY0" fmla="*/ 114259 h 2108813"/>
                  <a:gd name="connsiteX1" fmla="*/ 141458 w 1861709"/>
                  <a:gd name="connsiteY1" fmla="*/ 549547 h 2108813"/>
                  <a:gd name="connsiteX2" fmla="*/ 140599 w 1861709"/>
                  <a:gd name="connsiteY2" fmla="*/ 553803 h 2108813"/>
                  <a:gd name="connsiteX3" fmla="*/ 104069 w 1861709"/>
                  <a:gd name="connsiteY3" fmla="*/ 590333 h 2108813"/>
                  <a:gd name="connsiteX4" fmla="*/ 89500 w 1861709"/>
                  <a:gd name="connsiteY4" fmla="*/ 593274 h 2108813"/>
                  <a:gd name="connsiteX5" fmla="*/ 95674 w 1861709"/>
                  <a:gd name="connsiteY5" fmla="*/ 1473120 h 2108813"/>
                  <a:gd name="connsiteX6" fmla="*/ 117179 w 1861709"/>
                  <a:gd name="connsiteY6" fmla="*/ 1487619 h 2108813"/>
                  <a:gd name="connsiteX7" fmla="*/ 137284 w 1861709"/>
                  <a:gd name="connsiteY7" fmla="*/ 1536156 h 2108813"/>
                  <a:gd name="connsiteX8" fmla="*/ 133657 w 1861709"/>
                  <a:gd name="connsiteY8" fmla="*/ 1554120 h 2108813"/>
                  <a:gd name="connsiteX9" fmla="*/ 893813 w 1861709"/>
                  <a:gd name="connsiteY9" fmla="*/ 1985874 h 2108813"/>
                  <a:gd name="connsiteX10" fmla="*/ 907090 w 1861709"/>
                  <a:gd name="connsiteY10" fmla="*/ 1976922 h 2108813"/>
                  <a:gd name="connsiteX11" fmla="*/ 933809 w 1861709"/>
                  <a:gd name="connsiteY11" fmla="*/ 1971528 h 2108813"/>
                  <a:gd name="connsiteX12" fmla="*/ 960528 w 1861709"/>
                  <a:gd name="connsiteY12" fmla="*/ 1976922 h 2108813"/>
                  <a:gd name="connsiteX13" fmla="*/ 964699 w 1861709"/>
                  <a:gd name="connsiteY13" fmla="*/ 1979735 h 2108813"/>
                  <a:gd name="connsiteX14" fmla="*/ 1718163 w 1861709"/>
                  <a:gd name="connsiteY14" fmla="*/ 1537628 h 2108813"/>
                  <a:gd name="connsiteX15" fmla="*/ 1717866 w 1861709"/>
                  <a:gd name="connsiteY15" fmla="*/ 1536156 h 2108813"/>
                  <a:gd name="connsiteX16" fmla="*/ 1737971 w 1861709"/>
                  <a:gd name="connsiteY16" fmla="*/ 1487618 h 2108813"/>
                  <a:gd name="connsiteX17" fmla="*/ 1745981 w 1861709"/>
                  <a:gd name="connsiteY17" fmla="*/ 1482218 h 2108813"/>
                  <a:gd name="connsiteX18" fmla="*/ 1739569 w 1861709"/>
                  <a:gd name="connsiteY18" fmla="*/ 568449 h 2108813"/>
                  <a:gd name="connsiteX19" fmla="*/ 965295 w 1861709"/>
                  <a:gd name="connsiteY19" fmla="*/ 128677 h 2108813"/>
                  <a:gd name="connsiteX20" fmla="*/ 960528 w 1861709"/>
                  <a:gd name="connsiteY20" fmla="*/ 131891 h 2108813"/>
                  <a:gd name="connsiteX21" fmla="*/ 933809 w 1861709"/>
                  <a:gd name="connsiteY21" fmla="*/ 137285 h 2108813"/>
                  <a:gd name="connsiteX22" fmla="*/ 885271 w 1861709"/>
                  <a:gd name="connsiteY22" fmla="*/ 117180 h 2108813"/>
                  <a:gd name="connsiteX23" fmla="*/ 933809 w 1861709"/>
                  <a:gd name="connsiteY23" fmla="*/ 0 h 2108813"/>
                  <a:gd name="connsiteX24" fmla="*/ 1002451 w 1861709"/>
                  <a:gd name="connsiteY24" fmla="*/ 68643 h 2108813"/>
                  <a:gd name="connsiteX25" fmla="*/ 999208 w 1861709"/>
                  <a:gd name="connsiteY25" fmla="*/ 84708 h 2108813"/>
                  <a:gd name="connsiteX26" fmla="*/ 1730125 w 1861709"/>
                  <a:gd name="connsiteY26" fmla="*/ 499913 h 2108813"/>
                  <a:gd name="connsiteX27" fmla="*/ 1744530 w 1861709"/>
                  <a:gd name="connsiteY27" fmla="*/ 478548 h 2108813"/>
                  <a:gd name="connsiteX28" fmla="*/ 1793067 w 1861709"/>
                  <a:gd name="connsiteY28" fmla="*/ 458443 h 2108813"/>
                  <a:gd name="connsiteX29" fmla="*/ 1861709 w 1861709"/>
                  <a:gd name="connsiteY29" fmla="*/ 527085 h 2108813"/>
                  <a:gd name="connsiteX30" fmla="*/ 1819786 w 1861709"/>
                  <a:gd name="connsiteY30" fmla="*/ 590333 h 2108813"/>
                  <a:gd name="connsiteX31" fmla="*/ 1794661 w 1861709"/>
                  <a:gd name="connsiteY31" fmla="*/ 595405 h 2108813"/>
                  <a:gd name="connsiteX32" fmla="*/ 1800828 w 1861709"/>
                  <a:gd name="connsiteY32" fmla="*/ 1470404 h 2108813"/>
                  <a:gd name="connsiteX33" fmla="*/ 1813228 w 1861709"/>
                  <a:gd name="connsiteY33" fmla="*/ 1472907 h 2108813"/>
                  <a:gd name="connsiteX34" fmla="*/ 1855151 w 1861709"/>
                  <a:gd name="connsiteY34" fmla="*/ 1536156 h 2108813"/>
                  <a:gd name="connsiteX35" fmla="*/ 1786509 w 1861709"/>
                  <a:gd name="connsiteY35" fmla="*/ 1604798 h 2108813"/>
                  <a:gd name="connsiteX36" fmla="*/ 1759790 w 1861709"/>
                  <a:gd name="connsiteY36" fmla="*/ 1599404 h 2108813"/>
                  <a:gd name="connsiteX37" fmla="*/ 1741991 w 1861709"/>
                  <a:gd name="connsiteY37" fmla="*/ 1587404 h 2108813"/>
                  <a:gd name="connsiteX38" fmla="*/ 999052 w 1861709"/>
                  <a:gd name="connsiteY38" fmla="*/ 2023332 h 2108813"/>
                  <a:gd name="connsiteX39" fmla="*/ 1002451 w 1861709"/>
                  <a:gd name="connsiteY39" fmla="*/ 2040171 h 2108813"/>
                  <a:gd name="connsiteX40" fmla="*/ 933809 w 1861709"/>
                  <a:gd name="connsiteY40" fmla="*/ 2108813 h 2108813"/>
                  <a:gd name="connsiteX41" fmla="*/ 865166 w 1861709"/>
                  <a:gd name="connsiteY41" fmla="*/ 2040171 h 2108813"/>
                  <a:gd name="connsiteX42" fmla="*/ 866489 w 1861709"/>
                  <a:gd name="connsiteY42" fmla="*/ 2033621 h 2108813"/>
                  <a:gd name="connsiteX43" fmla="*/ 98444 w 1861709"/>
                  <a:gd name="connsiteY43" fmla="*/ 1597326 h 2108813"/>
                  <a:gd name="connsiteX44" fmla="*/ 95361 w 1861709"/>
                  <a:gd name="connsiteY44" fmla="*/ 1599404 h 2108813"/>
                  <a:gd name="connsiteX45" fmla="*/ 68642 w 1861709"/>
                  <a:gd name="connsiteY45" fmla="*/ 1604798 h 2108813"/>
                  <a:gd name="connsiteX46" fmla="*/ 0 w 1861709"/>
                  <a:gd name="connsiteY46" fmla="*/ 1536156 h 2108813"/>
                  <a:gd name="connsiteX47" fmla="*/ 20105 w 1861709"/>
                  <a:gd name="connsiteY47" fmla="*/ 1487619 h 2108813"/>
                  <a:gd name="connsiteX48" fmla="*/ 40715 w 1861709"/>
                  <a:gd name="connsiteY48" fmla="*/ 1473723 h 2108813"/>
                  <a:gd name="connsiteX49" fmla="*/ 34411 w 1861709"/>
                  <a:gd name="connsiteY49" fmla="*/ 579397 h 2108813"/>
                  <a:gd name="connsiteX50" fmla="*/ 28813 w 1861709"/>
                  <a:gd name="connsiteY50" fmla="*/ 575622 h 2108813"/>
                  <a:gd name="connsiteX51" fmla="*/ 8708 w 1861709"/>
                  <a:gd name="connsiteY51" fmla="*/ 527085 h 2108813"/>
                  <a:gd name="connsiteX52" fmla="*/ 77351 w 1861709"/>
                  <a:gd name="connsiteY52" fmla="*/ 458442 h 2108813"/>
                  <a:gd name="connsiteX53" fmla="*/ 125888 w 1861709"/>
                  <a:gd name="connsiteY53" fmla="*/ 478547 h 2108813"/>
                  <a:gd name="connsiteX54" fmla="*/ 133809 w 1861709"/>
                  <a:gd name="connsiteY54" fmla="*/ 490296 h 2108813"/>
                  <a:gd name="connsiteX55" fmla="*/ 866890 w 1861709"/>
                  <a:gd name="connsiteY55" fmla="*/ 60102 h 2108813"/>
                  <a:gd name="connsiteX56" fmla="*/ 870561 w 1861709"/>
                  <a:gd name="connsiteY56" fmla="*/ 41924 h 2108813"/>
                  <a:gd name="connsiteX57" fmla="*/ 933809 w 1861709"/>
                  <a:gd name="connsiteY57" fmla="*/ 0 h 21088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</a:cxnLst>
                <a:rect l="l" t="t" r="r" b="b"/>
                <a:pathLst>
                  <a:path w="1861709" h="2108813">
                    <a:moveTo>
                      <a:pt x="883302" y="114259"/>
                    </a:moveTo>
                    <a:lnTo>
                      <a:pt x="141458" y="549547"/>
                    </a:lnTo>
                    <a:lnTo>
                      <a:pt x="140599" y="553803"/>
                    </a:lnTo>
                    <a:cubicBezTo>
                      <a:pt x="133652" y="570228"/>
                      <a:pt x="120494" y="583386"/>
                      <a:pt x="104069" y="590333"/>
                    </a:cubicBezTo>
                    <a:lnTo>
                      <a:pt x="89500" y="593274"/>
                    </a:lnTo>
                    <a:lnTo>
                      <a:pt x="95674" y="1473120"/>
                    </a:lnTo>
                    <a:lnTo>
                      <a:pt x="117179" y="1487619"/>
                    </a:lnTo>
                    <a:cubicBezTo>
                      <a:pt x="129601" y="1500041"/>
                      <a:pt x="137284" y="1517201"/>
                      <a:pt x="137284" y="1536156"/>
                    </a:cubicBezTo>
                    <a:lnTo>
                      <a:pt x="133657" y="1554120"/>
                    </a:lnTo>
                    <a:lnTo>
                      <a:pt x="893813" y="1985874"/>
                    </a:lnTo>
                    <a:lnTo>
                      <a:pt x="907090" y="1976922"/>
                    </a:lnTo>
                    <a:cubicBezTo>
                      <a:pt x="915302" y="1973449"/>
                      <a:pt x="924331" y="1971528"/>
                      <a:pt x="933809" y="1971528"/>
                    </a:cubicBezTo>
                    <a:cubicBezTo>
                      <a:pt x="943286" y="1971528"/>
                      <a:pt x="952315" y="1973449"/>
                      <a:pt x="960528" y="1976922"/>
                    </a:cubicBezTo>
                    <a:lnTo>
                      <a:pt x="964699" y="1979735"/>
                    </a:lnTo>
                    <a:lnTo>
                      <a:pt x="1718163" y="1537628"/>
                    </a:lnTo>
                    <a:lnTo>
                      <a:pt x="1717866" y="1536156"/>
                    </a:lnTo>
                    <a:cubicBezTo>
                      <a:pt x="1717866" y="1517201"/>
                      <a:pt x="1725549" y="1500040"/>
                      <a:pt x="1737971" y="1487618"/>
                    </a:cubicBezTo>
                    <a:lnTo>
                      <a:pt x="1745981" y="1482218"/>
                    </a:lnTo>
                    <a:lnTo>
                      <a:pt x="1739569" y="568449"/>
                    </a:lnTo>
                    <a:lnTo>
                      <a:pt x="965295" y="128677"/>
                    </a:lnTo>
                    <a:lnTo>
                      <a:pt x="960528" y="131891"/>
                    </a:lnTo>
                    <a:cubicBezTo>
                      <a:pt x="952315" y="135364"/>
                      <a:pt x="943286" y="137285"/>
                      <a:pt x="933809" y="137285"/>
                    </a:cubicBezTo>
                    <a:cubicBezTo>
                      <a:pt x="914854" y="137285"/>
                      <a:pt x="897693" y="129602"/>
                      <a:pt x="885271" y="117180"/>
                    </a:cubicBezTo>
                    <a:close/>
                    <a:moveTo>
                      <a:pt x="933809" y="0"/>
                    </a:moveTo>
                    <a:cubicBezTo>
                      <a:pt x="971719" y="0"/>
                      <a:pt x="1002451" y="30732"/>
                      <a:pt x="1002451" y="68643"/>
                    </a:cubicBezTo>
                    <a:lnTo>
                      <a:pt x="999208" y="84708"/>
                    </a:lnTo>
                    <a:lnTo>
                      <a:pt x="1730125" y="499913"/>
                    </a:lnTo>
                    <a:lnTo>
                      <a:pt x="1744530" y="478548"/>
                    </a:lnTo>
                    <a:cubicBezTo>
                      <a:pt x="1756952" y="466126"/>
                      <a:pt x="1774112" y="458443"/>
                      <a:pt x="1793067" y="458443"/>
                    </a:cubicBezTo>
                    <a:cubicBezTo>
                      <a:pt x="1830977" y="458443"/>
                      <a:pt x="1861709" y="489175"/>
                      <a:pt x="1861709" y="527085"/>
                    </a:cubicBezTo>
                    <a:cubicBezTo>
                      <a:pt x="1861709" y="555518"/>
                      <a:pt x="1844422" y="579912"/>
                      <a:pt x="1819786" y="590333"/>
                    </a:cubicBezTo>
                    <a:lnTo>
                      <a:pt x="1794661" y="595405"/>
                    </a:lnTo>
                    <a:lnTo>
                      <a:pt x="1800828" y="1470404"/>
                    </a:lnTo>
                    <a:lnTo>
                      <a:pt x="1813228" y="1472907"/>
                    </a:lnTo>
                    <a:cubicBezTo>
                      <a:pt x="1837864" y="1483328"/>
                      <a:pt x="1855151" y="1507723"/>
                      <a:pt x="1855151" y="1536156"/>
                    </a:cubicBezTo>
                    <a:cubicBezTo>
                      <a:pt x="1855151" y="1574066"/>
                      <a:pt x="1824419" y="1604798"/>
                      <a:pt x="1786509" y="1604798"/>
                    </a:cubicBezTo>
                    <a:cubicBezTo>
                      <a:pt x="1777031" y="1604798"/>
                      <a:pt x="1768002" y="1602878"/>
                      <a:pt x="1759790" y="1599404"/>
                    </a:cubicBezTo>
                    <a:lnTo>
                      <a:pt x="1741991" y="1587404"/>
                    </a:lnTo>
                    <a:lnTo>
                      <a:pt x="999052" y="2023332"/>
                    </a:lnTo>
                    <a:lnTo>
                      <a:pt x="1002451" y="2040171"/>
                    </a:lnTo>
                    <a:cubicBezTo>
                      <a:pt x="1002451" y="2078081"/>
                      <a:pt x="971719" y="2108813"/>
                      <a:pt x="933809" y="2108813"/>
                    </a:cubicBezTo>
                    <a:cubicBezTo>
                      <a:pt x="895898" y="2108813"/>
                      <a:pt x="865166" y="2078081"/>
                      <a:pt x="865166" y="2040171"/>
                    </a:cubicBezTo>
                    <a:lnTo>
                      <a:pt x="866489" y="2033621"/>
                    </a:lnTo>
                    <a:lnTo>
                      <a:pt x="98444" y="1597326"/>
                    </a:lnTo>
                    <a:lnTo>
                      <a:pt x="95361" y="1599404"/>
                    </a:lnTo>
                    <a:cubicBezTo>
                      <a:pt x="87149" y="1602878"/>
                      <a:pt x="78120" y="1604798"/>
                      <a:pt x="68642" y="1604798"/>
                    </a:cubicBezTo>
                    <a:cubicBezTo>
                      <a:pt x="30732" y="1604798"/>
                      <a:pt x="0" y="1574066"/>
                      <a:pt x="0" y="1536156"/>
                    </a:cubicBezTo>
                    <a:cubicBezTo>
                      <a:pt x="0" y="1517201"/>
                      <a:pt x="7683" y="1500041"/>
                      <a:pt x="20105" y="1487619"/>
                    </a:cubicBezTo>
                    <a:lnTo>
                      <a:pt x="40715" y="1473723"/>
                    </a:lnTo>
                    <a:lnTo>
                      <a:pt x="34411" y="579397"/>
                    </a:lnTo>
                    <a:lnTo>
                      <a:pt x="28813" y="575622"/>
                    </a:lnTo>
                    <a:cubicBezTo>
                      <a:pt x="16391" y="563200"/>
                      <a:pt x="8708" y="546040"/>
                      <a:pt x="8708" y="527085"/>
                    </a:cubicBezTo>
                    <a:cubicBezTo>
                      <a:pt x="8708" y="489174"/>
                      <a:pt x="39440" y="458442"/>
                      <a:pt x="77351" y="458442"/>
                    </a:cubicBezTo>
                    <a:cubicBezTo>
                      <a:pt x="96306" y="458442"/>
                      <a:pt x="113466" y="466125"/>
                      <a:pt x="125888" y="478547"/>
                    </a:cubicBezTo>
                    <a:lnTo>
                      <a:pt x="133809" y="490296"/>
                    </a:lnTo>
                    <a:lnTo>
                      <a:pt x="866890" y="60102"/>
                    </a:lnTo>
                    <a:lnTo>
                      <a:pt x="870561" y="41924"/>
                    </a:lnTo>
                    <a:cubicBezTo>
                      <a:pt x="880981" y="17287"/>
                      <a:pt x="905376" y="0"/>
                      <a:pt x="93380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E8E123B0-C3AE-4DDC-A68B-BD17CD7D50EE}"/>
                  </a:ext>
                </a:extLst>
              </p:cNvPr>
              <p:cNvSpPr/>
              <p:nvPr/>
            </p:nvSpPr>
            <p:spPr>
              <a:xfrm>
                <a:off x="5518243" y="4192133"/>
                <a:ext cx="1123231" cy="1274464"/>
              </a:xfrm>
              <a:custGeom>
                <a:avLst/>
                <a:gdLst>
                  <a:gd name="connsiteX0" fmla="*/ 888594 w 1855599"/>
                  <a:gd name="connsiteY0" fmla="*/ 119700 h 2105439"/>
                  <a:gd name="connsiteX1" fmla="*/ 134265 w 1855599"/>
                  <a:gd name="connsiteY1" fmla="*/ 555227 h 2105439"/>
                  <a:gd name="connsiteX2" fmla="*/ 131891 w 1855599"/>
                  <a:gd name="connsiteY2" fmla="*/ 566988 h 2105439"/>
                  <a:gd name="connsiteX3" fmla="*/ 117180 w 1855599"/>
                  <a:gd name="connsiteY3" fmla="*/ 588806 h 2105439"/>
                  <a:gd name="connsiteX4" fmla="*/ 96375 w 1855599"/>
                  <a:gd name="connsiteY4" fmla="*/ 602834 h 2105439"/>
                  <a:gd name="connsiteX5" fmla="*/ 96375 w 1855599"/>
                  <a:gd name="connsiteY5" fmla="*/ 1474068 h 2105439"/>
                  <a:gd name="connsiteX6" fmla="*/ 117180 w 1855599"/>
                  <a:gd name="connsiteY6" fmla="*/ 1488095 h 2105439"/>
                  <a:gd name="connsiteX7" fmla="*/ 137285 w 1855599"/>
                  <a:gd name="connsiteY7" fmla="*/ 1536633 h 2105439"/>
                  <a:gd name="connsiteX8" fmla="*/ 134239 w 1855599"/>
                  <a:gd name="connsiteY8" fmla="*/ 1551721 h 2105439"/>
                  <a:gd name="connsiteX9" fmla="*/ 887376 w 1855599"/>
                  <a:gd name="connsiteY9" fmla="*/ 1986561 h 2105439"/>
                  <a:gd name="connsiteX10" fmla="*/ 906675 w 1855599"/>
                  <a:gd name="connsiteY10" fmla="*/ 1973549 h 2105439"/>
                  <a:gd name="connsiteX11" fmla="*/ 933393 w 1855599"/>
                  <a:gd name="connsiteY11" fmla="*/ 1968155 h 2105439"/>
                  <a:gd name="connsiteX12" fmla="*/ 960112 w 1855599"/>
                  <a:gd name="connsiteY12" fmla="*/ 1973549 h 2105439"/>
                  <a:gd name="connsiteX13" fmla="*/ 968397 w 1855599"/>
                  <a:gd name="connsiteY13" fmla="*/ 1979135 h 2105439"/>
                  <a:gd name="connsiteX14" fmla="*/ 1720036 w 1855599"/>
                  <a:gd name="connsiteY14" fmla="*/ 1545161 h 2105439"/>
                  <a:gd name="connsiteX15" fmla="*/ 1718314 w 1855599"/>
                  <a:gd name="connsiteY15" fmla="*/ 1536633 h 2105439"/>
                  <a:gd name="connsiteX16" fmla="*/ 1738419 w 1855599"/>
                  <a:gd name="connsiteY16" fmla="*/ 1488095 h 2105439"/>
                  <a:gd name="connsiteX17" fmla="*/ 1746537 w 1855599"/>
                  <a:gd name="connsiteY17" fmla="*/ 1482622 h 2105439"/>
                  <a:gd name="connsiteX18" fmla="*/ 1746537 w 1855599"/>
                  <a:gd name="connsiteY18" fmla="*/ 592877 h 2105439"/>
                  <a:gd name="connsiteX19" fmla="*/ 1737046 w 1855599"/>
                  <a:gd name="connsiteY19" fmla="*/ 586478 h 2105439"/>
                  <a:gd name="connsiteX20" fmla="*/ 1722335 w 1855599"/>
                  <a:gd name="connsiteY20" fmla="*/ 564659 h 2105439"/>
                  <a:gd name="connsiteX21" fmla="*/ 1721986 w 1855599"/>
                  <a:gd name="connsiteY21" fmla="*/ 562929 h 2105439"/>
                  <a:gd name="connsiteX22" fmla="*/ 967179 w 1855599"/>
                  <a:gd name="connsiteY22" fmla="*/ 127125 h 2105439"/>
                  <a:gd name="connsiteX23" fmla="*/ 960112 w 1855599"/>
                  <a:gd name="connsiteY23" fmla="*/ 131890 h 2105439"/>
                  <a:gd name="connsiteX24" fmla="*/ 933393 w 1855599"/>
                  <a:gd name="connsiteY24" fmla="*/ 137284 h 2105439"/>
                  <a:gd name="connsiteX25" fmla="*/ 906675 w 1855599"/>
                  <a:gd name="connsiteY25" fmla="*/ 131890 h 2105439"/>
                  <a:gd name="connsiteX26" fmla="*/ 933393 w 1855599"/>
                  <a:gd name="connsiteY26" fmla="*/ 0 h 2105439"/>
                  <a:gd name="connsiteX27" fmla="*/ 1002035 w 1855599"/>
                  <a:gd name="connsiteY27" fmla="*/ 68642 h 2105439"/>
                  <a:gd name="connsiteX28" fmla="*/ 999295 w 1855599"/>
                  <a:gd name="connsiteY28" fmla="*/ 82214 h 2105439"/>
                  <a:gd name="connsiteX29" fmla="*/ 1727956 w 1855599"/>
                  <a:gd name="connsiteY29" fmla="*/ 502885 h 2105439"/>
                  <a:gd name="connsiteX30" fmla="*/ 1737046 w 1855599"/>
                  <a:gd name="connsiteY30" fmla="*/ 489403 h 2105439"/>
                  <a:gd name="connsiteX31" fmla="*/ 1785584 w 1855599"/>
                  <a:gd name="connsiteY31" fmla="*/ 469298 h 2105439"/>
                  <a:gd name="connsiteX32" fmla="*/ 1854226 w 1855599"/>
                  <a:gd name="connsiteY32" fmla="*/ 537941 h 2105439"/>
                  <a:gd name="connsiteX33" fmla="*/ 1812302 w 1855599"/>
                  <a:gd name="connsiteY33" fmla="*/ 601189 h 2105439"/>
                  <a:gd name="connsiteX34" fmla="*/ 1801510 w 1855599"/>
                  <a:gd name="connsiteY34" fmla="*/ 603368 h 2105439"/>
                  <a:gd name="connsiteX35" fmla="*/ 1801510 w 1855599"/>
                  <a:gd name="connsiteY35" fmla="*/ 1470929 h 2105439"/>
                  <a:gd name="connsiteX36" fmla="*/ 1813676 w 1855599"/>
                  <a:gd name="connsiteY36" fmla="*/ 1473385 h 2105439"/>
                  <a:gd name="connsiteX37" fmla="*/ 1855599 w 1855599"/>
                  <a:gd name="connsiteY37" fmla="*/ 1536633 h 2105439"/>
                  <a:gd name="connsiteX38" fmla="*/ 1786957 w 1855599"/>
                  <a:gd name="connsiteY38" fmla="*/ 1605275 h 2105439"/>
                  <a:gd name="connsiteX39" fmla="*/ 1760238 w 1855599"/>
                  <a:gd name="connsiteY39" fmla="*/ 1599881 h 2105439"/>
                  <a:gd name="connsiteX40" fmla="*/ 1748653 w 1855599"/>
                  <a:gd name="connsiteY40" fmla="*/ 1592070 h 2105439"/>
                  <a:gd name="connsiteX41" fmla="*/ 999560 w 1855599"/>
                  <a:gd name="connsiteY41" fmla="*/ 2024536 h 2105439"/>
                  <a:gd name="connsiteX42" fmla="*/ 1002035 w 1855599"/>
                  <a:gd name="connsiteY42" fmla="*/ 2036797 h 2105439"/>
                  <a:gd name="connsiteX43" fmla="*/ 933393 w 1855599"/>
                  <a:gd name="connsiteY43" fmla="*/ 2105439 h 2105439"/>
                  <a:gd name="connsiteX44" fmla="*/ 870146 w 1855599"/>
                  <a:gd name="connsiteY44" fmla="*/ 2063516 h 2105439"/>
                  <a:gd name="connsiteX45" fmla="*/ 864773 w 1855599"/>
                  <a:gd name="connsiteY45" fmla="*/ 2036903 h 2105439"/>
                  <a:gd name="connsiteX46" fmla="*/ 101094 w 1855599"/>
                  <a:gd name="connsiteY46" fmla="*/ 1596016 h 2105439"/>
                  <a:gd name="connsiteX47" fmla="*/ 95362 w 1855599"/>
                  <a:gd name="connsiteY47" fmla="*/ 1599881 h 2105439"/>
                  <a:gd name="connsiteX48" fmla="*/ 68643 w 1855599"/>
                  <a:gd name="connsiteY48" fmla="*/ 1605275 h 2105439"/>
                  <a:gd name="connsiteX49" fmla="*/ 0 w 1855599"/>
                  <a:gd name="connsiteY49" fmla="*/ 1536633 h 2105439"/>
                  <a:gd name="connsiteX50" fmla="*/ 20105 w 1855599"/>
                  <a:gd name="connsiteY50" fmla="*/ 1488095 h 2105439"/>
                  <a:gd name="connsiteX51" fmla="*/ 41401 w 1855599"/>
                  <a:gd name="connsiteY51" fmla="*/ 1473737 h 2105439"/>
                  <a:gd name="connsiteX52" fmla="*/ 41401 w 1855599"/>
                  <a:gd name="connsiteY52" fmla="*/ 603165 h 2105439"/>
                  <a:gd name="connsiteX53" fmla="*/ 20105 w 1855599"/>
                  <a:gd name="connsiteY53" fmla="*/ 588806 h 2105439"/>
                  <a:gd name="connsiteX54" fmla="*/ 0 w 1855599"/>
                  <a:gd name="connsiteY54" fmla="*/ 540269 h 2105439"/>
                  <a:gd name="connsiteX55" fmla="*/ 68643 w 1855599"/>
                  <a:gd name="connsiteY55" fmla="*/ 471626 h 2105439"/>
                  <a:gd name="connsiteX56" fmla="*/ 117180 w 1855599"/>
                  <a:gd name="connsiteY56" fmla="*/ 491731 h 2105439"/>
                  <a:gd name="connsiteX57" fmla="*/ 121970 w 1855599"/>
                  <a:gd name="connsiteY57" fmla="*/ 498835 h 2105439"/>
                  <a:gd name="connsiteX58" fmla="*/ 864999 w 1855599"/>
                  <a:gd name="connsiteY58" fmla="*/ 69870 h 2105439"/>
                  <a:gd name="connsiteX59" fmla="*/ 864751 w 1855599"/>
                  <a:gd name="connsiteY59" fmla="*/ 68642 h 2105439"/>
                  <a:gd name="connsiteX60" fmla="*/ 933393 w 1855599"/>
                  <a:gd name="connsiteY60" fmla="*/ 0 h 2105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</a:cxnLst>
                <a:rect l="l" t="t" r="r" b="b"/>
                <a:pathLst>
                  <a:path w="1855599" h="2105439">
                    <a:moveTo>
                      <a:pt x="888594" y="119700"/>
                    </a:moveTo>
                    <a:lnTo>
                      <a:pt x="134265" y="555227"/>
                    </a:lnTo>
                    <a:lnTo>
                      <a:pt x="131891" y="566988"/>
                    </a:lnTo>
                    <a:cubicBezTo>
                      <a:pt x="128418" y="575200"/>
                      <a:pt x="123391" y="582596"/>
                      <a:pt x="117180" y="588806"/>
                    </a:cubicBezTo>
                    <a:lnTo>
                      <a:pt x="96375" y="602834"/>
                    </a:lnTo>
                    <a:lnTo>
                      <a:pt x="96375" y="1474068"/>
                    </a:lnTo>
                    <a:lnTo>
                      <a:pt x="117180" y="1488095"/>
                    </a:lnTo>
                    <a:cubicBezTo>
                      <a:pt x="129602" y="1500517"/>
                      <a:pt x="137285" y="1517678"/>
                      <a:pt x="137285" y="1536633"/>
                    </a:cubicBezTo>
                    <a:lnTo>
                      <a:pt x="134239" y="1551721"/>
                    </a:lnTo>
                    <a:lnTo>
                      <a:pt x="887376" y="1986561"/>
                    </a:lnTo>
                    <a:lnTo>
                      <a:pt x="906675" y="1973549"/>
                    </a:lnTo>
                    <a:cubicBezTo>
                      <a:pt x="914887" y="1970076"/>
                      <a:pt x="923916" y="1968155"/>
                      <a:pt x="933393" y="1968155"/>
                    </a:cubicBezTo>
                    <a:cubicBezTo>
                      <a:pt x="942871" y="1968155"/>
                      <a:pt x="951900" y="1970076"/>
                      <a:pt x="960112" y="1973549"/>
                    </a:cubicBezTo>
                    <a:lnTo>
                      <a:pt x="968397" y="1979135"/>
                    </a:lnTo>
                    <a:lnTo>
                      <a:pt x="1720036" y="1545161"/>
                    </a:lnTo>
                    <a:lnTo>
                      <a:pt x="1718314" y="1536633"/>
                    </a:lnTo>
                    <a:cubicBezTo>
                      <a:pt x="1718314" y="1517678"/>
                      <a:pt x="1725998" y="1500517"/>
                      <a:pt x="1738419" y="1488095"/>
                    </a:cubicBezTo>
                    <a:lnTo>
                      <a:pt x="1746537" y="1482622"/>
                    </a:lnTo>
                    <a:lnTo>
                      <a:pt x="1746537" y="592877"/>
                    </a:lnTo>
                    <a:lnTo>
                      <a:pt x="1737046" y="586478"/>
                    </a:lnTo>
                    <a:cubicBezTo>
                      <a:pt x="1730835" y="580267"/>
                      <a:pt x="1725809" y="572871"/>
                      <a:pt x="1722335" y="564659"/>
                    </a:cubicBezTo>
                    <a:lnTo>
                      <a:pt x="1721986" y="562929"/>
                    </a:lnTo>
                    <a:lnTo>
                      <a:pt x="967179" y="127125"/>
                    </a:lnTo>
                    <a:lnTo>
                      <a:pt x="960112" y="131890"/>
                    </a:lnTo>
                    <a:cubicBezTo>
                      <a:pt x="951900" y="135364"/>
                      <a:pt x="942871" y="137284"/>
                      <a:pt x="933393" y="137284"/>
                    </a:cubicBezTo>
                    <a:cubicBezTo>
                      <a:pt x="923916" y="137284"/>
                      <a:pt x="914887" y="135364"/>
                      <a:pt x="906675" y="131890"/>
                    </a:cubicBezTo>
                    <a:close/>
                    <a:moveTo>
                      <a:pt x="933393" y="0"/>
                    </a:moveTo>
                    <a:cubicBezTo>
                      <a:pt x="971303" y="0"/>
                      <a:pt x="1002035" y="30732"/>
                      <a:pt x="1002035" y="68642"/>
                    </a:cubicBezTo>
                    <a:lnTo>
                      <a:pt x="999295" y="82214"/>
                    </a:lnTo>
                    <a:lnTo>
                      <a:pt x="1727956" y="502885"/>
                    </a:lnTo>
                    <a:lnTo>
                      <a:pt x="1737046" y="489403"/>
                    </a:lnTo>
                    <a:cubicBezTo>
                      <a:pt x="1749468" y="476981"/>
                      <a:pt x="1766629" y="469298"/>
                      <a:pt x="1785584" y="469298"/>
                    </a:cubicBezTo>
                    <a:cubicBezTo>
                      <a:pt x="1823493" y="469298"/>
                      <a:pt x="1854226" y="500030"/>
                      <a:pt x="1854226" y="537941"/>
                    </a:cubicBezTo>
                    <a:cubicBezTo>
                      <a:pt x="1854226" y="566373"/>
                      <a:pt x="1836939" y="590768"/>
                      <a:pt x="1812302" y="601189"/>
                    </a:cubicBezTo>
                    <a:lnTo>
                      <a:pt x="1801510" y="603368"/>
                    </a:lnTo>
                    <a:lnTo>
                      <a:pt x="1801510" y="1470929"/>
                    </a:lnTo>
                    <a:lnTo>
                      <a:pt x="1813676" y="1473385"/>
                    </a:lnTo>
                    <a:cubicBezTo>
                      <a:pt x="1838313" y="1483805"/>
                      <a:pt x="1855599" y="1508201"/>
                      <a:pt x="1855599" y="1536633"/>
                    </a:cubicBezTo>
                    <a:cubicBezTo>
                      <a:pt x="1855599" y="1574543"/>
                      <a:pt x="1824867" y="1605275"/>
                      <a:pt x="1786957" y="1605275"/>
                    </a:cubicBezTo>
                    <a:cubicBezTo>
                      <a:pt x="1777479" y="1605275"/>
                      <a:pt x="1768451" y="1603355"/>
                      <a:pt x="1760238" y="1599881"/>
                    </a:cubicBezTo>
                    <a:lnTo>
                      <a:pt x="1748653" y="1592070"/>
                    </a:lnTo>
                    <a:lnTo>
                      <a:pt x="999560" y="2024536"/>
                    </a:lnTo>
                    <a:lnTo>
                      <a:pt x="1002035" y="2036797"/>
                    </a:lnTo>
                    <a:cubicBezTo>
                      <a:pt x="1002035" y="2074707"/>
                      <a:pt x="971303" y="2105439"/>
                      <a:pt x="933393" y="2105439"/>
                    </a:cubicBezTo>
                    <a:cubicBezTo>
                      <a:pt x="904961" y="2105439"/>
                      <a:pt x="880566" y="2088152"/>
                      <a:pt x="870146" y="2063516"/>
                    </a:cubicBezTo>
                    <a:lnTo>
                      <a:pt x="864773" y="2036903"/>
                    </a:lnTo>
                    <a:lnTo>
                      <a:pt x="101094" y="1596016"/>
                    </a:lnTo>
                    <a:lnTo>
                      <a:pt x="95362" y="1599881"/>
                    </a:lnTo>
                    <a:cubicBezTo>
                      <a:pt x="87149" y="1603354"/>
                      <a:pt x="78120" y="1605275"/>
                      <a:pt x="68643" y="1605275"/>
                    </a:cubicBezTo>
                    <a:cubicBezTo>
                      <a:pt x="30732" y="1605275"/>
                      <a:pt x="0" y="1574542"/>
                      <a:pt x="0" y="1536633"/>
                    </a:cubicBezTo>
                    <a:cubicBezTo>
                      <a:pt x="0" y="1517678"/>
                      <a:pt x="7683" y="1500517"/>
                      <a:pt x="20105" y="1488095"/>
                    </a:cubicBezTo>
                    <a:lnTo>
                      <a:pt x="41401" y="1473737"/>
                    </a:lnTo>
                    <a:lnTo>
                      <a:pt x="41401" y="603165"/>
                    </a:lnTo>
                    <a:lnTo>
                      <a:pt x="20105" y="588806"/>
                    </a:lnTo>
                    <a:cubicBezTo>
                      <a:pt x="7683" y="576385"/>
                      <a:pt x="0" y="559224"/>
                      <a:pt x="0" y="540269"/>
                    </a:cubicBezTo>
                    <a:cubicBezTo>
                      <a:pt x="0" y="502358"/>
                      <a:pt x="30732" y="471626"/>
                      <a:pt x="68643" y="471626"/>
                    </a:cubicBezTo>
                    <a:cubicBezTo>
                      <a:pt x="87598" y="471626"/>
                      <a:pt x="104759" y="479309"/>
                      <a:pt x="117180" y="491731"/>
                    </a:cubicBezTo>
                    <a:lnTo>
                      <a:pt x="121970" y="498835"/>
                    </a:lnTo>
                    <a:lnTo>
                      <a:pt x="864999" y="69870"/>
                    </a:lnTo>
                    <a:lnTo>
                      <a:pt x="864751" y="68642"/>
                    </a:lnTo>
                    <a:cubicBezTo>
                      <a:pt x="864751" y="30732"/>
                      <a:pt x="895483" y="0"/>
                      <a:pt x="93339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7412" cap="flat">
                <a:noFill/>
                <a:prstDash val="solid"/>
                <a:miter/>
              </a:ln>
            </p:spPr>
            <p:txBody>
              <a:bodyPr wrap="square" rtlCol="0" anchor="ctr"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F379DE31-BFFF-4773-A1C2-8F6B3D7013D5}"/>
                </a:ext>
              </a:extLst>
            </p:cNvPr>
            <p:cNvSpPr/>
            <p:nvPr/>
          </p:nvSpPr>
          <p:spPr>
            <a:xfrm>
              <a:off x="2595393" y="3785969"/>
              <a:ext cx="2095685" cy="476814"/>
            </a:xfrm>
            <a:custGeom>
              <a:avLst/>
              <a:gdLst/>
              <a:ahLst/>
              <a:cxnLst/>
              <a:rect l="l" t="t" r="r" b="b"/>
              <a:pathLst>
                <a:path w="1903511" h="433090">
                  <a:moveTo>
                    <a:pt x="105668" y="252413"/>
                  </a:moveTo>
                  <a:lnTo>
                    <a:pt x="105668" y="338138"/>
                  </a:lnTo>
                  <a:lnTo>
                    <a:pt x="129113" y="338138"/>
                  </a:lnTo>
                  <a:cubicBezTo>
                    <a:pt x="156016" y="338138"/>
                    <a:pt x="174811" y="334963"/>
                    <a:pt x="185495" y="328613"/>
                  </a:cubicBezTo>
                  <a:cubicBezTo>
                    <a:pt x="197563" y="321469"/>
                    <a:pt x="203596" y="310555"/>
                    <a:pt x="203596" y="295870"/>
                  </a:cubicBezTo>
                  <a:cubicBezTo>
                    <a:pt x="203596" y="272256"/>
                    <a:pt x="191430" y="258366"/>
                    <a:pt x="167096" y="254198"/>
                  </a:cubicBezTo>
                  <a:cubicBezTo>
                    <a:pt x="159379" y="253008"/>
                    <a:pt x="146124" y="252413"/>
                    <a:pt x="127331" y="252413"/>
                  </a:cubicBezTo>
                  <a:close/>
                  <a:moveTo>
                    <a:pt x="873323" y="102394"/>
                  </a:moveTo>
                  <a:cubicBezTo>
                    <a:pt x="849052" y="102394"/>
                    <a:pt x="827068" y="109208"/>
                    <a:pt x="807371" y="122837"/>
                  </a:cubicBezTo>
                  <a:cubicBezTo>
                    <a:pt x="787675" y="136465"/>
                    <a:pt x="773648" y="154620"/>
                    <a:pt x="765292" y="177301"/>
                  </a:cubicBezTo>
                  <a:cubicBezTo>
                    <a:pt x="760518" y="190233"/>
                    <a:pt x="758130" y="203364"/>
                    <a:pt x="758130" y="216694"/>
                  </a:cubicBezTo>
                  <a:cubicBezTo>
                    <a:pt x="758130" y="244149"/>
                    <a:pt x="767282" y="268720"/>
                    <a:pt x="785584" y="290406"/>
                  </a:cubicBezTo>
                  <a:cubicBezTo>
                    <a:pt x="808265" y="317266"/>
                    <a:pt x="837511" y="330696"/>
                    <a:pt x="873323" y="330696"/>
                  </a:cubicBezTo>
                  <a:cubicBezTo>
                    <a:pt x="909135" y="330696"/>
                    <a:pt x="938480" y="317367"/>
                    <a:pt x="961359" y="290708"/>
                  </a:cubicBezTo>
                  <a:cubicBezTo>
                    <a:pt x="979662" y="269419"/>
                    <a:pt x="988814" y="244748"/>
                    <a:pt x="988814" y="216694"/>
                  </a:cubicBezTo>
                  <a:cubicBezTo>
                    <a:pt x="988814" y="188044"/>
                    <a:pt x="979662" y="163274"/>
                    <a:pt x="961359" y="142382"/>
                  </a:cubicBezTo>
                  <a:cubicBezTo>
                    <a:pt x="937882" y="115723"/>
                    <a:pt x="908536" y="102394"/>
                    <a:pt x="873323" y="102394"/>
                  </a:cubicBezTo>
                  <a:close/>
                  <a:moveTo>
                    <a:pt x="105668" y="92571"/>
                  </a:moveTo>
                  <a:lnTo>
                    <a:pt x="105668" y="172045"/>
                  </a:lnTo>
                  <a:lnTo>
                    <a:pt x="124932" y="172045"/>
                  </a:lnTo>
                  <a:cubicBezTo>
                    <a:pt x="143107" y="172045"/>
                    <a:pt x="156147" y="167581"/>
                    <a:pt x="164050" y="158651"/>
                  </a:cubicBezTo>
                  <a:cubicBezTo>
                    <a:pt x="170372" y="151507"/>
                    <a:pt x="173533" y="142677"/>
                    <a:pt x="173533" y="132159"/>
                  </a:cubicBezTo>
                  <a:cubicBezTo>
                    <a:pt x="173533" y="113705"/>
                    <a:pt x="165234" y="101501"/>
                    <a:pt x="148637" y="95548"/>
                  </a:cubicBezTo>
                  <a:cubicBezTo>
                    <a:pt x="142712" y="93563"/>
                    <a:pt x="134810" y="92571"/>
                    <a:pt x="124932" y="92571"/>
                  </a:cubicBezTo>
                  <a:close/>
                  <a:moveTo>
                    <a:pt x="1524000" y="12204"/>
                  </a:moveTo>
                  <a:lnTo>
                    <a:pt x="1629667" y="12204"/>
                  </a:lnTo>
                  <a:lnTo>
                    <a:pt x="1629667" y="179784"/>
                  </a:lnTo>
                  <a:lnTo>
                    <a:pt x="1758553" y="12204"/>
                  </a:lnTo>
                  <a:lnTo>
                    <a:pt x="1888628" y="12204"/>
                  </a:lnTo>
                  <a:lnTo>
                    <a:pt x="1727596" y="204490"/>
                  </a:lnTo>
                  <a:lnTo>
                    <a:pt x="1903511" y="418505"/>
                  </a:lnTo>
                  <a:lnTo>
                    <a:pt x="1766887" y="418505"/>
                  </a:lnTo>
                  <a:lnTo>
                    <a:pt x="1629667" y="242292"/>
                  </a:lnTo>
                  <a:lnTo>
                    <a:pt x="1629667" y="418505"/>
                  </a:lnTo>
                  <a:lnTo>
                    <a:pt x="1524000" y="418505"/>
                  </a:lnTo>
                  <a:close/>
                  <a:moveTo>
                    <a:pt x="381000" y="12204"/>
                  </a:moveTo>
                  <a:lnTo>
                    <a:pt x="486668" y="12204"/>
                  </a:lnTo>
                  <a:lnTo>
                    <a:pt x="486668" y="330398"/>
                  </a:lnTo>
                  <a:lnTo>
                    <a:pt x="613469" y="330398"/>
                  </a:lnTo>
                  <a:lnTo>
                    <a:pt x="613469" y="418505"/>
                  </a:lnTo>
                  <a:lnTo>
                    <a:pt x="381000" y="418505"/>
                  </a:lnTo>
                  <a:close/>
                  <a:moveTo>
                    <a:pt x="0" y="12204"/>
                  </a:moveTo>
                  <a:lnTo>
                    <a:pt x="157162" y="12204"/>
                  </a:lnTo>
                  <a:cubicBezTo>
                    <a:pt x="233362" y="12204"/>
                    <a:pt x="271462" y="47526"/>
                    <a:pt x="271462" y="118170"/>
                  </a:cubicBezTo>
                  <a:cubicBezTo>
                    <a:pt x="271462" y="139402"/>
                    <a:pt x="267295" y="157163"/>
                    <a:pt x="258961" y="171450"/>
                  </a:cubicBezTo>
                  <a:cubicBezTo>
                    <a:pt x="252015" y="183555"/>
                    <a:pt x="241300" y="193873"/>
                    <a:pt x="226814" y="202406"/>
                  </a:cubicBezTo>
                  <a:cubicBezTo>
                    <a:pt x="259240" y="209153"/>
                    <a:pt x="281384" y="222151"/>
                    <a:pt x="293247" y="241399"/>
                  </a:cubicBezTo>
                  <a:cubicBezTo>
                    <a:pt x="303925" y="259060"/>
                    <a:pt x="309264" y="279598"/>
                    <a:pt x="309264" y="303014"/>
                  </a:cubicBezTo>
                  <a:cubicBezTo>
                    <a:pt x="309264" y="333375"/>
                    <a:pt x="300632" y="358080"/>
                    <a:pt x="283368" y="377130"/>
                  </a:cubicBezTo>
                  <a:cubicBezTo>
                    <a:pt x="258365" y="404713"/>
                    <a:pt x="220265" y="418505"/>
                    <a:pt x="169068" y="418505"/>
                  </a:cubicBezTo>
                  <a:lnTo>
                    <a:pt x="0" y="418505"/>
                  </a:lnTo>
                  <a:close/>
                  <a:moveTo>
                    <a:pt x="1359693" y="3572"/>
                  </a:moveTo>
                  <a:cubicBezTo>
                    <a:pt x="1387871" y="3572"/>
                    <a:pt x="1419522" y="10418"/>
                    <a:pt x="1454646" y="24110"/>
                  </a:cubicBezTo>
                  <a:lnTo>
                    <a:pt x="1454646" y="150614"/>
                  </a:lnTo>
                  <a:cubicBezTo>
                    <a:pt x="1444708" y="138429"/>
                    <a:pt x="1434572" y="129239"/>
                    <a:pt x="1424238" y="123044"/>
                  </a:cubicBezTo>
                  <a:cubicBezTo>
                    <a:pt x="1405359" y="111658"/>
                    <a:pt x="1385089" y="105966"/>
                    <a:pt x="1363428" y="105966"/>
                  </a:cubicBezTo>
                  <a:cubicBezTo>
                    <a:pt x="1336003" y="105966"/>
                    <a:pt x="1312155" y="114223"/>
                    <a:pt x="1291883" y="130736"/>
                  </a:cubicBezTo>
                  <a:cubicBezTo>
                    <a:pt x="1266248" y="151628"/>
                    <a:pt x="1253430" y="180281"/>
                    <a:pt x="1253430" y="216694"/>
                  </a:cubicBezTo>
                  <a:cubicBezTo>
                    <a:pt x="1253430" y="252909"/>
                    <a:pt x="1266248" y="281462"/>
                    <a:pt x="1291883" y="302354"/>
                  </a:cubicBezTo>
                  <a:cubicBezTo>
                    <a:pt x="1312155" y="318867"/>
                    <a:pt x="1336003" y="327124"/>
                    <a:pt x="1363428" y="327124"/>
                  </a:cubicBezTo>
                  <a:cubicBezTo>
                    <a:pt x="1385089" y="327124"/>
                    <a:pt x="1405359" y="321432"/>
                    <a:pt x="1424238" y="310046"/>
                  </a:cubicBezTo>
                  <a:cubicBezTo>
                    <a:pt x="1434374" y="304053"/>
                    <a:pt x="1444510" y="294863"/>
                    <a:pt x="1454646" y="282476"/>
                  </a:cubicBezTo>
                  <a:lnTo>
                    <a:pt x="1454646" y="408980"/>
                  </a:lnTo>
                  <a:cubicBezTo>
                    <a:pt x="1420117" y="422672"/>
                    <a:pt x="1388169" y="429518"/>
                    <a:pt x="1358800" y="429518"/>
                  </a:cubicBezTo>
                  <a:cubicBezTo>
                    <a:pt x="1307603" y="429518"/>
                    <a:pt x="1261764" y="413147"/>
                    <a:pt x="1221283" y="380405"/>
                  </a:cubicBezTo>
                  <a:cubicBezTo>
                    <a:pt x="1169689" y="338534"/>
                    <a:pt x="1143892" y="283964"/>
                    <a:pt x="1143892" y="216694"/>
                  </a:cubicBezTo>
                  <a:cubicBezTo>
                    <a:pt x="1143892" y="149225"/>
                    <a:pt x="1169689" y="94556"/>
                    <a:pt x="1221283" y="52685"/>
                  </a:cubicBezTo>
                  <a:cubicBezTo>
                    <a:pt x="1261764" y="19943"/>
                    <a:pt x="1307901" y="3572"/>
                    <a:pt x="1359693" y="3572"/>
                  </a:cubicBezTo>
                  <a:close/>
                  <a:moveTo>
                    <a:pt x="873323" y="0"/>
                  </a:moveTo>
                  <a:cubicBezTo>
                    <a:pt x="944760" y="0"/>
                    <a:pt x="1001414" y="23713"/>
                    <a:pt x="1043285" y="71140"/>
                  </a:cubicBezTo>
                  <a:cubicBezTo>
                    <a:pt x="1079996" y="112812"/>
                    <a:pt x="1098351" y="161330"/>
                    <a:pt x="1098351" y="216694"/>
                  </a:cubicBezTo>
                  <a:cubicBezTo>
                    <a:pt x="1098351" y="271859"/>
                    <a:pt x="1079996" y="320278"/>
                    <a:pt x="1043285" y="361950"/>
                  </a:cubicBezTo>
                  <a:cubicBezTo>
                    <a:pt x="1001414" y="409377"/>
                    <a:pt x="944760" y="433090"/>
                    <a:pt x="873323" y="433090"/>
                  </a:cubicBezTo>
                  <a:cubicBezTo>
                    <a:pt x="802084" y="433090"/>
                    <a:pt x="745529" y="409377"/>
                    <a:pt x="703659" y="361950"/>
                  </a:cubicBezTo>
                  <a:cubicBezTo>
                    <a:pt x="666948" y="320278"/>
                    <a:pt x="648593" y="271859"/>
                    <a:pt x="648593" y="216694"/>
                  </a:cubicBezTo>
                  <a:cubicBezTo>
                    <a:pt x="648593" y="191492"/>
                    <a:pt x="653554" y="165646"/>
                    <a:pt x="663475" y="139154"/>
                  </a:cubicBezTo>
                  <a:cubicBezTo>
                    <a:pt x="673397" y="112663"/>
                    <a:pt x="686693" y="89991"/>
                    <a:pt x="703361" y="71140"/>
                  </a:cubicBezTo>
                  <a:cubicBezTo>
                    <a:pt x="745232" y="23713"/>
                    <a:pt x="801885" y="0"/>
                    <a:pt x="8733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3623FE7-F026-4050-8722-479667E225A1}"/>
                </a:ext>
              </a:extLst>
            </p:cNvPr>
            <p:cNvSpPr/>
            <p:nvPr/>
          </p:nvSpPr>
          <p:spPr>
            <a:xfrm>
              <a:off x="7556959" y="3784374"/>
              <a:ext cx="2039648" cy="468949"/>
            </a:xfrm>
            <a:custGeom>
              <a:avLst/>
              <a:gdLst/>
              <a:ahLst/>
              <a:cxnLst/>
              <a:rect l="l" t="t" r="r" b="b"/>
              <a:pathLst>
                <a:path w="1852613" h="425946">
                  <a:moveTo>
                    <a:pt x="1002507" y="134243"/>
                  </a:moveTo>
                  <a:lnTo>
                    <a:pt x="958156" y="263723"/>
                  </a:lnTo>
                  <a:lnTo>
                    <a:pt x="1046262" y="263723"/>
                  </a:lnTo>
                  <a:close/>
                  <a:moveTo>
                    <a:pt x="1446907" y="8632"/>
                  </a:moveTo>
                  <a:lnTo>
                    <a:pt x="1552575" y="8632"/>
                  </a:lnTo>
                  <a:lnTo>
                    <a:pt x="1746945" y="257175"/>
                  </a:lnTo>
                  <a:lnTo>
                    <a:pt x="1746945" y="8632"/>
                  </a:lnTo>
                  <a:lnTo>
                    <a:pt x="1852613" y="8632"/>
                  </a:lnTo>
                  <a:lnTo>
                    <a:pt x="1852613" y="414933"/>
                  </a:lnTo>
                  <a:lnTo>
                    <a:pt x="1746945" y="414933"/>
                  </a:lnTo>
                  <a:lnTo>
                    <a:pt x="1552575" y="166092"/>
                  </a:lnTo>
                  <a:lnTo>
                    <a:pt x="1552575" y="414933"/>
                  </a:lnTo>
                  <a:lnTo>
                    <a:pt x="1446907" y="414933"/>
                  </a:lnTo>
                  <a:close/>
                  <a:moveTo>
                    <a:pt x="1256407" y="8632"/>
                  </a:moveTo>
                  <a:lnTo>
                    <a:pt x="1362075" y="8632"/>
                  </a:lnTo>
                  <a:lnTo>
                    <a:pt x="1362075" y="414933"/>
                  </a:lnTo>
                  <a:lnTo>
                    <a:pt x="1256407" y="414933"/>
                  </a:lnTo>
                  <a:close/>
                  <a:moveTo>
                    <a:pt x="945654" y="8632"/>
                  </a:moveTo>
                  <a:lnTo>
                    <a:pt x="1060847" y="8632"/>
                  </a:lnTo>
                  <a:lnTo>
                    <a:pt x="1213843" y="414933"/>
                  </a:lnTo>
                  <a:lnTo>
                    <a:pt x="1101031" y="414933"/>
                  </a:lnTo>
                  <a:lnTo>
                    <a:pt x="1074837" y="344091"/>
                  </a:lnTo>
                  <a:lnTo>
                    <a:pt x="928985" y="344091"/>
                  </a:lnTo>
                  <a:lnTo>
                    <a:pt x="901006" y="414933"/>
                  </a:lnTo>
                  <a:lnTo>
                    <a:pt x="789385" y="414933"/>
                  </a:lnTo>
                  <a:close/>
                  <a:moveTo>
                    <a:pt x="380107" y="8632"/>
                  </a:moveTo>
                  <a:lnTo>
                    <a:pt x="485775" y="8632"/>
                  </a:lnTo>
                  <a:lnTo>
                    <a:pt x="485775" y="165497"/>
                  </a:lnTo>
                  <a:lnTo>
                    <a:pt x="638175" y="165497"/>
                  </a:lnTo>
                  <a:lnTo>
                    <a:pt x="638175" y="8632"/>
                  </a:lnTo>
                  <a:lnTo>
                    <a:pt x="743843" y="8632"/>
                  </a:lnTo>
                  <a:lnTo>
                    <a:pt x="743843" y="414933"/>
                  </a:lnTo>
                  <a:lnTo>
                    <a:pt x="638175" y="414933"/>
                  </a:lnTo>
                  <a:lnTo>
                    <a:pt x="638175" y="245864"/>
                  </a:lnTo>
                  <a:lnTo>
                    <a:pt x="485775" y="245864"/>
                  </a:lnTo>
                  <a:lnTo>
                    <a:pt x="485775" y="414933"/>
                  </a:lnTo>
                  <a:lnTo>
                    <a:pt x="380107" y="414933"/>
                  </a:lnTo>
                  <a:close/>
                  <a:moveTo>
                    <a:pt x="215801" y="0"/>
                  </a:moveTo>
                  <a:cubicBezTo>
                    <a:pt x="243979" y="0"/>
                    <a:pt x="275630" y="6846"/>
                    <a:pt x="310753" y="20538"/>
                  </a:cubicBezTo>
                  <a:lnTo>
                    <a:pt x="310753" y="147042"/>
                  </a:lnTo>
                  <a:cubicBezTo>
                    <a:pt x="300816" y="134857"/>
                    <a:pt x="290680" y="125667"/>
                    <a:pt x="280346" y="119472"/>
                  </a:cubicBezTo>
                  <a:cubicBezTo>
                    <a:pt x="261467" y="108086"/>
                    <a:pt x="241196" y="102394"/>
                    <a:pt x="219536" y="102394"/>
                  </a:cubicBezTo>
                  <a:cubicBezTo>
                    <a:pt x="192111" y="102394"/>
                    <a:pt x="168263" y="110651"/>
                    <a:pt x="147991" y="127164"/>
                  </a:cubicBezTo>
                  <a:cubicBezTo>
                    <a:pt x="122356" y="148056"/>
                    <a:pt x="109538" y="176709"/>
                    <a:pt x="109538" y="213122"/>
                  </a:cubicBezTo>
                  <a:cubicBezTo>
                    <a:pt x="109538" y="249337"/>
                    <a:pt x="122356" y="277890"/>
                    <a:pt x="147991" y="298782"/>
                  </a:cubicBezTo>
                  <a:cubicBezTo>
                    <a:pt x="168263" y="315295"/>
                    <a:pt x="192111" y="323552"/>
                    <a:pt x="219536" y="323552"/>
                  </a:cubicBezTo>
                  <a:cubicBezTo>
                    <a:pt x="241196" y="323552"/>
                    <a:pt x="261467" y="317860"/>
                    <a:pt x="280346" y="306474"/>
                  </a:cubicBezTo>
                  <a:cubicBezTo>
                    <a:pt x="290482" y="300481"/>
                    <a:pt x="300618" y="291291"/>
                    <a:pt x="310753" y="278904"/>
                  </a:cubicBezTo>
                  <a:lnTo>
                    <a:pt x="310753" y="405408"/>
                  </a:lnTo>
                  <a:cubicBezTo>
                    <a:pt x="276225" y="419100"/>
                    <a:pt x="244277" y="425946"/>
                    <a:pt x="214908" y="425946"/>
                  </a:cubicBezTo>
                  <a:cubicBezTo>
                    <a:pt x="163711" y="425946"/>
                    <a:pt x="117872" y="409575"/>
                    <a:pt x="77391" y="376833"/>
                  </a:cubicBezTo>
                  <a:cubicBezTo>
                    <a:pt x="25797" y="334962"/>
                    <a:pt x="0" y="280392"/>
                    <a:pt x="0" y="213122"/>
                  </a:cubicBezTo>
                  <a:cubicBezTo>
                    <a:pt x="0" y="145653"/>
                    <a:pt x="25797" y="90984"/>
                    <a:pt x="77391" y="49113"/>
                  </a:cubicBezTo>
                  <a:cubicBezTo>
                    <a:pt x="117872" y="16371"/>
                    <a:pt x="164009" y="0"/>
                    <a:pt x="2158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65" name="Graphic 64">
            <a:extLst>
              <a:ext uri="{FF2B5EF4-FFF2-40B4-BE49-F238E27FC236}">
                <a16:creationId xmlns:a16="http://schemas.microsoft.com/office/drawing/2014/main" id="{F437884A-76BB-4C8D-A0F5-B26B96F8DC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98497" y="1754066"/>
            <a:ext cx="3856123" cy="4985085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ACC21AC1-AC8C-45B7-8246-61274AC5D5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37396" y="425512"/>
            <a:ext cx="1311073" cy="6210674"/>
          </a:xfrm>
          <a:prstGeom prst="rect">
            <a:avLst/>
          </a:prstGeom>
        </p:spPr>
      </p:pic>
      <p:grpSp>
        <p:nvGrpSpPr>
          <p:cNvPr id="70" name="Group 69">
            <a:extLst>
              <a:ext uri="{FF2B5EF4-FFF2-40B4-BE49-F238E27FC236}">
                <a16:creationId xmlns:a16="http://schemas.microsoft.com/office/drawing/2014/main" id="{C1AB5649-AD2F-4C9D-9278-0865DDDBA360}"/>
              </a:ext>
            </a:extLst>
          </p:cNvPr>
          <p:cNvGrpSpPr/>
          <p:nvPr/>
        </p:nvGrpSpPr>
        <p:grpSpPr>
          <a:xfrm>
            <a:off x="2598535" y="3718345"/>
            <a:ext cx="4408376" cy="577331"/>
            <a:chOff x="2598535" y="3718345"/>
            <a:chExt cx="4408376" cy="577331"/>
          </a:xfrm>
        </p:grpSpPr>
        <p:sp>
          <p:nvSpPr>
            <p:cNvPr id="67" name="Rounded Rectangle 4">
              <a:extLst>
                <a:ext uri="{FF2B5EF4-FFF2-40B4-BE49-F238E27FC236}">
                  <a16:creationId xmlns:a16="http://schemas.microsoft.com/office/drawing/2014/main" id="{5125001C-9E55-4E2E-9812-F281EF855212}"/>
                </a:ext>
              </a:extLst>
            </p:cNvPr>
            <p:cNvSpPr/>
            <p:nvPr/>
          </p:nvSpPr>
          <p:spPr>
            <a:xfrm rot="5400000">
              <a:off x="5914626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2">
                      <a:lumMod val="73000"/>
                      <a:lumOff val="27000"/>
                    </a:schemeClr>
                  </a:gs>
                  <a:gs pos="48000">
                    <a:schemeClr val="accent2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8" name="Rounded Rectangle 4">
              <a:extLst>
                <a:ext uri="{FF2B5EF4-FFF2-40B4-BE49-F238E27FC236}">
                  <a16:creationId xmlns:a16="http://schemas.microsoft.com/office/drawing/2014/main" id="{BBCF1A5F-7C70-41B4-B129-ADA6EF56BF94}"/>
                </a:ext>
              </a:extLst>
            </p:cNvPr>
            <p:cNvSpPr/>
            <p:nvPr/>
          </p:nvSpPr>
          <p:spPr>
            <a:xfrm rot="5400000">
              <a:off x="3113488" y="3203392"/>
              <a:ext cx="577331" cy="1607238"/>
            </a:xfrm>
            <a:prstGeom prst="roundRect">
              <a:avLst>
                <a:gd name="adj" fmla="val 50000"/>
              </a:avLst>
            </a:prstGeom>
            <a:noFill/>
            <a:ln w="241300">
              <a:gradFill flip="none" rotWithShape="1">
                <a:gsLst>
                  <a:gs pos="0">
                    <a:schemeClr val="accent1">
                      <a:lumMod val="73000"/>
                      <a:lumOff val="27000"/>
                    </a:schemeClr>
                  </a:gs>
                  <a:gs pos="48000">
                    <a:schemeClr val="accent1"/>
                  </a:gs>
                </a:gsLst>
                <a:lin ang="19200000" scaled="0"/>
                <a:tileRect/>
              </a:gra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  <p:sp>
          <p:nvSpPr>
            <p:cNvPr id="69" name="Rounded Rectangle 11">
              <a:extLst>
                <a:ext uri="{FF2B5EF4-FFF2-40B4-BE49-F238E27FC236}">
                  <a16:creationId xmlns:a16="http://schemas.microsoft.com/office/drawing/2014/main" id="{63A08BCD-10E6-499D-BDFC-6DD53CAB62C5}"/>
                </a:ext>
              </a:extLst>
            </p:cNvPr>
            <p:cNvSpPr/>
            <p:nvPr/>
          </p:nvSpPr>
          <p:spPr>
            <a:xfrm rot="5400000">
              <a:off x="4701041" y="3092742"/>
              <a:ext cx="217954" cy="1845347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1">
                    <a:lumMod val="88000"/>
                  </a:schemeClr>
                </a:gs>
                <a:gs pos="48000">
                  <a:schemeClr val="bg1">
                    <a:lumMod val="75000"/>
                  </a:schemeClr>
                </a:gs>
              </a:gsLst>
              <a:lin ang="19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00"/>
            </a:p>
          </p:txBody>
        </p:sp>
      </p:grpSp>
    </p:spTree>
    <p:extLst>
      <p:ext uri="{BB962C8B-B14F-4D97-AF65-F5344CB8AC3E}">
        <p14:creationId xmlns:p14="http://schemas.microsoft.com/office/powerpoint/2010/main" val="159771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5CE6DC-AD26-48F1-8965-5D880A2F22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Fully Editable Shapes</a:t>
            </a:r>
          </a:p>
        </p:txBody>
      </p:sp>
      <p:grpSp>
        <p:nvGrpSpPr>
          <p:cNvPr id="3" name="Group 20">
            <a:extLst>
              <a:ext uri="{FF2B5EF4-FFF2-40B4-BE49-F238E27FC236}">
                <a16:creationId xmlns:a16="http://schemas.microsoft.com/office/drawing/2014/main" id="{635FDC13-C9CC-4C80-8007-8AB182168676}"/>
              </a:ext>
            </a:extLst>
          </p:cNvPr>
          <p:cNvGrpSpPr/>
          <p:nvPr/>
        </p:nvGrpSpPr>
        <p:grpSpPr>
          <a:xfrm>
            <a:off x="907183" y="2004823"/>
            <a:ext cx="2146993" cy="3774302"/>
            <a:chOff x="445712" y="1449040"/>
            <a:chExt cx="2113018" cy="3924176"/>
          </a:xfrm>
        </p:grpSpPr>
        <p:sp>
          <p:nvSpPr>
            <p:cNvPr id="4" name="Rounded Rectangle 21">
              <a:extLst>
                <a:ext uri="{FF2B5EF4-FFF2-40B4-BE49-F238E27FC236}">
                  <a16:creationId xmlns:a16="http://schemas.microsoft.com/office/drawing/2014/main" id="{B355982D-C440-46E6-845B-B4BF740233E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8BAB41FA-9D65-4010-82F6-928141BE7426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6" name="Group 23">
              <a:extLst>
                <a:ext uri="{FF2B5EF4-FFF2-40B4-BE49-F238E27FC236}">
                  <a16:creationId xmlns:a16="http://schemas.microsoft.com/office/drawing/2014/main" id="{C6AEE615-DD96-4DA0-8A86-1F67AAD1B3A5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7" name="Oval 24">
                <a:extLst>
                  <a:ext uri="{FF2B5EF4-FFF2-40B4-BE49-F238E27FC236}">
                    <a16:creationId xmlns:a16="http://schemas.microsoft.com/office/drawing/2014/main" id="{3B325D39-BEF1-4702-918C-9D7691AD72DB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8" name="Rounded Rectangle 25">
                <a:extLst>
                  <a:ext uri="{FF2B5EF4-FFF2-40B4-BE49-F238E27FC236}">
                    <a16:creationId xmlns:a16="http://schemas.microsoft.com/office/drawing/2014/main" id="{345453DF-7EC8-4C39-A3F7-B9F069B40A96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1E46A2-B67C-4C6F-95B6-44D102B929CA}"/>
              </a:ext>
            </a:extLst>
          </p:cNvPr>
          <p:cNvGrpSpPr/>
          <p:nvPr/>
        </p:nvGrpSpPr>
        <p:grpSpPr>
          <a:xfrm>
            <a:off x="8494956" y="2030248"/>
            <a:ext cx="3295663" cy="3488970"/>
            <a:chOff x="5304777" y="1737360"/>
            <a:chExt cx="3295663" cy="3488970"/>
          </a:xfrm>
        </p:grpSpPr>
        <p:pic>
          <p:nvPicPr>
            <p:cNvPr id="10" name="Picture 2" descr="E:\002-KIMS BUSINESS\007-02-MaxPPT-Contents\151119-com-Computer Desk\png\노트북.png">
              <a:extLst>
                <a:ext uri="{FF2B5EF4-FFF2-40B4-BE49-F238E27FC236}">
                  <a16:creationId xmlns:a16="http://schemas.microsoft.com/office/drawing/2014/main" id="{E56741B6-166F-406D-BC9C-8722AC3894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48174">
              <a:off x="5081275" y="2280629"/>
              <a:ext cx="3169203" cy="27221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Freeform 2">
              <a:extLst>
                <a:ext uri="{FF2B5EF4-FFF2-40B4-BE49-F238E27FC236}">
                  <a16:creationId xmlns:a16="http://schemas.microsoft.com/office/drawing/2014/main" id="{BE256A7D-4D3E-4791-ACE2-E5AB80B7B69D}"/>
                </a:ext>
              </a:extLst>
            </p:cNvPr>
            <p:cNvSpPr/>
            <p:nvPr/>
          </p:nvSpPr>
          <p:spPr>
            <a:xfrm>
              <a:off x="6344920" y="1737360"/>
              <a:ext cx="2255520" cy="2438400"/>
            </a:xfrm>
            <a:custGeom>
              <a:avLst/>
              <a:gdLst>
                <a:gd name="connsiteX0" fmla="*/ 223520 w 2255520"/>
                <a:gd name="connsiteY0" fmla="*/ 0 h 2438400"/>
                <a:gd name="connsiteX1" fmla="*/ 2255520 w 2255520"/>
                <a:gd name="connsiteY1" fmla="*/ 2052320 h 2438400"/>
                <a:gd name="connsiteX2" fmla="*/ 1696720 w 2255520"/>
                <a:gd name="connsiteY2" fmla="*/ 2438400 h 2438400"/>
                <a:gd name="connsiteX3" fmla="*/ 0 w 2255520"/>
                <a:gd name="connsiteY3" fmla="*/ 716280 h 2438400"/>
                <a:gd name="connsiteX4" fmla="*/ 223520 w 2255520"/>
                <a:gd name="connsiteY4" fmla="*/ 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55520" h="2438400">
                  <a:moveTo>
                    <a:pt x="223520" y="0"/>
                  </a:moveTo>
                  <a:lnTo>
                    <a:pt x="2255520" y="2052320"/>
                  </a:lnTo>
                  <a:lnTo>
                    <a:pt x="1696720" y="2438400"/>
                  </a:lnTo>
                  <a:lnTo>
                    <a:pt x="0" y="716280"/>
                  </a:lnTo>
                  <a:lnTo>
                    <a:pt x="223520" y="0"/>
                  </a:lnTo>
                  <a:close/>
                </a:path>
              </a:pathLst>
            </a:custGeom>
            <a:solidFill>
              <a:schemeClr val="tx1">
                <a:alpha val="7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grpSp>
        <p:nvGrpSpPr>
          <p:cNvPr id="12" name="Graphic 14">
            <a:extLst>
              <a:ext uri="{FF2B5EF4-FFF2-40B4-BE49-F238E27FC236}">
                <a16:creationId xmlns:a16="http://schemas.microsoft.com/office/drawing/2014/main" id="{34E5FB97-4CB3-4EC5-ABD6-12A833C4C08E}"/>
              </a:ext>
            </a:extLst>
          </p:cNvPr>
          <p:cNvGrpSpPr/>
          <p:nvPr/>
        </p:nvGrpSpPr>
        <p:grpSpPr>
          <a:xfrm>
            <a:off x="3473255" y="2198658"/>
            <a:ext cx="4568370" cy="3687236"/>
            <a:chOff x="2444748" y="555045"/>
            <a:chExt cx="7282048" cy="5727454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936F3C6-51D7-4D55-856D-0464E5C1BE89}"/>
                </a:ext>
              </a:extLst>
            </p:cNvPr>
            <p:cNvSpPr/>
            <p:nvPr/>
          </p:nvSpPr>
          <p:spPr>
            <a:xfrm>
              <a:off x="4964693" y="5443837"/>
              <a:ext cx="2168250" cy="818208"/>
            </a:xfrm>
            <a:custGeom>
              <a:avLst/>
              <a:gdLst>
                <a:gd name="connsiteX0" fmla="*/ 1941333 w 2168250"/>
                <a:gd name="connsiteY0" fmla="*/ 525699 h 818207"/>
                <a:gd name="connsiteX1" fmla="*/ 1785874 w 2168250"/>
                <a:gd name="connsiteY1" fmla="*/ 30683 h 818207"/>
                <a:gd name="connsiteX2" fmla="*/ 1114943 w 2168250"/>
                <a:gd name="connsiteY2" fmla="*/ 30683 h 818207"/>
                <a:gd name="connsiteX3" fmla="*/ 1065851 w 2168250"/>
                <a:gd name="connsiteY3" fmla="*/ 30683 h 818207"/>
                <a:gd name="connsiteX4" fmla="*/ 390830 w 2168250"/>
                <a:gd name="connsiteY4" fmla="*/ 30683 h 818207"/>
                <a:gd name="connsiteX5" fmla="*/ 235370 w 2168250"/>
                <a:gd name="connsiteY5" fmla="*/ 525699 h 818207"/>
                <a:gd name="connsiteX6" fmla="*/ 259916 w 2168250"/>
                <a:gd name="connsiteY6" fmla="*/ 816162 h 818207"/>
                <a:gd name="connsiteX7" fmla="*/ 1065851 w 2168250"/>
                <a:gd name="connsiteY7" fmla="*/ 816162 h 818207"/>
                <a:gd name="connsiteX8" fmla="*/ 1114943 w 2168250"/>
                <a:gd name="connsiteY8" fmla="*/ 816162 h 818207"/>
                <a:gd name="connsiteX9" fmla="*/ 1920878 w 2168250"/>
                <a:gd name="connsiteY9" fmla="*/ 816162 h 818207"/>
                <a:gd name="connsiteX10" fmla="*/ 1941333 w 2168250"/>
                <a:gd name="connsiteY10" fmla="*/ 525699 h 8182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68250" h="818207">
                  <a:moveTo>
                    <a:pt x="1941333" y="525699"/>
                  </a:moveTo>
                  <a:cubicBezTo>
                    <a:pt x="1789965" y="370239"/>
                    <a:pt x="1785874" y="30683"/>
                    <a:pt x="1785874" y="30683"/>
                  </a:cubicBezTo>
                  <a:lnTo>
                    <a:pt x="1114943" y="30683"/>
                  </a:lnTo>
                  <a:lnTo>
                    <a:pt x="1065851" y="30683"/>
                  </a:lnTo>
                  <a:lnTo>
                    <a:pt x="390830" y="30683"/>
                  </a:lnTo>
                  <a:cubicBezTo>
                    <a:pt x="390830" y="30683"/>
                    <a:pt x="386739" y="366148"/>
                    <a:pt x="235370" y="525699"/>
                  </a:cubicBezTo>
                  <a:cubicBezTo>
                    <a:pt x="84002" y="681158"/>
                    <a:pt x="-149188" y="816162"/>
                    <a:pt x="259916" y="816162"/>
                  </a:cubicBezTo>
                  <a:cubicBezTo>
                    <a:pt x="587199" y="816162"/>
                    <a:pt x="939029" y="816162"/>
                    <a:pt x="1065851" y="816162"/>
                  </a:cubicBezTo>
                  <a:cubicBezTo>
                    <a:pt x="1098579" y="816162"/>
                    <a:pt x="1114943" y="816162"/>
                    <a:pt x="1114943" y="816162"/>
                  </a:cubicBezTo>
                  <a:cubicBezTo>
                    <a:pt x="1245857" y="816162"/>
                    <a:pt x="1597686" y="816162"/>
                    <a:pt x="1920878" y="816162"/>
                  </a:cubicBezTo>
                  <a:cubicBezTo>
                    <a:pt x="2329982" y="816162"/>
                    <a:pt x="2092702" y="681158"/>
                    <a:pt x="1941333" y="52569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5B1A381-C274-4327-BA61-131603BDD333}"/>
                </a:ext>
              </a:extLst>
            </p:cNvPr>
            <p:cNvSpPr/>
            <p:nvPr/>
          </p:nvSpPr>
          <p:spPr>
            <a:xfrm>
              <a:off x="2444748" y="555045"/>
              <a:ext cx="7282048" cy="4950157"/>
            </a:xfrm>
            <a:custGeom>
              <a:avLst/>
              <a:gdLst>
                <a:gd name="connsiteX0" fmla="*/ 7038632 w 7282048"/>
                <a:gd name="connsiteY0" fmla="*/ 30683 h 4950157"/>
                <a:gd name="connsiteX1" fmla="*/ 3704436 w 7282048"/>
                <a:gd name="connsiteY1" fmla="*/ 30683 h 4950157"/>
                <a:gd name="connsiteX2" fmla="*/ 3589886 w 7282048"/>
                <a:gd name="connsiteY2" fmla="*/ 30683 h 4950157"/>
                <a:gd name="connsiteX3" fmla="*/ 259781 w 7282048"/>
                <a:gd name="connsiteY3" fmla="*/ 30683 h 4950157"/>
                <a:gd name="connsiteX4" fmla="*/ 30683 w 7282048"/>
                <a:gd name="connsiteY4" fmla="*/ 259781 h 4950157"/>
                <a:gd name="connsiteX5" fmla="*/ 30683 w 7282048"/>
                <a:gd name="connsiteY5" fmla="*/ 4698558 h 4950157"/>
                <a:gd name="connsiteX6" fmla="*/ 239326 w 7282048"/>
                <a:gd name="connsiteY6" fmla="*/ 4931748 h 4950157"/>
                <a:gd name="connsiteX7" fmla="*/ 7042723 w 7282048"/>
                <a:gd name="connsiteY7" fmla="*/ 4931748 h 4950157"/>
                <a:gd name="connsiteX8" fmla="*/ 7251366 w 7282048"/>
                <a:gd name="connsiteY8" fmla="*/ 4698558 h 4950157"/>
                <a:gd name="connsiteX9" fmla="*/ 7251366 w 7282048"/>
                <a:gd name="connsiteY9" fmla="*/ 259781 h 4950157"/>
                <a:gd name="connsiteX10" fmla="*/ 7038632 w 7282048"/>
                <a:gd name="connsiteY10" fmla="*/ 30683 h 49501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82048" h="4950157">
                  <a:moveTo>
                    <a:pt x="7038632" y="30683"/>
                  </a:moveTo>
                  <a:lnTo>
                    <a:pt x="3704436" y="30683"/>
                  </a:lnTo>
                  <a:lnTo>
                    <a:pt x="3589886" y="30683"/>
                  </a:lnTo>
                  <a:lnTo>
                    <a:pt x="259781" y="30683"/>
                  </a:lnTo>
                  <a:cubicBezTo>
                    <a:pt x="141141" y="30683"/>
                    <a:pt x="30683" y="128868"/>
                    <a:pt x="30683" y="259781"/>
                  </a:cubicBezTo>
                  <a:lnTo>
                    <a:pt x="30683" y="4698558"/>
                  </a:lnTo>
                  <a:cubicBezTo>
                    <a:pt x="30683" y="4829472"/>
                    <a:pt x="124777" y="4931748"/>
                    <a:pt x="239326" y="4931748"/>
                  </a:cubicBezTo>
                  <a:lnTo>
                    <a:pt x="7042723" y="4931748"/>
                  </a:lnTo>
                  <a:cubicBezTo>
                    <a:pt x="7157272" y="4931748"/>
                    <a:pt x="7251366" y="4825380"/>
                    <a:pt x="7251366" y="4698558"/>
                  </a:cubicBezTo>
                  <a:lnTo>
                    <a:pt x="7251366" y="259781"/>
                  </a:lnTo>
                  <a:cubicBezTo>
                    <a:pt x="7251366" y="128868"/>
                    <a:pt x="7157272" y="30683"/>
                    <a:pt x="7038632" y="30683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C230D2B-3B46-461B-A57F-54A30E52794F}"/>
                </a:ext>
              </a:extLst>
            </p:cNvPr>
            <p:cNvSpPr/>
            <p:nvPr/>
          </p:nvSpPr>
          <p:spPr>
            <a:xfrm>
              <a:off x="8706599" y="5435655"/>
              <a:ext cx="490925" cy="81821"/>
            </a:xfrm>
            <a:custGeom>
              <a:avLst/>
              <a:gdLst>
                <a:gd name="connsiteX0" fmla="*/ 32212 w 490924"/>
                <a:gd name="connsiteY0" fmla="*/ 30683 h 81820"/>
                <a:gd name="connsiteX1" fmla="*/ 64939 w 490924"/>
                <a:gd name="connsiteY1" fmla="*/ 71593 h 81820"/>
                <a:gd name="connsiteX2" fmla="*/ 461771 w 490924"/>
                <a:gd name="connsiteY2" fmla="*/ 71593 h 81820"/>
                <a:gd name="connsiteX3" fmla="*/ 498590 w 490924"/>
                <a:gd name="connsiteY3" fmla="*/ 30683 h 81820"/>
                <a:gd name="connsiteX4" fmla="*/ 32212 w 490924"/>
                <a:gd name="connsiteY4" fmla="*/ 30683 h 818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90924" h="81820">
                  <a:moveTo>
                    <a:pt x="32212" y="30683"/>
                  </a:moveTo>
                  <a:cubicBezTo>
                    <a:pt x="32212" y="30683"/>
                    <a:pt x="19938" y="67502"/>
                    <a:pt x="64939" y="71593"/>
                  </a:cubicBezTo>
                  <a:lnTo>
                    <a:pt x="461771" y="71593"/>
                  </a:lnTo>
                  <a:cubicBezTo>
                    <a:pt x="461771" y="71593"/>
                    <a:pt x="502681" y="75684"/>
                    <a:pt x="498590" y="30683"/>
                  </a:cubicBezTo>
                  <a:lnTo>
                    <a:pt x="32212" y="30683"/>
                  </a:ln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33B0B22-6CEF-4F0C-A7F8-85A9E0E37769}"/>
                </a:ext>
              </a:extLst>
            </p:cNvPr>
            <p:cNvSpPr/>
            <p:nvPr/>
          </p:nvSpPr>
          <p:spPr>
            <a:xfrm>
              <a:off x="2481568" y="595956"/>
              <a:ext cx="7200228" cy="4336501"/>
            </a:xfrm>
            <a:custGeom>
              <a:avLst/>
              <a:gdLst>
                <a:gd name="connsiteX0" fmla="*/ 6973175 w 7200227"/>
                <a:gd name="connsiteY0" fmla="*/ 30683 h 4336501"/>
                <a:gd name="connsiteX1" fmla="*/ 3671707 w 7200227"/>
                <a:gd name="connsiteY1" fmla="*/ 30683 h 4336501"/>
                <a:gd name="connsiteX2" fmla="*/ 3561249 w 7200227"/>
                <a:gd name="connsiteY2" fmla="*/ 30683 h 4336501"/>
                <a:gd name="connsiteX3" fmla="*/ 259781 w 7200227"/>
                <a:gd name="connsiteY3" fmla="*/ 30683 h 4336501"/>
                <a:gd name="connsiteX4" fmla="*/ 30683 w 7200227"/>
                <a:gd name="connsiteY4" fmla="*/ 231144 h 4336501"/>
                <a:gd name="connsiteX5" fmla="*/ 30683 w 7200227"/>
                <a:gd name="connsiteY5" fmla="*/ 4330365 h 4336501"/>
                <a:gd name="connsiteX6" fmla="*/ 7185909 w 7200227"/>
                <a:gd name="connsiteY6" fmla="*/ 4330365 h 4336501"/>
                <a:gd name="connsiteX7" fmla="*/ 7185909 w 7200227"/>
                <a:gd name="connsiteY7" fmla="*/ 231144 h 4336501"/>
                <a:gd name="connsiteX8" fmla="*/ 6973175 w 7200227"/>
                <a:gd name="connsiteY8" fmla="*/ 30683 h 4336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4336501">
                  <a:moveTo>
                    <a:pt x="6973175" y="30683"/>
                  </a:moveTo>
                  <a:lnTo>
                    <a:pt x="3671707" y="30683"/>
                  </a:lnTo>
                  <a:lnTo>
                    <a:pt x="3561249" y="30683"/>
                  </a:lnTo>
                  <a:lnTo>
                    <a:pt x="259781" y="30683"/>
                  </a:lnTo>
                  <a:cubicBezTo>
                    <a:pt x="141141" y="30683"/>
                    <a:pt x="30683" y="112504"/>
                    <a:pt x="30683" y="231144"/>
                  </a:cubicBezTo>
                  <a:lnTo>
                    <a:pt x="30683" y="4330365"/>
                  </a:lnTo>
                  <a:lnTo>
                    <a:pt x="7185909" y="4330365"/>
                  </a:lnTo>
                  <a:lnTo>
                    <a:pt x="7185909" y="231144"/>
                  </a:lnTo>
                  <a:cubicBezTo>
                    <a:pt x="7185909" y="112504"/>
                    <a:pt x="7091815" y="30683"/>
                    <a:pt x="6973175" y="30683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226B09D-437D-48BA-B15F-BF37B34238A1}"/>
                </a:ext>
              </a:extLst>
            </p:cNvPr>
            <p:cNvSpPr/>
            <p:nvPr/>
          </p:nvSpPr>
          <p:spPr>
            <a:xfrm>
              <a:off x="4968919" y="6159768"/>
              <a:ext cx="2168250" cy="122731"/>
            </a:xfrm>
            <a:custGeom>
              <a:avLst/>
              <a:gdLst>
                <a:gd name="connsiteX0" fmla="*/ 30683 w 2168250"/>
                <a:gd name="connsiteY0" fmla="*/ 34774 h 122731"/>
                <a:gd name="connsiteX1" fmla="*/ 30683 w 2168250"/>
                <a:gd name="connsiteY1" fmla="*/ 34774 h 122731"/>
                <a:gd name="connsiteX2" fmla="*/ 30683 w 2168250"/>
                <a:gd name="connsiteY2" fmla="*/ 38865 h 122731"/>
                <a:gd name="connsiteX3" fmla="*/ 30683 w 2168250"/>
                <a:gd name="connsiteY3" fmla="*/ 38865 h 122731"/>
                <a:gd name="connsiteX4" fmla="*/ 263872 w 2168250"/>
                <a:gd name="connsiteY4" fmla="*/ 96140 h 122731"/>
                <a:gd name="connsiteX5" fmla="*/ 1069807 w 2168250"/>
                <a:gd name="connsiteY5" fmla="*/ 96140 h 122731"/>
                <a:gd name="connsiteX6" fmla="*/ 1118899 w 2168250"/>
                <a:gd name="connsiteY6" fmla="*/ 96140 h 122731"/>
                <a:gd name="connsiteX7" fmla="*/ 1924834 w 2168250"/>
                <a:gd name="connsiteY7" fmla="*/ 96140 h 122731"/>
                <a:gd name="connsiteX8" fmla="*/ 2153932 w 2168250"/>
                <a:gd name="connsiteY8" fmla="*/ 30683 h 122731"/>
                <a:gd name="connsiteX9" fmla="*/ 2137568 w 2168250"/>
                <a:gd name="connsiteY9" fmla="*/ 30683 h 122731"/>
                <a:gd name="connsiteX10" fmla="*/ 2137568 w 2168250"/>
                <a:gd name="connsiteY10" fmla="*/ 30683 h 122731"/>
                <a:gd name="connsiteX11" fmla="*/ 30683 w 2168250"/>
                <a:gd name="connsiteY11" fmla="*/ 30683 h 122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168250" h="122731">
                  <a:moveTo>
                    <a:pt x="30683" y="34774"/>
                  </a:moveTo>
                  <a:lnTo>
                    <a:pt x="30683" y="34774"/>
                  </a:lnTo>
                  <a:cubicBezTo>
                    <a:pt x="30683" y="38865"/>
                    <a:pt x="30683" y="38865"/>
                    <a:pt x="30683" y="38865"/>
                  </a:cubicBezTo>
                  <a:lnTo>
                    <a:pt x="30683" y="38865"/>
                  </a:lnTo>
                  <a:cubicBezTo>
                    <a:pt x="30683" y="79775"/>
                    <a:pt x="96139" y="96140"/>
                    <a:pt x="263872" y="96140"/>
                  </a:cubicBezTo>
                  <a:cubicBezTo>
                    <a:pt x="591155" y="96140"/>
                    <a:pt x="942984" y="96140"/>
                    <a:pt x="1069807" y="96140"/>
                  </a:cubicBezTo>
                  <a:cubicBezTo>
                    <a:pt x="1102535" y="96140"/>
                    <a:pt x="1118899" y="96140"/>
                    <a:pt x="1118899" y="96140"/>
                  </a:cubicBezTo>
                  <a:cubicBezTo>
                    <a:pt x="1249812" y="96140"/>
                    <a:pt x="1601642" y="96140"/>
                    <a:pt x="1924834" y="96140"/>
                  </a:cubicBezTo>
                  <a:cubicBezTo>
                    <a:pt x="2092566" y="96140"/>
                    <a:pt x="2149841" y="75684"/>
                    <a:pt x="2153932" y="30683"/>
                  </a:cubicBezTo>
                  <a:lnTo>
                    <a:pt x="2137568" y="30683"/>
                  </a:lnTo>
                  <a:lnTo>
                    <a:pt x="2137568" y="30683"/>
                  </a:lnTo>
                  <a:lnTo>
                    <a:pt x="30683" y="30683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4E657EC-07E1-4DE6-AF84-1B7632FF05D8}"/>
                </a:ext>
              </a:extLst>
            </p:cNvPr>
            <p:cNvSpPr/>
            <p:nvPr/>
          </p:nvSpPr>
          <p:spPr>
            <a:xfrm>
              <a:off x="2481568" y="4903820"/>
              <a:ext cx="7200228" cy="572745"/>
            </a:xfrm>
            <a:custGeom>
              <a:avLst/>
              <a:gdLst>
                <a:gd name="connsiteX0" fmla="*/ 30683 w 7200227"/>
                <a:gd name="connsiteY0" fmla="*/ 362057 h 572745"/>
                <a:gd name="connsiteX1" fmla="*/ 259781 w 7200227"/>
                <a:gd name="connsiteY1" fmla="*/ 562518 h 572745"/>
                <a:gd name="connsiteX2" fmla="*/ 3561249 w 7200227"/>
                <a:gd name="connsiteY2" fmla="*/ 562518 h 572745"/>
                <a:gd name="connsiteX3" fmla="*/ 3671707 w 7200227"/>
                <a:gd name="connsiteY3" fmla="*/ 562518 h 572745"/>
                <a:gd name="connsiteX4" fmla="*/ 6973175 w 7200227"/>
                <a:gd name="connsiteY4" fmla="*/ 562518 h 572745"/>
                <a:gd name="connsiteX5" fmla="*/ 7185909 w 7200227"/>
                <a:gd name="connsiteY5" fmla="*/ 362057 h 572745"/>
                <a:gd name="connsiteX6" fmla="*/ 7185909 w 7200227"/>
                <a:gd name="connsiteY6" fmla="*/ 30683 h 572745"/>
                <a:gd name="connsiteX7" fmla="*/ 30683 w 7200227"/>
                <a:gd name="connsiteY7" fmla="*/ 30683 h 572745"/>
                <a:gd name="connsiteX8" fmla="*/ 30683 w 7200227"/>
                <a:gd name="connsiteY8" fmla="*/ 362057 h 572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200227" h="572745">
                  <a:moveTo>
                    <a:pt x="30683" y="362057"/>
                  </a:moveTo>
                  <a:cubicBezTo>
                    <a:pt x="30683" y="464333"/>
                    <a:pt x="141141" y="562518"/>
                    <a:pt x="259781" y="562518"/>
                  </a:cubicBezTo>
                  <a:lnTo>
                    <a:pt x="3561249" y="562518"/>
                  </a:lnTo>
                  <a:lnTo>
                    <a:pt x="3671707" y="562518"/>
                  </a:lnTo>
                  <a:lnTo>
                    <a:pt x="6973175" y="562518"/>
                  </a:lnTo>
                  <a:cubicBezTo>
                    <a:pt x="7091815" y="562518"/>
                    <a:pt x="7185909" y="464333"/>
                    <a:pt x="7185909" y="362057"/>
                  </a:cubicBezTo>
                  <a:lnTo>
                    <a:pt x="7185909" y="30683"/>
                  </a:lnTo>
                  <a:lnTo>
                    <a:pt x="30683" y="30683"/>
                  </a:lnTo>
                  <a:lnTo>
                    <a:pt x="30683" y="36205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7281ADC-5896-467F-9444-C43D6FE76880}"/>
                </a:ext>
              </a:extLst>
            </p:cNvPr>
            <p:cNvSpPr/>
            <p:nvPr/>
          </p:nvSpPr>
          <p:spPr>
            <a:xfrm>
              <a:off x="2747714" y="910966"/>
              <a:ext cx="6676116" cy="3763756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2FA42EF-9B79-4A0F-853C-46736BCD5D39}"/>
                </a:ext>
              </a:extLst>
            </p:cNvPr>
            <p:cNvSpPr/>
            <p:nvPr/>
          </p:nvSpPr>
          <p:spPr>
            <a:xfrm>
              <a:off x="5654591" y="939518"/>
              <a:ext cx="3769239" cy="373634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42C1910-2626-4641-ACAC-F17EAE62AB7C}"/>
              </a:ext>
            </a:extLst>
          </p:cNvPr>
          <p:cNvGrpSpPr/>
          <p:nvPr/>
        </p:nvGrpSpPr>
        <p:grpSpPr>
          <a:xfrm>
            <a:off x="1026017" y="2351606"/>
            <a:ext cx="1916359" cy="3057670"/>
            <a:chOff x="1026017" y="2351606"/>
            <a:chExt cx="4188240" cy="2423773"/>
          </a:xfrm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F5832B3-D0F6-40E7-AA95-67016154376D}"/>
                </a:ext>
              </a:extLst>
            </p:cNvPr>
            <p:cNvSpPr/>
            <p:nvPr/>
          </p:nvSpPr>
          <p:spPr>
            <a:xfrm>
              <a:off x="1026017" y="2351606"/>
              <a:ext cx="4188240" cy="2423041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984D72E-6283-48E3-AD6E-5939B1CD8772}"/>
                </a:ext>
              </a:extLst>
            </p:cNvPr>
            <p:cNvSpPr/>
            <p:nvPr/>
          </p:nvSpPr>
          <p:spPr>
            <a:xfrm>
              <a:off x="2849637" y="2369987"/>
              <a:ext cx="2364620" cy="2405392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1219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A</a:t>
            </a:r>
          </a:p>
        </p:txBody>
      </p:sp>
      <p:sp>
        <p:nvSpPr>
          <p:cNvPr id="54" name="Diamond 5">
            <a:extLst>
              <a:ext uri="{FF2B5EF4-FFF2-40B4-BE49-F238E27FC236}">
                <a16:creationId xmlns:a16="http://schemas.microsoft.com/office/drawing/2014/main" id="{AEDEE15B-09BE-4416-8D55-46095E20C00D}"/>
              </a:ext>
            </a:extLst>
          </p:cNvPr>
          <p:cNvSpPr/>
          <p:nvPr/>
        </p:nvSpPr>
        <p:spPr>
          <a:xfrm>
            <a:off x="6112070" y="1492152"/>
            <a:ext cx="523149" cy="524695"/>
          </a:xfrm>
          <a:custGeom>
            <a:avLst/>
            <a:gdLst/>
            <a:ahLst/>
            <a:cxnLst/>
            <a:rect l="l" t="t" r="r" b="b"/>
            <a:pathLst>
              <a:path w="3240001" h="3249575">
                <a:moveTo>
                  <a:pt x="1275349" y="2002569"/>
                </a:moveTo>
                <a:lnTo>
                  <a:pt x="1625117" y="2233002"/>
                </a:lnTo>
                <a:lnTo>
                  <a:pt x="1968772" y="2006596"/>
                </a:lnTo>
                <a:lnTo>
                  <a:pt x="3240001" y="3249575"/>
                </a:lnTo>
                <a:lnTo>
                  <a:pt x="0" y="3249575"/>
                </a:lnTo>
                <a:close/>
                <a:moveTo>
                  <a:pt x="1067116" y="1473605"/>
                </a:moveTo>
                <a:lnTo>
                  <a:pt x="1067116" y="1581605"/>
                </a:lnTo>
                <a:lnTo>
                  <a:pt x="2183116" y="1581605"/>
                </a:lnTo>
                <a:lnTo>
                  <a:pt x="2183116" y="1473605"/>
                </a:lnTo>
                <a:close/>
                <a:moveTo>
                  <a:pt x="1067116" y="1267205"/>
                </a:moveTo>
                <a:lnTo>
                  <a:pt x="1067116" y="1375205"/>
                </a:lnTo>
                <a:lnTo>
                  <a:pt x="2183116" y="1375205"/>
                </a:lnTo>
                <a:lnTo>
                  <a:pt x="2183116" y="1267205"/>
                </a:lnTo>
                <a:close/>
                <a:moveTo>
                  <a:pt x="3240001" y="1172196"/>
                </a:moveTo>
                <a:lnTo>
                  <a:pt x="3240001" y="3142550"/>
                </a:lnTo>
                <a:lnTo>
                  <a:pt x="2026252" y="1968728"/>
                </a:lnTo>
                <a:lnTo>
                  <a:pt x="3049854" y="1294362"/>
                </a:lnTo>
                <a:close/>
                <a:moveTo>
                  <a:pt x="0" y="1172196"/>
                </a:moveTo>
                <a:lnTo>
                  <a:pt x="602850" y="1559516"/>
                </a:lnTo>
                <a:lnTo>
                  <a:pt x="1217896" y="1964719"/>
                </a:lnTo>
                <a:lnTo>
                  <a:pt x="0" y="3142550"/>
                </a:lnTo>
                <a:close/>
                <a:moveTo>
                  <a:pt x="1067116" y="1060805"/>
                </a:moveTo>
                <a:lnTo>
                  <a:pt x="1067116" y="1168805"/>
                </a:lnTo>
                <a:lnTo>
                  <a:pt x="2183116" y="1168805"/>
                </a:lnTo>
                <a:lnTo>
                  <a:pt x="2183116" y="1060805"/>
                </a:lnTo>
                <a:close/>
                <a:moveTo>
                  <a:pt x="869032" y="816137"/>
                </a:moveTo>
                <a:lnTo>
                  <a:pt x="2381200" y="816137"/>
                </a:lnTo>
                <a:lnTo>
                  <a:pt x="2381200" y="1623491"/>
                </a:lnTo>
                <a:lnTo>
                  <a:pt x="1668045" y="2093329"/>
                </a:lnTo>
                <a:lnTo>
                  <a:pt x="1625116" y="2121611"/>
                </a:lnTo>
                <a:lnTo>
                  <a:pt x="869032" y="1623491"/>
                </a:lnTo>
                <a:close/>
                <a:moveTo>
                  <a:pt x="1625116" y="0"/>
                </a:moveTo>
                <a:lnTo>
                  <a:pt x="3235286" y="1060806"/>
                </a:lnTo>
                <a:lnTo>
                  <a:pt x="2489212" y="1552331"/>
                </a:lnTo>
                <a:lnTo>
                  <a:pt x="2489212" y="708008"/>
                </a:lnTo>
                <a:lnTo>
                  <a:pt x="761020" y="708008"/>
                </a:lnTo>
                <a:lnTo>
                  <a:pt x="761020" y="1552331"/>
                </a:lnTo>
                <a:lnTo>
                  <a:pt x="14946" y="106080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Isosceles Triangle 51">
            <a:extLst>
              <a:ext uri="{FF2B5EF4-FFF2-40B4-BE49-F238E27FC236}">
                <a16:creationId xmlns:a16="http://schemas.microsoft.com/office/drawing/2014/main" id="{2296D13E-298C-4F01-A77D-43547A7AEFA9}"/>
              </a:ext>
            </a:extLst>
          </p:cNvPr>
          <p:cNvSpPr/>
          <p:nvPr/>
        </p:nvSpPr>
        <p:spPr>
          <a:xfrm>
            <a:off x="5273316" y="1562686"/>
            <a:ext cx="523147" cy="383626"/>
          </a:xfrm>
          <a:custGeom>
            <a:avLst/>
            <a:gdLst/>
            <a:ahLst/>
            <a:cxnLst/>
            <a:rect l="l" t="t" r="r" b="b"/>
            <a:pathLst>
              <a:path w="3240001" h="2375905">
                <a:moveTo>
                  <a:pt x="1974640" y="1379575"/>
                </a:moveTo>
                <a:lnTo>
                  <a:pt x="3240001" y="2375905"/>
                </a:lnTo>
                <a:lnTo>
                  <a:pt x="1" y="2375905"/>
                </a:lnTo>
                <a:lnTo>
                  <a:pt x="1269863" y="1399042"/>
                </a:lnTo>
                <a:lnTo>
                  <a:pt x="1610574" y="1745545"/>
                </a:lnTo>
                <a:close/>
                <a:moveTo>
                  <a:pt x="3240001" y="126952"/>
                </a:moveTo>
                <a:lnTo>
                  <a:pt x="3240001" y="2258912"/>
                </a:lnTo>
                <a:lnTo>
                  <a:pt x="2032457" y="1334195"/>
                </a:lnTo>
                <a:close/>
                <a:moveTo>
                  <a:pt x="0" y="117525"/>
                </a:moveTo>
                <a:lnTo>
                  <a:pt x="1207545" y="1324768"/>
                </a:lnTo>
                <a:lnTo>
                  <a:pt x="0" y="2249485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1610572" y="162051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57">
            <a:extLst>
              <a:ext uri="{FF2B5EF4-FFF2-40B4-BE49-F238E27FC236}">
                <a16:creationId xmlns:a16="http://schemas.microsoft.com/office/drawing/2014/main" id="{4E76B488-B2CD-463B-861A-27D4912FE160}"/>
              </a:ext>
            </a:extLst>
          </p:cNvPr>
          <p:cNvSpPr/>
          <p:nvPr/>
        </p:nvSpPr>
        <p:spPr>
          <a:xfrm>
            <a:off x="6114156" y="4520206"/>
            <a:ext cx="313133" cy="707899"/>
          </a:xfrm>
          <a:custGeom>
            <a:avLst/>
            <a:gdLst>
              <a:gd name="connsiteX0" fmla="*/ 1148449 w 1346449"/>
              <a:gd name="connsiteY0" fmla="*/ 2457725 h 3249725"/>
              <a:gd name="connsiteX1" fmla="*/ 198001 w 1346449"/>
              <a:gd name="connsiteY1" fmla="*/ 2457725 h 3249725"/>
              <a:gd name="connsiteX2" fmla="*/ 1 w 1346449"/>
              <a:gd name="connsiteY2" fmla="*/ 3249725 h 3249725"/>
              <a:gd name="connsiteX3" fmla="*/ 1346449 w 1346449"/>
              <a:gd name="connsiteY3" fmla="*/ 3249725 h 3249725"/>
              <a:gd name="connsiteX4" fmla="*/ 1148449 w 1346449"/>
              <a:gd name="connsiteY4" fmla="*/ 2457725 h 3249725"/>
              <a:gd name="connsiteX5" fmla="*/ 755186 w 1346449"/>
              <a:gd name="connsiteY5" fmla="*/ 82950 h 3249725"/>
              <a:gd name="connsiteX6" fmla="*/ 734449 w 1346449"/>
              <a:gd name="connsiteY6" fmla="*/ 1314594 h 3249725"/>
              <a:gd name="connsiteX7" fmla="*/ 853246 w 1346449"/>
              <a:gd name="connsiteY7" fmla="*/ 1483214 h 3249725"/>
              <a:gd name="connsiteX8" fmla="*/ 673226 w 1346449"/>
              <a:gd name="connsiteY8" fmla="*/ 1663234 h 3249725"/>
              <a:gd name="connsiteX9" fmla="*/ 493206 w 1346449"/>
              <a:gd name="connsiteY9" fmla="*/ 1483214 h 3249725"/>
              <a:gd name="connsiteX10" fmla="*/ 612000 w 1346449"/>
              <a:gd name="connsiteY10" fmla="*/ 1314595 h 3249725"/>
              <a:gd name="connsiteX11" fmla="*/ 612000 w 1346449"/>
              <a:gd name="connsiteY11" fmla="*/ 0 h 3249725"/>
              <a:gd name="connsiteX12" fmla="*/ 2939 w 1346449"/>
              <a:gd name="connsiteY12" fmla="*/ 1574694 h 3249725"/>
              <a:gd name="connsiteX13" fmla="*/ 0 w 1346449"/>
              <a:gd name="connsiteY13" fmla="*/ 1574694 h 3249725"/>
              <a:gd name="connsiteX14" fmla="*/ 2009 w 1346449"/>
              <a:gd name="connsiteY14" fmla="*/ 1577097 h 3249725"/>
              <a:gd name="connsiteX15" fmla="*/ 0 w 1346449"/>
              <a:gd name="connsiteY15" fmla="*/ 1582292 h 3249725"/>
              <a:gd name="connsiteX16" fmla="*/ 6353 w 1346449"/>
              <a:gd name="connsiteY16" fmla="*/ 1582292 h 3249725"/>
              <a:gd name="connsiteX17" fmla="*/ 273414 w 1346449"/>
              <a:gd name="connsiteY17" fmla="*/ 2376121 h 3249725"/>
              <a:gd name="connsiteX18" fmla="*/ 1091887 w 1346449"/>
              <a:gd name="connsiteY18" fmla="*/ 2366694 h 3249725"/>
              <a:gd name="connsiteX19" fmla="*/ 1340768 w 1346449"/>
              <a:gd name="connsiteY19" fmla="*/ 1582292 h 3249725"/>
              <a:gd name="connsiteX20" fmla="*/ 1346449 w 1346449"/>
              <a:gd name="connsiteY20" fmla="*/ 1582292 h 3249725"/>
              <a:gd name="connsiteX21" fmla="*/ 1344512 w 1346449"/>
              <a:gd name="connsiteY21" fmla="*/ 1577284 h 3249725"/>
              <a:gd name="connsiteX22" fmla="*/ 1346448 w 1346449"/>
              <a:gd name="connsiteY22" fmla="*/ 1574694 h 3249725"/>
              <a:gd name="connsiteX23" fmla="*/ 1343510 w 1346449"/>
              <a:gd name="connsiteY23" fmla="*/ 1574694 h 3249725"/>
              <a:gd name="connsiteX24" fmla="*/ 755186 w 1346449"/>
              <a:gd name="connsiteY24" fmla="*/ 82950 h 3249725"/>
              <a:gd name="connsiteX0" fmla="*/ 1148449 w 1346449"/>
              <a:gd name="connsiteY0" fmla="*/ 2374775 h 3166775"/>
              <a:gd name="connsiteX1" fmla="*/ 198001 w 1346449"/>
              <a:gd name="connsiteY1" fmla="*/ 2374775 h 3166775"/>
              <a:gd name="connsiteX2" fmla="*/ 1 w 1346449"/>
              <a:gd name="connsiteY2" fmla="*/ 3166775 h 3166775"/>
              <a:gd name="connsiteX3" fmla="*/ 1346449 w 1346449"/>
              <a:gd name="connsiteY3" fmla="*/ 3166775 h 3166775"/>
              <a:gd name="connsiteX4" fmla="*/ 1148449 w 1346449"/>
              <a:gd name="connsiteY4" fmla="*/ 2374775 h 3166775"/>
              <a:gd name="connsiteX5" fmla="*/ 755186 w 1346449"/>
              <a:gd name="connsiteY5" fmla="*/ 0 h 3166775"/>
              <a:gd name="connsiteX6" fmla="*/ 734449 w 1346449"/>
              <a:gd name="connsiteY6" fmla="*/ 1231644 h 3166775"/>
              <a:gd name="connsiteX7" fmla="*/ 853246 w 1346449"/>
              <a:gd name="connsiteY7" fmla="*/ 1400264 h 3166775"/>
              <a:gd name="connsiteX8" fmla="*/ 673226 w 1346449"/>
              <a:gd name="connsiteY8" fmla="*/ 1580284 h 3166775"/>
              <a:gd name="connsiteX9" fmla="*/ 493206 w 1346449"/>
              <a:gd name="connsiteY9" fmla="*/ 1400264 h 3166775"/>
              <a:gd name="connsiteX10" fmla="*/ 612000 w 1346449"/>
              <a:gd name="connsiteY10" fmla="*/ 1231645 h 3166775"/>
              <a:gd name="connsiteX11" fmla="*/ 591263 w 1346449"/>
              <a:gd name="connsiteY11" fmla="*/ 10368 h 3166775"/>
              <a:gd name="connsiteX12" fmla="*/ 2939 w 1346449"/>
              <a:gd name="connsiteY12" fmla="*/ 1491744 h 3166775"/>
              <a:gd name="connsiteX13" fmla="*/ 0 w 1346449"/>
              <a:gd name="connsiteY13" fmla="*/ 1491744 h 3166775"/>
              <a:gd name="connsiteX14" fmla="*/ 2009 w 1346449"/>
              <a:gd name="connsiteY14" fmla="*/ 1494147 h 3166775"/>
              <a:gd name="connsiteX15" fmla="*/ 0 w 1346449"/>
              <a:gd name="connsiteY15" fmla="*/ 1499342 h 3166775"/>
              <a:gd name="connsiteX16" fmla="*/ 6353 w 1346449"/>
              <a:gd name="connsiteY16" fmla="*/ 1499342 h 3166775"/>
              <a:gd name="connsiteX17" fmla="*/ 273414 w 1346449"/>
              <a:gd name="connsiteY17" fmla="*/ 2293171 h 3166775"/>
              <a:gd name="connsiteX18" fmla="*/ 1091887 w 1346449"/>
              <a:gd name="connsiteY18" fmla="*/ 2283744 h 3166775"/>
              <a:gd name="connsiteX19" fmla="*/ 1340768 w 1346449"/>
              <a:gd name="connsiteY19" fmla="*/ 1499342 h 3166775"/>
              <a:gd name="connsiteX20" fmla="*/ 1346449 w 1346449"/>
              <a:gd name="connsiteY20" fmla="*/ 1499342 h 3166775"/>
              <a:gd name="connsiteX21" fmla="*/ 1344512 w 1346449"/>
              <a:gd name="connsiteY21" fmla="*/ 1494334 h 3166775"/>
              <a:gd name="connsiteX22" fmla="*/ 1346448 w 1346449"/>
              <a:gd name="connsiteY22" fmla="*/ 1491744 h 3166775"/>
              <a:gd name="connsiteX23" fmla="*/ 1343510 w 1346449"/>
              <a:gd name="connsiteY23" fmla="*/ 1491744 h 3166775"/>
              <a:gd name="connsiteX24" fmla="*/ 755186 w 1346449"/>
              <a:gd name="connsiteY24" fmla="*/ 0 h 3166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346449" h="3166775">
                <a:moveTo>
                  <a:pt x="1148449" y="2374775"/>
                </a:moveTo>
                <a:lnTo>
                  <a:pt x="198001" y="2374775"/>
                </a:lnTo>
                <a:lnTo>
                  <a:pt x="1" y="3166775"/>
                </a:lnTo>
                <a:lnTo>
                  <a:pt x="1346449" y="3166775"/>
                </a:lnTo>
                <a:lnTo>
                  <a:pt x="1148449" y="2374775"/>
                </a:lnTo>
                <a:close/>
                <a:moveTo>
                  <a:pt x="755186" y="0"/>
                </a:moveTo>
                <a:cubicBezTo>
                  <a:pt x="755186" y="438198"/>
                  <a:pt x="734449" y="793446"/>
                  <a:pt x="734449" y="1231644"/>
                </a:cubicBezTo>
                <a:cubicBezTo>
                  <a:pt x="803843" y="1256124"/>
                  <a:pt x="853246" y="1322425"/>
                  <a:pt x="853246" y="1400264"/>
                </a:cubicBezTo>
                <a:cubicBezTo>
                  <a:pt x="853246" y="1499686"/>
                  <a:pt x="772648" y="1580284"/>
                  <a:pt x="673226" y="1580284"/>
                </a:cubicBezTo>
                <a:cubicBezTo>
                  <a:pt x="573804" y="1580284"/>
                  <a:pt x="493206" y="1499686"/>
                  <a:pt x="493206" y="1400264"/>
                </a:cubicBezTo>
                <a:cubicBezTo>
                  <a:pt x="493206" y="1322426"/>
                  <a:pt x="542608" y="1256126"/>
                  <a:pt x="612000" y="1231645"/>
                </a:cubicBezTo>
                <a:lnTo>
                  <a:pt x="591263" y="10368"/>
                </a:lnTo>
                <a:lnTo>
                  <a:pt x="2939" y="1491744"/>
                </a:lnTo>
                <a:lnTo>
                  <a:pt x="0" y="1491744"/>
                </a:lnTo>
                <a:lnTo>
                  <a:pt x="2009" y="1494147"/>
                </a:lnTo>
                <a:lnTo>
                  <a:pt x="0" y="1499342"/>
                </a:lnTo>
                <a:lnTo>
                  <a:pt x="6353" y="1499342"/>
                </a:lnTo>
                <a:cubicBezTo>
                  <a:pt x="274151" y="1797289"/>
                  <a:pt x="320153" y="2031319"/>
                  <a:pt x="273414" y="2293171"/>
                </a:cubicBezTo>
                <a:lnTo>
                  <a:pt x="1091887" y="2283744"/>
                </a:lnTo>
                <a:cubicBezTo>
                  <a:pt x="1035756" y="1984266"/>
                  <a:pt x="1081794" y="1833397"/>
                  <a:pt x="1340768" y="1499342"/>
                </a:cubicBezTo>
                <a:lnTo>
                  <a:pt x="1346449" y="1499342"/>
                </a:lnTo>
                <a:lnTo>
                  <a:pt x="1344512" y="1494334"/>
                </a:lnTo>
                <a:cubicBezTo>
                  <a:pt x="1345124" y="1493447"/>
                  <a:pt x="1345785" y="1492596"/>
                  <a:pt x="1346448" y="1491744"/>
                </a:cubicBezTo>
                <a:lnTo>
                  <a:pt x="1343510" y="1491744"/>
                </a:lnTo>
                <a:cubicBezTo>
                  <a:pt x="1140490" y="966846"/>
                  <a:pt x="958206" y="524898"/>
                  <a:pt x="75518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 dirty="0"/>
          </a:p>
        </p:txBody>
      </p:sp>
      <p:sp>
        <p:nvSpPr>
          <p:cNvPr id="57" name="Rectangle 7">
            <a:extLst>
              <a:ext uri="{FF2B5EF4-FFF2-40B4-BE49-F238E27FC236}">
                <a16:creationId xmlns:a16="http://schemas.microsoft.com/office/drawing/2014/main" id="{84693C49-05C6-4CD0-A900-4B843CF3016D}"/>
              </a:ext>
            </a:extLst>
          </p:cNvPr>
          <p:cNvSpPr/>
          <p:nvPr/>
        </p:nvSpPr>
        <p:spPr>
          <a:xfrm rot="18900000">
            <a:off x="9585735" y="3654558"/>
            <a:ext cx="225664" cy="502732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Parallelogram 15">
            <a:extLst>
              <a:ext uri="{FF2B5EF4-FFF2-40B4-BE49-F238E27FC236}">
                <a16:creationId xmlns:a16="http://schemas.microsoft.com/office/drawing/2014/main" id="{7A9FBE9D-EE5A-4F1B-8EDD-3D011F43183E}"/>
              </a:ext>
            </a:extLst>
          </p:cNvPr>
          <p:cNvSpPr/>
          <p:nvPr/>
        </p:nvSpPr>
        <p:spPr>
          <a:xfrm flipH="1">
            <a:off x="5267026" y="4641909"/>
            <a:ext cx="464493" cy="464493"/>
          </a:xfrm>
          <a:custGeom>
            <a:avLst/>
            <a:gdLst/>
            <a:ahLst/>
            <a:cxnLst/>
            <a:rect l="l" t="t" r="r" b="b"/>
            <a:pathLst>
              <a:path w="3242753" h="3227814">
                <a:moveTo>
                  <a:pt x="1621376" y="1043635"/>
                </a:moveTo>
                <a:cubicBezTo>
                  <a:pt x="1557188" y="1043635"/>
                  <a:pt x="1505154" y="1095669"/>
                  <a:pt x="1505154" y="1159857"/>
                </a:cubicBezTo>
                <a:lnTo>
                  <a:pt x="1505154" y="1625483"/>
                </a:lnTo>
                <a:lnTo>
                  <a:pt x="1033577" y="1625483"/>
                </a:lnTo>
                <a:cubicBezTo>
                  <a:pt x="969389" y="1625483"/>
                  <a:pt x="917355" y="1677517"/>
                  <a:pt x="917355" y="1741705"/>
                </a:cubicBezTo>
                <a:cubicBezTo>
                  <a:pt x="917355" y="1805893"/>
                  <a:pt x="969389" y="1857927"/>
                  <a:pt x="1033577" y="1857927"/>
                </a:cubicBezTo>
                <a:lnTo>
                  <a:pt x="1614688" y="1857927"/>
                </a:lnTo>
                <a:lnTo>
                  <a:pt x="1619859" y="1856884"/>
                </a:lnTo>
                <a:cubicBezTo>
                  <a:pt x="1620361" y="1857187"/>
                  <a:pt x="1620868" y="1857190"/>
                  <a:pt x="1621376" y="1857190"/>
                </a:cubicBezTo>
                <a:cubicBezTo>
                  <a:pt x="1685564" y="1857190"/>
                  <a:pt x="1737598" y="1805156"/>
                  <a:pt x="1737598" y="1740968"/>
                </a:cubicBezTo>
                <a:lnTo>
                  <a:pt x="1737598" y="1159857"/>
                </a:lnTo>
                <a:cubicBezTo>
                  <a:pt x="1737598" y="1095669"/>
                  <a:pt x="1685564" y="1043635"/>
                  <a:pt x="1621376" y="1043635"/>
                </a:cubicBezTo>
                <a:close/>
                <a:moveTo>
                  <a:pt x="1621376" y="628818"/>
                </a:moveTo>
                <a:cubicBezTo>
                  <a:pt x="2206882" y="628818"/>
                  <a:pt x="2681529" y="1103464"/>
                  <a:pt x="2681529" y="1688970"/>
                </a:cubicBezTo>
                <a:cubicBezTo>
                  <a:pt x="2681529" y="2274476"/>
                  <a:pt x="2206882" y="2749122"/>
                  <a:pt x="1621376" y="2749122"/>
                </a:cubicBezTo>
                <a:cubicBezTo>
                  <a:pt x="1035870" y="2749122"/>
                  <a:pt x="561223" y="2274476"/>
                  <a:pt x="561223" y="1688970"/>
                </a:cubicBezTo>
                <a:cubicBezTo>
                  <a:pt x="561223" y="1103464"/>
                  <a:pt x="1035870" y="628818"/>
                  <a:pt x="1621376" y="628818"/>
                </a:cubicBezTo>
                <a:close/>
                <a:moveTo>
                  <a:pt x="1621376" y="424596"/>
                </a:moveTo>
                <a:cubicBezTo>
                  <a:pt x="923081" y="424596"/>
                  <a:pt x="357001" y="990676"/>
                  <a:pt x="357001" y="1688970"/>
                </a:cubicBezTo>
                <a:cubicBezTo>
                  <a:pt x="357001" y="2128645"/>
                  <a:pt x="581423" y="2515905"/>
                  <a:pt x="922189" y="2742109"/>
                </a:cubicBezTo>
                <a:lnTo>
                  <a:pt x="652992" y="3227814"/>
                </a:lnTo>
                <a:lnTo>
                  <a:pt x="911997" y="3227814"/>
                </a:lnTo>
                <a:lnTo>
                  <a:pt x="1121304" y="2850168"/>
                </a:lnTo>
                <a:cubicBezTo>
                  <a:pt x="1274563" y="2916691"/>
                  <a:pt x="1443689" y="2953344"/>
                  <a:pt x="1621376" y="2953344"/>
                </a:cubicBezTo>
                <a:cubicBezTo>
                  <a:pt x="1799063" y="2953344"/>
                  <a:pt x="1968189" y="2916691"/>
                  <a:pt x="2121449" y="2850168"/>
                </a:cubicBezTo>
                <a:lnTo>
                  <a:pt x="2330755" y="3227814"/>
                </a:lnTo>
                <a:lnTo>
                  <a:pt x="2589760" y="3227814"/>
                </a:lnTo>
                <a:lnTo>
                  <a:pt x="2320563" y="2742109"/>
                </a:lnTo>
                <a:cubicBezTo>
                  <a:pt x="2661329" y="2515905"/>
                  <a:pt x="2885751" y="2128645"/>
                  <a:pt x="2885751" y="1688970"/>
                </a:cubicBezTo>
                <a:cubicBezTo>
                  <a:pt x="2885751" y="990676"/>
                  <a:pt x="2319671" y="424596"/>
                  <a:pt x="1621376" y="424596"/>
                </a:cubicBezTo>
                <a:close/>
                <a:moveTo>
                  <a:pt x="2599800" y="123238"/>
                </a:moveTo>
                <a:cubicBezTo>
                  <a:pt x="2434609" y="120698"/>
                  <a:pt x="2268460" y="180476"/>
                  <a:pt x="2139563" y="303161"/>
                </a:cubicBezTo>
                <a:lnTo>
                  <a:pt x="3057258" y="1232053"/>
                </a:lnTo>
                <a:cubicBezTo>
                  <a:pt x="3305736" y="977255"/>
                  <a:pt x="3304415" y="570405"/>
                  <a:pt x="3054287" y="317226"/>
                </a:cubicBezTo>
                <a:cubicBezTo>
                  <a:pt x="2929224" y="190636"/>
                  <a:pt x="2764991" y="125778"/>
                  <a:pt x="2599800" y="123238"/>
                </a:cubicBezTo>
                <a:close/>
                <a:moveTo>
                  <a:pt x="642953" y="123238"/>
                </a:moveTo>
                <a:cubicBezTo>
                  <a:pt x="477762" y="125778"/>
                  <a:pt x="313529" y="190636"/>
                  <a:pt x="188466" y="317226"/>
                </a:cubicBezTo>
                <a:cubicBezTo>
                  <a:pt x="-61662" y="570405"/>
                  <a:pt x="-62983" y="977255"/>
                  <a:pt x="185495" y="1232053"/>
                </a:cubicBezTo>
                <a:lnTo>
                  <a:pt x="1103190" y="303161"/>
                </a:lnTo>
                <a:cubicBezTo>
                  <a:pt x="974294" y="180476"/>
                  <a:pt x="808144" y="120698"/>
                  <a:pt x="642953" y="123238"/>
                </a:cubicBezTo>
                <a:close/>
                <a:moveTo>
                  <a:pt x="1722692" y="0"/>
                </a:moveTo>
                <a:lnTo>
                  <a:pt x="1520061" y="0"/>
                </a:lnTo>
                <a:cubicBezTo>
                  <a:pt x="1440152" y="0"/>
                  <a:pt x="1375373" y="64779"/>
                  <a:pt x="1375373" y="144688"/>
                </a:cubicBezTo>
                <a:lnTo>
                  <a:pt x="1375373" y="289376"/>
                </a:lnTo>
                <a:lnTo>
                  <a:pt x="1867380" y="289376"/>
                </a:lnTo>
                <a:lnTo>
                  <a:pt x="1867380" y="144688"/>
                </a:lnTo>
                <a:cubicBezTo>
                  <a:pt x="1867380" y="64779"/>
                  <a:pt x="1802601" y="0"/>
                  <a:pt x="172269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Freeform 19">
            <a:extLst>
              <a:ext uri="{FF2B5EF4-FFF2-40B4-BE49-F238E27FC236}">
                <a16:creationId xmlns:a16="http://schemas.microsoft.com/office/drawing/2014/main" id="{DD59881D-26FD-493B-8AE1-06C59DF34840}"/>
              </a:ext>
            </a:extLst>
          </p:cNvPr>
          <p:cNvSpPr/>
          <p:nvPr/>
        </p:nvSpPr>
        <p:spPr>
          <a:xfrm>
            <a:off x="7745410" y="3642506"/>
            <a:ext cx="460778" cy="453389"/>
          </a:xfrm>
          <a:custGeom>
            <a:avLst/>
            <a:gdLst/>
            <a:ahLst/>
            <a:cxnLst/>
            <a:rect l="l" t="t" r="r" b="b"/>
            <a:pathLst>
              <a:path w="3214097" h="3162551">
                <a:moveTo>
                  <a:pt x="1014592" y="2306036"/>
                </a:moveTo>
                <a:cubicBezTo>
                  <a:pt x="854868" y="2306036"/>
                  <a:pt x="725386" y="2435518"/>
                  <a:pt x="725386" y="2595242"/>
                </a:cubicBezTo>
                <a:cubicBezTo>
                  <a:pt x="725386" y="2754966"/>
                  <a:pt x="854868" y="2884448"/>
                  <a:pt x="1014592" y="2884448"/>
                </a:cubicBezTo>
                <a:cubicBezTo>
                  <a:pt x="1174316" y="2884448"/>
                  <a:pt x="1303798" y="2754966"/>
                  <a:pt x="1303798" y="2595242"/>
                </a:cubicBezTo>
                <a:cubicBezTo>
                  <a:pt x="1303798" y="2435518"/>
                  <a:pt x="1174316" y="2306036"/>
                  <a:pt x="1014592" y="2306036"/>
                </a:cubicBezTo>
                <a:close/>
                <a:moveTo>
                  <a:pt x="481275" y="1691816"/>
                </a:moveTo>
                <a:cubicBezTo>
                  <a:pt x="321551" y="1691816"/>
                  <a:pt x="192069" y="1821298"/>
                  <a:pt x="192069" y="1981022"/>
                </a:cubicBezTo>
                <a:cubicBezTo>
                  <a:pt x="192069" y="2140746"/>
                  <a:pt x="321551" y="2270228"/>
                  <a:pt x="481275" y="2270228"/>
                </a:cubicBezTo>
                <a:cubicBezTo>
                  <a:pt x="640999" y="2270228"/>
                  <a:pt x="770481" y="2140746"/>
                  <a:pt x="770481" y="1981022"/>
                </a:cubicBezTo>
                <a:cubicBezTo>
                  <a:pt x="770481" y="1821298"/>
                  <a:pt x="640999" y="1691816"/>
                  <a:pt x="481275" y="1691816"/>
                </a:cubicBezTo>
                <a:close/>
                <a:moveTo>
                  <a:pt x="2764751" y="1113404"/>
                </a:moveTo>
                <a:cubicBezTo>
                  <a:pt x="2605027" y="1113404"/>
                  <a:pt x="2475545" y="1242886"/>
                  <a:pt x="2475545" y="1402610"/>
                </a:cubicBezTo>
                <a:cubicBezTo>
                  <a:pt x="2475545" y="1562334"/>
                  <a:pt x="2605027" y="1691816"/>
                  <a:pt x="2764751" y="1691816"/>
                </a:cubicBezTo>
                <a:cubicBezTo>
                  <a:pt x="2924475" y="1691816"/>
                  <a:pt x="3053957" y="1562334"/>
                  <a:pt x="3053957" y="1402610"/>
                </a:cubicBezTo>
                <a:cubicBezTo>
                  <a:pt x="3053957" y="1242886"/>
                  <a:pt x="2924475" y="1113404"/>
                  <a:pt x="2764751" y="1113404"/>
                </a:cubicBezTo>
                <a:close/>
                <a:moveTo>
                  <a:pt x="532503" y="881964"/>
                </a:moveTo>
                <a:cubicBezTo>
                  <a:pt x="372779" y="881964"/>
                  <a:pt x="243297" y="1011446"/>
                  <a:pt x="243297" y="1171170"/>
                </a:cubicBezTo>
                <a:cubicBezTo>
                  <a:pt x="243297" y="1330894"/>
                  <a:pt x="372779" y="1460376"/>
                  <a:pt x="532503" y="1460376"/>
                </a:cubicBezTo>
                <a:cubicBezTo>
                  <a:pt x="692227" y="1460376"/>
                  <a:pt x="821709" y="1330894"/>
                  <a:pt x="821709" y="1171170"/>
                </a:cubicBezTo>
                <a:cubicBezTo>
                  <a:pt x="821709" y="1011446"/>
                  <a:pt x="692227" y="881964"/>
                  <a:pt x="532503" y="881964"/>
                </a:cubicBezTo>
                <a:close/>
                <a:moveTo>
                  <a:pt x="1162143" y="321316"/>
                </a:moveTo>
                <a:cubicBezTo>
                  <a:pt x="1002419" y="321316"/>
                  <a:pt x="872937" y="450798"/>
                  <a:pt x="872937" y="610522"/>
                </a:cubicBezTo>
                <a:cubicBezTo>
                  <a:pt x="872937" y="770246"/>
                  <a:pt x="1002419" y="899728"/>
                  <a:pt x="1162143" y="899728"/>
                </a:cubicBezTo>
                <a:cubicBezTo>
                  <a:pt x="1321867" y="899728"/>
                  <a:pt x="1451349" y="770246"/>
                  <a:pt x="1451349" y="610522"/>
                </a:cubicBezTo>
                <a:cubicBezTo>
                  <a:pt x="1451349" y="450798"/>
                  <a:pt x="1321867" y="321316"/>
                  <a:pt x="1162143" y="321316"/>
                </a:cubicBezTo>
                <a:close/>
                <a:moveTo>
                  <a:pt x="1963447" y="177300"/>
                </a:moveTo>
                <a:cubicBezTo>
                  <a:pt x="1803723" y="177300"/>
                  <a:pt x="1674241" y="306782"/>
                  <a:pt x="1674241" y="466506"/>
                </a:cubicBezTo>
                <a:cubicBezTo>
                  <a:pt x="1674241" y="626230"/>
                  <a:pt x="1803723" y="755712"/>
                  <a:pt x="1963447" y="755712"/>
                </a:cubicBezTo>
                <a:cubicBezTo>
                  <a:pt x="2123171" y="755712"/>
                  <a:pt x="2252653" y="626230"/>
                  <a:pt x="2252653" y="466506"/>
                </a:cubicBezTo>
                <a:cubicBezTo>
                  <a:pt x="2252653" y="306782"/>
                  <a:pt x="2123171" y="177300"/>
                  <a:pt x="1963447" y="177300"/>
                </a:cubicBezTo>
                <a:close/>
                <a:moveTo>
                  <a:pt x="1752672" y="312"/>
                </a:moveTo>
                <a:cubicBezTo>
                  <a:pt x="1817888" y="-690"/>
                  <a:pt x="1885249" y="703"/>
                  <a:pt x="1954799" y="4657"/>
                </a:cubicBezTo>
                <a:cubicBezTo>
                  <a:pt x="2504015" y="53541"/>
                  <a:pt x="2975590" y="412975"/>
                  <a:pt x="3145244" y="944937"/>
                </a:cubicBezTo>
                <a:cubicBezTo>
                  <a:pt x="3412664" y="2126757"/>
                  <a:pt x="2837568" y="2017487"/>
                  <a:pt x="2506889" y="1867964"/>
                </a:cubicBezTo>
                <a:cubicBezTo>
                  <a:pt x="1580987" y="1673869"/>
                  <a:pt x="2725425" y="3197869"/>
                  <a:pt x="1014520" y="3161925"/>
                </a:cubicBezTo>
                <a:cubicBezTo>
                  <a:pt x="-14898" y="3061283"/>
                  <a:pt x="-138545" y="1873713"/>
                  <a:pt x="108747" y="1100212"/>
                </a:cubicBezTo>
                <a:cubicBezTo>
                  <a:pt x="278579" y="569148"/>
                  <a:pt x="774429" y="15339"/>
                  <a:pt x="1752672" y="31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Rectangle 30">
            <a:extLst>
              <a:ext uri="{FF2B5EF4-FFF2-40B4-BE49-F238E27FC236}">
                <a16:creationId xmlns:a16="http://schemas.microsoft.com/office/drawing/2014/main" id="{3BFEE74E-183A-4C32-9BDF-AC2573B061E0}"/>
              </a:ext>
            </a:extLst>
          </p:cNvPr>
          <p:cNvSpPr/>
          <p:nvPr/>
        </p:nvSpPr>
        <p:spPr>
          <a:xfrm>
            <a:off x="11063701" y="3600566"/>
            <a:ext cx="464493" cy="463135"/>
          </a:xfrm>
          <a:custGeom>
            <a:avLst/>
            <a:gdLst/>
            <a:ahLst/>
            <a:cxnLst/>
            <a:rect l="l" t="t" r="r" b="b"/>
            <a:pathLst>
              <a:path w="3240000" h="3230531">
                <a:moveTo>
                  <a:pt x="720000" y="2697973"/>
                </a:moveTo>
                <a:cubicBezTo>
                  <a:pt x="680235" y="2697973"/>
                  <a:pt x="648000" y="2730208"/>
                  <a:pt x="648000" y="2769973"/>
                </a:cubicBezTo>
                <a:cubicBezTo>
                  <a:pt x="648000" y="2809738"/>
                  <a:pt x="680235" y="2841973"/>
                  <a:pt x="720000" y="2841973"/>
                </a:cubicBezTo>
                <a:lnTo>
                  <a:pt x="2520000" y="2841973"/>
                </a:lnTo>
                <a:cubicBezTo>
                  <a:pt x="2559765" y="2841973"/>
                  <a:pt x="2592000" y="2809738"/>
                  <a:pt x="2592000" y="2769973"/>
                </a:cubicBezTo>
                <a:cubicBezTo>
                  <a:pt x="2592000" y="2730208"/>
                  <a:pt x="2559765" y="2697973"/>
                  <a:pt x="2520000" y="2697973"/>
                </a:cubicBezTo>
                <a:close/>
                <a:moveTo>
                  <a:pt x="720000" y="2366733"/>
                </a:moveTo>
                <a:cubicBezTo>
                  <a:pt x="680235" y="2366733"/>
                  <a:pt x="648000" y="2398968"/>
                  <a:pt x="648000" y="2438733"/>
                </a:cubicBezTo>
                <a:cubicBezTo>
                  <a:pt x="648000" y="2478498"/>
                  <a:pt x="680235" y="2510733"/>
                  <a:pt x="720000" y="2510733"/>
                </a:cubicBezTo>
                <a:lnTo>
                  <a:pt x="2520000" y="2510733"/>
                </a:lnTo>
                <a:cubicBezTo>
                  <a:pt x="2559765" y="2510733"/>
                  <a:pt x="2592000" y="2478498"/>
                  <a:pt x="2592000" y="2438733"/>
                </a:cubicBezTo>
                <a:cubicBezTo>
                  <a:pt x="2592000" y="2398968"/>
                  <a:pt x="2559765" y="2366733"/>
                  <a:pt x="2520000" y="2366733"/>
                </a:cubicBezTo>
                <a:close/>
                <a:moveTo>
                  <a:pt x="720000" y="2035493"/>
                </a:moveTo>
                <a:cubicBezTo>
                  <a:pt x="680235" y="2035493"/>
                  <a:pt x="648000" y="2067728"/>
                  <a:pt x="648000" y="2107493"/>
                </a:cubicBezTo>
                <a:cubicBezTo>
                  <a:pt x="648000" y="2147258"/>
                  <a:pt x="680235" y="2179493"/>
                  <a:pt x="720000" y="2179493"/>
                </a:cubicBezTo>
                <a:lnTo>
                  <a:pt x="2520000" y="2179493"/>
                </a:lnTo>
                <a:cubicBezTo>
                  <a:pt x="2559765" y="2179493"/>
                  <a:pt x="2592000" y="2147258"/>
                  <a:pt x="2592000" y="2107493"/>
                </a:cubicBezTo>
                <a:cubicBezTo>
                  <a:pt x="2592000" y="2067728"/>
                  <a:pt x="2559765" y="2035493"/>
                  <a:pt x="2520000" y="2035493"/>
                </a:cubicBezTo>
                <a:close/>
                <a:moveTo>
                  <a:pt x="720000" y="1704253"/>
                </a:moveTo>
                <a:cubicBezTo>
                  <a:pt x="680235" y="1704253"/>
                  <a:pt x="648000" y="1736488"/>
                  <a:pt x="648000" y="1776253"/>
                </a:cubicBezTo>
                <a:cubicBezTo>
                  <a:pt x="648000" y="1816018"/>
                  <a:pt x="680235" y="1848253"/>
                  <a:pt x="720000" y="1848253"/>
                </a:cubicBezTo>
                <a:lnTo>
                  <a:pt x="2520000" y="1848253"/>
                </a:lnTo>
                <a:cubicBezTo>
                  <a:pt x="2559765" y="1848253"/>
                  <a:pt x="2592000" y="1816018"/>
                  <a:pt x="2592000" y="1776253"/>
                </a:cubicBezTo>
                <a:cubicBezTo>
                  <a:pt x="2592000" y="1736488"/>
                  <a:pt x="2559765" y="1704253"/>
                  <a:pt x="2520000" y="1704253"/>
                </a:cubicBezTo>
                <a:close/>
                <a:moveTo>
                  <a:pt x="720000" y="1373013"/>
                </a:moveTo>
                <a:cubicBezTo>
                  <a:pt x="680235" y="1373013"/>
                  <a:pt x="648000" y="1405248"/>
                  <a:pt x="648000" y="1445013"/>
                </a:cubicBezTo>
                <a:cubicBezTo>
                  <a:pt x="648000" y="1484778"/>
                  <a:pt x="680235" y="1517013"/>
                  <a:pt x="720000" y="1517013"/>
                </a:cubicBezTo>
                <a:lnTo>
                  <a:pt x="2520000" y="1517013"/>
                </a:lnTo>
                <a:cubicBezTo>
                  <a:pt x="2559765" y="1517013"/>
                  <a:pt x="2592000" y="1484778"/>
                  <a:pt x="2592000" y="1445013"/>
                </a:cubicBezTo>
                <a:cubicBezTo>
                  <a:pt x="2592000" y="1405248"/>
                  <a:pt x="2559765" y="1373013"/>
                  <a:pt x="2520000" y="1373013"/>
                </a:cubicBezTo>
                <a:close/>
                <a:moveTo>
                  <a:pt x="720000" y="1041773"/>
                </a:moveTo>
                <a:cubicBezTo>
                  <a:pt x="680235" y="1041773"/>
                  <a:pt x="648000" y="1074008"/>
                  <a:pt x="648000" y="1113773"/>
                </a:cubicBezTo>
                <a:cubicBezTo>
                  <a:pt x="648000" y="1153538"/>
                  <a:pt x="680235" y="1185773"/>
                  <a:pt x="720000" y="1185773"/>
                </a:cubicBezTo>
                <a:lnTo>
                  <a:pt x="2520000" y="1185773"/>
                </a:lnTo>
                <a:cubicBezTo>
                  <a:pt x="2559765" y="1185773"/>
                  <a:pt x="2592000" y="1153538"/>
                  <a:pt x="2592000" y="1113773"/>
                </a:cubicBezTo>
                <a:cubicBezTo>
                  <a:pt x="2592000" y="1074008"/>
                  <a:pt x="2559765" y="1041773"/>
                  <a:pt x="2520000" y="1041773"/>
                </a:cubicBezTo>
                <a:close/>
                <a:moveTo>
                  <a:pt x="0" y="305988"/>
                </a:moveTo>
                <a:lnTo>
                  <a:pt x="181957" y="305988"/>
                </a:lnTo>
                <a:lnTo>
                  <a:pt x="181957" y="470032"/>
                </a:lnTo>
                <a:cubicBezTo>
                  <a:pt x="181957" y="599267"/>
                  <a:pt x="286722" y="704032"/>
                  <a:pt x="415957" y="704032"/>
                </a:cubicBezTo>
                <a:cubicBezTo>
                  <a:pt x="545192" y="704032"/>
                  <a:pt x="649957" y="599267"/>
                  <a:pt x="649957" y="470032"/>
                </a:cubicBezTo>
                <a:lnTo>
                  <a:pt x="649957" y="305988"/>
                </a:lnTo>
                <a:lnTo>
                  <a:pt x="802357" y="305988"/>
                </a:lnTo>
                <a:lnTo>
                  <a:pt x="802357" y="470031"/>
                </a:lnTo>
                <a:cubicBezTo>
                  <a:pt x="802357" y="599266"/>
                  <a:pt x="907122" y="704031"/>
                  <a:pt x="1036357" y="704031"/>
                </a:cubicBezTo>
                <a:cubicBezTo>
                  <a:pt x="1165592" y="704031"/>
                  <a:pt x="1270357" y="599266"/>
                  <a:pt x="1270357" y="470031"/>
                </a:cubicBezTo>
                <a:lnTo>
                  <a:pt x="1270357" y="305988"/>
                </a:lnTo>
                <a:lnTo>
                  <a:pt x="1422757" y="305988"/>
                </a:lnTo>
                <a:lnTo>
                  <a:pt x="1422757" y="470030"/>
                </a:lnTo>
                <a:cubicBezTo>
                  <a:pt x="1422757" y="599265"/>
                  <a:pt x="1527522" y="704030"/>
                  <a:pt x="1656757" y="704030"/>
                </a:cubicBezTo>
                <a:cubicBezTo>
                  <a:pt x="1785992" y="704030"/>
                  <a:pt x="1890757" y="599265"/>
                  <a:pt x="1890757" y="470030"/>
                </a:cubicBezTo>
                <a:lnTo>
                  <a:pt x="1890757" y="305988"/>
                </a:lnTo>
                <a:lnTo>
                  <a:pt x="2043157" y="305988"/>
                </a:lnTo>
                <a:lnTo>
                  <a:pt x="2043157" y="470029"/>
                </a:lnTo>
                <a:cubicBezTo>
                  <a:pt x="2043157" y="599264"/>
                  <a:pt x="2147922" y="704029"/>
                  <a:pt x="2277157" y="704029"/>
                </a:cubicBezTo>
                <a:cubicBezTo>
                  <a:pt x="2406392" y="704029"/>
                  <a:pt x="2511157" y="599264"/>
                  <a:pt x="2511157" y="470029"/>
                </a:cubicBezTo>
                <a:lnTo>
                  <a:pt x="2511157" y="305988"/>
                </a:lnTo>
                <a:lnTo>
                  <a:pt x="2663557" y="305988"/>
                </a:lnTo>
                <a:lnTo>
                  <a:pt x="2663557" y="470028"/>
                </a:lnTo>
                <a:cubicBezTo>
                  <a:pt x="2663557" y="599263"/>
                  <a:pt x="2768322" y="704028"/>
                  <a:pt x="2897557" y="704028"/>
                </a:cubicBezTo>
                <a:cubicBezTo>
                  <a:pt x="3026792" y="704028"/>
                  <a:pt x="3131557" y="599263"/>
                  <a:pt x="3131557" y="470028"/>
                </a:cubicBezTo>
                <a:lnTo>
                  <a:pt x="3131557" y="305988"/>
                </a:lnTo>
                <a:lnTo>
                  <a:pt x="3240000" y="305988"/>
                </a:lnTo>
                <a:lnTo>
                  <a:pt x="3240000" y="3230531"/>
                </a:lnTo>
                <a:lnTo>
                  <a:pt x="0" y="3230531"/>
                </a:lnTo>
                <a:close/>
                <a:moveTo>
                  <a:pt x="415957" y="4"/>
                </a:moveTo>
                <a:cubicBezTo>
                  <a:pt x="485545" y="4"/>
                  <a:pt x="541957" y="56416"/>
                  <a:pt x="541957" y="126004"/>
                </a:cubicBezTo>
                <a:lnTo>
                  <a:pt x="541957" y="485972"/>
                </a:lnTo>
                <a:cubicBezTo>
                  <a:pt x="541957" y="555560"/>
                  <a:pt x="485545" y="611972"/>
                  <a:pt x="415957" y="611972"/>
                </a:cubicBezTo>
                <a:cubicBezTo>
                  <a:pt x="346369" y="611972"/>
                  <a:pt x="289957" y="555560"/>
                  <a:pt x="289957" y="485972"/>
                </a:cubicBezTo>
                <a:lnTo>
                  <a:pt x="289957" y="126004"/>
                </a:lnTo>
                <a:cubicBezTo>
                  <a:pt x="289957" y="56416"/>
                  <a:pt x="346369" y="4"/>
                  <a:pt x="415957" y="4"/>
                </a:cubicBezTo>
                <a:close/>
                <a:moveTo>
                  <a:pt x="1036357" y="3"/>
                </a:moveTo>
                <a:cubicBezTo>
                  <a:pt x="1105945" y="3"/>
                  <a:pt x="1162357" y="56415"/>
                  <a:pt x="1162357" y="126003"/>
                </a:cubicBezTo>
                <a:lnTo>
                  <a:pt x="1162357" y="485971"/>
                </a:lnTo>
                <a:cubicBezTo>
                  <a:pt x="1162357" y="555559"/>
                  <a:pt x="1105945" y="611971"/>
                  <a:pt x="1036357" y="611971"/>
                </a:cubicBezTo>
                <a:cubicBezTo>
                  <a:pt x="966769" y="611971"/>
                  <a:pt x="910357" y="555559"/>
                  <a:pt x="910357" y="485971"/>
                </a:cubicBezTo>
                <a:lnTo>
                  <a:pt x="910357" y="126003"/>
                </a:lnTo>
                <a:cubicBezTo>
                  <a:pt x="910357" y="56415"/>
                  <a:pt x="966769" y="3"/>
                  <a:pt x="1036357" y="3"/>
                </a:cubicBezTo>
                <a:close/>
                <a:moveTo>
                  <a:pt x="1656757" y="2"/>
                </a:moveTo>
                <a:cubicBezTo>
                  <a:pt x="1726345" y="2"/>
                  <a:pt x="1782757" y="56414"/>
                  <a:pt x="1782757" y="126002"/>
                </a:cubicBezTo>
                <a:lnTo>
                  <a:pt x="1782757" y="485970"/>
                </a:lnTo>
                <a:cubicBezTo>
                  <a:pt x="1782757" y="555558"/>
                  <a:pt x="1726345" y="611970"/>
                  <a:pt x="1656757" y="611970"/>
                </a:cubicBezTo>
                <a:cubicBezTo>
                  <a:pt x="1587169" y="611970"/>
                  <a:pt x="1530757" y="555558"/>
                  <a:pt x="1530757" y="485970"/>
                </a:cubicBezTo>
                <a:lnTo>
                  <a:pt x="1530757" y="126002"/>
                </a:lnTo>
                <a:cubicBezTo>
                  <a:pt x="1530757" y="56414"/>
                  <a:pt x="1587169" y="2"/>
                  <a:pt x="1656757" y="2"/>
                </a:cubicBezTo>
                <a:close/>
                <a:moveTo>
                  <a:pt x="2277157" y="1"/>
                </a:moveTo>
                <a:cubicBezTo>
                  <a:pt x="2346745" y="1"/>
                  <a:pt x="2403157" y="56413"/>
                  <a:pt x="2403157" y="126001"/>
                </a:cubicBezTo>
                <a:lnTo>
                  <a:pt x="2403157" y="485969"/>
                </a:lnTo>
                <a:cubicBezTo>
                  <a:pt x="2403157" y="555557"/>
                  <a:pt x="2346745" y="611969"/>
                  <a:pt x="2277157" y="611969"/>
                </a:cubicBezTo>
                <a:cubicBezTo>
                  <a:pt x="2207569" y="611969"/>
                  <a:pt x="2151157" y="555557"/>
                  <a:pt x="2151157" y="485969"/>
                </a:cubicBezTo>
                <a:lnTo>
                  <a:pt x="2151157" y="126001"/>
                </a:lnTo>
                <a:cubicBezTo>
                  <a:pt x="2151157" y="56413"/>
                  <a:pt x="2207569" y="1"/>
                  <a:pt x="2277157" y="1"/>
                </a:cubicBezTo>
                <a:close/>
                <a:moveTo>
                  <a:pt x="2897557" y="0"/>
                </a:moveTo>
                <a:cubicBezTo>
                  <a:pt x="2967145" y="0"/>
                  <a:pt x="3023557" y="56412"/>
                  <a:pt x="3023557" y="126000"/>
                </a:cubicBezTo>
                <a:lnTo>
                  <a:pt x="3023557" y="485968"/>
                </a:lnTo>
                <a:cubicBezTo>
                  <a:pt x="3023557" y="555556"/>
                  <a:pt x="2967145" y="611968"/>
                  <a:pt x="2897557" y="611968"/>
                </a:cubicBezTo>
                <a:cubicBezTo>
                  <a:pt x="2827969" y="611968"/>
                  <a:pt x="2771557" y="555556"/>
                  <a:pt x="2771557" y="485968"/>
                </a:cubicBezTo>
                <a:lnTo>
                  <a:pt x="2771557" y="126000"/>
                </a:lnTo>
                <a:cubicBezTo>
                  <a:pt x="2771557" y="56412"/>
                  <a:pt x="2827969" y="0"/>
                  <a:pt x="289755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ectangle 7">
            <a:extLst>
              <a:ext uri="{FF2B5EF4-FFF2-40B4-BE49-F238E27FC236}">
                <a16:creationId xmlns:a16="http://schemas.microsoft.com/office/drawing/2014/main" id="{A2454068-D6A0-42C7-BCE1-D03833DCF2E4}"/>
              </a:ext>
            </a:extLst>
          </p:cNvPr>
          <p:cNvSpPr/>
          <p:nvPr/>
        </p:nvSpPr>
        <p:spPr>
          <a:xfrm>
            <a:off x="6950824" y="1518716"/>
            <a:ext cx="471567" cy="471567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01869" y="2055482"/>
                </a:moveTo>
                <a:lnTo>
                  <a:pt x="869869" y="2055482"/>
                </a:lnTo>
                <a:lnTo>
                  <a:pt x="869869" y="2919482"/>
                </a:lnTo>
                <a:lnTo>
                  <a:pt x="401869" y="2919482"/>
                </a:lnTo>
                <a:close/>
                <a:moveTo>
                  <a:pt x="1121949" y="1695482"/>
                </a:moveTo>
                <a:lnTo>
                  <a:pt x="1589949" y="1695482"/>
                </a:lnTo>
                <a:lnTo>
                  <a:pt x="1589949" y="2919482"/>
                </a:lnTo>
                <a:lnTo>
                  <a:pt x="1121949" y="2919482"/>
                </a:lnTo>
                <a:close/>
                <a:moveTo>
                  <a:pt x="1842029" y="1335482"/>
                </a:moveTo>
                <a:lnTo>
                  <a:pt x="2310029" y="1335482"/>
                </a:lnTo>
                <a:lnTo>
                  <a:pt x="2310029" y="2919482"/>
                </a:lnTo>
                <a:lnTo>
                  <a:pt x="1842029" y="2919482"/>
                </a:lnTo>
                <a:close/>
                <a:moveTo>
                  <a:pt x="2562109" y="975482"/>
                </a:moveTo>
                <a:lnTo>
                  <a:pt x="3030109" y="975482"/>
                </a:lnTo>
                <a:lnTo>
                  <a:pt x="3030109" y="2919482"/>
                </a:lnTo>
                <a:lnTo>
                  <a:pt x="2562109" y="2919482"/>
                </a:lnTo>
                <a:close/>
                <a:moveTo>
                  <a:pt x="2321888" y="224805"/>
                </a:moveTo>
                <a:lnTo>
                  <a:pt x="2880631" y="247420"/>
                </a:lnTo>
                <a:lnTo>
                  <a:pt x="2620844" y="742612"/>
                </a:lnTo>
                <a:lnTo>
                  <a:pt x="2546105" y="613161"/>
                </a:lnTo>
                <a:lnTo>
                  <a:pt x="541555" y="1770488"/>
                </a:lnTo>
                <a:lnTo>
                  <a:pt x="392077" y="1511585"/>
                </a:lnTo>
                <a:lnTo>
                  <a:pt x="2396627" y="354257"/>
                </a:lnTo>
                <a:close/>
                <a:moveTo>
                  <a:pt x="0" y="0"/>
                </a:moveTo>
                <a:lnTo>
                  <a:pt x="180000" y="0"/>
                </a:lnTo>
                <a:lnTo>
                  <a:pt x="180000" y="3059999"/>
                </a:lnTo>
                <a:lnTo>
                  <a:pt x="3240000" y="3059999"/>
                </a:lnTo>
                <a:lnTo>
                  <a:pt x="3240000" y="3239999"/>
                </a:lnTo>
                <a:lnTo>
                  <a:pt x="180000" y="3239999"/>
                </a:lnTo>
                <a:lnTo>
                  <a:pt x="180000" y="3240000"/>
                </a:lnTo>
                <a:lnTo>
                  <a:pt x="0" y="3240000"/>
                </a:lnTo>
                <a:lnTo>
                  <a:pt x="0" y="3239999"/>
                </a:lnTo>
                <a:lnTo>
                  <a:pt x="0" y="305999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Rectangle 15">
            <a:extLst>
              <a:ext uri="{FF2B5EF4-FFF2-40B4-BE49-F238E27FC236}">
                <a16:creationId xmlns:a16="http://schemas.microsoft.com/office/drawing/2014/main" id="{ECBB7944-2021-44C3-960E-8480CFC6DEF9}"/>
              </a:ext>
            </a:extLst>
          </p:cNvPr>
          <p:cNvSpPr/>
          <p:nvPr/>
        </p:nvSpPr>
        <p:spPr>
          <a:xfrm rot="5400000">
            <a:off x="7737684" y="1518715"/>
            <a:ext cx="472195" cy="471568"/>
          </a:xfrm>
          <a:custGeom>
            <a:avLst/>
            <a:gdLst/>
            <a:ahLst/>
            <a:cxnLst/>
            <a:rect l="l" t="t" r="r" b="b"/>
            <a:pathLst>
              <a:path w="3244313" h="3240000">
                <a:moveTo>
                  <a:pt x="2055482" y="677891"/>
                </a:moveTo>
                <a:lnTo>
                  <a:pt x="2055482" y="209891"/>
                </a:lnTo>
                <a:lnTo>
                  <a:pt x="2919482" y="209891"/>
                </a:lnTo>
                <a:lnTo>
                  <a:pt x="2919482" y="677891"/>
                </a:lnTo>
                <a:close/>
                <a:moveTo>
                  <a:pt x="1695482" y="1397971"/>
                </a:moveTo>
                <a:lnTo>
                  <a:pt x="1695482" y="929971"/>
                </a:lnTo>
                <a:lnTo>
                  <a:pt x="2919482" y="929971"/>
                </a:lnTo>
                <a:lnTo>
                  <a:pt x="2919482" y="1397971"/>
                </a:lnTo>
                <a:close/>
                <a:moveTo>
                  <a:pt x="1335482" y="2118051"/>
                </a:moveTo>
                <a:lnTo>
                  <a:pt x="1335482" y="1650051"/>
                </a:lnTo>
                <a:lnTo>
                  <a:pt x="2919482" y="1650051"/>
                </a:lnTo>
                <a:lnTo>
                  <a:pt x="2919482" y="2118051"/>
                </a:lnTo>
                <a:close/>
                <a:moveTo>
                  <a:pt x="975482" y="2838131"/>
                </a:moveTo>
                <a:lnTo>
                  <a:pt x="975482" y="2370131"/>
                </a:lnTo>
                <a:lnTo>
                  <a:pt x="2919482" y="2370131"/>
                </a:lnTo>
                <a:lnTo>
                  <a:pt x="2919482" y="2838131"/>
                </a:lnTo>
                <a:close/>
                <a:moveTo>
                  <a:pt x="10788" y="2651034"/>
                </a:moveTo>
                <a:lnTo>
                  <a:pt x="1168116" y="646484"/>
                </a:lnTo>
                <a:lnTo>
                  <a:pt x="1038664" y="571745"/>
                </a:lnTo>
                <a:lnTo>
                  <a:pt x="1533856" y="311959"/>
                </a:lnTo>
                <a:lnTo>
                  <a:pt x="1556471" y="870701"/>
                </a:lnTo>
                <a:lnTo>
                  <a:pt x="1427019" y="795962"/>
                </a:lnTo>
                <a:lnTo>
                  <a:pt x="269691" y="2800512"/>
                </a:lnTo>
                <a:close/>
                <a:moveTo>
                  <a:pt x="0" y="3240000"/>
                </a:moveTo>
                <a:lnTo>
                  <a:pt x="0" y="3060000"/>
                </a:lnTo>
                <a:lnTo>
                  <a:pt x="3064313" y="3060000"/>
                </a:lnTo>
                <a:lnTo>
                  <a:pt x="3064313" y="0"/>
                </a:lnTo>
                <a:lnTo>
                  <a:pt x="3244313" y="0"/>
                </a:lnTo>
                <a:lnTo>
                  <a:pt x="3244313" y="3240000"/>
                </a:lnTo>
                <a:lnTo>
                  <a:pt x="3240000" y="3240000"/>
                </a:lnTo>
                <a:lnTo>
                  <a:pt x="3064313" y="324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3" name="Pie 24">
            <a:extLst>
              <a:ext uri="{FF2B5EF4-FFF2-40B4-BE49-F238E27FC236}">
                <a16:creationId xmlns:a16="http://schemas.microsoft.com/office/drawing/2014/main" id="{DB38F196-AF37-4B00-AA3E-183F9372FBAD}"/>
              </a:ext>
            </a:extLst>
          </p:cNvPr>
          <p:cNvSpPr/>
          <p:nvPr/>
        </p:nvSpPr>
        <p:spPr>
          <a:xfrm>
            <a:off x="6809927" y="4618984"/>
            <a:ext cx="513183" cy="510342"/>
          </a:xfrm>
          <a:custGeom>
            <a:avLst/>
            <a:gdLst/>
            <a:ahLst/>
            <a:cxnLst/>
            <a:rect l="l" t="t" r="r" b="b"/>
            <a:pathLst>
              <a:path w="3228711" h="3210836">
                <a:moveTo>
                  <a:pt x="351626" y="695968"/>
                </a:moveTo>
                <a:lnTo>
                  <a:pt x="1548007" y="1678300"/>
                </a:lnTo>
                <a:lnTo>
                  <a:pt x="236194" y="2500159"/>
                </a:lnTo>
                <a:cubicBezTo>
                  <a:pt x="-116985" y="1936431"/>
                  <a:pt x="-70514" y="1210092"/>
                  <a:pt x="351626" y="695968"/>
                </a:cubicBezTo>
                <a:close/>
                <a:moveTo>
                  <a:pt x="1957429" y="262366"/>
                </a:moveTo>
                <a:cubicBezTo>
                  <a:pt x="2634256" y="359480"/>
                  <a:pt x="3156733" y="907132"/>
                  <a:pt x="3221913" y="1587776"/>
                </a:cubicBezTo>
                <a:cubicBezTo>
                  <a:pt x="3287093" y="2268421"/>
                  <a:pt x="2878048" y="2905277"/>
                  <a:pt x="2231953" y="3129078"/>
                </a:cubicBezTo>
                <a:cubicBezTo>
                  <a:pt x="1585858" y="3352879"/>
                  <a:pt x="870522" y="3105497"/>
                  <a:pt x="500715" y="2530372"/>
                </a:cubicBezTo>
                <a:lnTo>
                  <a:pt x="1746987" y="1729019"/>
                </a:lnTo>
                <a:close/>
                <a:moveTo>
                  <a:pt x="1604447" y="200"/>
                </a:moveTo>
                <a:cubicBezTo>
                  <a:pt x="1665125" y="-778"/>
                  <a:pt x="1726175" y="1809"/>
                  <a:pt x="1787307" y="8072"/>
                </a:cubicBezTo>
                <a:lnTo>
                  <a:pt x="1629532" y="1548011"/>
                </a:lnTo>
                <a:lnTo>
                  <a:pt x="483856" y="506987"/>
                </a:lnTo>
                <a:cubicBezTo>
                  <a:pt x="773141" y="188622"/>
                  <a:pt x="1179697" y="7051"/>
                  <a:pt x="1604447" y="20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4" name="Parallelogram 30">
            <a:extLst>
              <a:ext uri="{FF2B5EF4-FFF2-40B4-BE49-F238E27FC236}">
                <a16:creationId xmlns:a16="http://schemas.microsoft.com/office/drawing/2014/main" id="{07A9DF64-EAEC-4F98-A0C9-E2239CA0F425}"/>
              </a:ext>
            </a:extLst>
          </p:cNvPr>
          <p:cNvSpPr/>
          <p:nvPr/>
        </p:nvSpPr>
        <p:spPr>
          <a:xfrm flipH="1">
            <a:off x="11038458" y="2527766"/>
            <a:ext cx="514976" cy="516250"/>
          </a:xfrm>
          <a:custGeom>
            <a:avLst/>
            <a:gdLst/>
            <a:ahLst/>
            <a:cxnLst/>
            <a:rect l="l" t="t" r="r" b="b"/>
            <a:pathLst>
              <a:path w="3240000" h="3248012">
                <a:moveTo>
                  <a:pt x="712553" y="858820"/>
                </a:moveTo>
                <a:cubicBezTo>
                  <a:pt x="727950" y="858820"/>
                  <a:pt x="743348" y="864694"/>
                  <a:pt x="755096" y="876443"/>
                </a:cubicBezTo>
                <a:lnTo>
                  <a:pt x="1193671" y="1315016"/>
                </a:lnTo>
                <a:lnTo>
                  <a:pt x="1509169" y="999517"/>
                </a:lnTo>
                <a:cubicBezTo>
                  <a:pt x="1509517" y="999169"/>
                  <a:pt x="1509868" y="998827"/>
                  <a:pt x="1510414" y="998691"/>
                </a:cubicBezTo>
                <a:lnTo>
                  <a:pt x="1518932" y="988592"/>
                </a:lnTo>
                <a:cubicBezTo>
                  <a:pt x="1531945" y="978263"/>
                  <a:pt x="1547912" y="974188"/>
                  <a:pt x="1563209" y="975946"/>
                </a:cubicBezTo>
                <a:cubicBezTo>
                  <a:pt x="1578505" y="977705"/>
                  <a:pt x="1593131" y="985299"/>
                  <a:pt x="1603459" y="998313"/>
                </a:cubicBezTo>
                <a:lnTo>
                  <a:pt x="1892346" y="1362277"/>
                </a:lnTo>
                <a:lnTo>
                  <a:pt x="2149759" y="1177067"/>
                </a:lnTo>
                <a:lnTo>
                  <a:pt x="2151621" y="1174867"/>
                </a:lnTo>
                <a:cubicBezTo>
                  <a:pt x="2159033" y="1169006"/>
                  <a:pt x="2167397" y="1165168"/>
                  <a:pt x="2176160" y="1163802"/>
                </a:cubicBezTo>
                <a:cubicBezTo>
                  <a:pt x="2177188" y="1163485"/>
                  <a:pt x="2178237" y="1163269"/>
                  <a:pt x="2179375" y="1163558"/>
                </a:cubicBezTo>
                <a:cubicBezTo>
                  <a:pt x="2184768" y="1161771"/>
                  <a:pt x="2190389" y="1161654"/>
                  <a:pt x="2195921" y="1162300"/>
                </a:cubicBezTo>
                <a:cubicBezTo>
                  <a:pt x="2196662" y="1162386"/>
                  <a:pt x="2197402" y="1162487"/>
                  <a:pt x="2198081" y="1162987"/>
                </a:cubicBezTo>
                <a:cubicBezTo>
                  <a:pt x="2202197" y="1163290"/>
                  <a:pt x="2206218" y="1164270"/>
                  <a:pt x="2209739" y="1166702"/>
                </a:cubicBezTo>
                <a:cubicBezTo>
                  <a:pt x="2213116" y="1166857"/>
                  <a:pt x="2216051" y="1168231"/>
                  <a:pt x="2218766" y="1170038"/>
                </a:cubicBezTo>
                <a:cubicBezTo>
                  <a:pt x="2225342" y="1173160"/>
                  <a:pt x="2231151" y="1177875"/>
                  <a:pt x="2235489" y="1184194"/>
                </a:cubicBezTo>
                <a:lnTo>
                  <a:pt x="2236132" y="1184737"/>
                </a:lnTo>
                <a:lnTo>
                  <a:pt x="2236287" y="1184934"/>
                </a:lnTo>
                <a:lnTo>
                  <a:pt x="2238712" y="1187183"/>
                </a:lnTo>
                <a:cubicBezTo>
                  <a:pt x="2239115" y="1187744"/>
                  <a:pt x="2239507" y="1188310"/>
                  <a:pt x="2239574" y="1189090"/>
                </a:cubicBezTo>
                <a:lnTo>
                  <a:pt x="2540580" y="1569705"/>
                </a:lnTo>
                <a:cubicBezTo>
                  <a:pt x="2561191" y="1595768"/>
                  <a:pt x="2556772" y="1633604"/>
                  <a:pt x="2530710" y="1654215"/>
                </a:cubicBezTo>
                <a:cubicBezTo>
                  <a:pt x="2504647" y="1674827"/>
                  <a:pt x="2466811" y="1670408"/>
                  <a:pt x="2446199" y="1644345"/>
                </a:cubicBezTo>
                <a:lnTo>
                  <a:pt x="2177884" y="1305067"/>
                </a:lnTo>
                <a:lnTo>
                  <a:pt x="1934804" y="1479967"/>
                </a:lnTo>
                <a:cubicBezTo>
                  <a:pt x="1927367" y="1485317"/>
                  <a:pt x="1919123" y="1488726"/>
                  <a:pt x="1910598" y="1489881"/>
                </a:cubicBezTo>
                <a:cubicBezTo>
                  <a:pt x="1885257" y="1507791"/>
                  <a:pt x="1850121" y="1502627"/>
                  <a:pt x="1830495" y="1477903"/>
                </a:cubicBezTo>
                <a:lnTo>
                  <a:pt x="1551924" y="1126933"/>
                </a:lnTo>
                <a:lnTo>
                  <a:pt x="1239041" y="1439816"/>
                </a:lnTo>
                <a:cubicBezTo>
                  <a:pt x="1226569" y="1452288"/>
                  <a:pt x="1209983" y="1458139"/>
                  <a:pt x="1193674" y="1456888"/>
                </a:cubicBezTo>
                <a:cubicBezTo>
                  <a:pt x="1177363" y="1458142"/>
                  <a:pt x="1160774" y="1452290"/>
                  <a:pt x="1148301" y="1439816"/>
                </a:cubicBezTo>
                <a:lnTo>
                  <a:pt x="670011" y="961527"/>
                </a:lnTo>
                <a:cubicBezTo>
                  <a:pt x="646515" y="938031"/>
                  <a:pt x="646515" y="899938"/>
                  <a:pt x="670011" y="876442"/>
                </a:cubicBezTo>
                <a:cubicBezTo>
                  <a:pt x="681760" y="864694"/>
                  <a:pt x="697157" y="858820"/>
                  <a:pt x="712553" y="858820"/>
                </a:cubicBezTo>
                <a:close/>
                <a:moveTo>
                  <a:pt x="2790000" y="699581"/>
                </a:moveTo>
                <a:lnTo>
                  <a:pt x="450000" y="699581"/>
                </a:lnTo>
                <a:lnTo>
                  <a:pt x="450000" y="1851581"/>
                </a:lnTo>
                <a:lnTo>
                  <a:pt x="2790000" y="1851581"/>
                </a:lnTo>
                <a:close/>
                <a:moveTo>
                  <a:pt x="2987972" y="519497"/>
                </a:moveTo>
                <a:lnTo>
                  <a:pt x="2987972" y="2031665"/>
                </a:lnTo>
                <a:lnTo>
                  <a:pt x="252028" y="2031665"/>
                </a:lnTo>
                <a:lnTo>
                  <a:pt x="252028" y="519497"/>
                </a:lnTo>
                <a:close/>
                <a:moveTo>
                  <a:pt x="1620000" y="0"/>
                </a:moveTo>
                <a:cubicBezTo>
                  <a:pt x="1540462" y="0"/>
                  <a:pt x="1475984" y="64478"/>
                  <a:pt x="1475984" y="144016"/>
                </a:cubicBezTo>
                <a:lnTo>
                  <a:pt x="1475984" y="267469"/>
                </a:lnTo>
                <a:lnTo>
                  <a:pt x="0" y="267469"/>
                </a:lnTo>
                <a:lnTo>
                  <a:pt x="0" y="2283693"/>
                </a:lnTo>
                <a:lnTo>
                  <a:pt x="852101" y="2283693"/>
                </a:lnTo>
                <a:lnTo>
                  <a:pt x="323771" y="3248012"/>
                </a:lnTo>
                <a:lnTo>
                  <a:pt x="621526" y="3248012"/>
                </a:lnTo>
                <a:lnTo>
                  <a:pt x="1149856" y="2283693"/>
                </a:lnTo>
                <a:lnTo>
                  <a:pt x="2090146" y="2283693"/>
                </a:lnTo>
                <a:lnTo>
                  <a:pt x="2618476" y="3248012"/>
                </a:lnTo>
                <a:lnTo>
                  <a:pt x="2916231" y="3248012"/>
                </a:lnTo>
                <a:lnTo>
                  <a:pt x="2387901" y="2283693"/>
                </a:lnTo>
                <a:lnTo>
                  <a:pt x="3240000" y="2283693"/>
                </a:lnTo>
                <a:lnTo>
                  <a:pt x="3240000" y="267469"/>
                </a:lnTo>
                <a:lnTo>
                  <a:pt x="1764016" y="267469"/>
                </a:lnTo>
                <a:lnTo>
                  <a:pt x="1764016" y="144016"/>
                </a:lnTo>
                <a:cubicBezTo>
                  <a:pt x="1764016" y="64478"/>
                  <a:pt x="1699538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5" name="Block Arc 14">
            <a:extLst>
              <a:ext uri="{FF2B5EF4-FFF2-40B4-BE49-F238E27FC236}">
                <a16:creationId xmlns:a16="http://schemas.microsoft.com/office/drawing/2014/main" id="{F84CC100-88A8-4E3E-8091-D49E44C308ED}"/>
              </a:ext>
            </a:extLst>
          </p:cNvPr>
          <p:cNvSpPr/>
          <p:nvPr/>
        </p:nvSpPr>
        <p:spPr>
          <a:xfrm rot="16200000">
            <a:off x="8525358" y="1470612"/>
            <a:ext cx="567400" cy="567774"/>
          </a:xfrm>
          <a:custGeom>
            <a:avLst/>
            <a:gdLst/>
            <a:ahLst/>
            <a:cxnLst/>
            <a:rect l="l" t="t" r="r" b="b"/>
            <a:pathLst>
              <a:path w="3185463" h="3187558">
                <a:moveTo>
                  <a:pt x="764000" y="2343999"/>
                </a:moveTo>
                <a:cubicBezTo>
                  <a:pt x="566798" y="2256389"/>
                  <a:pt x="385374" y="2134753"/>
                  <a:pt x="230072" y="1981662"/>
                </a:cubicBezTo>
                <a:cubicBezTo>
                  <a:pt x="297001" y="2223876"/>
                  <a:pt x="428049" y="2439341"/>
                  <a:pt x="603989" y="2608945"/>
                </a:cubicBezTo>
                <a:cubicBezTo>
                  <a:pt x="667739" y="2525681"/>
                  <a:pt x="720588" y="2436567"/>
                  <a:pt x="764000" y="2343999"/>
                </a:cubicBezTo>
                <a:close/>
                <a:moveTo>
                  <a:pt x="783530" y="862903"/>
                </a:moveTo>
                <a:cubicBezTo>
                  <a:pt x="737619" y="760936"/>
                  <a:pt x="681240" y="662513"/>
                  <a:pt x="611676" y="571152"/>
                </a:cubicBezTo>
                <a:cubicBezTo>
                  <a:pt x="419218" y="754019"/>
                  <a:pt x="279227" y="991173"/>
                  <a:pt x="215545" y="1258034"/>
                </a:cubicBezTo>
                <a:cubicBezTo>
                  <a:pt x="378729" y="1090139"/>
                  <a:pt x="571934" y="956907"/>
                  <a:pt x="783530" y="862903"/>
                </a:cubicBezTo>
                <a:close/>
                <a:moveTo>
                  <a:pt x="935657" y="1673146"/>
                </a:moveTo>
                <a:lnTo>
                  <a:pt x="227023" y="1673146"/>
                </a:lnTo>
                <a:cubicBezTo>
                  <a:pt x="393068" y="1882941"/>
                  <a:pt x="605618" y="2045968"/>
                  <a:pt x="844267" y="2153109"/>
                </a:cubicBezTo>
                <a:cubicBezTo>
                  <a:pt x="897907" y="1997390"/>
                  <a:pt x="928862" y="1835739"/>
                  <a:pt x="935657" y="1673146"/>
                </a:cubicBezTo>
                <a:close/>
                <a:moveTo>
                  <a:pt x="935928" y="1493146"/>
                </a:moveTo>
                <a:cubicBezTo>
                  <a:pt x="928922" y="1345638"/>
                  <a:pt x="902278" y="1198995"/>
                  <a:pt x="856775" y="1056956"/>
                </a:cubicBezTo>
                <a:cubicBezTo>
                  <a:pt x="636768" y="1156959"/>
                  <a:pt x="439487" y="1304654"/>
                  <a:pt x="281464" y="1493146"/>
                </a:cubicBezTo>
                <a:close/>
                <a:moveTo>
                  <a:pt x="1469785" y="2515107"/>
                </a:moveTo>
                <a:cubicBezTo>
                  <a:pt x="1283000" y="2508124"/>
                  <a:pt x="1100523" y="2472287"/>
                  <a:pt x="927628" y="2411229"/>
                </a:cubicBezTo>
                <a:cubicBezTo>
                  <a:pt x="876831" y="2520843"/>
                  <a:pt x="814172" y="2626182"/>
                  <a:pt x="738220" y="2724387"/>
                </a:cubicBezTo>
                <a:cubicBezTo>
                  <a:pt x="944637" y="2881665"/>
                  <a:pt x="1196120" y="2982471"/>
                  <a:pt x="1469785" y="3005418"/>
                </a:cubicBezTo>
                <a:close/>
                <a:moveTo>
                  <a:pt x="1469785" y="1673146"/>
                </a:moveTo>
                <a:lnTo>
                  <a:pt x="1112275" y="1673146"/>
                </a:lnTo>
                <a:cubicBezTo>
                  <a:pt x="1105327" y="1858153"/>
                  <a:pt x="1070032" y="2042144"/>
                  <a:pt x="1008001" y="2219039"/>
                </a:cubicBezTo>
                <a:cubicBezTo>
                  <a:pt x="1155519" y="2270408"/>
                  <a:pt x="1310845" y="2300826"/>
                  <a:pt x="1469785" y="2307834"/>
                </a:cubicBezTo>
                <a:close/>
                <a:moveTo>
                  <a:pt x="1469785" y="898989"/>
                </a:moveTo>
                <a:cubicBezTo>
                  <a:pt x="1315103" y="907762"/>
                  <a:pt x="1164166" y="938783"/>
                  <a:pt x="1020939" y="990066"/>
                </a:cubicBezTo>
                <a:cubicBezTo>
                  <a:pt x="1074574" y="1153655"/>
                  <a:pt x="1105461" y="1322925"/>
                  <a:pt x="1112368" y="1493146"/>
                </a:cubicBezTo>
                <a:lnTo>
                  <a:pt x="1469785" y="1493146"/>
                </a:lnTo>
                <a:close/>
                <a:moveTo>
                  <a:pt x="1469785" y="182141"/>
                </a:moveTo>
                <a:cubicBezTo>
                  <a:pt x="1199839" y="204777"/>
                  <a:pt x="951477" y="303168"/>
                  <a:pt x="746615" y="456764"/>
                </a:cubicBezTo>
                <a:cubicBezTo>
                  <a:pt x="828296" y="562801"/>
                  <a:pt x="894225" y="677310"/>
                  <a:pt x="947434" y="796072"/>
                </a:cubicBezTo>
                <a:cubicBezTo>
                  <a:pt x="1113886" y="736067"/>
                  <a:pt x="1289644" y="700323"/>
                  <a:pt x="1469785" y="691530"/>
                </a:cubicBezTo>
                <a:close/>
                <a:moveTo>
                  <a:pt x="2150063" y="992171"/>
                </a:moveTo>
                <a:cubicBezTo>
                  <a:pt x="1990712" y="935501"/>
                  <a:pt x="1822242" y="902595"/>
                  <a:pt x="1649785" y="897224"/>
                </a:cubicBezTo>
                <a:lnTo>
                  <a:pt x="1649785" y="1493146"/>
                </a:lnTo>
                <a:lnTo>
                  <a:pt x="2063712" y="1493146"/>
                </a:lnTo>
                <a:cubicBezTo>
                  <a:pt x="2069089" y="1323887"/>
                  <a:pt x="2098366" y="1155330"/>
                  <a:pt x="2150063" y="992171"/>
                </a:cubicBezTo>
                <a:close/>
                <a:moveTo>
                  <a:pt x="2168848" y="2199110"/>
                </a:moveTo>
                <a:cubicBezTo>
                  <a:pt x="2108555" y="2028681"/>
                  <a:pt x="2073581" y="1851532"/>
                  <a:pt x="2065295" y="1673146"/>
                </a:cubicBezTo>
                <a:lnTo>
                  <a:pt x="1649785" y="1673146"/>
                </a:lnTo>
                <a:lnTo>
                  <a:pt x="1649785" y="2307299"/>
                </a:lnTo>
                <a:cubicBezTo>
                  <a:pt x="1829404" y="2299517"/>
                  <a:pt x="2004315" y="2261965"/>
                  <a:pt x="2168848" y="2199110"/>
                </a:cubicBezTo>
                <a:close/>
                <a:moveTo>
                  <a:pt x="2422394" y="446879"/>
                </a:moveTo>
                <a:cubicBezTo>
                  <a:pt x="2204309" y="287209"/>
                  <a:pt x="1938140" y="189883"/>
                  <a:pt x="1649785" y="178919"/>
                </a:cubicBezTo>
                <a:lnTo>
                  <a:pt x="1649785" y="689876"/>
                </a:lnTo>
                <a:cubicBezTo>
                  <a:pt x="1846998" y="695154"/>
                  <a:pt x="2039668" y="732502"/>
                  <a:pt x="2221721" y="797410"/>
                </a:cubicBezTo>
                <a:cubicBezTo>
                  <a:pt x="2275056" y="675360"/>
                  <a:pt x="2341760" y="557662"/>
                  <a:pt x="2422394" y="446879"/>
                </a:cubicBezTo>
                <a:close/>
                <a:moveTo>
                  <a:pt x="2447278" y="2722123"/>
                </a:moveTo>
                <a:cubicBezTo>
                  <a:pt x="2366121" y="2618714"/>
                  <a:pt x="2299534" y="2507403"/>
                  <a:pt x="2246145" y="2391362"/>
                </a:cubicBezTo>
                <a:cubicBezTo>
                  <a:pt x="2057375" y="2464119"/>
                  <a:pt x="1856285" y="2506958"/>
                  <a:pt x="1649785" y="2514779"/>
                </a:cubicBezTo>
                <a:lnTo>
                  <a:pt x="1649785" y="3008639"/>
                </a:lnTo>
                <a:cubicBezTo>
                  <a:pt x="1949198" y="2997255"/>
                  <a:pt x="2224691" y="2892757"/>
                  <a:pt x="2447278" y="2722123"/>
                </a:cubicBezTo>
                <a:close/>
                <a:moveTo>
                  <a:pt x="2878934" y="1493146"/>
                </a:moveTo>
                <a:cubicBezTo>
                  <a:pt x="2723190" y="1307255"/>
                  <a:pt x="2529440" y="1161128"/>
                  <a:pt x="2313862" y="1060620"/>
                </a:cubicBezTo>
                <a:cubicBezTo>
                  <a:pt x="2270535" y="1201714"/>
                  <a:pt x="2245604" y="1347104"/>
                  <a:pt x="2240109" y="1493146"/>
                </a:cubicBezTo>
                <a:close/>
                <a:moveTo>
                  <a:pt x="2890636" y="1673146"/>
                </a:moveTo>
                <a:lnTo>
                  <a:pt x="2241814" y="1673146"/>
                </a:lnTo>
                <a:cubicBezTo>
                  <a:pt x="2249736" y="1827102"/>
                  <a:pt x="2279520" y="1979973"/>
                  <a:pt x="2329964" y="2127513"/>
                </a:cubicBezTo>
                <a:cubicBezTo>
                  <a:pt x="2545677" y="2019923"/>
                  <a:pt x="2738160" y="1866413"/>
                  <a:pt x="2890636" y="1673146"/>
                </a:cubicBezTo>
                <a:close/>
                <a:moveTo>
                  <a:pt x="2973035" y="1284386"/>
                </a:moveTo>
                <a:cubicBezTo>
                  <a:pt x="2912066" y="1001840"/>
                  <a:pt x="2765308" y="751379"/>
                  <a:pt x="2561381" y="561108"/>
                </a:cubicBezTo>
                <a:cubicBezTo>
                  <a:pt x="2489321" y="656437"/>
                  <a:pt x="2431363" y="759225"/>
                  <a:pt x="2384553" y="865647"/>
                </a:cubicBezTo>
                <a:cubicBezTo>
                  <a:pt x="2604520" y="964977"/>
                  <a:pt x="2804622" y="1106677"/>
                  <a:pt x="2973035" y="1284386"/>
                </a:cubicBezTo>
                <a:close/>
                <a:moveTo>
                  <a:pt x="2974277" y="1897328"/>
                </a:moveTo>
                <a:cubicBezTo>
                  <a:pt x="2812488" y="2073933"/>
                  <a:pt x="2619878" y="2216690"/>
                  <a:pt x="2407486" y="2319665"/>
                </a:cubicBezTo>
                <a:cubicBezTo>
                  <a:pt x="2454169" y="2420503"/>
                  <a:pt x="2511856" y="2517376"/>
                  <a:pt x="2582047" y="2607468"/>
                </a:cubicBezTo>
                <a:cubicBezTo>
                  <a:pt x="2776399" y="2417974"/>
                  <a:pt x="2916061" y="2172750"/>
                  <a:pt x="2974277" y="1897328"/>
                </a:cubicBezTo>
                <a:close/>
                <a:moveTo>
                  <a:pt x="3185463" y="1593779"/>
                </a:moveTo>
                <a:cubicBezTo>
                  <a:pt x="3185463" y="2473999"/>
                  <a:pt x="2471904" y="3187558"/>
                  <a:pt x="1591684" y="3187558"/>
                </a:cubicBezTo>
                <a:cubicBezTo>
                  <a:pt x="738111" y="3187558"/>
                  <a:pt x="41261" y="2516549"/>
                  <a:pt x="1913" y="1673146"/>
                </a:cubicBezTo>
                <a:lnTo>
                  <a:pt x="0" y="1673146"/>
                </a:lnTo>
                <a:lnTo>
                  <a:pt x="0" y="1493146"/>
                </a:lnTo>
                <a:lnTo>
                  <a:pt x="2750" y="1493146"/>
                </a:lnTo>
                <a:cubicBezTo>
                  <a:pt x="50490" y="700174"/>
                  <a:pt x="679654" y="64473"/>
                  <a:pt x="1469785" y="6156"/>
                </a:cubicBezTo>
                <a:lnTo>
                  <a:pt x="1469785" y="0"/>
                </a:lnTo>
                <a:lnTo>
                  <a:pt x="1591684" y="0"/>
                </a:lnTo>
                <a:lnTo>
                  <a:pt x="1649785" y="0"/>
                </a:lnTo>
                <a:lnTo>
                  <a:pt x="1649785" y="2934"/>
                </a:lnTo>
                <a:cubicBezTo>
                  <a:pt x="2503127" y="31654"/>
                  <a:pt x="3185463" y="733032"/>
                  <a:pt x="3185463" y="159377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6" name="Block Arc 41">
            <a:extLst>
              <a:ext uri="{FF2B5EF4-FFF2-40B4-BE49-F238E27FC236}">
                <a16:creationId xmlns:a16="http://schemas.microsoft.com/office/drawing/2014/main" id="{39949893-05ED-44C7-999C-84CE9B52D118}"/>
              </a:ext>
            </a:extLst>
          </p:cNvPr>
          <p:cNvSpPr/>
          <p:nvPr/>
        </p:nvSpPr>
        <p:spPr>
          <a:xfrm>
            <a:off x="9408551" y="1424302"/>
            <a:ext cx="473301" cy="660394"/>
          </a:xfrm>
          <a:custGeom>
            <a:avLst/>
            <a:gdLst/>
            <a:ahLst/>
            <a:cxnLst/>
            <a:rect l="l" t="t" r="r" b="b"/>
            <a:pathLst>
              <a:path w="2512265" h="3505352">
                <a:moveTo>
                  <a:pt x="1276582" y="2106401"/>
                </a:moveTo>
                <a:cubicBezTo>
                  <a:pt x="1154832" y="2195007"/>
                  <a:pt x="1018024" y="2262207"/>
                  <a:pt x="871321" y="2302645"/>
                </a:cubicBezTo>
                <a:cubicBezTo>
                  <a:pt x="1041049" y="2346709"/>
                  <a:pt x="1216984" y="2342691"/>
                  <a:pt x="1380867" y="2295542"/>
                </a:cubicBezTo>
                <a:cubicBezTo>
                  <a:pt x="1352791" y="2227964"/>
                  <a:pt x="1317377" y="2164934"/>
                  <a:pt x="1276582" y="2106401"/>
                </a:cubicBezTo>
                <a:close/>
                <a:moveTo>
                  <a:pt x="931061" y="1768598"/>
                </a:moveTo>
                <a:lnTo>
                  <a:pt x="785084" y="2021438"/>
                </a:lnTo>
                <a:lnTo>
                  <a:pt x="684448" y="2196711"/>
                </a:lnTo>
                <a:cubicBezTo>
                  <a:pt x="868931" y="2169533"/>
                  <a:pt x="1041385" y="2098006"/>
                  <a:pt x="1189228" y="1991290"/>
                </a:cubicBezTo>
                <a:cubicBezTo>
                  <a:pt x="1113839" y="1904543"/>
                  <a:pt x="1026949" y="1829435"/>
                  <a:pt x="931061" y="1768598"/>
                </a:cubicBezTo>
                <a:close/>
                <a:moveTo>
                  <a:pt x="1626242" y="1739577"/>
                </a:moveTo>
                <a:cubicBezTo>
                  <a:pt x="1556851" y="1850020"/>
                  <a:pt x="1471526" y="1947792"/>
                  <a:pt x="1374302" y="2030973"/>
                </a:cubicBezTo>
                <a:cubicBezTo>
                  <a:pt x="1422822" y="2099916"/>
                  <a:pt x="1464618" y="2174537"/>
                  <a:pt x="1497466" y="2254701"/>
                </a:cubicBezTo>
                <a:cubicBezTo>
                  <a:pt x="1664534" y="2184833"/>
                  <a:pt x="1813198" y="2068027"/>
                  <a:pt x="1922549" y="1910651"/>
                </a:cubicBezTo>
                <a:close/>
                <a:moveTo>
                  <a:pt x="531158" y="1601275"/>
                </a:moveTo>
                <a:cubicBezTo>
                  <a:pt x="514831" y="1769123"/>
                  <a:pt x="535254" y="1939877"/>
                  <a:pt x="594029" y="2101141"/>
                </a:cubicBezTo>
                <a:lnTo>
                  <a:pt x="822377" y="1705631"/>
                </a:lnTo>
                <a:cubicBezTo>
                  <a:pt x="730789" y="1658398"/>
                  <a:pt x="632873" y="1623335"/>
                  <a:pt x="531158" y="1601275"/>
                </a:cubicBezTo>
                <a:close/>
                <a:moveTo>
                  <a:pt x="270885" y="1572115"/>
                </a:moveTo>
                <a:cubicBezTo>
                  <a:pt x="231457" y="1572339"/>
                  <a:pt x="191799" y="1574812"/>
                  <a:pt x="152057" y="1579894"/>
                </a:cubicBezTo>
                <a:cubicBezTo>
                  <a:pt x="195418" y="1760005"/>
                  <a:pt x="289893" y="1927350"/>
                  <a:pt x="428945" y="2058945"/>
                </a:cubicBezTo>
                <a:cubicBezTo>
                  <a:pt x="384418" y="1901749"/>
                  <a:pt x="371313" y="1738504"/>
                  <a:pt x="388331" y="1577832"/>
                </a:cubicBezTo>
                <a:cubicBezTo>
                  <a:pt x="349511" y="1573916"/>
                  <a:pt x="310313" y="1571891"/>
                  <a:pt x="270885" y="1572115"/>
                </a:cubicBezTo>
                <a:close/>
                <a:moveTo>
                  <a:pt x="1117422" y="1445810"/>
                </a:moveTo>
                <a:lnTo>
                  <a:pt x="992684" y="1661863"/>
                </a:lnTo>
                <a:cubicBezTo>
                  <a:pt x="1102065" y="1730612"/>
                  <a:pt x="1200940" y="1816138"/>
                  <a:pt x="1286200" y="1915345"/>
                </a:cubicBezTo>
                <a:cubicBezTo>
                  <a:pt x="1368713" y="1844119"/>
                  <a:pt x="1441290" y="1760865"/>
                  <a:pt x="1500981" y="1667258"/>
                </a:cubicBezTo>
                <a:close/>
                <a:moveTo>
                  <a:pt x="2092402" y="1221082"/>
                </a:moveTo>
                <a:cubicBezTo>
                  <a:pt x="2001593" y="1234047"/>
                  <a:pt x="1911092" y="1235450"/>
                  <a:pt x="1822337" y="1227227"/>
                </a:cubicBezTo>
                <a:cubicBezTo>
                  <a:pt x="1800443" y="1366691"/>
                  <a:pt x="1756170" y="1503162"/>
                  <a:pt x="1688847" y="1630684"/>
                </a:cubicBezTo>
                <a:lnTo>
                  <a:pt x="1987299" y="1802996"/>
                </a:lnTo>
                <a:cubicBezTo>
                  <a:pt x="2084887" y="1618081"/>
                  <a:pt x="2117858" y="1415133"/>
                  <a:pt x="2092402" y="1221082"/>
                </a:cubicBezTo>
                <a:close/>
                <a:moveTo>
                  <a:pt x="649579" y="1175701"/>
                </a:moveTo>
                <a:cubicBezTo>
                  <a:pt x="600911" y="1272240"/>
                  <a:pt x="566994" y="1374279"/>
                  <a:pt x="548013" y="1478728"/>
                </a:cubicBezTo>
                <a:cubicBezTo>
                  <a:pt x="665588" y="1503392"/>
                  <a:pt x="778659" y="1543786"/>
                  <a:pt x="883938" y="1599004"/>
                </a:cubicBezTo>
                <a:lnTo>
                  <a:pt x="1008644" y="1383007"/>
                </a:lnTo>
                <a:close/>
                <a:moveTo>
                  <a:pt x="1325201" y="1085928"/>
                </a:moveTo>
                <a:lnTo>
                  <a:pt x="1180226" y="1337032"/>
                </a:lnTo>
                <a:lnTo>
                  <a:pt x="1563461" y="1558293"/>
                </a:lnTo>
                <a:cubicBezTo>
                  <a:pt x="1621429" y="1447029"/>
                  <a:pt x="1659763" y="1328223"/>
                  <a:pt x="1679185" y="1206861"/>
                </a:cubicBezTo>
                <a:cubicBezTo>
                  <a:pt x="1555153" y="1183834"/>
                  <a:pt x="1435895" y="1143161"/>
                  <a:pt x="1325201" y="1085928"/>
                </a:cubicBezTo>
                <a:close/>
                <a:moveTo>
                  <a:pt x="216369" y="925587"/>
                </a:moveTo>
                <a:cubicBezTo>
                  <a:pt x="135862" y="1096620"/>
                  <a:pt x="108667" y="1281041"/>
                  <a:pt x="130011" y="1458436"/>
                </a:cubicBezTo>
                <a:cubicBezTo>
                  <a:pt x="222591" y="1446071"/>
                  <a:pt x="314795" y="1446181"/>
                  <a:pt x="405131" y="1455463"/>
                </a:cubicBezTo>
                <a:cubicBezTo>
                  <a:pt x="426945" y="1333935"/>
                  <a:pt x="466667" y="1215249"/>
                  <a:pt x="524206" y="1103317"/>
                </a:cubicBezTo>
                <a:close/>
                <a:moveTo>
                  <a:pt x="943246" y="797103"/>
                </a:moveTo>
                <a:cubicBezTo>
                  <a:pt x="853400" y="873630"/>
                  <a:pt x="774733" y="963960"/>
                  <a:pt x="711316" y="1066306"/>
                </a:cubicBezTo>
                <a:lnTo>
                  <a:pt x="1071447" y="1274228"/>
                </a:lnTo>
                <a:lnTo>
                  <a:pt x="1215869" y="1024081"/>
                </a:lnTo>
                <a:cubicBezTo>
                  <a:pt x="1115458" y="961776"/>
                  <a:pt x="1023809" y="885272"/>
                  <a:pt x="943246" y="797103"/>
                </a:cubicBezTo>
                <a:close/>
                <a:moveTo>
                  <a:pt x="1777831" y="614825"/>
                </a:moveTo>
                <a:cubicBezTo>
                  <a:pt x="1828108" y="774217"/>
                  <a:pt x="1847177" y="940426"/>
                  <a:pt x="1835302" y="1104709"/>
                </a:cubicBezTo>
                <a:cubicBezTo>
                  <a:pt x="1912529" y="1111680"/>
                  <a:pt x="1991200" y="1110618"/>
                  <a:pt x="2070135" y="1099634"/>
                </a:cubicBezTo>
                <a:cubicBezTo>
                  <a:pt x="2023430" y="916066"/>
                  <a:pt x="1923963" y="746103"/>
                  <a:pt x="1777831" y="614825"/>
                </a:cubicBezTo>
                <a:close/>
                <a:moveTo>
                  <a:pt x="1613169" y="587153"/>
                </a:moveTo>
                <a:lnTo>
                  <a:pt x="1386789" y="979253"/>
                </a:lnTo>
                <a:cubicBezTo>
                  <a:pt x="1482593" y="1028182"/>
                  <a:pt x="1585369" y="1063521"/>
                  <a:pt x="1692132" y="1084514"/>
                </a:cubicBezTo>
                <a:cubicBezTo>
                  <a:pt x="1702376" y="916614"/>
                  <a:pt x="1676765" y="746730"/>
                  <a:pt x="1613169" y="587153"/>
                </a:cubicBezTo>
                <a:close/>
                <a:moveTo>
                  <a:pt x="1500307" y="531421"/>
                </a:moveTo>
                <a:cubicBezTo>
                  <a:pt x="1333628" y="560682"/>
                  <a:pt x="1177718" y="626786"/>
                  <a:pt x="1041762" y="721997"/>
                </a:cubicBezTo>
                <a:cubicBezTo>
                  <a:pt x="1111912" y="797410"/>
                  <a:pt x="1191076" y="863204"/>
                  <a:pt x="1277416" y="917480"/>
                </a:cubicBezTo>
                <a:close/>
                <a:moveTo>
                  <a:pt x="708730" y="442269"/>
                </a:moveTo>
                <a:cubicBezTo>
                  <a:pt x="536145" y="518354"/>
                  <a:pt x="384460" y="645249"/>
                  <a:pt x="277225" y="815684"/>
                </a:cubicBezTo>
                <a:lnTo>
                  <a:pt x="586010" y="993961"/>
                </a:lnTo>
                <a:cubicBezTo>
                  <a:pt x="658009" y="876621"/>
                  <a:pt x="747803" y="773217"/>
                  <a:pt x="850548" y="685844"/>
                </a:cubicBezTo>
                <a:cubicBezTo>
                  <a:pt x="795399" y="611028"/>
                  <a:pt x="747545" y="529652"/>
                  <a:pt x="708730" y="442269"/>
                </a:cubicBezTo>
                <a:close/>
                <a:moveTo>
                  <a:pt x="1114411" y="355452"/>
                </a:moveTo>
                <a:cubicBezTo>
                  <a:pt x="1016499" y="355167"/>
                  <a:pt x="919324" y="369705"/>
                  <a:pt x="826255" y="398131"/>
                </a:cubicBezTo>
                <a:cubicBezTo>
                  <a:pt x="858722" y="474940"/>
                  <a:pt x="900618" y="545829"/>
                  <a:pt x="948599" y="611249"/>
                </a:cubicBezTo>
                <a:cubicBezTo>
                  <a:pt x="1085375" y="512974"/>
                  <a:pt x="1240825" y="441488"/>
                  <a:pt x="1406980" y="401715"/>
                </a:cubicBezTo>
                <a:cubicBezTo>
                  <a:pt x="1310969" y="370847"/>
                  <a:pt x="1212322" y="355738"/>
                  <a:pt x="1114411" y="355452"/>
                </a:cubicBezTo>
                <a:close/>
                <a:moveTo>
                  <a:pt x="1776283" y="295101"/>
                </a:moveTo>
                <a:lnTo>
                  <a:pt x="1710896" y="408983"/>
                </a:lnTo>
                <a:cubicBezTo>
                  <a:pt x="2209777" y="726145"/>
                  <a:pt x="2373723" y="1383396"/>
                  <a:pt x="2075153" y="1900534"/>
                </a:cubicBezTo>
                <a:cubicBezTo>
                  <a:pt x="1777480" y="2416119"/>
                  <a:pt x="1129323" y="2603192"/>
                  <a:pt x="606057" y="2333243"/>
                </a:cubicBezTo>
                <a:lnTo>
                  <a:pt x="534769" y="2457402"/>
                </a:lnTo>
                <a:cubicBezTo>
                  <a:pt x="1115347" y="2755664"/>
                  <a:pt x="1834151" y="2554240"/>
                  <a:pt x="2173557" y="1987198"/>
                </a:cubicBezTo>
                <a:cubicBezTo>
                  <a:pt x="2520801" y="1407062"/>
                  <a:pt x="2343129" y="657734"/>
                  <a:pt x="1776283" y="295101"/>
                </a:cubicBezTo>
                <a:close/>
                <a:moveTo>
                  <a:pt x="1831804" y="0"/>
                </a:moveTo>
                <a:cubicBezTo>
                  <a:pt x="1881515" y="0"/>
                  <a:pt x="1921814" y="40299"/>
                  <a:pt x="1921814" y="90010"/>
                </a:cubicBezTo>
                <a:cubicBezTo>
                  <a:pt x="1921814" y="123853"/>
                  <a:pt x="1903137" y="153333"/>
                  <a:pt x="1874873" y="167531"/>
                </a:cubicBezTo>
                <a:cubicBezTo>
                  <a:pt x="2505724" y="579432"/>
                  <a:pt x="2701456" y="1419035"/>
                  <a:pt x="2311836" y="2069966"/>
                </a:cubicBezTo>
                <a:cubicBezTo>
                  <a:pt x="2067801" y="2477672"/>
                  <a:pt x="1650037" y="2717958"/>
                  <a:pt x="1209422" y="2750781"/>
                </a:cubicBezTo>
                <a:lnTo>
                  <a:pt x="1209422" y="3191198"/>
                </a:lnTo>
                <a:cubicBezTo>
                  <a:pt x="1228953" y="3190691"/>
                  <a:pt x="1248332" y="3191937"/>
                  <a:pt x="1267595" y="3193449"/>
                </a:cubicBezTo>
                <a:cubicBezTo>
                  <a:pt x="1660899" y="3224325"/>
                  <a:pt x="1926978" y="3358049"/>
                  <a:pt x="1884661" y="3503570"/>
                </a:cubicBezTo>
                <a:lnTo>
                  <a:pt x="318693" y="3505352"/>
                </a:lnTo>
                <a:cubicBezTo>
                  <a:pt x="273700" y="3359367"/>
                  <a:pt x="539657" y="3224666"/>
                  <a:pt x="934393" y="3193515"/>
                </a:cubicBezTo>
                <a:lnTo>
                  <a:pt x="993398" y="3191208"/>
                </a:lnTo>
                <a:lnTo>
                  <a:pt x="993398" y="2750894"/>
                </a:lnTo>
                <a:cubicBezTo>
                  <a:pt x="812915" y="2737642"/>
                  <a:pt x="632784" y="2688481"/>
                  <a:pt x="463078" y="2601537"/>
                </a:cubicBezTo>
                <a:cubicBezTo>
                  <a:pt x="463677" y="2602537"/>
                  <a:pt x="463694" y="2603560"/>
                  <a:pt x="463694" y="2604587"/>
                </a:cubicBezTo>
                <a:cubicBezTo>
                  <a:pt x="463694" y="2654298"/>
                  <a:pt x="423395" y="2694597"/>
                  <a:pt x="373684" y="2694597"/>
                </a:cubicBezTo>
                <a:cubicBezTo>
                  <a:pt x="323973" y="2694597"/>
                  <a:pt x="283674" y="2654298"/>
                  <a:pt x="283674" y="2604587"/>
                </a:cubicBezTo>
                <a:cubicBezTo>
                  <a:pt x="283674" y="2554876"/>
                  <a:pt x="323973" y="2514577"/>
                  <a:pt x="373684" y="2514577"/>
                </a:cubicBezTo>
                <a:lnTo>
                  <a:pt x="377019" y="2515250"/>
                </a:lnTo>
                <a:lnTo>
                  <a:pt x="511820" y="2280472"/>
                </a:lnTo>
                <a:lnTo>
                  <a:pt x="495824" y="2271237"/>
                </a:lnTo>
                <a:lnTo>
                  <a:pt x="496783" y="2269575"/>
                </a:lnTo>
                <a:cubicBezTo>
                  <a:pt x="34226" y="1964050"/>
                  <a:pt x="-130424" y="1362029"/>
                  <a:pt x="110016" y="864184"/>
                </a:cubicBezTo>
                <a:lnTo>
                  <a:pt x="106296" y="862036"/>
                </a:lnTo>
                <a:lnTo>
                  <a:pt x="148828" y="788370"/>
                </a:lnTo>
                <a:lnTo>
                  <a:pt x="169099" y="753258"/>
                </a:lnTo>
                <a:lnTo>
                  <a:pt x="170873" y="754281"/>
                </a:lnTo>
                <a:cubicBezTo>
                  <a:pt x="475914" y="264737"/>
                  <a:pt x="1106018" y="92008"/>
                  <a:pt x="1617242" y="355196"/>
                </a:cubicBezTo>
                <a:lnTo>
                  <a:pt x="1748044" y="127384"/>
                </a:lnTo>
                <a:lnTo>
                  <a:pt x="1751959" y="129632"/>
                </a:lnTo>
                <a:cubicBezTo>
                  <a:pt x="1745165" y="117975"/>
                  <a:pt x="1741794" y="104386"/>
                  <a:pt x="1741794" y="90010"/>
                </a:cubicBezTo>
                <a:cubicBezTo>
                  <a:pt x="1741794" y="40299"/>
                  <a:pt x="1782093" y="0"/>
                  <a:pt x="183180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7" name="Right Triangle 17">
            <a:extLst>
              <a:ext uri="{FF2B5EF4-FFF2-40B4-BE49-F238E27FC236}">
                <a16:creationId xmlns:a16="http://schemas.microsoft.com/office/drawing/2014/main" id="{6ADCC979-BA1C-4251-B6F5-CE5AA2B72FD0}"/>
              </a:ext>
            </a:extLst>
          </p:cNvPr>
          <p:cNvSpPr/>
          <p:nvPr/>
        </p:nvSpPr>
        <p:spPr>
          <a:xfrm>
            <a:off x="7705746" y="4600959"/>
            <a:ext cx="385790" cy="546392"/>
          </a:xfrm>
          <a:custGeom>
            <a:avLst/>
            <a:gdLst/>
            <a:ahLst/>
            <a:cxnLst/>
            <a:rect l="l" t="t" r="r" b="b"/>
            <a:pathLst>
              <a:path w="2387678" h="3240000">
                <a:moveTo>
                  <a:pt x="1645041" y="17032"/>
                </a:moveTo>
                <a:lnTo>
                  <a:pt x="2376264" y="17032"/>
                </a:lnTo>
                <a:lnTo>
                  <a:pt x="2376264" y="17033"/>
                </a:lnTo>
                <a:lnTo>
                  <a:pt x="1645042" y="17033"/>
                </a:lnTo>
                <a:close/>
                <a:moveTo>
                  <a:pt x="0" y="17032"/>
                </a:moveTo>
                <a:lnTo>
                  <a:pt x="1379678" y="17032"/>
                </a:lnTo>
                <a:lnTo>
                  <a:pt x="1379678" y="996125"/>
                </a:lnTo>
                <a:lnTo>
                  <a:pt x="2376264" y="996125"/>
                </a:lnTo>
                <a:lnTo>
                  <a:pt x="2376264" y="3240000"/>
                </a:lnTo>
                <a:lnTo>
                  <a:pt x="0" y="3240000"/>
                </a:lnTo>
                <a:close/>
                <a:moveTo>
                  <a:pt x="1498869" y="0"/>
                </a:moveTo>
                <a:lnTo>
                  <a:pt x="2387678" y="888809"/>
                </a:lnTo>
                <a:lnTo>
                  <a:pt x="1498869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Oval 27">
            <a:extLst>
              <a:ext uri="{FF2B5EF4-FFF2-40B4-BE49-F238E27FC236}">
                <a16:creationId xmlns:a16="http://schemas.microsoft.com/office/drawing/2014/main" id="{7DB6E0EE-B33A-443E-887E-C319F0DAF534}"/>
              </a:ext>
            </a:extLst>
          </p:cNvPr>
          <p:cNvSpPr/>
          <p:nvPr/>
        </p:nvSpPr>
        <p:spPr>
          <a:xfrm>
            <a:off x="4418496" y="5469184"/>
            <a:ext cx="409732" cy="779216"/>
          </a:xfrm>
          <a:custGeom>
            <a:avLst/>
            <a:gdLst/>
            <a:ahLst/>
            <a:cxnLst/>
            <a:rect l="l" t="t" r="r" b="b"/>
            <a:pathLst>
              <a:path w="1703664" h="3240001">
                <a:moveTo>
                  <a:pt x="952533" y="2024463"/>
                </a:moveTo>
                <a:lnTo>
                  <a:pt x="856710" y="2024464"/>
                </a:lnTo>
                <a:lnTo>
                  <a:pt x="649879" y="2143878"/>
                </a:lnTo>
                <a:lnTo>
                  <a:pt x="728753" y="2280491"/>
                </a:lnTo>
                <a:lnTo>
                  <a:pt x="800462" y="2239090"/>
                </a:lnTo>
                <a:lnTo>
                  <a:pt x="800462" y="2476837"/>
                </a:lnTo>
                <a:lnTo>
                  <a:pt x="649878" y="2476837"/>
                </a:lnTo>
                <a:lnTo>
                  <a:pt x="649878" y="2634602"/>
                </a:lnTo>
                <a:lnTo>
                  <a:pt x="1067658" y="2634602"/>
                </a:lnTo>
                <a:lnTo>
                  <a:pt x="1067657" y="2476837"/>
                </a:lnTo>
                <a:lnTo>
                  <a:pt x="952532" y="2476837"/>
                </a:lnTo>
                <a:lnTo>
                  <a:pt x="952532" y="2151292"/>
                </a:lnTo>
                <a:lnTo>
                  <a:pt x="952534" y="2151291"/>
                </a:lnTo>
                <a:close/>
                <a:moveTo>
                  <a:pt x="851832" y="1776101"/>
                </a:moveTo>
                <a:cubicBezTo>
                  <a:pt x="1189868" y="1776101"/>
                  <a:pt x="1463900" y="2050133"/>
                  <a:pt x="1463900" y="2388169"/>
                </a:cubicBezTo>
                <a:cubicBezTo>
                  <a:pt x="1463900" y="2726205"/>
                  <a:pt x="1189868" y="3000237"/>
                  <a:pt x="851832" y="3000237"/>
                </a:cubicBezTo>
                <a:cubicBezTo>
                  <a:pt x="513796" y="3000237"/>
                  <a:pt x="239764" y="2726205"/>
                  <a:pt x="239764" y="2388169"/>
                </a:cubicBezTo>
                <a:cubicBezTo>
                  <a:pt x="239764" y="2050133"/>
                  <a:pt x="513796" y="1776101"/>
                  <a:pt x="851832" y="1776101"/>
                </a:cubicBezTo>
                <a:close/>
                <a:moveTo>
                  <a:pt x="851832" y="1689019"/>
                </a:moveTo>
                <a:cubicBezTo>
                  <a:pt x="465702" y="1689019"/>
                  <a:pt x="152682" y="2002039"/>
                  <a:pt x="152682" y="2388169"/>
                </a:cubicBezTo>
                <a:cubicBezTo>
                  <a:pt x="152682" y="2774299"/>
                  <a:pt x="465702" y="3087319"/>
                  <a:pt x="851832" y="3087319"/>
                </a:cubicBezTo>
                <a:cubicBezTo>
                  <a:pt x="1237962" y="3087319"/>
                  <a:pt x="1550982" y="2774299"/>
                  <a:pt x="1550982" y="2388169"/>
                </a:cubicBezTo>
                <a:cubicBezTo>
                  <a:pt x="1550982" y="2002039"/>
                  <a:pt x="1237962" y="1689019"/>
                  <a:pt x="851832" y="1689019"/>
                </a:cubicBezTo>
                <a:close/>
                <a:moveTo>
                  <a:pt x="851832" y="1536337"/>
                </a:moveTo>
                <a:cubicBezTo>
                  <a:pt x="1322286" y="1536337"/>
                  <a:pt x="1703664" y="1917715"/>
                  <a:pt x="1703664" y="2388169"/>
                </a:cubicBezTo>
                <a:cubicBezTo>
                  <a:pt x="1703664" y="2858623"/>
                  <a:pt x="1322286" y="3240001"/>
                  <a:pt x="851832" y="3240001"/>
                </a:cubicBezTo>
                <a:cubicBezTo>
                  <a:pt x="381378" y="3240001"/>
                  <a:pt x="0" y="2858623"/>
                  <a:pt x="0" y="2388169"/>
                </a:cubicBezTo>
                <a:cubicBezTo>
                  <a:pt x="0" y="1917715"/>
                  <a:pt x="381378" y="1536337"/>
                  <a:pt x="851832" y="1536337"/>
                </a:cubicBezTo>
                <a:close/>
                <a:moveTo>
                  <a:pt x="1173126" y="1"/>
                </a:moveTo>
                <a:lnTo>
                  <a:pt x="1383673" y="1"/>
                </a:lnTo>
                <a:lnTo>
                  <a:pt x="1383673" y="954514"/>
                </a:lnTo>
                <a:lnTo>
                  <a:pt x="1173126" y="1187717"/>
                </a:lnTo>
                <a:close/>
                <a:moveTo>
                  <a:pt x="619488" y="0"/>
                </a:moveTo>
                <a:lnTo>
                  <a:pt x="1099698" y="0"/>
                </a:lnTo>
                <a:lnTo>
                  <a:pt x="1099698" y="1265464"/>
                </a:lnTo>
                <a:lnTo>
                  <a:pt x="859593" y="1532640"/>
                </a:lnTo>
                <a:lnTo>
                  <a:pt x="619488" y="1265464"/>
                </a:lnTo>
                <a:close/>
                <a:moveTo>
                  <a:pt x="335512" y="0"/>
                </a:moveTo>
                <a:lnTo>
                  <a:pt x="546059" y="0"/>
                </a:lnTo>
                <a:lnTo>
                  <a:pt x="546059" y="1166181"/>
                </a:lnTo>
                <a:lnTo>
                  <a:pt x="335512" y="92745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Parallelogram 15">
            <a:extLst>
              <a:ext uri="{FF2B5EF4-FFF2-40B4-BE49-F238E27FC236}">
                <a16:creationId xmlns:a16="http://schemas.microsoft.com/office/drawing/2014/main" id="{24ABDD0B-564D-4579-ACF2-A3B23447A0E6}"/>
              </a:ext>
            </a:extLst>
          </p:cNvPr>
          <p:cNvSpPr/>
          <p:nvPr/>
        </p:nvSpPr>
        <p:spPr>
          <a:xfrm rot="16200000">
            <a:off x="8536863" y="3545131"/>
            <a:ext cx="598764" cy="648141"/>
          </a:xfrm>
          <a:custGeom>
            <a:avLst/>
            <a:gdLst/>
            <a:ahLst/>
            <a:cxnLst/>
            <a:rect l="l" t="t" r="r" b="b"/>
            <a:pathLst>
              <a:path w="2993176" h="3240001">
                <a:moveTo>
                  <a:pt x="1299907" y="647892"/>
                </a:moveTo>
                <a:lnTo>
                  <a:pt x="665509" y="1620000"/>
                </a:lnTo>
                <a:lnTo>
                  <a:pt x="1299907" y="2592108"/>
                </a:lnTo>
                <a:lnTo>
                  <a:pt x="634398" y="2592108"/>
                </a:lnTo>
                <a:lnTo>
                  <a:pt x="0" y="1620000"/>
                </a:lnTo>
                <a:lnTo>
                  <a:pt x="634398" y="647892"/>
                </a:lnTo>
                <a:close/>
                <a:moveTo>
                  <a:pt x="2993176" y="1620001"/>
                </a:moveTo>
                <a:lnTo>
                  <a:pt x="1913056" y="3240001"/>
                </a:lnTo>
                <a:lnTo>
                  <a:pt x="1782206" y="3043749"/>
                </a:lnTo>
                <a:lnTo>
                  <a:pt x="1110064" y="3043749"/>
                </a:lnTo>
                <a:cubicBezTo>
                  <a:pt x="1089036" y="3096599"/>
                  <a:pt x="1037333" y="3133759"/>
                  <a:pt x="976952" y="3133759"/>
                </a:cubicBezTo>
                <a:cubicBezTo>
                  <a:pt x="923853" y="3133759"/>
                  <a:pt x="877466" y="3105022"/>
                  <a:pt x="854540" y="3061058"/>
                </a:cubicBezTo>
                <a:lnTo>
                  <a:pt x="302383" y="3169763"/>
                </a:lnTo>
                <a:lnTo>
                  <a:pt x="302383" y="2809723"/>
                </a:lnTo>
                <a:lnTo>
                  <a:pt x="854540" y="2918427"/>
                </a:lnTo>
                <a:cubicBezTo>
                  <a:pt x="877466" y="2874463"/>
                  <a:pt x="923853" y="2845727"/>
                  <a:pt x="976952" y="2845727"/>
                </a:cubicBezTo>
                <a:cubicBezTo>
                  <a:pt x="1037333" y="2845727"/>
                  <a:pt x="1089036" y="2882887"/>
                  <a:pt x="1110064" y="2935737"/>
                </a:cubicBezTo>
                <a:lnTo>
                  <a:pt x="1710190" y="2935737"/>
                </a:lnTo>
                <a:lnTo>
                  <a:pt x="832936" y="1620001"/>
                </a:lnTo>
                <a:lnTo>
                  <a:pt x="191305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ound Same Side Corner Rectangle 21">
            <a:extLst>
              <a:ext uri="{FF2B5EF4-FFF2-40B4-BE49-F238E27FC236}">
                <a16:creationId xmlns:a16="http://schemas.microsoft.com/office/drawing/2014/main" id="{A705FB8C-4E2D-4F93-8F3B-7B97C7830918}"/>
              </a:ext>
            </a:extLst>
          </p:cNvPr>
          <p:cNvSpPr/>
          <p:nvPr/>
        </p:nvSpPr>
        <p:spPr>
          <a:xfrm rot="10800000">
            <a:off x="9311063" y="2543932"/>
            <a:ext cx="386665" cy="436639"/>
          </a:xfrm>
          <a:custGeom>
            <a:avLst/>
            <a:gdLst/>
            <a:ahLst/>
            <a:cxnLst/>
            <a:rect l="l" t="t" r="r" b="b"/>
            <a:pathLst>
              <a:path w="2880320" h="3252576">
                <a:moveTo>
                  <a:pt x="612726" y="2220771"/>
                </a:moveTo>
                <a:cubicBezTo>
                  <a:pt x="662432" y="2220771"/>
                  <a:pt x="702726" y="2180477"/>
                  <a:pt x="702726" y="2130771"/>
                </a:cubicBezTo>
                <a:lnTo>
                  <a:pt x="702726" y="438771"/>
                </a:lnTo>
                <a:cubicBezTo>
                  <a:pt x="702726" y="389065"/>
                  <a:pt x="662432" y="348771"/>
                  <a:pt x="612726" y="348771"/>
                </a:cubicBezTo>
                <a:cubicBezTo>
                  <a:pt x="563020" y="348771"/>
                  <a:pt x="522726" y="389065"/>
                  <a:pt x="522726" y="438771"/>
                </a:cubicBezTo>
                <a:lnTo>
                  <a:pt x="522726" y="2130771"/>
                </a:lnTo>
                <a:cubicBezTo>
                  <a:pt x="522726" y="2180477"/>
                  <a:pt x="563020" y="2220771"/>
                  <a:pt x="612726" y="2220771"/>
                </a:cubicBezTo>
                <a:close/>
                <a:moveTo>
                  <a:pt x="1188790" y="2220771"/>
                </a:moveTo>
                <a:cubicBezTo>
                  <a:pt x="1238496" y="2220771"/>
                  <a:pt x="1278790" y="2180477"/>
                  <a:pt x="1278790" y="2130771"/>
                </a:cubicBezTo>
                <a:lnTo>
                  <a:pt x="1278790" y="438771"/>
                </a:lnTo>
                <a:cubicBezTo>
                  <a:pt x="1278790" y="389065"/>
                  <a:pt x="1238496" y="348771"/>
                  <a:pt x="1188790" y="348771"/>
                </a:cubicBezTo>
                <a:cubicBezTo>
                  <a:pt x="1139084" y="348771"/>
                  <a:pt x="1098790" y="389065"/>
                  <a:pt x="1098790" y="438771"/>
                </a:cubicBezTo>
                <a:lnTo>
                  <a:pt x="1098790" y="2130771"/>
                </a:lnTo>
                <a:cubicBezTo>
                  <a:pt x="1098790" y="2180477"/>
                  <a:pt x="1139084" y="2220771"/>
                  <a:pt x="1188790" y="2220771"/>
                </a:cubicBezTo>
                <a:close/>
                <a:moveTo>
                  <a:pt x="1764854" y="2220771"/>
                </a:moveTo>
                <a:cubicBezTo>
                  <a:pt x="1814560" y="2220771"/>
                  <a:pt x="1854854" y="2180477"/>
                  <a:pt x="1854854" y="2130771"/>
                </a:cubicBezTo>
                <a:lnTo>
                  <a:pt x="1854854" y="438771"/>
                </a:lnTo>
                <a:cubicBezTo>
                  <a:pt x="1854854" y="389065"/>
                  <a:pt x="1814560" y="348771"/>
                  <a:pt x="1764854" y="348771"/>
                </a:cubicBezTo>
                <a:cubicBezTo>
                  <a:pt x="1715148" y="348771"/>
                  <a:pt x="1674854" y="389065"/>
                  <a:pt x="1674854" y="438771"/>
                </a:cubicBezTo>
                <a:lnTo>
                  <a:pt x="1674854" y="2130771"/>
                </a:lnTo>
                <a:cubicBezTo>
                  <a:pt x="1674854" y="2180477"/>
                  <a:pt x="1715148" y="2220771"/>
                  <a:pt x="1764854" y="2220771"/>
                </a:cubicBezTo>
                <a:close/>
                <a:moveTo>
                  <a:pt x="2340918" y="2220771"/>
                </a:moveTo>
                <a:cubicBezTo>
                  <a:pt x="2390624" y="2220771"/>
                  <a:pt x="2430918" y="2180477"/>
                  <a:pt x="2430918" y="2130771"/>
                </a:cubicBezTo>
                <a:lnTo>
                  <a:pt x="2430918" y="438771"/>
                </a:lnTo>
                <a:cubicBezTo>
                  <a:pt x="2430918" y="389065"/>
                  <a:pt x="2390624" y="348771"/>
                  <a:pt x="2340918" y="348771"/>
                </a:cubicBezTo>
                <a:cubicBezTo>
                  <a:pt x="2291212" y="348771"/>
                  <a:pt x="2250918" y="389065"/>
                  <a:pt x="2250918" y="438771"/>
                </a:cubicBezTo>
                <a:lnTo>
                  <a:pt x="2250918" y="2130771"/>
                </a:lnTo>
                <a:cubicBezTo>
                  <a:pt x="2250918" y="2180477"/>
                  <a:pt x="2291212" y="2220771"/>
                  <a:pt x="2340918" y="2220771"/>
                </a:cubicBezTo>
                <a:close/>
                <a:moveTo>
                  <a:pt x="2784182" y="2519920"/>
                </a:moveTo>
                <a:lnTo>
                  <a:pt x="96136" y="2519920"/>
                </a:lnTo>
                <a:lnTo>
                  <a:pt x="96136" y="419995"/>
                </a:lnTo>
                <a:cubicBezTo>
                  <a:pt x="96136" y="188038"/>
                  <a:pt x="284174" y="0"/>
                  <a:pt x="516131" y="0"/>
                </a:cubicBezTo>
                <a:lnTo>
                  <a:pt x="2364187" y="0"/>
                </a:lnTo>
                <a:cubicBezTo>
                  <a:pt x="2596144" y="0"/>
                  <a:pt x="2784182" y="188038"/>
                  <a:pt x="2784182" y="419995"/>
                </a:cubicBezTo>
                <a:close/>
                <a:moveTo>
                  <a:pt x="1687966" y="3252576"/>
                </a:moveTo>
                <a:lnTo>
                  <a:pt x="1192350" y="3252576"/>
                </a:lnTo>
                <a:cubicBezTo>
                  <a:pt x="1129224" y="3252576"/>
                  <a:pt x="1078050" y="3201402"/>
                  <a:pt x="1078050" y="3138276"/>
                </a:cubicBezTo>
                <a:lnTo>
                  <a:pt x="1078050" y="3023976"/>
                </a:lnTo>
                <a:lnTo>
                  <a:pt x="60008" y="3023976"/>
                </a:lnTo>
                <a:cubicBezTo>
                  <a:pt x="26866" y="3023976"/>
                  <a:pt x="0" y="2997110"/>
                  <a:pt x="0" y="2963968"/>
                </a:cubicBezTo>
                <a:lnTo>
                  <a:pt x="0" y="2723944"/>
                </a:lnTo>
                <a:cubicBezTo>
                  <a:pt x="0" y="2690802"/>
                  <a:pt x="26866" y="2663936"/>
                  <a:pt x="60008" y="2663936"/>
                </a:cubicBezTo>
                <a:lnTo>
                  <a:pt x="2820312" y="2663936"/>
                </a:lnTo>
                <a:cubicBezTo>
                  <a:pt x="2853454" y="2663936"/>
                  <a:pt x="2880320" y="2690802"/>
                  <a:pt x="2880320" y="2723944"/>
                </a:cubicBezTo>
                <a:lnTo>
                  <a:pt x="2880320" y="2963968"/>
                </a:lnTo>
                <a:cubicBezTo>
                  <a:pt x="2880320" y="2997110"/>
                  <a:pt x="2853454" y="3023976"/>
                  <a:pt x="2820312" y="3023976"/>
                </a:cubicBezTo>
                <a:lnTo>
                  <a:pt x="1802266" y="3023976"/>
                </a:lnTo>
                <a:lnTo>
                  <a:pt x="1802266" y="3138276"/>
                </a:lnTo>
                <a:cubicBezTo>
                  <a:pt x="1802266" y="3201402"/>
                  <a:pt x="1751092" y="3252576"/>
                  <a:pt x="1687966" y="325257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Oval 26">
            <a:extLst>
              <a:ext uri="{FF2B5EF4-FFF2-40B4-BE49-F238E27FC236}">
                <a16:creationId xmlns:a16="http://schemas.microsoft.com/office/drawing/2014/main" id="{A8611118-4553-45C9-837B-A5EA5C617D63}"/>
              </a:ext>
            </a:extLst>
          </p:cNvPr>
          <p:cNvSpPr/>
          <p:nvPr/>
        </p:nvSpPr>
        <p:spPr>
          <a:xfrm>
            <a:off x="6966942" y="3587275"/>
            <a:ext cx="472482" cy="563852"/>
          </a:xfrm>
          <a:custGeom>
            <a:avLst/>
            <a:gdLst/>
            <a:ahLst/>
            <a:cxnLst/>
            <a:rect l="l" t="t" r="r" b="b"/>
            <a:pathLst>
              <a:path w="2543357" h="3035197">
                <a:moveTo>
                  <a:pt x="1932497" y="885460"/>
                </a:moveTo>
                <a:lnTo>
                  <a:pt x="1858608" y="981586"/>
                </a:lnTo>
                <a:cubicBezTo>
                  <a:pt x="2087948" y="1157874"/>
                  <a:pt x="2221364" y="1431493"/>
                  <a:pt x="2219022" y="1720748"/>
                </a:cubicBezTo>
                <a:lnTo>
                  <a:pt x="2340261" y="1721729"/>
                </a:lnTo>
                <a:cubicBezTo>
                  <a:pt x="2342911" y="1394473"/>
                  <a:pt x="2191967" y="1084907"/>
                  <a:pt x="1932497" y="885460"/>
                </a:cubicBezTo>
                <a:close/>
                <a:moveTo>
                  <a:pt x="1028922" y="281987"/>
                </a:moveTo>
                <a:cubicBezTo>
                  <a:pt x="1157068" y="321344"/>
                  <a:pt x="1128134" y="299573"/>
                  <a:pt x="1193247" y="332230"/>
                </a:cubicBezTo>
                <a:cubicBezTo>
                  <a:pt x="1269854" y="451410"/>
                  <a:pt x="1301375" y="602654"/>
                  <a:pt x="1295736" y="739575"/>
                </a:cubicBezTo>
                <a:cubicBezTo>
                  <a:pt x="1418781" y="730097"/>
                  <a:pt x="1391656" y="622269"/>
                  <a:pt x="1842154" y="674175"/>
                </a:cubicBezTo>
                <a:cubicBezTo>
                  <a:pt x="2251963" y="725703"/>
                  <a:pt x="2543357" y="1202505"/>
                  <a:pt x="2543357" y="1911138"/>
                </a:cubicBezTo>
                <a:cubicBezTo>
                  <a:pt x="2543357" y="2619771"/>
                  <a:pt x="2228290" y="3174439"/>
                  <a:pt x="1189012" y="3004227"/>
                </a:cubicBezTo>
                <a:cubicBezTo>
                  <a:pt x="266689" y="3142266"/>
                  <a:pt x="99973" y="2479414"/>
                  <a:pt x="24671" y="2089269"/>
                </a:cubicBezTo>
                <a:cubicBezTo>
                  <a:pt x="-50631" y="1699124"/>
                  <a:pt x="9514" y="922425"/>
                  <a:pt x="737199" y="663358"/>
                </a:cubicBezTo>
                <a:cubicBezTo>
                  <a:pt x="1021153" y="585721"/>
                  <a:pt x="1093645" y="690425"/>
                  <a:pt x="1216376" y="728497"/>
                </a:cubicBezTo>
                <a:cubicBezTo>
                  <a:pt x="1183268" y="569368"/>
                  <a:pt x="1135766" y="458984"/>
                  <a:pt x="1028922" y="281987"/>
                </a:cubicBezTo>
                <a:close/>
                <a:moveTo>
                  <a:pt x="1919942" y="47"/>
                </a:moveTo>
                <a:cubicBezTo>
                  <a:pt x="2086542" y="1491"/>
                  <a:pt x="2263938" y="35583"/>
                  <a:pt x="2350876" y="60453"/>
                </a:cubicBezTo>
                <a:cubicBezTo>
                  <a:pt x="2672784" y="174000"/>
                  <a:pt x="2321773" y="213881"/>
                  <a:pt x="2220060" y="345654"/>
                </a:cubicBezTo>
                <a:cubicBezTo>
                  <a:pt x="2118347" y="477427"/>
                  <a:pt x="2005019" y="609932"/>
                  <a:pt x="1770740" y="609932"/>
                </a:cubicBezTo>
                <a:lnTo>
                  <a:pt x="1326444" y="614956"/>
                </a:lnTo>
                <a:lnTo>
                  <a:pt x="1346541" y="320533"/>
                </a:lnTo>
                <a:cubicBezTo>
                  <a:pt x="1401807" y="115484"/>
                  <a:pt x="1563158" y="44336"/>
                  <a:pt x="1760692" y="11037"/>
                </a:cubicBezTo>
                <a:cubicBezTo>
                  <a:pt x="1810076" y="2712"/>
                  <a:pt x="1864409" y="-434"/>
                  <a:pt x="1919942" y="4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Freeform 32">
            <a:extLst>
              <a:ext uri="{FF2B5EF4-FFF2-40B4-BE49-F238E27FC236}">
                <a16:creationId xmlns:a16="http://schemas.microsoft.com/office/drawing/2014/main" id="{9C5A04AA-A50B-457A-A783-D941E78BCCDF}"/>
              </a:ext>
            </a:extLst>
          </p:cNvPr>
          <p:cNvSpPr/>
          <p:nvPr/>
        </p:nvSpPr>
        <p:spPr>
          <a:xfrm>
            <a:off x="4360223" y="1480860"/>
            <a:ext cx="597487" cy="547278"/>
          </a:xfrm>
          <a:custGeom>
            <a:avLst/>
            <a:gdLst/>
            <a:ahLst/>
            <a:cxnLst/>
            <a:rect l="l" t="t" r="r" b="b"/>
            <a:pathLst>
              <a:path w="3210745" h="2940925">
                <a:moveTo>
                  <a:pt x="340528" y="2526682"/>
                </a:moveTo>
                <a:cubicBezTo>
                  <a:pt x="280875" y="2526682"/>
                  <a:pt x="232516" y="2575041"/>
                  <a:pt x="232516" y="2634694"/>
                </a:cubicBezTo>
                <a:cubicBezTo>
                  <a:pt x="232516" y="2694347"/>
                  <a:pt x="280875" y="2742706"/>
                  <a:pt x="340528" y="2742706"/>
                </a:cubicBezTo>
                <a:cubicBezTo>
                  <a:pt x="400181" y="2742706"/>
                  <a:pt x="448540" y="2694347"/>
                  <a:pt x="448540" y="2634694"/>
                </a:cubicBezTo>
                <a:cubicBezTo>
                  <a:pt x="448540" y="2575041"/>
                  <a:pt x="400181" y="2526682"/>
                  <a:pt x="340528" y="2526682"/>
                </a:cubicBezTo>
                <a:close/>
                <a:moveTo>
                  <a:pt x="1821636" y="152"/>
                </a:moveTo>
                <a:cubicBezTo>
                  <a:pt x="1920275" y="-4956"/>
                  <a:pt x="2051571" y="119306"/>
                  <a:pt x="2102482" y="278737"/>
                </a:cubicBezTo>
                <a:cubicBezTo>
                  <a:pt x="2192513" y="649582"/>
                  <a:pt x="1575154" y="1213351"/>
                  <a:pt x="2006019" y="1236931"/>
                </a:cubicBezTo>
                <a:cubicBezTo>
                  <a:pt x="2310412" y="1206920"/>
                  <a:pt x="2473326" y="1176910"/>
                  <a:pt x="2803442" y="1166192"/>
                </a:cubicBezTo>
                <a:cubicBezTo>
                  <a:pt x="3103547" y="1170479"/>
                  <a:pt x="3152850" y="1361260"/>
                  <a:pt x="3002798" y="1564903"/>
                </a:cubicBezTo>
                <a:cubicBezTo>
                  <a:pt x="3191435" y="1575621"/>
                  <a:pt x="3347919" y="1869296"/>
                  <a:pt x="3022090" y="1989338"/>
                </a:cubicBezTo>
                <a:cubicBezTo>
                  <a:pt x="3332913" y="2182262"/>
                  <a:pt x="3154994" y="2426634"/>
                  <a:pt x="2977074" y="2471650"/>
                </a:cubicBezTo>
                <a:cubicBezTo>
                  <a:pt x="3127127" y="2606697"/>
                  <a:pt x="3109978" y="2709590"/>
                  <a:pt x="2957782" y="2793191"/>
                </a:cubicBezTo>
                <a:cubicBezTo>
                  <a:pt x="2620164" y="2932526"/>
                  <a:pt x="1747715" y="3028988"/>
                  <a:pt x="1253613" y="2818914"/>
                </a:cubicBezTo>
                <a:cubicBezTo>
                  <a:pt x="1018944" y="2738561"/>
                  <a:pt x="869067" y="2654318"/>
                  <a:pt x="700568" y="2648441"/>
                </a:cubicBezTo>
                <a:lnTo>
                  <a:pt x="700568" y="2796242"/>
                </a:lnTo>
                <a:cubicBezTo>
                  <a:pt x="700568" y="2860729"/>
                  <a:pt x="648291" y="2913006"/>
                  <a:pt x="583804" y="2913006"/>
                </a:cubicBezTo>
                <a:lnTo>
                  <a:pt x="0" y="2913006"/>
                </a:lnTo>
                <a:lnTo>
                  <a:pt x="0" y="1400838"/>
                </a:lnTo>
                <a:lnTo>
                  <a:pt x="583804" y="1400838"/>
                </a:lnTo>
                <a:cubicBezTo>
                  <a:pt x="648291" y="1400838"/>
                  <a:pt x="700568" y="1453115"/>
                  <a:pt x="700568" y="1517602"/>
                </a:cubicBezTo>
                <a:lnTo>
                  <a:pt x="700568" y="1571674"/>
                </a:lnTo>
                <a:cubicBezTo>
                  <a:pt x="721537" y="1568378"/>
                  <a:pt x="746526" y="1559634"/>
                  <a:pt x="784162" y="1539180"/>
                </a:cubicBezTo>
                <a:cubicBezTo>
                  <a:pt x="831321" y="1421281"/>
                  <a:pt x="890271" y="1323747"/>
                  <a:pt x="1034964" y="1191915"/>
                </a:cubicBezTo>
                <a:cubicBezTo>
                  <a:pt x="1257900" y="851081"/>
                  <a:pt x="1628744" y="677449"/>
                  <a:pt x="1703770" y="169413"/>
                </a:cubicBezTo>
                <a:cubicBezTo>
                  <a:pt x="1715024" y="52855"/>
                  <a:pt x="1762452" y="3217"/>
                  <a:pt x="1821636" y="1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10">
            <a:extLst>
              <a:ext uri="{FF2B5EF4-FFF2-40B4-BE49-F238E27FC236}">
                <a16:creationId xmlns:a16="http://schemas.microsoft.com/office/drawing/2014/main" id="{B55467B8-5BFB-46FE-82D2-AA896BC192F1}"/>
              </a:ext>
            </a:extLst>
          </p:cNvPr>
          <p:cNvSpPr/>
          <p:nvPr/>
        </p:nvSpPr>
        <p:spPr>
          <a:xfrm>
            <a:off x="8534202" y="2515987"/>
            <a:ext cx="372169" cy="492524"/>
          </a:xfrm>
          <a:custGeom>
            <a:avLst/>
            <a:gdLst/>
            <a:ahLst/>
            <a:cxnLst/>
            <a:rect l="l" t="t" r="r" b="b"/>
            <a:pathLst>
              <a:path w="2448272" h="3240000">
                <a:moveTo>
                  <a:pt x="1358676" y="2676152"/>
                </a:moveTo>
                <a:cubicBezTo>
                  <a:pt x="1327753" y="2676152"/>
                  <a:pt x="1302685" y="2701220"/>
                  <a:pt x="1302685" y="2732143"/>
                </a:cubicBezTo>
                <a:lnTo>
                  <a:pt x="1302685" y="2956101"/>
                </a:lnTo>
                <a:cubicBezTo>
                  <a:pt x="1302685" y="2987024"/>
                  <a:pt x="1327753" y="3012092"/>
                  <a:pt x="1358676" y="3012092"/>
                </a:cubicBezTo>
                <a:lnTo>
                  <a:pt x="1582634" y="3012092"/>
                </a:lnTo>
                <a:cubicBezTo>
                  <a:pt x="1613557" y="3012092"/>
                  <a:pt x="1638625" y="2987024"/>
                  <a:pt x="1638625" y="2956101"/>
                </a:cubicBezTo>
                <a:lnTo>
                  <a:pt x="1638625" y="2732143"/>
                </a:lnTo>
                <a:cubicBezTo>
                  <a:pt x="1638625" y="2701220"/>
                  <a:pt x="1613557" y="2676152"/>
                  <a:pt x="1582634" y="2676152"/>
                </a:cubicBezTo>
                <a:close/>
                <a:moveTo>
                  <a:pt x="837062" y="2676152"/>
                </a:moveTo>
                <a:cubicBezTo>
                  <a:pt x="806139" y="2676152"/>
                  <a:pt x="781071" y="2701220"/>
                  <a:pt x="781071" y="2732143"/>
                </a:cubicBezTo>
                <a:lnTo>
                  <a:pt x="781071" y="2956101"/>
                </a:lnTo>
                <a:cubicBezTo>
                  <a:pt x="781071" y="2987024"/>
                  <a:pt x="806139" y="3012092"/>
                  <a:pt x="837062" y="3012092"/>
                </a:cubicBezTo>
                <a:lnTo>
                  <a:pt x="1061020" y="3012092"/>
                </a:lnTo>
                <a:cubicBezTo>
                  <a:pt x="1091943" y="3012092"/>
                  <a:pt x="1117011" y="2987024"/>
                  <a:pt x="1117011" y="2956101"/>
                </a:cubicBezTo>
                <a:lnTo>
                  <a:pt x="1117011" y="2732143"/>
                </a:lnTo>
                <a:cubicBezTo>
                  <a:pt x="1117011" y="2701220"/>
                  <a:pt x="1091943" y="2676152"/>
                  <a:pt x="1061020" y="2676152"/>
                </a:cubicBezTo>
                <a:close/>
                <a:moveTo>
                  <a:pt x="315448" y="2676152"/>
                </a:moveTo>
                <a:cubicBezTo>
                  <a:pt x="284525" y="2676152"/>
                  <a:pt x="259457" y="2701220"/>
                  <a:pt x="259457" y="2732143"/>
                </a:cubicBezTo>
                <a:lnTo>
                  <a:pt x="259457" y="2956101"/>
                </a:lnTo>
                <a:cubicBezTo>
                  <a:pt x="259457" y="2987024"/>
                  <a:pt x="284525" y="3012092"/>
                  <a:pt x="315448" y="3012092"/>
                </a:cubicBezTo>
                <a:lnTo>
                  <a:pt x="539406" y="3012092"/>
                </a:lnTo>
                <a:cubicBezTo>
                  <a:pt x="570329" y="3012092"/>
                  <a:pt x="595397" y="2987024"/>
                  <a:pt x="595397" y="2956101"/>
                </a:cubicBezTo>
                <a:lnTo>
                  <a:pt x="595397" y="2732143"/>
                </a:lnTo>
                <a:cubicBezTo>
                  <a:pt x="595397" y="2701220"/>
                  <a:pt x="570329" y="2676152"/>
                  <a:pt x="539406" y="2676152"/>
                </a:cubicBezTo>
                <a:close/>
                <a:moveTo>
                  <a:pt x="1880291" y="2179832"/>
                </a:moveTo>
                <a:cubicBezTo>
                  <a:pt x="1849368" y="2179832"/>
                  <a:pt x="1824300" y="2204900"/>
                  <a:pt x="1824300" y="2235823"/>
                </a:cubicBezTo>
                <a:lnTo>
                  <a:pt x="1824300" y="2956101"/>
                </a:lnTo>
                <a:cubicBezTo>
                  <a:pt x="1824300" y="2987024"/>
                  <a:pt x="1849368" y="3012092"/>
                  <a:pt x="1880291" y="3012092"/>
                </a:cubicBezTo>
                <a:lnTo>
                  <a:pt x="2104249" y="3012092"/>
                </a:lnTo>
                <a:cubicBezTo>
                  <a:pt x="2135172" y="3012092"/>
                  <a:pt x="2160240" y="2987024"/>
                  <a:pt x="2160240" y="2956101"/>
                </a:cubicBezTo>
                <a:lnTo>
                  <a:pt x="2160240" y="2235823"/>
                </a:lnTo>
                <a:cubicBezTo>
                  <a:pt x="2160240" y="2204900"/>
                  <a:pt x="2135172" y="2179832"/>
                  <a:pt x="2104249" y="2179832"/>
                </a:cubicBezTo>
                <a:close/>
                <a:moveTo>
                  <a:pt x="1358676" y="2179832"/>
                </a:moveTo>
                <a:cubicBezTo>
                  <a:pt x="1327753" y="2179832"/>
                  <a:pt x="1302685" y="2204900"/>
                  <a:pt x="1302685" y="2235823"/>
                </a:cubicBezTo>
                <a:lnTo>
                  <a:pt x="1302685" y="2459781"/>
                </a:lnTo>
                <a:cubicBezTo>
                  <a:pt x="1302685" y="2490704"/>
                  <a:pt x="1327753" y="2515772"/>
                  <a:pt x="1358676" y="2515772"/>
                </a:cubicBezTo>
                <a:lnTo>
                  <a:pt x="1582634" y="2515772"/>
                </a:lnTo>
                <a:cubicBezTo>
                  <a:pt x="1613557" y="2515772"/>
                  <a:pt x="1638625" y="2490704"/>
                  <a:pt x="1638625" y="2459781"/>
                </a:cubicBezTo>
                <a:lnTo>
                  <a:pt x="1638625" y="2235823"/>
                </a:lnTo>
                <a:cubicBezTo>
                  <a:pt x="1638625" y="2204900"/>
                  <a:pt x="1613557" y="2179832"/>
                  <a:pt x="1582634" y="2179832"/>
                </a:cubicBezTo>
                <a:close/>
                <a:moveTo>
                  <a:pt x="837062" y="2179832"/>
                </a:moveTo>
                <a:cubicBezTo>
                  <a:pt x="806139" y="2179832"/>
                  <a:pt x="781071" y="2204900"/>
                  <a:pt x="781071" y="2235823"/>
                </a:cubicBezTo>
                <a:lnTo>
                  <a:pt x="781071" y="2459781"/>
                </a:lnTo>
                <a:cubicBezTo>
                  <a:pt x="781071" y="2490704"/>
                  <a:pt x="806139" y="2515772"/>
                  <a:pt x="837062" y="2515772"/>
                </a:cubicBezTo>
                <a:lnTo>
                  <a:pt x="1061020" y="2515772"/>
                </a:lnTo>
                <a:cubicBezTo>
                  <a:pt x="1091943" y="2515772"/>
                  <a:pt x="1117011" y="2490704"/>
                  <a:pt x="1117011" y="2459781"/>
                </a:cubicBezTo>
                <a:lnTo>
                  <a:pt x="1117011" y="2235823"/>
                </a:lnTo>
                <a:cubicBezTo>
                  <a:pt x="1117011" y="2204900"/>
                  <a:pt x="1091943" y="2179832"/>
                  <a:pt x="1061020" y="2179832"/>
                </a:cubicBezTo>
                <a:close/>
                <a:moveTo>
                  <a:pt x="315448" y="2179832"/>
                </a:moveTo>
                <a:cubicBezTo>
                  <a:pt x="284525" y="2179832"/>
                  <a:pt x="259457" y="2204900"/>
                  <a:pt x="259457" y="2235823"/>
                </a:cubicBezTo>
                <a:lnTo>
                  <a:pt x="259457" y="2459781"/>
                </a:lnTo>
                <a:cubicBezTo>
                  <a:pt x="259457" y="2490704"/>
                  <a:pt x="284525" y="2515772"/>
                  <a:pt x="315448" y="2515772"/>
                </a:cubicBezTo>
                <a:lnTo>
                  <a:pt x="539406" y="2515772"/>
                </a:lnTo>
                <a:cubicBezTo>
                  <a:pt x="570329" y="2515772"/>
                  <a:pt x="595397" y="2490704"/>
                  <a:pt x="595397" y="2459781"/>
                </a:cubicBezTo>
                <a:lnTo>
                  <a:pt x="595397" y="2235823"/>
                </a:lnTo>
                <a:cubicBezTo>
                  <a:pt x="595397" y="2204900"/>
                  <a:pt x="570329" y="2179832"/>
                  <a:pt x="539406" y="2179832"/>
                </a:cubicBezTo>
                <a:close/>
                <a:moveTo>
                  <a:pt x="1880291" y="1683512"/>
                </a:moveTo>
                <a:cubicBezTo>
                  <a:pt x="1849368" y="1683512"/>
                  <a:pt x="1824300" y="1708580"/>
                  <a:pt x="1824300" y="1739503"/>
                </a:cubicBezTo>
                <a:lnTo>
                  <a:pt x="1824300" y="1963461"/>
                </a:lnTo>
                <a:cubicBezTo>
                  <a:pt x="1824300" y="1994384"/>
                  <a:pt x="1849368" y="2019452"/>
                  <a:pt x="1880291" y="2019452"/>
                </a:cubicBezTo>
                <a:lnTo>
                  <a:pt x="2104249" y="2019452"/>
                </a:lnTo>
                <a:cubicBezTo>
                  <a:pt x="2135172" y="2019452"/>
                  <a:pt x="2160240" y="1994384"/>
                  <a:pt x="2160240" y="1963461"/>
                </a:cubicBezTo>
                <a:lnTo>
                  <a:pt x="2160240" y="1739503"/>
                </a:lnTo>
                <a:cubicBezTo>
                  <a:pt x="2160240" y="1708580"/>
                  <a:pt x="2135172" y="1683512"/>
                  <a:pt x="2104249" y="1683512"/>
                </a:cubicBezTo>
                <a:close/>
                <a:moveTo>
                  <a:pt x="1358676" y="1683512"/>
                </a:moveTo>
                <a:cubicBezTo>
                  <a:pt x="1327753" y="1683512"/>
                  <a:pt x="1302685" y="1708580"/>
                  <a:pt x="1302685" y="1739503"/>
                </a:cubicBezTo>
                <a:lnTo>
                  <a:pt x="1302685" y="1963461"/>
                </a:lnTo>
                <a:cubicBezTo>
                  <a:pt x="1302685" y="1994384"/>
                  <a:pt x="1327753" y="2019452"/>
                  <a:pt x="1358676" y="2019452"/>
                </a:cubicBezTo>
                <a:lnTo>
                  <a:pt x="1582634" y="2019452"/>
                </a:lnTo>
                <a:cubicBezTo>
                  <a:pt x="1613557" y="2019452"/>
                  <a:pt x="1638625" y="1994384"/>
                  <a:pt x="1638625" y="1963461"/>
                </a:cubicBezTo>
                <a:lnTo>
                  <a:pt x="1638625" y="1739503"/>
                </a:lnTo>
                <a:cubicBezTo>
                  <a:pt x="1638625" y="1708580"/>
                  <a:pt x="1613557" y="1683512"/>
                  <a:pt x="1582634" y="1683512"/>
                </a:cubicBezTo>
                <a:close/>
                <a:moveTo>
                  <a:pt x="837062" y="1683512"/>
                </a:moveTo>
                <a:cubicBezTo>
                  <a:pt x="806139" y="1683512"/>
                  <a:pt x="781071" y="1708580"/>
                  <a:pt x="781071" y="1739503"/>
                </a:cubicBezTo>
                <a:lnTo>
                  <a:pt x="781071" y="1963461"/>
                </a:lnTo>
                <a:cubicBezTo>
                  <a:pt x="781071" y="1994384"/>
                  <a:pt x="806139" y="2019452"/>
                  <a:pt x="837062" y="2019452"/>
                </a:cubicBezTo>
                <a:lnTo>
                  <a:pt x="1061020" y="2019452"/>
                </a:lnTo>
                <a:cubicBezTo>
                  <a:pt x="1091943" y="2019452"/>
                  <a:pt x="1117011" y="1994384"/>
                  <a:pt x="1117011" y="1963461"/>
                </a:cubicBezTo>
                <a:lnTo>
                  <a:pt x="1117011" y="1739503"/>
                </a:lnTo>
                <a:cubicBezTo>
                  <a:pt x="1117011" y="1708580"/>
                  <a:pt x="1091943" y="1683512"/>
                  <a:pt x="1061020" y="1683512"/>
                </a:cubicBezTo>
                <a:close/>
                <a:moveTo>
                  <a:pt x="315448" y="1683512"/>
                </a:moveTo>
                <a:cubicBezTo>
                  <a:pt x="284525" y="1683512"/>
                  <a:pt x="259457" y="1708580"/>
                  <a:pt x="259457" y="1739503"/>
                </a:cubicBezTo>
                <a:lnTo>
                  <a:pt x="259457" y="1963461"/>
                </a:lnTo>
                <a:cubicBezTo>
                  <a:pt x="259457" y="1994384"/>
                  <a:pt x="284525" y="2019452"/>
                  <a:pt x="315448" y="2019452"/>
                </a:cubicBezTo>
                <a:lnTo>
                  <a:pt x="539406" y="2019452"/>
                </a:lnTo>
                <a:cubicBezTo>
                  <a:pt x="570329" y="2019452"/>
                  <a:pt x="595397" y="1994384"/>
                  <a:pt x="595397" y="1963461"/>
                </a:cubicBezTo>
                <a:lnTo>
                  <a:pt x="595397" y="1739503"/>
                </a:lnTo>
                <a:cubicBezTo>
                  <a:pt x="595397" y="1708580"/>
                  <a:pt x="570329" y="1683512"/>
                  <a:pt x="539406" y="1683512"/>
                </a:cubicBezTo>
                <a:close/>
                <a:moveTo>
                  <a:pt x="1880291" y="1187192"/>
                </a:moveTo>
                <a:cubicBezTo>
                  <a:pt x="1849368" y="1187192"/>
                  <a:pt x="1824300" y="1212260"/>
                  <a:pt x="1824300" y="1243183"/>
                </a:cubicBezTo>
                <a:lnTo>
                  <a:pt x="1824300" y="1467141"/>
                </a:lnTo>
                <a:cubicBezTo>
                  <a:pt x="1824300" y="1498064"/>
                  <a:pt x="1849368" y="1523132"/>
                  <a:pt x="1880291" y="1523132"/>
                </a:cubicBezTo>
                <a:lnTo>
                  <a:pt x="2104249" y="1523132"/>
                </a:lnTo>
                <a:cubicBezTo>
                  <a:pt x="2135172" y="1523132"/>
                  <a:pt x="2160240" y="1498064"/>
                  <a:pt x="2160240" y="1467141"/>
                </a:cubicBezTo>
                <a:lnTo>
                  <a:pt x="2160240" y="1243183"/>
                </a:lnTo>
                <a:cubicBezTo>
                  <a:pt x="2160240" y="1212260"/>
                  <a:pt x="2135172" y="1187192"/>
                  <a:pt x="2104249" y="1187192"/>
                </a:cubicBezTo>
                <a:close/>
                <a:moveTo>
                  <a:pt x="1358676" y="1187192"/>
                </a:moveTo>
                <a:cubicBezTo>
                  <a:pt x="1327753" y="1187192"/>
                  <a:pt x="1302685" y="1212260"/>
                  <a:pt x="1302685" y="1243183"/>
                </a:cubicBezTo>
                <a:lnTo>
                  <a:pt x="1302685" y="1467141"/>
                </a:lnTo>
                <a:cubicBezTo>
                  <a:pt x="1302685" y="1498064"/>
                  <a:pt x="1327753" y="1523132"/>
                  <a:pt x="1358676" y="1523132"/>
                </a:cubicBezTo>
                <a:lnTo>
                  <a:pt x="1582634" y="1523132"/>
                </a:lnTo>
                <a:cubicBezTo>
                  <a:pt x="1613557" y="1523132"/>
                  <a:pt x="1638625" y="1498064"/>
                  <a:pt x="1638625" y="1467141"/>
                </a:cubicBezTo>
                <a:lnTo>
                  <a:pt x="1638625" y="1243183"/>
                </a:lnTo>
                <a:cubicBezTo>
                  <a:pt x="1638625" y="1212260"/>
                  <a:pt x="1613557" y="1187192"/>
                  <a:pt x="1582634" y="1187192"/>
                </a:cubicBezTo>
                <a:close/>
                <a:moveTo>
                  <a:pt x="837062" y="1187192"/>
                </a:moveTo>
                <a:cubicBezTo>
                  <a:pt x="806139" y="1187192"/>
                  <a:pt x="781071" y="1212260"/>
                  <a:pt x="781071" y="1243183"/>
                </a:cubicBezTo>
                <a:lnTo>
                  <a:pt x="781071" y="1467141"/>
                </a:lnTo>
                <a:cubicBezTo>
                  <a:pt x="781071" y="1498064"/>
                  <a:pt x="806139" y="1523132"/>
                  <a:pt x="837062" y="1523132"/>
                </a:cubicBezTo>
                <a:lnTo>
                  <a:pt x="1061020" y="1523132"/>
                </a:lnTo>
                <a:cubicBezTo>
                  <a:pt x="1091943" y="1523132"/>
                  <a:pt x="1117011" y="1498064"/>
                  <a:pt x="1117011" y="1467141"/>
                </a:cubicBezTo>
                <a:lnTo>
                  <a:pt x="1117011" y="1243183"/>
                </a:lnTo>
                <a:cubicBezTo>
                  <a:pt x="1117011" y="1212260"/>
                  <a:pt x="1091943" y="1187192"/>
                  <a:pt x="1061020" y="1187192"/>
                </a:cubicBezTo>
                <a:close/>
                <a:moveTo>
                  <a:pt x="315448" y="1187192"/>
                </a:moveTo>
                <a:cubicBezTo>
                  <a:pt x="284525" y="1187192"/>
                  <a:pt x="259457" y="1212260"/>
                  <a:pt x="259457" y="1243183"/>
                </a:cubicBezTo>
                <a:lnTo>
                  <a:pt x="259457" y="1467141"/>
                </a:lnTo>
                <a:cubicBezTo>
                  <a:pt x="259457" y="1498064"/>
                  <a:pt x="284525" y="1523132"/>
                  <a:pt x="315448" y="1523132"/>
                </a:cubicBezTo>
                <a:lnTo>
                  <a:pt x="539406" y="1523132"/>
                </a:lnTo>
                <a:cubicBezTo>
                  <a:pt x="570329" y="1523132"/>
                  <a:pt x="595397" y="1498064"/>
                  <a:pt x="595397" y="1467141"/>
                </a:cubicBezTo>
                <a:lnTo>
                  <a:pt x="595397" y="1243183"/>
                </a:lnTo>
                <a:cubicBezTo>
                  <a:pt x="595397" y="1212260"/>
                  <a:pt x="570329" y="1187192"/>
                  <a:pt x="539406" y="1187192"/>
                </a:cubicBezTo>
                <a:close/>
                <a:moveTo>
                  <a:pt x="348041" y="163575"/>
                </a:moveTo>
                <a:cubicBezTo>
                  <a:pt x="275130" y="163575"/>
                  <a:pt x="216024" y="222681"/>
                  <a:pt x="216024" y="295592"/>
                </a:cubicBezTo>
                <a:lnTo>
                  <a:pt x="216024" y="823646"/>
                </a:lnTo>
                <a:cubicBezTo>
                  <a:pt x="216024" y="896557"/>
                  <a:pt x="275130" y="955663"/>
                  <a:pt x="348041" y="955663"/>
                </a:cubicBezTo>
                <a:lnTo>
                  <a:pt x="2100231" y="955663"/>
                </a:lnTo>
                <a:cubicBezTo>
                  <a:pt x="2173142" y="955663"/>
                  <a:pt x="2232248" y="896557"/>
                  <a:pt x="2232248" y="823646"/>
                </a:cubicBezTo>
                <a:lnTo>
                  <a:pt x="2232248" y="295592"/>
                </a:lnTo>
                <a:cubicBezTo>
                  <a:pt x="2232248" y="222681"/>
                  <a:pt x="2173142" y="163575"/>
                  <a:pt x="2100231" y="163575"/>
                </a:cubicBezTo>
                <a:close/>
                <a:moveTo>
                  <a:pt x="265172" y="0"/>
                </a:moveTo>
                <a:lnTo>
                  <a:pt x="2183100" y="0"/>
                </a:lnTo>
                <a:cubicBezTo>
                  <a:pt x="2329550" y="0"/>
                  <a:pt x="2448272" y="118722"/>
                  <a:pt x="2448272" y="265172"/>
                </a:cubicBezTo>
                <a:lnTo>
                  <a:pt x="2448272" y="2974828"/>
                </a:lnTo>
                <a:cubicBezTo>
                  <a:pt x="2448272" y="3121278"/>
                  <a:pt x="2329550" y="3240000"/>
                  <a:pt x="2183100" y="3240000"/>
                </a:cubicBezTo>
                <a:lnTo>
                  <a:pt x="265172" y="3240000"/>
                </a:lnTo>
                <a:cubicBezTo>
                  <a:pt x="118722" y="3240000"/>
                  <a:pt x="0" y="3121278"/>
                  <a:pt x="0" y="2974828"/>
                </a:cubicBezTo>
                <a:lnTo>
                  <a:pt x="0" y="265172"/>
                </a:lnTo>
                <a:cubicBezTo>
                  <a:pt x="0" y="118722"/>
                  <a:pt x="118722" y="0"/>
                  <a:pt x="26517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32">
            <a:extLst>
              <a:ext uri="{FF2B5EF4-FFF2-40B4-BE49-F238E27FC236}">
                <a16:creationId xmlns:a16="http://schemas.microsoft.com/office/drawing/2014/main" id="{A7C45BCB-0B8E-4E0E-842A-DD554B68B1C0}"/>
              </a:ext>
            </a:extLst>
          </p:cNvPr>
          <p:cNvSpPr/>
          <p:nvPr/>
        </p:nvSpPr>
        <p:spPr>
          <a:xfrm>
            <a:off x="10179594" y="3623455"/>
            <a:ext cx="491492" cy="4914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19696" y="2510955"/>
                </a:moveTo>
                <a:lnTo>
                  <a:pt x="2019696" y="2797359"/>
                </a:lnTo>
                <a:lnTo>
                  <a:pt x="2914589" y="2797359"/>
                </a:lnTo>
                <a:lnTo>
                  <a:pt x="2914589" y="2510955"/>
                </a:lnTo>
                <a:close/>
                <a:moveTo>
                  <a:pt x="2019696" y="2081348"/>
                </a:moveTo>
                <a:lnTo>
                  <a:pt x="2019696" y="2367752"/>
                </a:lnTo>
                <a:lnTo>
                  <a:pt x="2914589" y="2367752"/>
                </a:lnTo>
                <a:lnTo>
                  <a:pt x="2914589" y="2081348"/>
                </a:lnTo>
                <a:close/>
                <a:moveTo>
                  <a:pt x="580710" y="2021703"/>
                </a:moveTo>
                <a:lnTo>
                  <a:pt x="378191" y="2224222"/>
                </a:lnTo>
                <a:lnTo>
                  <a:pt x="593323" y="2439354"/>
                </a:lnTo>
                <a:lnTo>
                  <a:pt x="378191" y="2654485"/>
                </a:lnTo>
                <a:lnTo>
                  <a:pt x="580710" y="2857004"/>
                </a:lnTo>
                <a:lnTo>
                  <a:pt x="795842" y="2641872"/>
                </a:lnTo>
                <a:lnTo>
                  <a:pt x="1010973" y="2857004"/>
                </a:lnTo>
                <a:lnTo>
                  <a:pt x="1213492" y="2654485"/>
                </a:lnTo>
                <a:lnTo>
                  <a:pt x="998360" y="2439354"/>
                </a:lnTo>
                <a:lnTo>
                  <a:pt x="1213492" y="2224222"/>
                </a:lnTo>
                <a:lnTo>
                  <a:pt x="1010973" y="2021703"/>
                </a:lnTo>
                <a:lnTo>
                  <a:pt x="795842" y="2236835"/>
                </a:lnTo>
                <a:close/>
                <a:moveTo>
                  <a:pt x="1656000" y="1656001"/>
                </a:moveTo>
                <a:lnTo>
                  <a:pt x="3240000" y="1656001"/>
                </a:lnTo>
                <a:lnTo>
                  <a:pt x="3240000" y="2699989"/>
                </a:lnTo>
                <a:cubicBezTo>
                  <a:pt x="3240000" y="2998229"/>
                  <a:pt x="2998229" y="3240000"/>
                  <a:pt x="2699989" y="3240000"/>
                </a:cubicBezTo>
                <a:lnTo>
                  <a:pt x="1656000" y="3240000"/>
                </a:lnTo>
                <a:close/>
                <a:moveTo>
                  <a:pt x="0" y="1656001"/>
                </a:moveTo>
                <a:lnTo>
                  <a:pt x="1584000" y="1656001"/>
                </a:lnTo>
                <a:lnTo>
                  <a:pt x="1584000" y="3240000"/>
                </a:lnTo>
                <a:lnTo>
                  <a:pt x="540011" y="3240000"/>
                </a:lnTo>
                <a:cubicBezTo>
                  <a:pt x="241771" y="3240000"/>
                  <a:pt x="0" y="2998229"/>
                  <a:pt x="0" y="2699989"/>
                </a:cubicBezTo>
                <a:close/>
                <a:moveTo>
                  <a:pt x="2467143" y="957859"/>
                </a:moveTo>
                <a:cubicBezTo>
                  <a:pt x="2388055" y="957859"/>
                  <a:pt x="2323941" y="1021973"/>
                  <a:pt x="2323941" y="1101061"/>
                </a:cubicBezTo>
                <a:cubicBezTo>
                  <a:pt x="2323941" y="1180149"/>
                  <a:pt x="2388055" y="1244263"/>
                  <a:pt x="2467143" y="1244263"/>
                </a:cubicBezTo>
                <a:cubicBezTo>
                  <a:pt x="2546231" y="1244263"/>
                  <a:pt x="2610345" y="1180149"/>
                  <a:pt x="2610345" y="1101061"/>
                </a:cubicBezTo>
                <a:cubicBezTo>
                  <a:pt x="2610345" y="1021973"/>
                  <a:pt x="2546231" y="957859"/>
                  <a:pt x="2467143" y="957859"/>
                </a:cubicBezTo>
                <a:close/>
                <a:moveTo>
                  <a:pt x="2019696" y="635775"/>
                </a:moveTo>
                <a:lnTo>
                  <a:pt x="2019696" y="922180"/>
                </a:lnTo>
                <a:lnTo>
                  <a:pt x="2914589" y="922180"/>
                </a:lnTo>
                <a:lnTo>
                  <a:pt x="2914589" y="635775"/>
                </a:lnTo>
                <a:close/>
                <a:moveTo>
                  <a:pt x="652639" y="331531"/>
                </a:moveTo>
                <a:lnTo>
                  <a:pt x="652639" y="635775"/>
                </a:lnTo>
                <a:lnTo>
                  <a:pt x="348395" y="635775"/>
                </a:lnTo>
                <a:lnTo>
                  <a:pt x="348395" y="922180"/>
                </a:lnTo>
                <a:lnTo>
                  <a:pt x="652639" y="922180"/>
                </a:lnTo>
                <a:lnTo>
                  <a:pt x="652639" y="1226424"/>
                </a:lnTo>
                <a:lnTo>
                  <a:pt x="939044" y="1226424"/>
                </a:lnTo>
                <a:lnTo>
                  <a:pt x="939044" y="922180"/>
                </a:lnTo>
                <a:lnTo>
                  <a:pt x="1243288" y="922180"/>
                </a:lnTo>
                <a:lnTo>
                  <a:pt x="1243288" y="635775"/>
                </a:lnTo>
                <a:lnTo>
                  <a:pt x="939044" y="635775"/>
                </a:lnTo>
                <a:lnTo>
                  <a:pt x="939044" y="331531"/>
                </a:lnTo>
                <a:close/>
                <a:moveTo>
                  <a:pt x="2467143" y="313692"/>
                </a:moveTo>
                <a:cubicBezTo>
                  <a:pt x="2388055" y="313692"/>
                  <a:pt x="2323941" y="377806"/>
                  <a:pt x="2323941" y="456894"/>
                </a:cubicBezTo>
                <a:cubicBezTo>
                  <a:pt x="2323941" y="535982"/>
                  <a:pt x="2388055" y="600096"/>
                  <a:pt x="2467143" y="600096"/>
                </a:cubicBezTo>
                <a:cubicBezTo>
                  <a:pt x="2546231" y="600096"/>
                  <a:pt x="2610345" y="535982"/>
                  <a:pt x="2610345" y="456894"/>
                </a:cubicBezTo>
                <a:cubicBezTo>
                  <a:pt x="2610345" y="377806"/>
                  <a:pt x="2546231" y="313692"/>
                  <a:pt x="2467143" y="313692"/>
                </a:cubicBezTo>
                <a:close/>
                <a:moveTo>
                  <a:pt x="540011" y="0"/>
                </a:moveTo>
                <a:lnTo>
                  <a:pt x="2699989" y="0"/>
                </a:lnTo>
                <a:cubicBezTo>
                  <a:pt x="2998229" y="0"/>
                  <a:pt x="3240000" y="241771"/>
                  <a:pt x="3240000" y="540011"/>
                </a:cubicBezTo>
                <a:lnTo>
                  <a:pt x="3240000" y="1584001"/>
                </a:lnTo>
                <a:lnTo>
                  <a:pt x="1656000" y="1584001"/>
                </a:lnTo>
                <a:lnTo>
                  <a:pt x="1656000" y="1"/>
                </a:lnTo>
                <a:lnTo>
                  <a:pt x="1584000" y="1"/>
                </a:lnTo>
                <a:lnTo>
                  <a:pt x="1584000" y="1584001"/>
                </a:lnTo>
                <a:lnTo>
                  <a:pt x="0" y="1584001"/>
                </a:lnTo>
                <a:lnTo>
                  <a:pt x="0" y="540011"/>
                </a:lnTo>
                <a:cubicBezTo>
                  <a:pt x="0" y="241771"/>
                  <a:pt x="241771" y="0"/>
                  <a:pt x="54001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rapezoid 13">
            <a:extLst>
              <a:ext uri="{FF2B5EF4-FFF2-40B4-BE49-F238E27FC236}">
                <a16:creationId xmlns:a16="http://schemas.microsoft.com/office/drawing/2014/main" id="{EAB635DE-58EF-4585-A0F5-0790A1957A5B}"/>
              </a:ext>
            </a:extLst>
          </p:cNvPr>
          <p:cNvSpPr/>
          <p:nvPr/>
        </p:nvSpPr>
        <p:spPr>
          <a:xfrm>
            <a:off x="5324216" y="2538243"/>
            <a:ext cx="529844" cy="448015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Rounded Rectangle 7">
            <a:extLst>
              <a:ext uri="{FF2B5EF4-FFF2-40B4-BE49-F238E27FC236}">
                <a16:creationId xmlns:a16="http://schemas.microsoft.com/office/drawing/2014/main" id="{890A206E-8EB0-46CB-87E5-BB62DA827BE4}"/>
              </a:ext>
            </a:extLst>
          </p:cNvPr>
          <p:cNvSpPr/>
          <p:nvPr/>
        </p:nvSpPr>
        <p:spPr>
          <a:xfrm>
            <a:off x="7858216" y="2527504"/>
            <a:ext cx="271294" cy="469495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7" name="Rectangle 18">
            <a:extLst>
              <a:ext uri="{FF2B5EF4-FFF2-40B4-BE49-F238E27FC236}">
                <a16:creationId xmlns:a16="http://schemas.microsoft.com/office/drawing/2014/main" id="{D8BFBE69-EC90-491A-A905-789398F4B3A8}"/>
              </a:ext>
            </a:extLst>
          </p:cNvPr>
          <p:cNvSpPr/>
          <p:nvPr/>
        </p:nvSpPr>
        <p:spPr>
          <a:xfrm>
            <a:off x="6258752" y="2567175"/>
            <a:ext cx="491054" cy="390153"/>
          </a:xfrm>
          <a:custGeom>
            <a:avLst/>
            <a:gdLst/>
            <a:ahLst/>
            <a:cxnLst/>
            <a:rect l="l" t="t" r="r" b="b"/>
            <a:pathLst>
              <a:path w="3240000" h="2574247">
                <a:moveTo>
                  <a:pt x="2393400" y="1814089"/>
                </a:moveTo>
                <a:cubicBezTo>
                  <a:pt x="2363577" y="1814089"/>
                  <a:pt x="2339400" y="1838266"/>
                  <a:pt x="2339400" y="1868089"/>
                </a:cubicBezTo>
                <a:cubicBezTo>
                  <a:pt x="2339400" y="1897912"/>
                  <a:pt x="2363577" y="1922089"/>
                  <a:pt x="2393400" y="1922089"/>
                </a:cubicBezTo>
                <a:lnTo>
                  <a:pt x="2573400" y="1922089"/>
                </a:lnTo>
                <a:cubicBezTo>
                  <a:pt x="2603223" y="1922089"/>
                  <a:pt x="2627400" y="1897912"/>
                  <a:pt x="2627400" y="1868089"/>
                </a:cubicBezTo>
                <a:cubicBezTo>
                  <a:pt x="2627400" y="1838266"/>
                  <a:pt x="2603223" y="1814089"/>
                  <a:pt x="2573400" y="1814089"/>
                </a:cubicBezTo>
                <a:close/>
                <a:moveTo>
                  <a:pt x="173344" y="1814089"/>
                </a:moveTo>
                <a:cubicBezTo>
                  <a:pt x="143521" y="1814089"/>
                  <a:pt x="119344" y="1838266"/>
                  <a:pt x="119344" y="1868089"/>
                </a:cubicBezTo>
                <a:cubicBezTo>
                  <a:pt x="119344" y="1897912"/>
                  <a:pt x="143521" y="1922089"/>
                  <a:pt x="173344" y="1922089"/>
                </a:cubicBezTo>
                <a:lnTo>
                  <a:pt x="353344" y="1922089"/>
                </a:lnTo>
                <a:cubicBezTo>
                  <a:pt x="383167" y="1922089"/>
                  <a:pt x="407344" y="1897912"/>
                  <a:pt x="407344" y="1868089"/>
                </a:cubicBezTo>
                <a:cubicBezTo>
                  <a:pt x="407344" y="1838266"/>
                  <a:pt x="383167" y="1814089"/>
                  <a:pt x="353344" y="1814089"/>
                </a:cubicBezTo>
                <a:close/>
                <a:moveTo>
                  <a:pt x="2933496" y="1796081"/>
                </a:moveTo>
                <a:cubicBezTo>
                  <a:pt x="2893727" y="1796081"/>
                  <a:pt x="2861488" y="1828320"/>
                  <a:pt x="2861488" y="1868089"/>
                </a:cubicBezTo>
                <a:cubicBezTo>
                  <a:pt x="2861488" y="1907858"/>
                  <a:pt x="2893727" y="1940097"/>
                  <a:pt x="2933496" y="1940097"/>
                </a:cubicBezTo>
                <a:cubicBezTo>
                  <a:pt x="2973265" y="1940097"/>
                  <a:pt x="3005504" y="1907858"/>
                  <a:pt x="3005504" y="1868089"/>
                </a:cubicBezTo>
                <a:cubicBezTo>
                  <a:pt x="3005504" y="1828320"/>
                  <a:pt x="2973265" y="1796081"/>
                  <a:pt x="2933496" y="1796081"/>
                </a:cubicBezTo>
                <a:close/>
                <a:moveTo>
                  <a:pt x="119344" y="122856"/>
                </a:moveTo>
                <a:lnTo>
                  <a:pt x="119344" y="1728192"/>
                </a:lnTo>
                <a:lnTo>
                  <a:pt x="3120656" y="1728192"/>
                </a:lnTo>
                <a:lnTo>
                  <a:pt x="3120656" y="122856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2016224"/>
                </a:lnTo>
                <a:lnTo>
                  <a:pt x="1812079" y="2016224"/>
                </a:lnTo>
                <a:lnTo>
                  <a:pt x="1857107" y="2320159"/>
                </a:lnTo>
                <a:lnTo>
                  <a:pt x="2357140" y="2320159"/>
                </a:lnTo>
                <a:cubicBezTo>
                  <a:pt x="2427304" y="2320159"/>
                  <a:pt x="2484184" y="2377039"/>
                  <a:pt x="2484184" y="2447203"/>
                </a:cubicBezTo>
                <a:lnTo>
                  <a:pt x="2484184" y="2574247"/>
                </a:lnTo>
                <a:lnTo>
                  <a:pt x="755992" y="2574247"/>
                </a:lnTo>
                <a:lnTo>
                  <a:pt x="755992" y="2447203"/>
                </a:lnTo>
                <a:cubicBezTo>
                  <a:pt x="755992" y="2377039"/>
                  <a:pt x="812872" y="2320159"/>
                  <a:pt x="883036" y="2320159"/>
                </a:cubicBezTo>
                <a:lnTo>
                  <a:pt x="1382894" y="2320159"/>
                </a:lnTo>
                <a:lnTo>
                  <a:pt x="1427922" y="2016224"/>
                </a:lnTo>
                <a:lnTo>
                  <a:pt x="0" y="20162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8" name="Rounded Rectangle 25">
            <a:extLst>
              <a:ext uri="{FF2B5EF4-FFF2-40B4-BE49-F238E27FC236}">
                <a16:creationId xmlns:a16="http://schemas.microsoft.com/office/drawing/2014/main" id="{4572E89B-D1A8-4A73-807F-C57BE0137D47}"/>
              </a:ext>
            </a:extLst>
          </p:cNvPr>
          <p:cNvSpPr/>
          <p:nvPr/>
        </p:nvSpPr>
        <p:spPr>
          <a:xfrm>
            <a:off x="7154498" y="2552022"/>
            <a:ext cx="299026" cy="420457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9" name="Chord 14">
            <a:extLst>
              <a:ext uri="{FF2B5EF4-FFF2-40B4-BE49-F238E27FC236}">
                <a16:creationId xmlns:a16="http://schemas.microsoft.com/office/drawing/2014/main" id="{55CB0732-5078-415F-A13A-7992B69C1679}"/>
              </a:ext>
            </a:extLst>
          </p:cNvPr>
          <p:cNvSpPr/>
          <p:nvPr/>
        </p:nvSpPr>
        <p:spPr>
          <a:xfrm>
            <a:off x="5919945" y="5535338"/>
            <a:ext cx="512639" cy="646909"/>
          </a:xfrm>
          <a:custGeom>
            <a:avLst/>
            <a:gdLst/>
            <a:ahLst/>
            <a:cxnLst/>
            <a:rect l="l" t="t" r="r" b="b"/>
            <a:pathLst>
              <a:path w="2120980" h="2676504">
                <a:moveTo>
                  <a:pt x="824057" y="2198115"/>
                </a:moveTo>
                <a:lnTo>
                  <a:pt x="824057" y="2229022"/>
                </a:lnTo>
                <a:lnTo>
                  <a:pt x="751177" y="2229022"/>
                </a:lnTo>
                <a:lnTo>
                  <a:pt x="751177" y="2510330"/>
                </a:lnTo>
                <a:lnTo>
                  <a:pt x="824057" y="2510330"/>
                </a:lnTo>
                <a:lnTo>
                  <a:pt x="824057" y="2541237"/>
                </a:lnTo>
                <a:lnTo>
                  <a:pt x="1298129" y="2541237"/>
                </a:lnTo>
                <a:lnTo>
                  <a:pt x="1298129" y="2510330"/>
                </a:lnTo>
                <a:lnTo>
                  <a:pt x="1371008" y="2510330"/>
                </a:lnTo>
                <a:lnTo>
                  <a:pt x="1371008" y="2229022"/>
                </a:lnTo>
                <a:lnTo>
                  <a:pt x="1298129" y="2229022"/>
                </a:lnTo>
                <a:lnTo>
                  <a:pt x="1298129" y="2198115"/>
                </a:lnTo>
                <a:close/>
                <a:moveTo>
                  <a:pt x="1933495" y="134375"/>
                </a:moveTo>
                <a:cubicBezTo>
                  <a:pt x="1872496" y="128267"/>
                  <a:pt x="1778964" y="206162"/>
                  <a:pt x="1655092" y="316398"/>
                </a:cubicBezTo>
                <a:lnTo>
                  <a:pt x="1655092" y="762581"/>
                </a:lnTo>
                <a:lnTo>
                  <a:pt x="1651862" y="762581"/>
                </a:lnTo>
                <a:cubicBezTo>
                  <a:pt x="1647824" y="843406"/>
                  <a:pt x="1633793" y="920606"/>
                  <a:pt x="1611266" y="992211"/>
                </a:cubicBezTo>
                <a:cubicBezTo>
                  <a:pt x="1739269" y="1047184"/>
                  <a:pt x="1828260" y="986425"/>
                  <a:pt x="1895778" y="900656"/>
                </a:cubicBezTo>
                <a:cubicBezTo>
                  <a:pt x="1964561" y="813279"/>
                  <a:pt x="2016746" y="624382"/>
                  <a:pt x="2016490" y="465292"/>
                </a:cubicBezTo>
                <a:cubicBezTo>
                  <a:pt x="2023696" y="232949"/>
                  <a:pt x="1995287" y="140561"/>
                  <a:pt x="1933495" y="134375"/>
                </a:cubicBezTo>
                <a:close/>
                <a:moveTo>
                  <a:pt x="187485" y="134375"/>
                </a:moveTo>
                <a:cubicBezTo>
                  <a:pt x="125693" y="140561"/>
                  <a:pt x="97284" y="232949"/>
                  <a:pt x="104490" y="465292"/>
                </a:cubicBezTo>
                <a:cubicBezTo>
                  <a:pt x="104234" y="624382"/>
                  <a:pt x="156419" y="813279"/>
                  <a:pt x="225202" y="900656"/>
                </a:cubicBezTo>
                <a:cubicBezTo>
                  <a:pt x="292944" y="986710"/>
                  <a:pt x="382303" y="1047587"/>
                  <a:pt x="511026" y="991745"/>
                </a:cubicBezTo>
                <a:cubicBezTo>
                  <a:pt x="488627" y="920189"/>
                  <a:pt x="474740" y="843131"/>
                  <a:pt x="470841" y="762581"/>
                </a:cubicBezTo>
                <a:lnTo>
                  <a:pt x="467092" y="762581"/>
                </a:lnTo>
                <a:lnTo>
                  <a:pt x="467092" y="317447"/>
                </a:lnTo>
                <a:cubicBezTo>
                  <a:pt x="342616" y="206663"/>
                  <a:pt x="248680" y="128248"/>
                  <a:pt x="187485" y="134375"/>
                </a:cubicBezTo>
                <a:close/>
                <a:moveTo>
                  <a:pt x="171293" y="338"/>
                </a:moveTo>
                <a:cubicBezTo>
                  <a:pt x="267101" y="7324"/>
                  <a:pt x="383647" y="121035"/>
                  <a:pt x="467092" y="183917"/>
                </a:cubicBezTo>
                <a:lnTo>
                  <a:pt x="467092" y="127304"/>
                </a:lnTo>
                <a:cubicBezTo>
                  <a:pt x="446033" y="120339"/>
                  <a:pt x="431092" y="100383"/>
                  <a:pt x="431092" y="76938"/>
                </a:cubicBezTo>
                <a:cubicBezTo>
                  <a:pt x="431092" y="47115"/>
                  <a:pt x="455269" y="22938"/>
                  <a:pt x="485092" y="22938"/>
                </a:cubicBezTo>
                <a:lnTo>
                  <a:pt x="1637092" y="22938"/>
                </a:lnTo>
                <a:cubicBezTo>
                  <a:pt x="1666915" y="22938"/>
                  <a:pt x="1691092" y="47115"/>
                  <a:pt x="1691092" y="76938"/>
                </a:cubicBezTo>
                <a:cubicBezTo>
                  <a:pt x="1691092" y="100383"/>
                  <a:pt x="1676151" y="120339"/>
                  <a:pt x="1655092" y="127304"/>
                </a:cubicBezTo>
                <a:lnTo>
                  <a:pt x="1655092" y="182958"/>
                </a:lnTo>
                <a:cubicBezTo>
                  <a:pt x="1738474" y="119924"/>
                  <a:pt x="1854348" y="7289"/>
                  <a:pt x="1949687" y="338"/>
                </a:cubicBezTo>
                <a:cubicBezTo>
                  <a:pt x="2046947" y="-6754"/>
                  <a:pt x="2122836" y="96139"/>
                  <a:pt x="2120946" y="473736"/>
                </a:cubicBezTo>
                <a:cubicBezTo>
                  <a:pt x="2117166" y="673942"/>
                  <a:pt x="2058714" y="872497"/>
                  <a:pt x="1966316" y="974360"/>
                </a:cubicBezTo>
                <a:cubicBezTo>
                  <a:pt x="1875288" y="1074712"/>
                  <a:pt x="1740706" y="1159472"/>
                  <a:pt x="1574365" y="1087619"/>
                </a:cubicBezTo>
                <a:cubicBezTo>
                  <a:pt x="1498402" y="1256706"/>
                  <a:pt x="1371540" y="1383225"/>
                  <a:pt x="1220432" y="1434843"/>
                </a:cubicBezTo>
                <a:lnTo>
                  <a:pt x="1220432" y="1524098"/>
                </a:lnTo>
                <a:cubicBezTo>
                  <a:pt x="1242816" y="1529237"/>
                  <a:pt x="1259092" y="1549488"/>
                  <a:pt x="1259092" y="1573540"/>
                </a:cubicBezTo>
                <a:lnTo>
                  <a:pt x="1259092" y="1782216"/>
                </a:lnTo>
                <a:cubicBezTo>
                  <a:pt x="1259092" y="1806269"/>
                  <a:pt x="1242816" y="1826519"/>
                  <a:pt x="1220432" y="1831659"/>
                </a:cubicBezTo>
                <a:lnTo>
                  <a:pt x="1220432" y="1899972"/>
                </a:lnTo>
                <a:cubicBezTo>
                  <a:pt x="1220432" y="1908643"/>
                  <a:pt x="1218317" y="1916820"/>
                  <a:pt x="1214011" y="1923722"/>
                </a:cubicBezTo>
                <a:cubicBezTo>
                  <a:pt x="1480406" y="1939701"/>
                  <a:pt x="1673079" y="1996147"/>
                  <a:pt x="1682229" y="2062848"/>
                </a:cubicBezTo>
                <a:lnTo>
                  <a:pt x="1925188" y="2062848"/>
                </a:lnTo>
                <a:lnTo>
                  <a:pt x="1925188" y="2676504"/>
                </a:lnTo>
                <a:lnTo>
                  <a:pt x="196996" y="2676504"/>
                </a:lnTo>
                <a:lnTo>
                  <a:pt x="196996" y="2062848"/>
                </a:lnTo>
                <a:lnTo>
                  <a:pt x="427501" y="2062848"/>
                </a:lnTo>
                <a:cubicBezTo>
                  <a:pt x="436455" y="1995236"/>
                  <a:pt x="634470" y="1937990"/>
                  <a:pt x="907722" y="1923052"/>
                </a:cubicBezTo>
                <a:cubicBezTo>
                  <a:pt x="903729" y="1916275"/>
                  <a:pt x="901752" y="1908354"/>
                  <a:pt x="901752" y="1899972"/>
                </a:cubicBezTo>
                <a:lnTo>
                  <a:pt x="901752" y="1831659"/>
                </a:lnTo>
                <a:cubicBezTo>
                  <a:pt x="879369" y="1826519"/>
                  <a:pt x="863092" y="1806269"/>
                  <a:pt x="863092" y="1782216"/>
                </a:cubicBezTo>
                <a:lnTo>
                  <a:pt x="863092" y="1573540"/>
                </a:lnTo>
                <a:cubicBezTo>
                  <a:pt x="863092" y="1549488"/>
                  <a:pt x="879369" y="1529237"/>
                  <a:pt x="901752" y="1524098"/>
                </a:cubicBezTo>
                <a:lnTo>
                  <a:pt x="901752" y="1435225"/>
                </a:lnTo>
                <a:cubicBezTo>
                  <a:pt x="750211" y="1383280"/>
                  <a:pt x="623484" y="1256276"/>
                  <a:pt x="547795" y="1087211"/>
                </a:cubicBezTo>
                <a:cubicBezTo>
                  <a:pt x="380891" y="1159861"/>
                  <a:pt x="245901" y="1074942"/>
                  <a:pt x="154664" y="974360"/>
                </a:cubicBezTo>
                <a:cubicBezTo>
                  <a:pt x="62266" y="872497"/>
                  <a:pt x="3814" y="673942"/>
                  <a:pt x="34" y="473736"/>
                </a:cubicBezTo>
                <a:cubicBezTo>
                  <a:pt x="-1856" y="96139"/>
                  <a:pt x="74033" y="-6754"/>
                  <a:pt x="171293" y="3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0" name="Rounded Rectangle 6">
            <a:extLst>
              <a:ext uri="{FF2B5EF4-FFF2-40B4-BE49-F238E27FC236}">
                <a16:creationId xmlns:a16="http://schemas.microsoft.com/office/drawing/2014/main" id="{11DB8BB9-D675-470D-AC1D-C9EF80405172}"/>
              </a:ext>
            </a:extLst>
          </p:cNvPr>
          <p:cNvSpPr/>
          <p:nvPr/>
        </p:nvSpPr>
        <p:spPr>
          <a:xfrm>
            <a:off x="4411373" y="2471636"/>
            <a:ext cx="508153" cy="516633"/>
          </a:xfrm>
          <a:custGeom>
            <a:avLst/>
            <a:gdLst/>
            <a:ahLst/>
            <a:cxnLst/>
            <a:rect l="l" t="t" r="r" b="b"/>
            <a:pathLst>
              <a:path w="3186824" h="3060919">
                <a:moveTo>
                  <a:pt x="1045874" y="2696689"/>
                </a:moveTo>
                <a:lnTo>
                  <a:pt x="2125874" y="2696689"/>
                </a:lnTo>
                <a:lnTo>
                  <a:pt x="2125874" y="2804689"/>
                </a:lnTo>
                <a:lnTo>
                  <a:pt x="1045874" y="2804689"/>
                </a:lnTo>
                <a:close/>
                <a:moveTo>
                  <a:pt x="1045874" y="2410468"/>
                </a:moveTo>
                <a:lnTo>
                  <a:pt x="2125874" y="2410468"/>
                </a:lnTo>
                <a:lnTo>
                  <a:pt x="2125874" y="2518468"/>
                </a:lnTo>
                <a:lnTo>
                  <a:pt x="1045874" y="2518468"/>
                </a:lnTo>
                <a:close/>
                <a:moveTo>
                  <a:pt x="1045874" y="2124247"/>
                </a:moveTo>
                <a:lnTo>
                  <a:pt x="2125874" y="2124247"/>
                </a:lnTo>
                <a:lnTo>
                  <a:pt x="2125874" y="2232247"/>
                </a:lnTo>
                <a:lnTo>
                  <a:pt x="1045874" y="2232247"/>
                </a:lnTo>
                <a:close/>
                <a:moveTo>
                  <a:pt x="902547" y="1956791"/>
                </a:moveTo>
                <a:lnTo>
                  <a:pt x="902547" y="2109191"/>
                </a:lnTo>
                <a:lnTo>
                  <a:pt x="902547" y="2185391"/>
                </a:lnTo>
                <a:lnTo>
                  <a:pt x="902547" y="2376263"/>
                </a:lnTo>
                <a:lnTo>
                  <a:pt x="902547" y="2973921"/>
                </a:lnTo>
                <a:lnTo>
                  <a:pt x="2284277" y="2973921"/>
                </a:lnTo>
                <a:lnTo>
                  <a:pt x="2284277" y="2376263"/>
                </a:lnTo>
                <a:lnTo>
                  <a:pt x="2284277" y="2185391"/>
                </a:lnTo>
                <a:lnTo>
                  <a:pt x="2284277" y="2109191"/>
                </a:lnTo>
                <a:lnTo>
                  <a:pt x="2284277" y="1956791"/>
                </a:lnTo>
                <a:close/>
                <a:moveTo>
                  <a:pt x="469172" y="1728191"/>
                </a:moveTo>
                <a:lnTo>
                  <a:pt x="469172" y="2185391"/>
                </a:lnTo>
                <a:lnTo>
                  <a:pt x="767127" y="2185391"/>
                </a:lnTo>
                <a:lnTo>
                  <a:pt x="767127" y="2109191"/>
                </a:lnTo>
                <a:lnTo>
                  <a:pt x="545372" y="2109191"/>
                </a:lnTo>
                <a:lnTo>
                  <a:pt x="545372" y="1804391"/>
                </a:lnTo>
                <a:lnTo>
                  <a:pt x="2641452" y="1804391"/>
                </a:lnTo>
                <a:lnTo>
                  <a:pt x="2641452" y="2109191"/>
                </a:lnTo>
                <a:lnTo>
                  <a:pt x="2419697" y="2109191"/>
                </a:lnTo>
                <a:lnTo>
                  <a:pt x="2419697" y="2185391"/>
                </a:lnTo>
                <a:lnTo>
                  <a:pt x="2717652" y="2185391"/>
                </a:lnTo>
                <a:lnTo>
                  <a:pt x="2717652" y="1728191"/>
                </a:lnTo>
                <a:close/>
                <a:moveTo>
                  <a:pt x="2819005" y="1350909"/>
                </a:moveTo>
                <a:cubicBezTo>
                  <a:pt x="2769294" y="1350909"/>
                  <a:pt x="2728995" y="1391208"/>
                  <a:pt x="2728995" y="1440919"/>
                </a:cubicBezTo>
                <a:cubicBezTo>
                  <a:pt x="2728995" y="1490630"/>
                  <a:pt x="2769294" y="1530929"/>
                  <a:pt x="2819005" y="1530929"/>
                </a:cubicBezTo>
                <a:cubicBezTo>
                  <a:pt x="2868716" y="1530929"/>
                  <a:pt x="2909015" y="1490630"/>
                  <a:pt x="2909015" y="1440919"/>
                </a:cubicBezTo>
                <a:cubicBezTo>
                  <a:pt x="2909015" y="1391208"/>
                  <a:pt x="2868716" y="1350909"/>
                  <a:pt x="2819005" y="1350909"/>
                </a:cubicBezTo>
                <a:close/>
                <a:moveTo>
                  <a:pt x="2509707" y="1350909"/>
                </a:moveTo>
                <a:cubicBezTo>
                  <a:pt x="2459996" y="1350909"/>
                  <a:pt x="2419697" y="1391208"/>
                  <a:pt x="2419697" y="1440919"/>
                </a:cubicBezTo>
                <a:cubicBezTo>
                  <a:pt x="2419697" y="1490630"/>
                  <a:pt x="2459996" y="1530929"/>
                  <a:pt x="2509707" y="1530929"/>
                </a:cubicBezTo>
                <a:cubicBezTo>
                  <a:pt x="2559418" y="1530929"/>
                  <a:pt x="2599717" y="1490630"/>
                  <a:pt x="2599717" y="1440919"/>
                </a:cubicBezTo>
                <a:cubicBezTo>
                  <a:pt x="2599717" y="1391208"/>
                  <a:pt x="2559418" y="1350909"/>
                  <a:pt x="2509707" y="1350909"/>
                </a:cubicBezTo>
                <a:close/>
                <a:moveTo>
                  <a:pt x="195993" y="1200328"/>
                </a:moveTo>
                <a:lnTo>
                  <a:pt x="2990831" y="1200328"/>
                </a:lnTo>
                <a:cubicBezTo>
                  <a:pt x="3099075" y="1200328"/>
                  <a:pt x="3186824" y="1288077"/>
                  <a:pt x="3186824" y="1396321"/>
                </a:cubicBezTo>
                <a:lnTo>
                  <a:pt x="3186824" y="2180270"/>
                </a:lnTo>
                <a:cubicBezTo>
                  <a:pt x="3186824" y="2288514"/>
                  <a:pt x="3099075" y="2376263"/>
                  <a:pt x="2990831" y="2376263"/>
                </a:cubicBezTo>
                <a:lnTo>
                  <a:pt x="2419697" y="2376263"/>
                </a:lnTo>
                <a:lnTo>
                  <a:pt x="2419697" y="3060919"/>
                </a:lnTo>
                <a:lnTo>
                  <a:pt x="767127" y="3060919"/>
                </a:lnTo>
                <a:lnTo>
                  <a:pt x="767127" y="2376263"/>
                </a:lnTo>
                <a:lnTo>
                  <a:pt x="195993" y="2376263"/>
                </a:lnTo>
                <a:cubicBezTo>
                  <a:pt x="87749" y="2376263"/>
                  <a:pt x="0" y="2288514"/>
                  <a:pt x="0" y="2180270"/>
                </a:cubicBezTo>
                <a:lnTo>
                  <a:pt x="0" y="1396321"/>
                </a:lnTo>
                <a:cubicBezTo>
                  <a:pt x="0" y="1288077"/>
                  <a:pt x="87749" y="1200328"/>
                  <a:pt x="195993" y="1200328"/>
                </a:cubicBezTo>
                <a:close/>
                <a:moveTo>
                  <a:pt x="767127" y="0"/>
                </a:moveTo>
                <a:lnTo>
                  <a:pt x="2419697" y="0"/>
                </a:lnTo>
                <a:lnTo>
                  <a:pt x="2419697" y="190589"/>
                </a:lnTo>
                <a:lnTo>
                  <a:pt x="2565249" y="190589"/>
                </a:lnTo>
                <a:cubicBezTo>
                  <a:pt x="2649419" y="190589"/>
                  <a:pt x="2717652" y="258822"/>
                  <a:pt x="2717652" y="342992"/>
                </a:cubicBezTo>
                <a:lnTo>
                  <a:pt x="2717652" y="1104989"/>
                </a:lnTo>
                <a:lnTo>
                  <a:pt x="2284277" y="1104989"/>
                </a:lnTo>
                <a:lnTo>
                  <a:pt x="2284277" y="1104128"/>
                </a:lnTo>
                <a:lnTo>
                  <a:pt x="2284277" y="190589"/>
                </a:lnTo>
                <a:lnTo>
                  <a:pt x="2284277" y="96523"/>
                </a:lnTo>
                <a:lnTo>
                  <a:pt x="902547" y="96523"/>
                </a:lnTo>
                <a:lnTo>
                  <a:pt x="902547" y="190589"/>
                </a:lnTo>
                <a:lnTo>
                  <a:pt x="902547" y="1104128"/>
                </a:lnTo>
                <a:lnTo>
                  <a:pt x="902547" y="1104989"/>
                </a:lnTo>
                <a:lnTo>
                  <a:pt x="469172" y="1104989"/>
                </a:lnTo>
                <a:lnTo>
                  <a:pt x="469172" y="342992"/>
                </a:lnTo>
                <a:cubicBezTo>
                  <a:pt x="469172" y="258822"/>
                  <a:pt x="537405" y="190589"/>
                  <a:pt x="621575" y="190589"/>
                </a:cubicBezTo>
                <a:lnTo>
                  <a:pt x="767127" y="190589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1" name="Oval 66">
            <a:extLst>
              <a:ext uri="{FF2B5EF4-FFF2-40B4-BE49-F238E27FC236}">
                <a16:creationId xmlns:a16="http://schemas.microsoft.com/office/drawing/2014/main" id="{64136ECC-E882-4D1E-8298-06A6A02A6E1A}"/>
              </a:ext>
            </a:extLst>
          </p:cNvPr>
          <p:cNvSpPr/>
          <p:nvPr/>
        </p:nvSpPr>
        <p:spPr>
          <a:xfrm rot="20700000">
            <a:off x="6137536" y="3634206"/>
            <a:ext cx="548680" cy="469988"/>
          </a:xfrm>
          <a:custGeom>
            <a:avLst/>
            <a:gdLst/>
            <a:ahLst/>
            <a:cxnLst/>
            <a:rect l="l" t="t" r="r" b="b"/>
            <a:pathLst>
              <a:path w="2901316" h="2485205">
                <a:moveTo>
                  <a:pt x="2901316" y="8833"/>
                </a:moveTo>
                <a:lnTo>
                  <a:pt x="2885407" y="69738"/>
                </a:lnTo>
                <a:lnTo>
                  <a:pt x="2890344" y="71061"/>
                </a:lnTo>
                <a:lnTo>
                  <a:pt x="2331295" y="2157461"/>
                </a:lnTo>
                <a:lnTo>
                  <a:pt x="2322295" y="2155049"/>
                </a:lnTo>
                <a:cubicBezTo>
                  <a:pt x="2311779" y="2339141"/>
                  <a:pt x="2127696" y="2485205"/>
                  <a:pt x="1902404" y="2485205"/>
                </a:cubicBezTo>
                <a:cubicBezTo>
                  <a:pt x="1669201" y="2485205"/>
                  <a:pt x="1480151" y="2328701"/>
                  <a:pt x="1480150" y="2135644"/>
                </a:cubicBezTo>
                <a:cubicBezTo>
                  <a:pt x="1480150" y="1942587"/>
                  <a:pt x="1669200" y="1786083"/>
                  <a:pt x="1902404" y="1786083"/>
                </a:cubicBezTo>
                <a:cubicBezTo>
                  <a:pt x="2026046" y="1786083"/>
                  <a:pt x="2137276" y="1830075"/>
                  <a:pt x="2213623" y="1901150"/>
                </a:cubicBezTo>
                <a:lnTo>
                  <a:pt x="2586815" y="508378"/>
                </a:lnTo>
                <a:lnTo>
                  <a:pt x="1283297" y="508378"/>
                </a:lnTo>
                <a:lnTo>
                  <a:pt x="847984" y="2132988"/>
                </a:lnTo>
                <a:lnTo>
                  <a:pt x="841776" y="2131324"/>
                </a:lnTo>
                <a:cubicBezTo>
                  <a:pt x="829584" y="2314002"/>
                  <a:pt x="646295" y="2458448"/>
                  <a:pt x="422254" y="2458448"/>
                </a:cubicBezTo>
                <a:cubicBezTo>
                  <a:pt x="189051" y="2458448"/>
                  <a:pt x="1" y="2301944"/>
                  <a:pt x="0" y="2108887"/>
                </a:cubicBezTo>
                <a:cubicBezTo>
                  <a:pt x="0" y="1915830"/>
                  <a:pt x="189051" y="1759326"/>
                  <a:pt x="422255" y="1759326"/>
                </a:cubicBezTo>
                <a:cubicBezTo>
                  <a:pt x="544771" y="1759326"/>
                  <a:pt x="655100" y="1802522"/>
                  <a:pt x="731465" y="1872378"/>
                </a:cubicBezTo>
                <a:lnTo>
                  <a:pt x="1233167" y="0"/>
                </a:lnTo>
                <a:lnTo>
                  <a:pt x="1266129" y="883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2" name="Isosceles Triangle 13">
            <a:extLst>
              <a:ext uri="{FF2B5EF4-FFF2-40B4-BE49-F238E27FC236}">
                <a16:creationId xmlns:a16="http://schemas.microsoft.com/office/drawing/2014/main" id="{A54A6140-C0D9-4440-A5D4-E05BC900724C}"/>
              </a:ext>
            </a:extLst>
          </p:cNvPr>
          <p:cNvSpPr/>
          <p:nvPr/>
        </p:nvSpPr>
        <p:spPr>
          <a:xfrm rot="10800000">
            <a:off x="5188220" y="5485943"/>
            <a:ext cx="376548" cy="745701"/>
          </a:xfrm>
          <a:custGeom>
            <a:avLst/>
            <a:gdLst/>
            <a:ahLst/>
            <a:cxnLst/>
            <a:rect l="l" t="t" r="r" b="b"/>
            <a:pathLst>
              <a:path w="1613569" h="3195455">
                <a:moveTo>
                  <a:pt x="1348422" y="2012960"/>
                </a:moveTo>
                <a:lnTo>
                  <a:pt x="264249" y="2012960"/>
                </a:lnTo>
                <a:cubicBezTo>
                  <a:pt x="99656" y="1932015"/>
                  <a:pt x="172" y="1814225"/>
                  <a:pt x="0" y="1686651"/>
                </a:cubicBezTo>
                <a:lnTo>
                  <a:pt x="716785" y="1678553"/>
                </a:lnTo>
                <a:lnTo>
                  <a:pt x="716785" y="360000"/>
                </a:lnTo>
                <a:lnTo>
                  <a:pt x="716785" y="355479"/>
                </a:lnTo>
                <a:lnTo>
                  <a:pt x="717916" y="355479"/>
                </a:lnTo>
                <a:lnTo>
                  <a:pt x="806785" y="0"/>
                </a:lnTo>
                <a:lnTo>
                  <a:pt x="895655" y="355479"/>
                </a:lnTo>
                <a:lnTo>
                  <a:pt x="896785" y="355479"/>
                </a:lnTo>
                <a:lnTo>
                  <a:pt x="896785" y="360000"/>
                </a:lnTo>
                <a:lnTo>
                  <a:pt x="896785" y="1676520"/>
                </a:lnTo>
                <a:lnTo>
                  <a:pt x="1612906" y="1668429"/>
                </a:lnTo>
                <a:cubicBezTo>
                  <a:pt x="1622778" y="1802631"/>
                  <a:pt x="1521918" y="1928220"/>
                  <a:pt x="1348422" y="2012960"/>
                </a:cubicBezTo>
                <a:close/>
                <a:moveTo>
                  <a:pt x="1175921" y="2908428"/>
                </a:moveTo>
                <a:lnTo>
                  <a:pt x="437641" y="2908428"/>
                </a:lnTo>
                <a:lnTo>
                  <a:pt x="250570" y="2083962"/>
                </a:lnTo>
                <a:lnTo>
                  <a:pt x="1362992" y="2083962"/>
                </a:lnTo>
                <a:close/>
                <a:moveTo>
                  <a:pt x="1155969" y="3195455"/>
                </a:moveTo>
                <a:lnTo>
                  <a:pt x="457593" y="3195455"/>
                </a:lnTo>
                <a:cubicBezTo>
                  <a:pt x="397940" y="3195455"/>
                  <a:pt x="349581" y="3147096"/>
                  <a:pt x="349581" y="3087443"/>
                </a:cubicBezTo>
                <a:cubicBezTo>
                  <a:pt x="349581" y="3027790"/>
                  <a:pt x="397940" y="2979431"/>
                  <a:pt x="457593" y="2979431"/>
                </a:cubicBezTo>
                <a:lnTo>
                  <a:pt x="1155969" y="2979431"/>
                </a:lnTo>
                <a:cubicBezTo>
                  <a:pt x="1215622" y="2979431"/>
                  <a:pt x="1263981" y="3027790"/>
                  <a:pt x="1263981" y="3087443"/>
                </a:cubicBezTo>
                <a:cubicBezTo>
                  <a:pt x="1263981" y="3147096"/>
                  <a:pt x="1215622" y="3195455"/>
                  <a:pt x="1155969" y="319545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3" name="Smiley Face 14">
            <a:extLst>
              <a:ext uri="{FF2B5EF4-FFF2-40B4-BE49-F238E27FC236}">
                <a16:creationId xmlns:a16="http://schemas.microsoft.com/office/drawing/2014/main" id="{BD37565A-D14C-4133-B9E1-D7F8BF1C6551}"/>
              </a:ext>
            </a:extLst>
          </p:cNvPr>
          <p:cNvSpPr/>
          <p:nvPr/>
        </p:nvSpPr>
        <p:spPr>
          <a:xfrm>
            <a:off x="761704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4" name="Smiley Face 12">
            <a:extLst>
              <a:ext uri="{FF2B5EF4-FFF2-40B4-BE49-F238E27FC236}">
                <a16:creationId xmlns:a16="http://schemas.microsoft.com/office/drawing/2014/main" id="{7F01996A-EF70-44A8-AD2D-1E270513DCED}"/>
              </a:ext>
            </a:extLst>
          </p:cNvPr>
          <p:cNvSpPr/>
          <p:nvPr/>
        </p:nvSpPr>
        <p:spPr>
          <a:xfrm>
            <a:off x="10160622" y="5578826"/>
            <a:ext cx="559934" cy="559934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613470" y="2077417"/>
                </a:moveTo>
                <a:cubicBezTo>
                  <a:pt x="1358886" y="2080042"/>
                  <a:pt x="1130625" y="2234862"/>
                  <a:pt x="1034031" y="2470424"/>
                </a:cubicBezTo>
                <a:lnTo>
                  <a:pt x="1213303" y="2543936"/>
                </a:lnTo>
                <a:cubicBezTo>
                  <a:pt x="1280345" y="2380442"/>
                  <a:pt x="1438772" y="2272988"/>
                  <a:pt x="1615468" y="2271166"/>
                </a:cubicBezTo>
                <a:cubicBezTo>
                  <a:pt x="1792164" y="2269344"/>
                  <a:pt x="1952774" y="2373507"/>
                  <a:pt x="2023173" y="2535584"/>
                </a:cubicBezTo>
                <a:lnTo>
                  <a:pt x="2200891" y="2458391"/>
                </a:lnTo>
                <a:cubicBezTo>
                  <a:pt x="2099460" y="2224871"/>
                  <a:pt x="1868054" y="2074792"/>
                  <a:pt x="1613470" y="2077417"/>
                </a:cubicBez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9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8" y="276671"/>
                </a:lnTo>
                <a:lnTo>
                  <a:pt x="2650471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30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30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1" y="2870071"/>
                </a:lnTo>
                <a:lnTo>
                  <a:pt x="2525758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9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3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4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3" y="2802158"/>
                  <a:pt x="474487" y="2765513"/>
                </a:cubicBezTo>
                <a:cubicBezTo>
                  <a:pt x="437842" y="2728868"/>
                  <a:pt x="402944" y="2690475"/>
                  <a:pt x="369930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5" y="2438097"/>
                  <a:pt x="195526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5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5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6" y="847812"/>
                </a:cubicBezTo>
                <a:cubicBezTo>
                  <a:pt x="220465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30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3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4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Smiley Face 15">
            <a:extLst>
              <a:ext uri="{FF2B5EF4-FFF2-40B4-BE49-F238E27FC236}">
                <a16:creationId xmlns:a16="http://schemas.microsoft.com/office/drawing/2014/main" id="{7DB0A6EE-0534-4660-BA3C-A3E8C9FF112F}"/>
              </a:ext>
            </a:extLst>
          </p:cNvPr>
          <p:cNvSpPr/>
          <p:nvPr/>
        </p:nvSpPr>
        <p:spPr>
          <a:xfrm>
            <a:off x="8468995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98433" y="2114441"/>
                </a:moveTo>
                <a:lnTo>
                  <a:pt x="1355104" y="2367205"/>
                </a:lnTo>
                <a:lnTo>
                  <a:pt x="1411009" y="2575845"/>
                </a:lnTo>
                <a:lnTo>
                  <a:pt x="2354338" y="2323081"/>
                </a:lnTo>
                <a:close/>
                <a:moveTo>
                  <a:pt x="2165423" y="986226"/>
                </a:moveTo>
                <a:cubicBezTo>
                  <a:pt x="2072622" y="986226"/>
                  <a:pt x="1997392" y="1061456"/>
                  <a:pt x="1997392" y="1154257"/>
                </a:cubicBezTo>
                <a:cubicBezTo>
                  <a:pt x="1997392" y="1247058"/>
                  <a:pt x="2072622" y="1322288"/>
                  <a:pt x="2165423" y="1322288"/>
                </a:cubicBezTo>
                <a:cubicBezTo>
                  <a:pt x="2258224" y="1322288"/>
                  <a:pt x="2333454" y="1247058"/>
                  <a:pt x="2333454" y="1154257"/>
                </a:cubicBezTo>
                <a:cubicBezTo>
                  <a:pt x="2333454" y="1061456"/>
                  <a:pt x="2258224" y="986226"/>
                  <a:pt x="2165423" y="986226"/>
                </a:cubicBezTo>
                <a:close/>
                <a:moveTo>
                  <a:pt x="1107401" y="986226"/>
                </a:moveTo>
                <a:cubicBezTo>
                  <a:pt x="1014600" y="986226"/>
                  <a:pt x="939370" y="1061456"/>
                  <a:pt x="939370" y="1154257"/>
                </a:cubicBezTo>
                <a:cubicBezTo>
                  <a:pt x="939370" y="1247058"/>
                  <a:pt x="1014600" y="1322288"/>
                  <a:pt x="1107401" y="1322288"/>
                </a:cubicBezTo>
                <a:cubicBezTo>
                  <a:pt x="1200202" y="1322288"/>
                  <a:pt x="1275432" y="1247058"/>
                  <a:pt x="1275432" y="1154257"/>
                </a:cubicBezTo>
                <a:cubicBezTo>
                  <a:pt x="1275432" y="1061456"/>
                  <a:pt x="1200202" y="986226"/>
                  <a:pt x="1107401" y="98622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6" name="Oval 37">
            <a:extLst>
              <a:ext uri="{FF2B5EF4-FFF2-40B4-BE49-F238E27FC236}">
                <a16:creationId xmlns:a16="http://schemas.microsoft.com/office/drawing/2014/main" id="{1430B71C-D580-4CA6-A442-26AED5FAE293}"/>
              </a:ext>
            </a:extLst>
          </p:cNvPr>
          <p:cNvSpPr/>
          <p:nvPr/>
        </p:nvSpPr>
        <p:spPr>
          <a:xfrm>
            <a:off x="11012576" y="5575424"/>
            <a:ext cx="566738" cy="566738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249999" y="2117384"/>
                </a:moveTo>
                <a:lnTo>
                  <a:pt x="990192" y="2131776"/>
                </a:lnTo>
                <a:cubicBezTo>
                  <a:pt x="998682" y="2476365"/>
                  <a:pt x="1282526" y="2750154"/>
                  <a:pt x="1627197" y="2746216"/>
                </a:cubicBezTo>
                <a:cubicBezTo>
                  <a:pt x="1971867" y="2742279"/>
                  <a:pt x="2249383" y="2462077"/>
                  <a:pt x="2249999" y="2117384"/>
                </a:cubicBezTo>
                <a:close/>
                <a:moveTo>
                  <a:pt x="2505352" y="784338"/>
                </a:moveTo>
                <a:lnTo>
                  <a:pt x="1869332" y="1428843"/>
                </a:lnTo>
                <a:lnTo>
                  <a:pt x="2505352" y="1522122"/>
                </a:lnTo>
                <a:lnTo>
                  <a:pt x="2505352" y="1378597"/>
                </a:lnTo>
                <a:lnTo>
                  <a:pt x="2187887" y="1332038"/>
                </a:lnTo>
                <a:lnTo>
                  <a:pt x="2505352" y="1010338"/>
                </a:lnTo>
                <a:close/>
                <a:moveTo>
                  <a:pt x="734649" y="784338"/>
                </a:moveTo>
                <a:lnTo>
                  <a:pt x="734649" y="1010338"/>
                </a:lnTo>
                <a:lnTo>
                  <a:pt x="1052115" y="1332038"/>
                </a:lnTo>
                <a:lnTo>
                  <a:pt x="734649" y="1378597"/>
                </a:lnTo>
                <a:lnTo>
                  <a:pt x="734649" y="1522122"/>
                </a:lnTo>
                <a:lnTo>
                  <a:pt x="1370670" y="1428843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Smiley Face 14">
            <a:extLst>
              <a:ext uri="{FF2B5EF4-FFF2-40B4-BE49-F238E27FC236}">
                <a16:creationId xmlns:a16="http://schemas.microsoft.com/office/drawing/2014/main" id="{77504E11-68B3-460A-979B-D56E2900C922}"/>
              </a:ext>
            </a:extLst>
          </p:cNvPr>
          <p:cNvSpPr/>
          <p:nvPr/>
        </p:nvSpPr>
        <p:spPr>
          <a:xfrm>
            <a:off x="9314808" y="5581897"/>
            <a:ext cx="553792" cy="55379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2026698" y="2215122"/>
                </a:moveTo>
                <a:cubicBezTo>
                  <a:pt x="1959656" y="2378616"/>
                  <a:pt x="1801229" y="2486070"/>
                  <a:pt x="1624533" y="2487892"/>
                </a:cubicBezTo>
                <a:cubicBezTo>
                  <a:pt x="1447837" y="2489714"/>
                  <a:pt x="1287227" y="2385551"/>
                  <a:pt x="1216828" y="2223474"/>
                </a:cubicBezTo>
                <a:lnTo>
                  <a:pt x="1039110" y="2300667"/>
                </a:lnTo>
                <a:cubicBezTo>
                  <a:pt x="1140541" y="2534187"/>
                  <a:pt x="1371947" y="2684266"/>
                  <a:pt x="1626531" y="2681641"/>
                </a:cubicBezTo>
                <a:cubicBezTo>
                  <a:pt x="1881115" y="2679016"/>
                  <a:pt x="2109376" y="2524196"/>
                  <a:pt x="2205970" y="2288634"/>
                </a:cubicBezTo>
                <a:close/>
                <a:moveTo>
                  <a:pt x="937973" y="986566"/>
                </a:moveTo>
                <a:cubicBezTo>
                  <a:pt x="850807" y="983371"/>
                  <a:pt x="762813" y="1002775"/>
                  <a:pt x="683096" y="1045110"/>
                </a:cubicBezTo>
                <a:cubicBezTo>
                  <a:pt x="523662" y="1129780"/>
                  <a:pt x="421680" y="1293248"/>
                  <a:pt x="415731" y="1473672"/>
                </a:cubicBezTo>
                <a:lnTo>
                  <a:pt x="615852" y="1480270"/>
                </a:lnTo>
                <a:cubicBezTo>
                  <a:pt x="619438" y="1371518"/>
                  <a:pt x="680908" y="1272986"/>
                  <a:pt x="777009" y="1221950"/>
                </a:cubicBezTo>
                <a:cubicBezTo>
                  <a:pt x="873110" y="1170914"/>
                  <a:pt x="989166" y="1175167"/>
                  <a:pt x="1081273" y="1233100"/>
                </a:cubicBezTo>
                <a:cubicBezTo>
                  <a:pt x="1173381" y="1291033"/>
                  <a:pt x="1227475" y="1393800"/>
                  <a:pt x="1223091" y="1502523"/>
                </a:cubicBezTo>
                <a:lnTo>
                  <a:pt x="1423160" y="1510590"/>
                </a:lnTo>
                <a:cubicBezTo>
                  <a:pt x="1430433" y="1330214"/>
                  <a:pt x="1340689" y="1159721"/>
                  <a:pt x="1187880" y="1063608"/>
                </a:cubicBezTo>
                <a:cubicBezTo>
                  <a:pt x="1111476" y="1015552"/>
                  <a:pt x="1025138" y="989760"/>
                  <a:pt x="937973" y="986566"/>
                </a:cubicBezTo>
                <a:close/>
                <a:moveTo>
                  <a:pt x="2306124" y="986566"/>
                </a:moveTo>
                <a:cubicBezTo>
                  <a:pt x="2218958" y="983371"/>
                  <a:pt x="2130964" y="1002775"/>
                  <a:pt x="2051247" y="1045110"/>
                </a:cubicBezTo>
                <a:cubicBezTo>
                  <a:pt x="1891813" y="1129780"/>
                  <a:pt x="1789831" y="1293248"/>
                  <a:pt x="1783882" y="1473672"/>
                </a:cubicBezTo>
                <a:lnTo>
                  <a:pt x="1984003" y="1480270"/>
                </a:lnTo>
                <a:cubicBezTo>
                  <a:pt x="1987589" y="1371518"/>
                  <a:pt x="2049059" y="1272986"/>
                  <a:pt x="2145160" y="1221950"/>
                </a:cubicBezTo>
                <a:cubicBezTo>
                  <a:pt x="2241261" y="1170914"/>
                  <a:pt x="2357317" y="1175167"/>
                  <a:pt x="2449424" y="1233100"/>
                </a:cubicBezTo>
                <a:cubicBezTo>
                  <a:pt x="2541532" y="1291033"/>
                  <a:pt x="2595626" y="1393800"/>
                  <a:pt x="2591242" y="1502523"/>
                </a:cubicBezTo>
                <a:lnTo>
                  <a:pt x="2791311" y="1510590"/>
                </a:lnTo>
                <a:cubicBezTo>
                  <a:pt x="2798584" y="1330214"/>
                  <a:pt x="2708840" y="1159721"/>
                  <a:pt x="2556031" y="1063608"/>
                </a:cubicBezTo>
                <a:cubicBezTo>
                  <a:pt x="2479627" y="1015552"/>
                  <a:pt x="2393289" y="989760"/>
                  <a:pt x="2306124" y="986566"/>
                </a:cubicBezTo>
                <a:close/>
                <a:moveTo>
                  <a:pt x="1620000" y="0"/>
                </a:moveTo>
                <a:lnTo>
                  <a:pt x="1785636" y="8364"/>
                </a:lnTo>
                <a:lnTo>
                  <a:pt x="1946487" y="32913"/>
                </a:lnTo>
                <a:lnTo>
                  <a:pt x="2101738" y="72832"/>
                </a:lnTo>
                <a:lnTo>
                  <a:pt x="2250577" y="127308"/>
                </a:lnTo>
                <a:lnTo>
                  <a:pt x="2392188" y="195525"/>
                </a:lnTo>
                <a:lnTo>
                  <a:pt x="2525757" y="276671"/>
                </a:lnTo>
                <a:lnTo>
                  <a:pt x="2650470" y="369929"/>
                </a:lnTo>
                <a:lnTo>
                  <a:pt x="2765513" y="474487"/>
                </a:lnTo>
                <a:lnTo>
                  <a:pt x="2870071" y="589530"/>
                </a:lnTo>
                <a:lnTo>
                  <a:pt x="2963329" y="714243"/>
                </a:lnTo>
                <a:lnTo>
                  <a:pt x="3044475" y="847812"/>
                </a:lnTo>
                <a:lnTo>
                  <a:pt x="3112693" y="989423"/>
                </a:lnTo>
                <a:lnTo>
                  <a:pt x="3167168" y="1138262"/>
                </a:lnTo>
                <a:lnTo>
                  <a:pt x="3207088" y="1293514"/>
                </a:lnTo>
                <a:lnTo>
                  <a:pt x="3231636" y="1454365"/>
                </a:lnTo>
                <a:lnTo>
                  <a:pt x="3240000" y="1620000"/>
                </a:lnTo>
                <a:lnTo>
                  <a:pt x="3231636" y="1785636"/>
                </a:lnTo>
                <a:lnTo>
                  <a:pt x="3207088" y="1946487"/>
                </a:lnTo>
                <a:lnTo>
                  <a:pt x="3167168" y="2101739"/>
                </a:lnTo>
                <a:lnTo>
                  <a:pt x="3112693" y="2250577"/>
                </a:lnTo>
                <a:lnTo>
                  <a:pt x="3044475" y="2392188"/>
                </a:lnTo>
                <a:lnTo>
                  <a:pt x="2963329" y="2525758"/>
                </a:lnTo>
                <a:lnTo>
                  <a:pt x="2870071" y="2650471"/>
                </a:lnTo>
                <a:lnTo>
                  <a:pt x="2765513" y="2765513"/>
                </a:lnTo>
                <a:lnTo>
                  <a:pt x="2650470" y="2870071"/>
                </a:lnTo>
                <a:lnTo>
                  <a:pt x="2525757" y="2963330"/>
                </a:lnTo>
                <a:lnTo>
                  <a:pt x="2392188" y="3044475"/>
                </a:lnTo>
                <a:lnTo>
                  <a:pt x="2250577" y="3112693"/>
                </a:lnTo>
                <a:lnTo>
                  <a:pt x="2101738" y="3167168"/>
                </a:lnTo>
                <a:lnTo>
                  <a:pt x="1946487" y="3207088"/>
                </a:lnTo>
                <a:lnTo>
                  <a:pt x="1785636" y="3231636"/>
                </a:lnTo>
                <a:cubicBezTo>
                  <a:pt x="1731176" y="3237167"/>
                  <a:pt x="1675919" y="3240000"/>
                  <a:pt x="1620000" y="3240000"/>
                </a:cubicBezTo>
                <a:cubicBezTo>
                  <a:pt x="1508162" y="3240000"/>
                  <a:pt x="1398972" y="3228667"/>
                  <a:pt x="1293514" y="3207088"/>
                </a:cubicBezTo>
                <a:cubicBezTo>
                  <a:pt x="1240785" y="3196298"/>
                  <a:pt x="1188989" y="3182946"/>
                  <a:pt x="1138262" y="3167168"/>
                </a:cubicBezTo>
                <a:cubicBezTo>
                  <a:pt x="1087535" y="3151390"/>
                  <a:pt x="1037877" y="3133187"/>
                  <a:pt x="989423" y="3112693"/>
                </a:cubicBezTo>
                <a:cubicBezTo>
                  <a:pt x="940970" y="3092198"/>
                  <a:pt x="893721" y="3069414"/>
                  <a:pt x="847812" y="3044475"/>
                </a:cubicBezTo>
                <a:cubicBezTo>
                  <a:pt x="801903" y="3019536"/>
                  <a:pt x="757335" y="2992442"/>
                  <a:pt x="714243" y="2963330"/>
                </a:cubicBezTo>
                <a:cubicBezTo>
                  <a:pt x="671151" y="2934217"/>
                  <a:pt x="629534" y="2903086"/>
                  <a:pt x="589530" y="2870071"/>
                </a:cubicBezTo>
                <a:cubicBezTo>
                  <a:pt x="549525" y="2837056"/>
                  <a:pt x="511132" y="2802158"/>
                  <a:pt x="474487" y="2765513"/>
                </a:cubicBezTo>
                <a:cubicBezTo>
                  <a:pt x="437842" y="2728868"/>
                  <a:pt x="402944" y="2690475"/>
                  <a:pt x="369929" y="2650471"/>
                </a:cubicBezTo>
                <a:cubicBezTo>
                  <a:pt x="336915" y="2610466"/>
                  <a:pt x="305783" y="2568850"/>
                  <a:pt x="276671" y="2525758"/>
                </a:cubicBezTo>
                <a:cubicBezTo>
                  <a:pt x="247558" y="2482665"/>
                  <a:pt x="220464" y="2438097"/>
                  <a:pt x="195525" y="2392188"/>
                </a:cubicBezTo>
                <a:cubicBezTo>
                  <a:pt x="170586" y="2346280"/>
                  <a:pt x="147802" y="2299031"/>
                  <a:pt x="127308" y="2250577"/>
                </a:cubicBezTo>
                <a:cubicBezTo>
                  <a:pt x="106814" y="2202124"/>
                  <a:pt x="88610" y="2152466"/>
                  <a:pt x="72832" y="2101739"/>
                </a:cubicBezTo>
                <a:cubicBezTo>
                  <a:pt x="57054" y="2051012"/>
                  <a:pt x="43703" y="1999216"/>
                  <a:pt x="32913" y="1946487"/>
                </a:cubicBezTo>
                <a:cubicBezTo>
                  <a:pt x="22123" y="1893758"/>
                  <a:pt x="13895" y="1840095"/>
                  <a:pt x="8364" y="1785636"/>
                </a:cubicBezTo>
                <a:cubicBezTo>
                  <a:pt x="2833" y="1731176"/>
                  <a:pt x="0" y="1675919"/>
                  <a:pt x="0" y="1620000"/>
                </a:cubicBezTo>
                <a:cubicBezTo>
                  <a:pt x="0" y="1508163"/>
                  <a:pt x="11333" y="1398972"/>
                  <a:pt x="32913" y="1293514"/>
                </a:cubicBezTo>
                <a:cubicBezTo>
                  <a:pt x="43703" y="1240785"/>
                  <a:pt x="57054" y="1188989"/>
                  <a:pt x="72832" y="1138262"/>
                </a:cubicBezTo>
                <a:cubicBezTo>
                  <a:pt x="88610" y="1087535"/>
                  <a:pt x="106814" y="1037877"/>
                  <a:pt x="127308" y="989423"/>
                </a:cubicBezTo>
                <a:cubicBezTo>
                  <a:pt x="147802" y="940970"/>
                  <a:pt x="170586" y="893721"/>
                  <a:pt x="195525" y="847812"/>
                </a:cubicBezTo>
                <a:cubicBezTo>
                  <a:pt x="220464" y="801904"/>
                  <a:pt x="247558" y="757335"/>
                  <a:pt x="276671" y="714243"/>
                </a:cubicBezTo>
                <a:cubicBezTo>
                  <a:pt x="305783" y="671151"/>
                  <a:pt x="336915" y="629534"/>
                  <a:pt x="369929" y="589530"/>
                </a:cubicBezTo>
                <a:cubicBezTo>
                  <a:pt x="402944" y="549525"/>
                  <a:pt x="437842" y="511133"/>
                  <a:pt x="474487" y="474487"/>
                </a:cubicBezTo>
                <a:cubicBezTo>
                  <a:pt x="511132" y="437842"/>
                  <a:pt x="549525" y="402944"/>
                  <a:pt x="589530" y="369929"/>
                </a:cubicBezTo>
                <a:cubicBezTo>
                  <a:pt x="629534" y="336915"/>
                  <a:pt x="671151" y="305783"/>
                  <a:pt x="714243" y="276671"/>
                </a:cubicBezTo>
                <a:cubicBezTo>
                  <a:pt x="757335" y="247558"/>
                  <a:pt x="801903" y="220465"/>
                  <a:pt x="847812" y="195525"/>
                </a:cubicBezTo>
                <a:cubicBezTo>
                  <a:pt x="893721" y="170586"/>
                  <a:pt x="940970" y="147802"/>
                  <a:pt x="989423" y="127308"/>
                </a:cubicBezTo>
                <a:cubicBezTo>
                  <a:pt x="1037877" y="106814"/>
                  <a:pt x="1087535" y="88610"/>
                  <a:pt x="1138262" y="72832"/>
                </a:cubicBezTo>
                <a:cubicBezTo>
                  <a:pt x="1188989" y="57054"/>
                  <a:pt x="1240785" y="43703"/>
                  <a:pt x="1293514" y="32913"/>
                </a:cubicBezTo>
                <a:cubicBezTo>
                  <a:pt x="1346243" y="22123"/>
                  <a:pt x="1399905" y="13895"/>
                  <a:pt x="1454365" y="8364"/>
                </a:cubicBezTo>
                <a:cubicBezTo>
                  <a:pt x="1508824" y="2833"/>
                  <a:pt x="1564081" y="0"/>
                  <a:pt x="1620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8" name="Rectangle 16">
            <a:extLst>
              <a:ext uri="{FF2B5EF4-FFF2-40B4-BE49-F238E27FC236}">
                <a16:creationId xmlns:a16="http://schemas.microsoft.com/office/drawing/2014/main" id="{EE8124F3-717D-48CF-A47F-1E6B4110895D}"/>
              </a:ext>
            </a:extLst>
          </p:cNvPr>
          <p:cNvSpPr/>
          <p:nvPr/>
        </p:nvSpPr>
        <p:spPr>
          <a:xfrm rot="2700000">
            <a:off x="5325698" y="3520150"/>
            <a:ext cx="389390" cy="69810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9" name="Rectangle 9">
            <a:extLst>
              <a:ext uri="{FF2B5EF4-FFF2-40B4-BE49-F238E27FC236}">
                <a16:creationId xmlns:a16="http://schemas.microsoft.com/office/drawing/2014/main" id="{444E6227-4972-4DE6-BEB0-C3FC42991182}"/>
              </a:ext>
            </a:extLst>
          </p:cNvPr>
          <p:cNvSpPr/>
          <p:nvPr/>
        </p:nvSpPr>
        <p:spPr>
          <a:xfrm>
            <a:off x="4401174" y="3545247"/>
            <a:ext cx="527335" cy="493633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0" name="Round Same Side Corner Rectangle 6">
            <a:extLst>
              <a:ext uri="{FF2B5EF4-FFF2-40B4-BE49-F238E27FC236}">
                <a16:creationId xmlns:a16="http://schemas.microsoft.com/office/drawing/2014/main" id="{11207448-F26A-4EF1-8764-2D6798600849}"/>
              </a:ext>
            </a:extLst>
          </p:cNvPr>
          <p:cNvSpPr/>
          <p:nvPr/>
        </p:nvSpPr>
        <p:spPr>
          <a:xfrm rot="2700000">
            <a:off x="6979028" y="5476482"/>
            <a:ext cx="190721" cy="764622"/>
          </a:xfrm>
          <a:custGeom>
            <a:avLst/>
            <a:gdLst/>
            <a:ahLst/>
            <a:cxnLst/>
            <a:rect l="l" t="t" r="r" b="b"/>
            <a:pathLst>
              <a:path w="1035916" h="4153123">
                <a:moveTo>
                  <a:pt x="277501" y="3759099"/>
                </a:moveTo>
                <a:lnTo>
                  <a:pt x="758408" y="3759099"/>
                </a:lnTo>
                <a:lnTo>
                  <a:pt x="517954" y="4153123"/>
                </a:lnTo>
                <a:close/>
                <a:moveTo>
                  <a:pt x="42612" y="2944898"/>
                </a:moveTo>
                <a:cubicBezTo>
                  <a:pt x="153922" y="2941505"/>
                  <a:pt x="246502" y="2889483"/>
                  <a:pt x="275675" y="2819018"/>
                </a:cubicBezTo>
                <a:cubicBezTo>
                  <a:pt x="304648" y="2892614"/>
                  <a:pt x="403763" y="2945872"/>
                  <a:pt x="521107" y="2945872"/>
                </a:cubicBezTo>
                <a:cubicBezTo>
                  <a:pt x="638453" y="2945872"/>
                  <a:pt x="737567" y="2892613"/>
                  <a:pt x="766540" y="2819017"/>
                </a:cubicBezTo>
                <a:cubicBezTo>
                  <a:pt x="795133" y="2888142"/>
                  <a:pt x="884783" y="2939514"/>
                  <a:pt x="993299" y="2944464"/>
                </a:cubicBezTo>
                <a:lnTo>
                  <a:pt x="776840" y="3657264"/>
                </a:lnTo>
                <a:lnTo>
                  <a:pt x="258940" y="3657264"/>
                </a:lnTo>
                <a:close/>
                <a:moveTo>
                  <a:pt x="809102" y="564558"/>
                </a:moveTo>
                <a:lnTo>
                  <a:pt x="1035914" y="564558"/>
                </a:lnTo>
                <a:lnTo>
                  <a:pt x="1035915" y="2838682"/>
                </a:lnTo>
                <a:cubicBezTo>
                  <a:pt x="1029586" y="2840409"/>
                  <a:pt x="1023074" y="2840731"/>
                  <a:pt x="1016490" y="2840731"/>
                </a:cubicBezTo>
                <a:cubicBezTo>
                  <a:pt x="901952" y="2840731"/>
                  <a:pt x="809102" y="2743612"/>
                  <a:pt x="809101" y="2623810"/>
                </a:cubicBezTo>
                <a:close/>
                <a:moveTo>
                  <a:pt x="310569" y="564558"/>
                </a:moveTo>
                <a:lnTo>
                  <a:pt x="725347" y="564558"/>
                </a:lnTo>
                <a:lnTo>
                  <a:pt x="725347" y="2633342"/>
                </a:lnTo>
                <a:cubicBezTo>
                  <a:pt x="725347" y="2747880"/>
                  <a:pt x="632496" y="2840731"/>
                  <a:pt x="517958" y="2840731"/>
                </a:cubicBezTo>
                <a:cubicBezTo>
                  <a:pt x="403420" y="2840731"/>
                  <a:pt x="310569" y="2747880"/>
                  <a:pt x="310569" y="2633342"/>
                </a:cubicBezTo>
                <a:close/>
                <a:moveTo>
                  <a:pt x="0" y="564557"/>
                </a:moveTo>
                <a:lnTo>
                  <a:pt x="226813" y="564557"/>
                </a:lnTo>
                <a:lnTo>
                  <a:pt x="226813" y="2623810"/>
                </a:lnTo>
                <a:cubicBezTo>
                  <a:pt x="226813" y="2743612"/>
                  <a:pt x="133962" y="2840731"/>
                  <a:pt x="19424" y="2840730"/>
                </a:cubicBezTo>
                <a:cubicBezTo>
                  <a:pt x="12841" y="2840730"/>
                  <a:pt x="6329" y="2840409"/>
                  <a:pt x="0" y="2838682"/>
                </a:cubicBezTo>
                <a:close/>
                <a:moveTo>
                  <a:pt x="71964" y="71964"/>
                </a:moveTo>
                <a:cubicBezTo>
                  <a:pt x="116427" y="27501"/>
                  <a:pt x="177852" y="0"/>
                  <a:pt x="245701" y="0"/>
                </a:cubicBezTo>
                <a:lnTo>
                  <a:pt x="790215" y="0"/>
                </a:lnTo>
                <a:cubicBezTo>
                  <a:pt x="925912" y="0"/>
                  <a:pt x="1035916" y="110004"/>
                  <a:pt x="1035916" y="245701"/>
                </a:cubicBezTo>
                <a:cubicBezTo>
                  <a:pt x="1035916" y="327601"/>
                  <a:pt x="1035915" y="409501"/>
                  <a:pt x="1035915" y="491401"/>
                </a:cubicBezTo>
                <a:lnTo>
                  <a:pt x="0" y="491401"/>
                </a:lnTo>
                <a:lnTo>
                  <a:pt x="0" y="245701"/>
                </a:lnTo>
                <a:cubicBezTo>
                  <a:pt x="0" y="177853"/>
                  <a:pt x="27501" y="116427"/>
                  <a:pt x="71964" y="7196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1" name="Frame 17">
            <a:extLst>
              <a:ext uri="{FF2B5EF4-FFF2-40B4-BE49-F238E27FC236}">
                <a16:creationId xmlns:a16="http://schemas.microsoft.com/office/drawing/2014/main" id="{1278BF84-DDF3-43F8-88E4-A0F28E4079EF}"/>
              </a:ext>
            </a:extLst>
          </p:cNvPr>
          <p:cNvSpPr/>
          <p:nvPr/>
        </p:nvSpPr>
        <p:spPr>
          <a:xfrm>
            <a:off x="4376235" y="4613417"/>
            <a:ext cx="508153" cy="508153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415456" y="380544"/>
                </a:moveTo>
                <a:lnTo>
                  <a:pt x="415456" y="385333"/>
                </a:lnTo>
                <a:lnTo>
                  <a:pt x="385333" y="385333"/>
                </a:lnTo>
                <a:lnTo>
                  <a:pt x="385333" y="2854667"/>
                </a:lnTo>
                <a:lnTo>
                  <a:pt x="1529120" y="2854667"/>
                </a:lnTo>
                <a:cubicBezTo>
                  <a:pt x="1267123" y="2430711"/>
                  <a:pt x="997530" y="1721825"/>
                  <a:pt x="436017" y="1672600"/>
                </a:cubicBezTo>
                <a:lnTo>
                  <a:pt x="600235" y="1185112"/>
                </a:lnTo>
                <a:cubicBezTo>
                  <a:pt x="1132790" y="1359573"/>
                  <a:pt x="1278822" y="1550851"/>
                  <a:pt x="1544730" y="1923929"/>
                </a:cubicBezTo>
                <a:cubicBezTo>
                  <a:pt x="1789452" y="1379400"/>
                  <a:pt x="1927092" y="1088696"/>
                  <a:pt x="2233403" y="596568"/>
                </a:cubicBezTo>
                <a:lnTo>
                  <a:pt x="2770666" y="596568"/>
                </a:lnTo>
                <a:cubicBezTo>
                  <a:pt x="2331495" y="1220469"/>
                  <a:pt x="1907612" y="2113878"/>
                  <a:pt x="1578489" y="2854667"/>
                </a:cubicBezTo>
                <a:lnTo>
                  <a:pt x="2854667" y="2854667"/>
                </a:lnTo>
                <a:lnTo>
                  <a:pt x="2854667" y="596568"/>
                </a:lnTo>
                <a:lnTo>
                  <a:pt x="2858395" y="596568"/>
                </a:lnTo>
                <a:lnTo>
                  <a:pt x="2858395" y="380544"/>
                </a:lnTo>
                <a:close/>
                <a:moveTo>
                  <a:pt x="0" y="0"/>
                </a:moveTo>
                <a:lnTo>
                  <a:pt x="3240000" y="0"/>
                </a:lnTo>
                <a:lnTo>
                  <a:pt x="3240000" y="3240000"/>
                </a:lnTo>
                <a:lnTo>
                  <a:pt x="0" y="3240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Rounded Rectangle 5">
            <a:extLst>
              <a:ext uri="{FF2B5EF4-FFF2-40B4-BE49-F238E27FC236}">
                <a16:creationId xmlns:a16="http://schemas.microsoft.com/office/drawing/2014/main" id="{B5A177C8-7AB0-4E40-873A-70F231B3FA06}"/>
              </a:ext>
            </a:extLst>
          </p:cNvPr>
          <p:cNvSpPr/>
          <p:nvPr/>
        </p:nvSpPr>
        <p:spPr>
          <a:xfrm flipH="1">
            <a:off x="10102420" y="2554106"/>
            <a:ext cx="504633" cy="416291"/>
          </a:xfrm>
          <a:custGeom>
            <a:avLst/>
            <a:gdLst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702049"/>
              <a:gd name="connsiteX1" fmla="*/ 1574067 w 3217557"/>
              <a:gd name="connsiteY1" fmla="*/ 851360 h 2702049"/>
              <a:gd name="connsiteX2" fmla="*/ 1384251 w 3217557"/>
              <a:gd name="connsiteY2" fmla="*/ 1041176 h 2702049"/>
              <a:gd name="connsiteX3" fmla="*/ 1194435 w 3217557"/>
              <a:gd name="connsiteY3" fmla="*/ 851360 h 2702049"/>
              <a:gd name="connsiteX4" fmla="*/ 1384251 w 3217557"/>
              <a:gd name="connsiteY4" fmla="*/ 661544 h 2702049"/>
              <a:gd name="connsiteX5" fmla="*/ 1993421 w 3217557"/>
              <a:gd name="connsiteY5" fmla="*/ 661544 h 2702049"/>
              <a:gd name="connsiteX6" fmla="*/ 2183237 w 3217557"/>
              <a:gd name="connsiteY6" fmla="*/ 851360 h 2702049"/>
              <a:gd name="connsiteX7" fmla="*/ 1993421 w 3217557"/>
              <a:gd name="connsiteY7" fmla="*/ 1041176 h 2702049"/>
              <a:gd name="connsiteX8" fmla="*/ 1803605 w 3217557"/>
              <a:gd name="connsiteY8" fmla="*/ 851360 h 2702049"/>
              <a:gd name="connsiteX9" fmla="*/ 1993421 w 3217557"/>
              <a:gd name="connsiteY9" fmla="*/ 661544 h 2702049"/>
              <a:gd name="connsiteX10" fmla="*/ 2602591 w 3217557"/>
              <a:gd name="connsiteY10" fmla="*/ 661544 h 2702049"/>
              <a:gd name="connsiteX11" fmla="*/ 2792407 w 3217557"/>
              <a:gd name="connsiteY11" fmla="*/ 851360 h 2702049"/>
              <a:gd name="connsiteX12" fmla="*/ 2602591 w 3217557"/>
              <a:gd name="connsiteY12" fmla="*/ 1041176 h 2702049"/>
              <a:gd name="connsiteX13" fmla="*/ 2412775 w 3217557"/>
              <a:gd name="connsiteY13" fmla="*/ 851360 h 2702049"/>
              <a:gd name="connsiteX14" fmla="*/ 2602591 w 3217557"/>
              <a:gd name="connsiteY14" fmla="*/ 661544 h 2702049"/>
              <a:gd name="connsiteX15" fmla="*/ 677114 w 3217557"/>
              <a:gd name="connsiteY15" fmla="*/ 569491 h 2702049"/>
              <a:gd name="connsiteX16" fmla="*/ 330916 w 3217557"/>
              <a:gd name="connsiteY16" fmla="*/ 569491 h 2702049"/>
              <a:gd name="connsiteX17" fmla="*/ 0 w 3217557"/>
              <a:gd name="connsiteY17" fmla="*/ 900407 h 2702049"/>
              <a:gd name="connsiteX18" fmla="*/ 0 w 3217557"/>
              <a:gd name="connsiteY18" fmla="*/ 1952009 h 2702049"/>
              <a:gd name="connsiteX19" fmla="*/ 330916 w 3217557"/>
              <a:gd name="connsiteY19" fmla="*/ 2282925 h 2702049"/>
              <a:gd name="connsiteX20" fmla="*/ 711670 w 3217557"/>
              <a:gd name="connsiteY20" fmla="*/ 2282925 h 2702049"/>
              <a:gd name="connsiteX21" fmla="*/ 15770 w 3217557"/>
              <a:gd name="connsiteY21" fmla="*/ 2702049 h 2702049"/>
              <a:gd name="connsiteX22" fmla="*/ 1294529 w 3217557"/>
              <a:gd name="connsiteY22" fmla="*/ 2282925 h 2702049"/>
              <a:gd name="connsiteX23" fmla="*/ 2117356 w 3217557"/>
              <a:gd name="connsiteY23" fmla="*/ 2282925 h 2702049"/>
              <a:gd name="connsiteX24" fmla="*/ 2418395 w 3217557"/>
              <a:gd name="connsiteY24" fmla="*/ 2087951 h 2702049"/>
              <a:gd name="connsiteX25" fmla="*/ 1830857 w 3217557"/>
              <a:gd name="connsiteY25" fmla="*/ 1799347 h 2702049"/>
              <a:gd name="connsiteX26" fmla="*/ 1008030 w 3217557"/>
              <a:gd name="connsiteY26" fmla="*/ 1799347 h 2702049"/>
              <a:gd name="connsiteX27" fmla="*/ 677114 w 3217557"/>
              <a:gd name="connsiteY27" fmla="*/ 1468431 h 2702049"/>
              <a:gd name="connsiteX28" fmla="*/ 677114 w 3217557"/>
              <a:gd name="connsiteY28" fmla="*/ 569491 h 2702049"/>
              <a:gd name="connsiteX29" fmla="*/ 2886641 w 3217557"/>
              <a:gd name="connsiteY29" fmla="*/ 0 h 2702049"/>
              <a:gd name="connsiteX30" fmla="*/ 1100201 w 3217557"/>
              <a:gd name="connsiteY30" fmla="*/ 0 h 2702049"/>
              <a:gd name="connsiteX31" fmla="*/ 769285 w 3217557"/>
              <a:gd name="connsiteY31" fmla="*/ 330916 h 2702049"/>
              <a:gd name="connsiteX32" fmla="*/ 769285 w 3217557"/>
              <a:gd name="connsiteY32" fmla="*/ 1382518 h 2702049"/>
              <a:gd name="connsiteX33" fmla="*/ 1100201 w 3217557"/>
              <a:gd name="connsiteY33" fmla="*/ 1713434 h 2702049"/>
              <a:gd name="connsiteX34" fmla="*/ 1923028 w 3217557"/>
              <a:gd name="connsiteY34" fmla="*/ 1713434 h 2702049"/>
              <a:gd name="connsiteX35" fmla="*/ 3078958 w 3217557"/>
              <a:gd name="connsiteY35" fmla="*/ 2077967 h 2702049"/>
              <a:gd name="connsiteX36" fmla="*/ 2505887 w 3217557"/>
              <a:gd name="connsiteY36" fmla="*/ 1713434 h 2702049"/>
              <a:gd name="connsiteX37" fmla="*/ 2886641 w 3217557"/>
              <a:gd name="connsiteY37" fmla="*/ 1713434 h 2702049"/>
              <a:gd name="connsiteX38" fmla="*/ 3217557 w 3217557"/>
              <a:gd name="connsiteY38" fmla="*/ 1382518 h 2702049"/>
              <a:gd name="connsiteX39" fmla="*/ 3217557 w 3217557"/>
              <a:gd name="connsiteY39" fmla="*/ 330916 h 2702049"/>
              <a:gd name="connsiteX40" fmla="*/ 2886641 w 3217557"/>
              <a:gd name="connsiteY40" fmla="*/ 0 h 2702049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33810"/>
              <a:gd name="connsiteX1" fmla="*/ 1574067 w 3217557"/>
              <a:gd name="connsiteY1" fmla="*/ 851360 h 2633810"/>
              <a:gd name="connsiteX2" fmla="*/ 1384251 w 3217557"/>
              <a:gd name="connsiteY2" fmla="*/ 1041176 h 2633810"/>
              <a:gd name="connsiteX3" fmla="*/ 1194435 w 3217557"/>
              <a:gd name="connsiteY3" fmla="*/ 851360 h 2633810"/>
              <a:gd name="connsiteX4" fmla="*/ 1384251 w 3217557"/>
              <a:gd name="connsiteY4" fmla="*/ 661544 h 2633810"/>
              <a:gd name="connsiteX5" fmla="*/ 1993421 w 3217557"/>
              <a:gd name="connsiteY5" fmla="*/ 661544 h 2633810"/>
              <a:gd name="connsiteX6" fmla="*/ 2183237 w 3217557"/>
              <a:gd name="connsiteY6" fmla="*/ 851360 h 2633810"/>
              <a:gd name="connsiteX7" fmla="*/ 1993421 w 3217557"/>
              <a:gd name="connsiteY7" fmla="*/ 1041176 h 2633810"/>
              <a:gd name="connsiteX8" fmla="*/ 1803605 w 3217557"/>
              <a:gd name="connsiteY8" fmla="*/ 851360 h 2633810"/>
              <a:gd name="connsiteX9" fmla="*/ 1993421 w 3217557"/>
              <a:gd name="connsiteY9" fmla="*/ 661544 h 2633810"/>
              <a:gd name="connsiteX10" fmla="*/ 2602591 w 3217557"/>
              <a:gd name="connsiteY10" fmla="*/ 661544 h 2633810"/>
              <a:gd name="connsiteX11" fmla="*/ 2792407 w 3217557"/>
              <a:gd name="connsiteY11" fmla="*/ 851360 h 2633810"/>
              <a:gd name="connsiteX12" fmla="*/ 2602591 w 3217557"/>
              <a:gd name="connsiteY12" fmla="*/ 1041176 h 2633810"/>
              <a:gd name="connsiteX13" fmla="*/ 2412775 w 3217557"/>
              <a:gd name="connsiteY13" fmla="*/ 851360 h 2633810"/>
              <a:gd name="connsiteX14" fmla="*/ 2602591 w 3217557"/>
              <a:gd name="connsiteY14" fmla="*/ 661544 h 2633810"/>
              <a:gd name="connsiteX15" fmla="*/ 677114 w 3217557"/>
              <a:gd name="connsiteY15" fmla="*/ 569491 h 2633810"/>
              <a:gd name="connsiteX16" fmla="*/ 330916 w 3217557"/>
              <a:gd name="connsiteY16" fmla="*/ 569491 h 2633810"/>
              <a:gd name="connsiteX17" fmla="*/ 0 w 3217557"/>
              <a:gd name="connsiteY17" fmla="*/ 900407 h 2633810"/>
              <a:gd name="connsiteX18" fmla="*/ 0 w 3217557"/>
              <a:gd name="connsiteY18" fmla="*/ 1952009 h 2633810"/>
              <a:gd name="connsiteX19" fmla="*/ 330916 w 3217557"/>
              <a:gd name="connsiteY19" fmla="*/ 2282925 h 2633810"/>
              <a:gd name="connsiteX20" fmla="*/ 711670 w 3217557"/>
              <a:gd name="connsiteY20" fmla="*/ 2282925 h 2633810"/>
              <a:gd name="connsiteX21" fmla="*/ 165895 w 3217557"/>
              <a:gd name="connsiteY21" fmla="*/ 2633810 h 2633810"/>
              <a:gd name="connsiteX22" fmla="*/ 1294529 w 3217557"/>
              <a:gd name="connsiteY22" fmla="*/ 2282925 h 2633810"/>
              <a:gd name="connsiteX23" fmla="*/ 2117356 w 3217557"/>
              <a:gd name="connsiteY23" fmla="*/ 2282925 h 2633810"/>
              <a:gd name="connsiteX24" fmla="*/ 2418395 w 3217557"/>
              <a:gd name="connsiteY24" fmla="*/ 2087951 h 2633810"/>
              <a:gd name="connsiteX25" fmla="*/ 1830857 w 3217557"/>
              <a:gd name="connsiteY25" fmla="*/ 1799347 h 2633810"/>
              <a:gd name="connsiteX26" fmla="*/ 1008030 w 3217557"/>
              <a:gd name="connsiteY26" fmla="*/ 1799347 h 2633810"/>
              <a:gd name="connsiteX27" fmla="*/ 677114 w 3217557"/>
              <a:gd name="connsiteY27" fmla="*/ 1468431 h 2633810"/>
              <a:gd name="connsiteX28" fmla="*/ 677114 w 3217557"/>
              <a:gd name="connsiteY28" fmla="*/ 569491 h 2633810"/>
              <a:gd name="connsiteX29" fmla="*/ 2886641 w 3217557"/>
              <a:gd name="connsiteY29" fmla="*/ 0 h 2633810"/>
              <a:gd name="connsiteX30" fmla="*/ 1100201 w 3217557"/>
              <a:gd name="connsiteY30" fmla="*/ 0 h 2633810"/>
              <a:gd name="connsiteX31" fmla="*/ 769285 w 3217557"/>
              <a:gd name="connsiteY31" fmla="*/ 330916 h 2633810"/>
              <a:gd name="connsiteX32" fmla="*/ 769285 w 3217557"/>
              <a:gd name="connsiteY32" fmla="*/ 1382518 h 2633810"/>
              <a:gd name="connsiteX33" fmla="*/ 1100201 w 3217557"/>
              <a:gd name="connsiteY33" fmla="*/ 1713434 h 2633810"/>
              <a:gd name="connsiteX34" fmla="*/ 1923028 w 3217557"/>
              <a:gd name="connsiteY34" fmla="*/ 1713434 h 2633810"/>
              <a:gd name="connsiteX35" fmla="*/ 3078958 w 3217557"/>
              <a:gd name="connsiteY35" fmla="*/ 2077967 h 2633810"/>
              <a:gd name="connsiteX36" fmla="*/ 2505887 w 3217557"/>
              <a:gd name="connsiteY36" fmla="*/ 1713434 h 2633810"/>
              <a:gd name="connsiteX37" fmla="*/ 2886641 w 3217557"/>
              <a:gd name="connsiteY37" fmla="*/ 1713434 h 2633810"/>
              <a:gd name="connsiteX38" fmla="*/ 3217557 w 3217557"/>
              <a:gd name="connsiteY38" fmla="*/ 1382518 h 2633810"/>
              <a:gd name="connsiteX39" fmla="*/ 3217557 w 3217557"/>
              <a:gd name="connsiteY39" fmla="*/ 330916 h 2633810"/>
              <a:gd name="connsiteX40" fmla="*/ 2886641 w 3217557"/>
              <a:gd name="connsiteY40" fmla="*/ 0 h 2633810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  <a:gd name="connsiteX0" fmla="*/ 1384251 w 3217557"/>
              <a:gd name="connsiteY0" fmla="*/ 661544 h 2654282"/>
              <a:gd name="connsiteX1" fmla="*/ 1574067 w 3217557"/>
              <a:gd name="connsiteY1" fmla="*/ 851360 h 2654282"/>
              <a:gd name="connsiteX2" fmla="*/ 1384251 w 3217557"/>
              <a:gd name="connsiteY2" fmla="*/ 1041176 h 2654282"/>
              <a:gd name="connsiteX3" fmla="*/ 1194435 w 3217557"/>
              <a:gd name="connsiteY3" fmla="*/ 851360 h 2654282"/>
              <a:gd name="connsiteX4" fmla="*/ 1384251 w 3217557"/>
              <a:gd name="connsiteY4" fmla="*/ 661544 h 2654282"/>
              <a:gd name="connsiteX5" fmla="*/ 1993421 w 3217557"/>
              <a:gd name="connsiteY5" fmla="*/ 661544 h 2654282"/>
              <a:gd name="connsiteX6" fmla="*/ 2183237 w 3217557"/>
              <a:gd name="connsiteY6" fmla="*/ 851360 h 2654282"/>
              <a:gd name="connsiteX7" fmla="*/ 1993421 w 3217557"/>
              <a:gd name="connsiteY7" fmla="*/ 1041176 h 2654282"/>
              <a:gd name="connsiteX8" fmla="*/ 1803605 w 3217557"/>
              <a:gd name="connsiteY8" fmla="*/ 851360 h 2654282"/>
              <a:gd name="connsiteX9" fmla="*/ 1993421 w 3217557"/>
              <a:gd name="connsiteY9" fmla="*/ 661544 h 2654282"/>
              <a:gd name="connsiteX10" fmla="*/ 2602591 w 3217557"/>
              <a:gd name="connsiteY10" fmla="*/ 661544 h 2654282"/>
              <a:gd name="connsiteX11" fmla="*/ 2792407 w 3217557"/>
              <a:gd name="connsiteY11" fmla="*/ 851360 h 2654282"/>
              <a:gd name="connsiteX12" fmla="*/ 2602591 w 3217557"/>
              <a:gd name="connsiteY12" fmla="*/ 1041176 h 2654282"/>
              <a:gd name="connsiteX13" fmla="*/ 2412775 w 3217557"/>
              <a:gd name="connsiteY13" fmla="*/ 851360 h 2654282"/>
              <a:gd name="connsiteX14" fmla="*/ 2602591 w 3217557"/>
              <a:gd name="connsiteY14" fmla="*/ 661544 h 2654282"/>
              <a:gd name="connsiteX15" fmla="*/ 677114 w 3217557"/>
              <a:gd name="connsiteY15" fmla="*/ 569491 h 2654282"/>
              <a:gd name="connsiteX16" fmla="*/ 330916 w 3217557"/>
              <a:gd name="connsiteY16" fmla="*/ 569491 h 2654282"/>
              <a:gd name="connsiteX17" fmla="*/ 0 w 3217557"/>
              <a:gd name="connsiteY17" fmla="*/ 900407 h 2654282"/>
              <a:gd name="connsiteX18" fmla="*/ 0 w 3217557"/>
              <a:gd name="connsiteY18" fmla="*/ 1952009 h 2654282"/>
              <a:gd name="connsiteX19" fmla="*/ 330916 w 3217557"/>
              <a:gd name="connsiteY19" fmla="*/ 2282925 h 2654282"/>
              <a:gd name="connsiteX20" fmla="*/ 711670 w 3217557"/>
              <a:gd name="connsiteY20" fmla="*/ 2282925 h 2654282"/>
              <a:gd name="connsiteX21" fmla="*/ 275077 w 3217557"/>
              <a:gd name="connsiteY21" fmla="*/ 2654282 h 2654282"/>
              <a:gd name="connsiteX22" fmla="*/ 1294529 w 3217557"/>
              <a:gd name="connsiteY22" fmla="*/ 2282925 h 2654282"/>
              <a:gd name="connsiteX23" fmla="*/ 2117356 w 3217557"/>
              <a:gd name="connsiteY23" fmla="*/ 2282925 h 2654282"/>
              <a:gd name="connsiteX24" fmla="*/ 2418395 w 3217557"/>
              <a:gd name="connsiteY24" fmla="*/ 2087951 h 2654282"/>
              <a:gd name="connsiteX25" fmla="*/ 1830857 w 3217557"/>
              <a:gd name="connsiteY25" fmla="*/ 1799347 h 2654282"/>
              <a:gd name="connsiteX26" fmla="*/ 1008030 w 3217557"/>
              <a:gd name="connsiteY26" fmla="*/ 1799347 h 2654282"/>
              <a:gd name="connsiteX27" fmla="*/ 677114 w 3217557"/>
              <a:gd name="connsiteY27" fmla="*/ 1468431 h 2654282"/>
              <a:gd name="connsiteX28" fmla="*/ 677114 w 3217557"/>
              <a:gd name="connsiteY28" fmla="*/ 569491 h 2654282"/>
              <a:gd name="connsiteX29" fmla="*/ 2886641 w 3217557"/>
              <a:gd name="connsiteY29" fmla="*/ 0 h 2654282"/>
              <a:gd name="connsiteX30" fmla="*/ 1100201 w 3217557"/>
              <a:gd name="connsiteY30" fmla="*/ 0 h 2654282"/>
              <a:gd name="connsiteX31" fmla="*/ 769285 w 3217557"/>
              <a:gd name="connsiteY31" fmla="*/ 330916 h 2654282"/>
              <a:gd name="connsiteX32" fmla="*/ 769285 w 3217557"/>
              <a:gd name="connsiteY32" fmla="*/ 1382518 h 2654282"/>
              <a:gd name="connsiteX33" fmla="*/ 1100201 w 3217557"/>
              <a:gd name="connsiteY33" fmla="*/ 1713434 h 2654282"/>
              <a:gd name="connsiteX34" fmla="*/ 1923028 w 3217557"/>
              <a:gd name="connsiteY34" fmla="*/ 1713434 h 2654282"/>
              <a:gd name="connsiteX35" fmla="*/ 3078958 w 3217557"/>
              <a:gd name="connsiteY35" fmla="*/ 2077967 h 2654282"/>
              <a:gd name="connsiteX36" fmla="*/ 2505887 w 3217557"/>
              <a:gd name="connsiteY36" fmla="*/ 1713434 h 2654282"/>
              <a:gd name="connsiteX37" fmla="*/ 2886641 w 3217557"/>
              <a:gd name="connsiteY37" fmla="*/ 1713434 h 2654282"/>
              <a:gd name="connsiteX38" fmla="*/ 3217557 w 3217557"/>
              <a:gd name="connsiteY38" fmla="*/ 1382518 h 2654282"/>
              <a:gd name="connsiteX39" fmla="*/ 3217557 w 3217557"/>
              <a:gd name="connsiteY39" fmla="*/ 330916 h 2654282"/>
              <a:gd name="connsiteX40" fmla="*/ 2886641 w 3217557"/>
              <a:gd name="connsiteY40" fmla="*/ 0 h 26542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3217557" h="2654282">
                <a:moveTo>
                  <a:pt x="1384251" y="661544"/>
                </a:moveTo>
                <a:cubicBezTo>
                  <a:pt x="1489083" y="661544"/>
                  <a:pt x="1574067" y="746528"/>
                  <a:pt x="1574067" y="851360"/>
                </a:cubicBezTo>
                <a:cubicBezTo>
                  <a:pt x="1574067" y="956192"/>
                  <a:pt x="1489083" y="1041176"/>
                  <a:pt x="1384251" y="1041176"/>
                </a:cubicBezTo>
                <a:cubicBezTo>
                  <a:pt x="1279419" y="1041176"/>
                  <a:pt x="1194435" y="956192"/>
                  <a:pt x="1194435" y="851360"/>
                </a:cubicBezTo>
                <a:cubicBezTo>
                  <a:pt x="1194435" y="746528"/>
                  <a:pt x="1279419" y="661544"/>
                  <a:pt x="1384251" y="661544"/>
                </a:cubicBezTo>
                <a:close/>
                <a:moveTo>
                  <a:pt x="1993421" y="661544"/>
                </a:moveTo>
                <a:cubicBezTo>
                  <a:pt x="2098253" y="661544"/>
                  <a:pt x="2183237" y="746528"/>
                  <a:pt x="2183237" y="851360"/>
                </a:cubicBezTo>
                <a:cubicBezTo>
                  <a:pt x="2183237" y="956192"/>
                  <a:pt x="2098253" y="1041176"/>
                  <a:pt x="1993421" y="1041176"/>
                </a:cubicBezTo>
                <a:cubicBezTo>
                  <a:pt x="1888589" y="1041176"/>
                  <a:pt x="1803605" y="956192"/>
                  <a:pt x="1803605" y="851360"/>
                </a:cubicBezTo>
                <a:cubicBezTo>
                  <a:pt x="1803605" y="746528"/>
                  <a:pt x="1888589" y="661544"/>
                  <a:pt x="1993421" y="661544"/>
                </a:cubicBezTo>
                <a:close/>
                <a:moveTo>
                  <a:pt x="2602591" y="661544"/>
                </a:moveTo>
                <a:cubicBezTo>
                  <a:pt x="2707423" y="661544"/>
                  <a:pt x="2792407" y="746528"/>
                  <a:pt x="2792407" y="851360"/>
                </a:cubicBezTo>
                <a:cubicBezTo>
                  <a:pt x="2792407" y="956192"/>
                  <a:pt x="2707423" y="1041176"/>
                  <a:pt x="2602591" y="1041176"/>
                </a:cubicBezTo>
                <a:cubicBezTo>
                  <a:pt x="2497759" y="1041176"/>
                  <a:pt x="2412775" y="956192"/>
                  <a:pt x="2412775" y="851360"/>
                </a:cubicBezTo>
                <a:cubicBezTo>
                  <a:pt x="2412775" y="746528"/>
                  <a:pt x="2497759" y="661544"/>
                  <a:pt x="2602591" y="661544"/>
                </a:cubicBezTo>
                <a:close/>
                <a:moveTo>
                  <a:pt x="677114" y="569491"/>
                </a:moveTo>
                <a:lnTo>
                  <a:pt x="330916" y="569491"/>
                </a:lnTo>
                <a:cubicBezTo>
                  <a:pt x="148156" y="569491"/>
                  <a:pt x="0" y="717647"/>
                  <a:pt x="0" y="900407"/>
                </a:cubicBezTo>
                <a:lnTo>
                  <a:pt x="0" y="1952009"/>
                </a:lnTo>
                <a:cubicBezTo>
                  <a:pt x="0" y="2134769"/>
                  <a:pt x="148156" y="2282925"/>
                  <a:pt x="330916" y="2282925"/>
                </a:cubicBezTo>
                <a:lnTo>
                  <a:pt x="711670" y="2282925"/>
                </a:lnTo>
                <a:cubicBezTo>
                  <a:pt x="639726" y="2394386"/>
                  <a:pt x="647101" y="2475544"/>
                  <a:pt x="275077" y="2654282"/>
                </a:cubicBezTo>
                <a:cubicBezTo>
                  <a:pt x="900998" y="2583693"/>
                  <a:pt x="998412" y="2552618"/>
                  <a:pt x="1294529" y="2282925"/>
                </a:cubicBezTo>
                <a:lnTo>
                  <a:pt x="2117356" y="2282925"/>
                </a:lnTo>
                <a:cubicBezTo>
                  <a:pt x="2251554" y="2282925"/>
                  <a:pt x="2367095" y="2203043"/>
                  <a:pt x="2418395" y="2087951"/>
                </a:cubicBezTo>
                <a:cubicBezTo>
                  <a:pt x="2205538" y="2022975"/>
                  <a:pt x="2032941" y="1932583"/>
                  <a:pt x="1830857" y="1799347"/>
                </a:cubicBezTo>
                <a:lnTo>
                  <a:pt x="1008030" y="1799347"/>
                </a:lnTo>
                <a:cubicBezTo>
                  <a:pt x="825270" y="1799347"/>
                  <a:pt x="677114" y="1651191"/>
                  <a:pt x="677114" y="1468431"/>
                </a:cubicBezTo>
                <a:lnTo>
                  <a:pt x="677114" y="569491"/>
                </a:lnTo>
                <a:close/>
                <a:moveTo>
                  <a:pt x="2886641" y="0"/>
                </a:moveTo>
                <a:lnTo>
                  <a:pt x="1100201" y="0"/>
                </a:lnTo>
                <a:cubicBezTo>
                  <a:pt x="917441" y="0"/>
                  <a:pt x="769285" y="148156"/>
                  <a:pt x="769285" y="330916"/>
                </a:cubicBezTo>
                <a:lnTo>
                  <a:pt x="769285" y="1382518"/>
                </a:lnTo>
                <a:cubicBezTo>
                  <a:pt x="769285" y="1565278"/>
                  <a:pt x="917441" y="1713434"/>
                  <a:pt x="1100201" y="1713434"/>
                </a:cubicBezTo>
                <a:lnTo>
                  <a:pt x="1923028" y="1713434"/>
                </a:lnTo>
                <a:cubicBezTo>
                  <a:pt x="2301032" y="1962656"/>
                  <a:pt x="2453037" y="2007378"/>
                  <a:pt x="3078958" y="2077967"/>
                </a:cubicBezTo>
                <a:cubicBezTo>
                  <a:pt x="2713759" y="1878758"/>
                  <a:pt x="2673367" y="1899957"/>
                  <a:pt x="2505887" y="1713434"/>
                </a:cubicBezTo>
                <a:lnTo>
                  <a:pt x="2886641" y="1713434"/>
                </a:lnTo>
                <a:cubicBezTo>
                  <a:pt x="3069401" y="1713434"/>
                  <a:pt x="3217557" y="1565278"/>
                  <a:pt x="3217557" y="1382518"/>
                </a:cubicBezTo>
                <a:lnTo>
                  <a:pt x="3217557" y="330916"/>
                </a:lnTo>
                <a:cubicBezTo>
                  <a:pt x="3217557" y="148156"/>
                  <a:pt x="3069401" y="0"/>
                  <a:pt x="2886641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3" name="Teardrop 1">
            <a:extLst>
              <a:ext uri="{FF2B5EF4-FFF2-40B4-BE49-F238E27FC236}">
                <a16:creationId xmlns:a16="http://schemas.microsoft.com/office/drawing/2014/main" id="{45BBC696-75E7-44AB-A411-9B80C52FFE5A}"/>
              </a:ext>
            </a:extLst>
          </p:cNvPr>
          <p:cNvSpPr/>
          <p:nvPr/>
        </p:nvSpPr>
        <p:spPr>
          <a:xfrm rot="18805991">
            <a:off x="10126692" y="1539348"/>
            <a:ext cx="551843" cy="546086"/>
          </a:xfrm>
          <a:custGeom>
            <a:avLst/>
            <a:gdLst/>
            <a:ahLst/>
            <a:cxnLst/>
            <a:rect l="l" t="t" r="r" b="b"/>
            <a:pathLst>
              <a:path w="1807241" h="1788383">
                <a:moveTo>
                  <a:pt x="712876" y="1117592"/>
                </a:moveTo>
                <a:cubicBezTo>
                  <a:pt x="771173" y="1181828"/>
                  <a:pt x="811089" y="1255910"/>
                  <a:pt x="847925" y="1348018"/>
                </a:cubicBezTo>
                <a:cubicBezTo>
                  <a:pt x="814544" y="1418896"/>
                  <a:pt x="753893" y="1474052"/>
                  <a:pt x="679064" y="1498332"/>
                </a:cubicBezTo>
                <a:lnTo>
                  <a:pt x="308226" y="1106637"/>
                </a:lnTo>
                <a:cubicBezTo>
                  <a:pt x="336560" y="1033247"/>
                  <a:pt x="394949" y="975701"/>
                  <a:pt x="467546" y="946245"/>
                </a:cubicBezTo>
                <a:cubicBezTo>
                  <a:pt x="577903" y="998968"/>
                  <a:pt x="654580" y="1053357"/>
                  <a:pt x="712876" y="1117592"/>
                </a:cubicBezTo>
                <a:close/>
                <a:moveTo>
                  <a:pt x="1038527" y="398886"/>
                </a:moveTo>
                <a:lnTo>
                  <a:pt x="1405560" y="786562"/>
                </a:lnTo>
                <a:cubicBezTo>
                  <a:pt x="1374476" y="799049"/>
                  <a:pt x="1340402" y="804299"/>
                  <a:pt x="1305054" y="803332"/>
                </a:cubicBezTo>
                <a:lnTo>
                  <a:pt x="1008167" y="795212"/>
                </a:lnTo>
                <a:lnTo>
                  <a:pt x="1016288" y="498325"/>
                </a:lnTo>
                <a:cubicBezTo>
                  <a:pt x="1017255" y="462976"/>
                  <a:pt x="1024360" y="429240"/>
                  <a:pt x="1038527" y="398886"/>
                </a:cubicBezTo>
                <a:close/>
                <a:moveTo>
                  <a:pt x="1097925" y="218888"/>
                </a:moveTo>
                <a:cubicBezTo>
                  <a:pt x="992582" y="279303"/>
                  <a:pt x="921871" y="392886"/>
                  <a:pt x="921053" y="523256"/>
                </a:cubicBezTo>
                <a:lnTo>
                  <a:pt x="919136" y="828763"/>
                </a:lnTo>
                <a:lnTo>
                  <a:pt x="830924" y="915875"/>
                </a:lnTo>
                <a:lnTo>
                  <a:pt x="525417" y="913958"/>
                </a:lnTo>
                <a:cubicBezTo>
                  <a:pt x="403891" y="913196"/>
                  <a:pt x="296188" y="973343"/>
                  <a:pt x="234366" y="1067831"/>
                </a:cubicBezTo>
                <a:lnTo>
                  <a:pt x="710285" y="1570519"/>
                </a:lnTo>
                <a:cubicBezTo>
                  <a:pt x="811872" y="1510375"/>
                  <a:pt x="878808" y="1399439"/>
                  <a:pt x="879603" y="1272618"/>
                </a:cubicBezTo>
                <a:lnTo>
                  <a:pt x="881520" y="967111"/>
                </a:lnTo>
                <a:lnTo>
                  <a:pt x="969732" y="879999"/>
                </a:lnTo>
                <a:lnTo>
                  <a:pt x="1275239" y="881916"/>
                </a:lnTo>
                <a:cubicBezTo>
                  <a:pt x="1400271" y="882701"/>
                  <a:pt x="1510670" y="819011"/>
                  <a:pt x="1573529" y="721242"/>
                </a:cubicBezTo>
                <a:close/>
                <a:moveTo>
                  <a:pt x="1162945" y="27894"/>
                </a:moveTo>
                <a:lnTo>
                  <a:pt x="1782798" y="682611"/>
                </a:lnTo>
                <a:cubicBezTo>
                  <a:pt x="1816692" y="718411"/>
                  <a:pt x="1815147" y="774907"/>
                  <a:pt x="1779347" y="808801"/>
                </a:cubicBezTo>
                <a:cubicBezTo>
                  <a:pt x="1743547" y="842694"/>
                  <a:pt x="1687050" y="841149"/>
                  <a:pt x="1653157" y="805349"/>
                </a:cubicBezTo>
                <a:lnTo>
                  <a:pt x="1644015" y="795693"/>
                </a:lnTo>
                <a:cubicBezTo>
                  <a:pt x="1561789" y="910282"/>
                  <a:pt x="1426630" y="983636"/>
                  <a:pt x="1274606" y="982683"/>
                </a:cubicBezTo>
                <a:lnTo>
                  <a:pt x="980378" y="980836"/>
                </a:lnTo>
                <a:lnTo>
                  <a:pt x="980378" y="1270380"/>
                </a:lnTo>
                <a:cubicBezTo>
                  <a:pt x="980378" y="1427425"/>
                  <a:pt x="901198" y="1565976"/>
                  <a:pt x="779756" y="1647056"/>
                </a:cubicBezTo>
                <a:cubicBezTo>
                  <a:pt x="807405" y="1681913"/>
                  <a:pt x="803595" y="1732594"/>
                  <a:pt x="770486" y="1763941"/>
                </a:cubicBezTo>
                <a:cubicBezTo>
                  <a:pt x="734686" y="1797834"/>
                  <a:pt x="678189" y="1796289"/>
                  <a:pt x="644296" y="1760489"/>
                </a:cubicBezTo>
                <a:lnTo>
                  <a:pt x="24442" y="1105772"/>
                </a:lnTo>
                <a:cubicBezTo>
                  <a:pt x="-9451" y="1069973"/>
                  <a:pt x="-7906" y="1013476"/>
                  <a:pt x="27894" y="979583"/>
                </a:cubicBezTo>
                <a:cubicBezTo>
                  <a:pt x="63694" y="945689"/>
                  <a:pt x="120190" y="947235"/>
                  <a:pt x="154084" y="983034"/>
                </a:cubicBezTo>
                <a:lnTo>
                  <a:pt x="163237" y="992702"/>
                </a:lnTo>
                <a:cubicBezTo>
                  <a:pt x="244774" y="882877"/>
                  <a:pt x="375836" y="813180"/>
                  <a:pt x="523178" y="813180"/>
                </a:cubicBezTo>
                <a:lnTo>
                  <a:pt x="818460" y="813180"/>
                </a:lnTo>
                <a:lnTo>
                  <a:pt x="820284" y="522622"/>
                </a:lnTo>
                <a:cubicBezTo>
                  <a:pt x="821285" y="363119"/>
                  <a:pt x="903845" y="223207"/>
                  <a:pt x="1028952" y="143673"/>
                </a:cubicBezTo>
                <a:cubicBezTo>
                  <a:pt x="999689" y="108599"/>
                  <a:pt x="1002953" y="56445"/>
                  <a:pt x="1036755" y="24443"/>
                </a:cubicBezTo>
                <a:cubicBezTo>
                  <a:pt x="1072555" y="-9451"/>
                  <a:pt x="1129052" y="-7906"/>
                  <a:pt x="1162945" y="278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4" name="Rectangle 130">
            <a:extLst>
              <a:ext uri="{FF2B5EF4-FFF2-40B4-BE49-F238E27FC236}">
                <a16:creationId xmlns:a16="http://schemas.microsoft.com/office/drawing/2014/main" id="{F7759672-254A-46D2-98DF-B919494C603A}"/>
              </a:ext>
            </a:extLst>
          </p:cNvPr>
          <p:cNvSpPr/>
          <p:nvPr/>
        </p:nvSpPr>
        <p:spPr>
          <a:xfrm>
            <a:off x="10932820" y="1539414"/>
            <a:ext cx="544577" cy="547049"/>
          </a:xfrm>
          <a:custGeom>
            <a:avLst/>
            <a:gdLst/>
            <a:ahLst/>
            <a:cxnLst/>
            <a:rect l="l" t="t" r="r" b="b"/>
            <a:pathLst>
              <a:path w="371900" h="373588">
                <a:moveTo>
                  <a:pt x="297080" y="129105"/>
                </a:moveTo>
                <a:lnTo>
                  <a:pt x="284273" y="219737"/>
                </a:lnTo>
                <a:lnTo>
                  <a:pt x="305496" y="219737"/>
                </a:lnTo>
                <a:lnTo>
                  <a:pt x="333001" y="129105"/>
                </a:lnTo>
                <a:close/>
                <a:moveTo>
                  <a:pt x="228265" y="129105"/>
                </a:moveTo>
                <a:lnTo>
                  <a:pt x="228265" y="219737"/>
                </a:lnTo>
                <a:lnTo>
                  <a:pt x="250807" y="219737"/>
                </a:lnTo>
                <a:lnTo>
                  <a:pt x="263614" y="129105"/>
                </a:lnTo>
                <a:close/>
                <a:moveTo>
                  <a:pt x="157021" y="129105"/>
                </a:moveTo>
                <a:lnTo>
                  <a:pt x="175826" y="219737"/>
                </a:lnTo>
                <a:lnTo>
                  <a:pt x="195129" y="219737"/>
                </a:lnTo>
                <a:lnTo>
                  <a:pt x="195129" y="129105"/>
                </a:lnTo>
                <a:close/>
                <a:moveTo>
                  <a:pt x="93087" y="129105"/>
                </a:moveTo>
                <a:lnTo>
                  <a:pt x="117372" y="219737"/>
                </a:lnTo>
                <a:lnTo>
                  <a:pt x="141984" y="219737"/>
                </a:lnTo>
                <a:lnTo>
                  <a:pt x="123179" y="129105"/>
                </a:lnTo>
                <a:close/>
                <a:moveTo>
                  <a:pt x="58494" y="0"/>
                </a:moveTo>
                <a:lnTo>
                  <a:pt x="84208" y="95969"/>
                </a:lnTo>
                <a:lnTo>
                  <a:pt x="354346" y="95969"/>
                </a:lnTo>
                <a:lnTo>
                  <a:pt x="354346" y="97437"/>
                </a:lnTo>
                <a:cubicBezTo>
                  <a:pt x="356087" y="96136"/>
                  <a:pt x="357928" y="96353"/>
                  <a:pt x="359747" y="96905"/>
                </a:cubicBezTo>
                <a:lnTo>
                  <a:pt x="360371" y="97095"/>
                </a:lnTo>
                <a:cubicBezTo>
                  <a:pt x="368954" y="99700"/>
                  <a:pt x="373801" y="108770"/>
                  <a:pt x="371196" y="117354"/>
                </a:cubicBezTo>
                <a:lnTo>
                  <a:pt x="333339" y="242097"/>
                </a:lnTo>
                <a:cubicBezTo>
                  <a:pt x="331591" y="247858"/>
                  <a:pt x="326929" y="251935"/>
                  <a:pt x="321206" y="252122"/>
                </a:cubicBezTo>
                <a:lnTo>
                  <a:pt x="321206" y="252873"/>
                </a:lnTo>
                <a:lnTo>
                  <a:pt x="313576" y="252873"/>
                </a:lnTo>
                <a:cubicBezTo>
                  <a:pt x="313378" y="253010"/>
                  <a:pt x="313229" y="252967"/>
                  <a:pt x="313080" y="252922"/>
                </a:cubicBezTo>
                <a:lnTo>
                  <a:pt x="312919" y="252873"/>
                </a:lnTo>
                <a:lnTo>
                  <a:pt x="126251" y="252873"/>
                </a:lnTo>
                <a:lnTo>
                  <a:pt x="133971" y="281687"/>
                </a:lnTo>
                <a:lnTo>
                  <a:pt x="321075" y="281687"/>
                </a:lnTo>
                <a:lnTo>
                  <a:pt x="321075" y="314823"/>
                </a:lnTo>
                <a:lnTo>
                  <a:pt x="318480" y="314823"/>
                </a:lnTo>
                <a:cubicBezTo>
                  <a:pt x="329614" y="318311"/>
                  <a:pt x="336414" y="328969"/>
                  <a:pt x="336414" y="341215"/>
                </a:cubicBezTo>
                <a:cubicBezTo>
                  <a:pt x="336414" y="359094"/>
                  <a:pt x="321920" y="373588"/>
                  <a:pt x="304041" y="373588"/>
                </a:cubicBezTo>
                <a:cubicBezTo>
                  <a:pt x="286162" y="373588"/>
                  <a:pt x="271668" y="359094"/>
                  <a:pt x="271668" y="341215"/>
                </a:cubicBezTo>
                <a:cubicBezTo>
                  <a:pt x="271668" y="328969"/>
                  <a:pt x="278468" y="318311"/>
                  <a:pt x="289602" y="314823"/>
                </a:cubicBezTo>
                <a:lnTo>
                  <a:pt x="142850" y="314823"/>
                </a:lnTo>
                <a:lnTo>
                  <a:pt x="143397" y="316865"/>
                </a:lnTo>
                <a:cubicBezTo>
                  <a:pt x="151629" y="321811"/>
                  <a:pt x="156401" y="330956"/>
                  <a:pt x="156401" y="341215"/>
                </a:cubicBezTo>
                <a:cubicBezTo>
                  <a:pt x="156401" y="359094"/>
                  <a:pt x="141907" y="373588"/>
                  <a:pt x="124028" y="373588"/>
                </a:cubicBezTo>
                <a:cubicBezTo>
                  <a:pt x="106149" y="373588"/>
                  <a:pt x="91655" y="359094"/>
                  <a:pt x="91655" y="341215"/>
                </a:cubicBezTo>
                <a:cubicBezTo>
                  <a:pt x="91655" y="329356"/>
                  <a:pt x="98032" y="318986"/>
                  <a:pt x="108649" y="315212"/>
                </a:cubicBezTo>
                <a:lnTo>
                  <a:pt x="33542" y="34909"/>
                </a:lnTo>
                <a:lnTo>
                  <a:pt x="0" y="34909"/>
                </a:lnTo>
                <a:lnTo>
                  <a:pt x="0" y="1773"/>
                </a:lnTo>
                <a:lnTo>
                  <a:pt x="51879" y="177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Right Triangle 17">
            <a:extLst>
              <a:ext uri="{FF2B5EF4-FFF2-40B4-BE49-F238E27FC236}">
                <a16:creationId xmlns:a16="http://schemas.microsoft.com/office/drawing/2014/main" id="{5B989D8F-E127-48E7-B329-C52CA522C191}"/>
              </a:ext>
            </a:extLst>
          </p:cNvPr>
          <p:cNvSpPr>
            <a:spLocks noChangeAspect="1"/>
          </p:cNvSpPr>
          <p:nvPr/>
        </p:nvSpPr>
        <p:spPr>
          <a:xfrm>
            <a:off x="9363473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1999321" y="2603448"/>
                </a:moveTo>
                <a:lnTo>
                  <a:pt x="1999321" y="2772810"/>
                </a:lnTo>
                <a:lnTo>
                  <a:pt x="2528507" y="2772810"/>
                </a:lnTo>
                <a:lnTo>
                  <a:pt x="2528507" y="2603448"/>
                </a:lnTo>
                <a:close/>
                <a:moveTo>
                  <a:pt x="2263914" y="2230929"/>
                </a:moveTo>
                <a:cubicBezTo>
                  <a:pt x="2516419" y="2230929"/>
                  <a:pt x="2721114" y="2435624"/>
                  <a:pt x="2721114" y="2688129"/>
                </a:cubicBezTo>
                <a:cubicBezTo>
                  <a:pt x="2721114" y="2940634"/>
                  <a:pt x="2516419" y="3145329"/>
                  <a:pt x="2263914" y="3145329"/>
                </a:cubicBezTo>
                <a:cubicBezTo>
                  <a:pt x="2011409" y="3145329"/>
                  <a:pt x="1806714" y="2940634"/>
                  <a:pt x="1806714" y="2688129"/>
                </a:cubicBezTo>
                <a:cubicBezTo>
                  <a:pt x="1806714" y="2435624"/>
                  <a:pt x="2011409" y="2230929"/>
                  <a:pt x="2263914" y="2230929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6" name="Right Triangle 17">
            <a:extLst>
              <a:ext uri="{FF2B5EF4-FFF2-40B4-BE49-F238E27FC236}">
                <a16:creationId xmlns:a16="http://schemas.microsoft.com/office/drawing/2014/main" id="{D61B263F-9E2B-4D6D-AE92-C6B011C62C98}"/>
              </a:ext>
            </a:extLst>
          </p:cNvPr>
          <p:cNvSpPr>
            <a:spLocks noChangeAspect="1"/>
          </p:cNvSpPr>
          <p:nvPr/>
        </p:nvSpPr>
        <p:spPr>
          <a:xfrm>
            <a:off x="8488431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79233" y="2431577"/>
                </a:moveTo>
                <a:lnTo>
                  <a:pt x="2179233" y="2611489"/>
                </a:lnTo>
                <a:lnTo>
                  <a:pt x="1999321" y="2611489"/>
                </a:lnTo>
                <a:lnTo>
                  <a:pt x="1999321" y="2780851"/>
                </a:lnTo>
                <a:lnTo>
                  <a:pt x="2179233" y="2780851"/>
                </a:lnTo>
                <a:lnTo>
                  <a:pt x="2179233" y="2960763"/>
                </a:lnTo>
                <a:lnTo>
                  <a:pt x="2348595" y="2960763"/>
                </a:lnTo>
                <a:lnTo>
                  <a:pt x="2348595" y="2780851"/>
                </a:lnTo>
                <a:lnTo>
                  <a:pt x="2528507" y="2780851"/>
                </a:lnTo>
                <a:lnTo>
                  <a:pt x="2528507" y="2611489"/>
                </a:lnTo>
                <a:lnTo>
                  <a:pt x="2348595" y="2611489"/>
                </a:lnTo>
                <a:lnTo>
                  <a:pt x="2348595" y="24315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ight Triangle 17">
            <a:extLst>
              <a:ext uri="{FF2B5EF4-FFF2-40B4-BE49-F238E27FC236}">
                <a16:creationId xmlns:a16="http://schemas.microsoft.com/office/drawing/2014/main" id="{5E5AE7B0-988E-44BF-89EA-013033086F96}"/>
              </a:ext>
            </a:extLst>
          </p:cNvPr>
          <p:cNvSpPr>
            <a:spLocks noChangeAspect="1"/>
          </p:cNvSpPr>
          <p:nvPr/>
        </p:nvSpPr>
        <p:spPr>
          <a:xfrm>
            <a:off x="10238515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136698" y="2449196"/>
                </a:moveTo>
                <a:lnTo>
                  <a:pt x="2016940" y="2568954"/>
                </a:lnTo>
                <a:lnTo>
                  <a:pt x="2144156" y="2696170"/>
                </a:lnTo>
                <a:lnTo>
                  <a:pt x="2016940" y="2823386"/>
                </a:lnTo>
                <a:lnTo>
                  <a:pt x="2136698" y="2943144"/>
                </a:lnTo>
                <a:lnTo>
                  <a:pt x="2263914" y="2815928"/>
                </a:lnTo>
                <a:lnTo>
                  <a:pt x="2391130" y="2943144"/>
                </a:lnTo>
                <a:lnTo>
                  <a:pt x="2510888" y="2823386"/>
                </a:lnTo>
                <a:lnTo>
                  <a:pt x="2383672" y="2696170"/>
                </a:lnTo>
                <a:lnTo>
                  <a:pt x="2510888" y="2568954"/>
                </a:lnTo>
                <a:lnTo>
                  <a:pt x="2391130" y="2449196"/>
                </a:lnTo>
                <a:lnTo>
                  <a:pt x="2263914" y="2576412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44">
            <a:extLst>
              <a:ext uri="{FF2B5EF4-FFF2-40B4-BE49-F238E27FC236}">
                <a16:creationId xmlns:a16="http://schemas.microsoft.com/office/drawing/2014/main" id="{94195A6D-E3B2-4E10-BD54-AC5E4FED7A15}"/>
              </a:ext>
            </a:extLst>
          </p:cNvPr>
          <p:cNvSpPr>
            <a:spLocks noChangeAspect="1"/>
          </p:cNvSpPr>
          <p:nvPr/>
        </p:nvSpPr>
        <p:spPr>
          <a:xfrm>
            <a:off x="11113556" y="4578026"/>
            <a:ext cx="478148" cy="569324"/>
          </a:xfrm>
          <a:custGeom>
            <a:avLst/>
            <a:gdLst/>
            <a:ahLst/>
            <a:cxnLst/>
            <a:rect l="l" t="t" r="r" b="b"/>
            <a:pathLst>
              <a:path w="2721114" h="3240000">
                <a:moveTo>
                  <a:pt x="2519839" y="2469622"/>
                </a:moveTo>
                <a:lnTo>
                  <a:pt x="2201779" y="2787682"/>
                </a:lnTo>
                <a:lnTo>
                  <a:pt x="2003023" y="2588926"/>
                </a:lnTo>
                <a:lnTo>
                  <a:pt x="1901669" y="2690281"/>
                </a:lnTo>
                <a:lnTo>
                  <a:pt x="2203868" y="2992480"/>
                </a:lnTo>
                <a:lnTo>
                  <a:pt x="2305222" y="2891125"/>
                </a:lnTo>
                <a:lnTo>
                  <a:pt x="2303133" y="2889037"/>
                </a:lnTo>
                <a:lnTo>
                  <a:pt x="2621194" y="2570977"/>
                </a:lnTo>
                <a:close/>
                <a:moveTo>
                  <a:pt x="2263914" y="2238970"/>
                </a:moveTo>
                <a:cubicBezTo>
                  <a:pt x="2516419" y="2238970"/>
                  <a:pt x="2721114" y="2443665"/>
                  <a:pt x="2721114" y="2696170"/>
                </a:cubicBezTo>
                <a:cubicBezTo>
                  <a:pt x="2721114" y="2948675"/>
                  <a:pt x="2516419" y="3153370"/>
                  <a:pt x="2263914" y="3153370"/>
                </a:cubicBezTo>
                <a:cubicBezTo>
                  <a:pt x="2011409" y="3153370"/>
                  <a:pt x="1806714" y="2948675"/>
                  <a:pt x="1806714" y="2696170"/>
                </a:cubicBezTo>
                <a:cubicBezTo>
                  <a:pt x="1806714" y="2443665"/>
                  <a:pt x="2011409" y="2238970"/>
                  <a:pt x="2263914" y="2238970"/>
                </a:cubicBezTo>
                <a:close/>
                <a:moveTo>
                  <a:pt x="1576134" y="17032"/>
                </a:moveTo>
                <a:lnTo>
                  <a:pt x="2276728" y="17032"/>
                </a:lnTo>
                <a:lnTo>
                  <a:pt x="2276728" y="17033"/>
                </a:lnTo>
                <a:lnTo>
                  <a:pt x="1576135" y="17033"/>
                </a:lnTo>
                <a:close/>
                <a:moveTo>
                  <a:pt x="0" y="17032"/>
                </a:moveTo>
                <a:lnTo>
                  <a:pt x="1321887" y="17032"/>
                </a:lnTo>
                <a:lnTo>
                  <a:pt x="1321887" y="996125"/>
                </a:lnTo>
                <a:lnTo>
                  <a:pt x="2276728" y="996125"/>
                </a:lnTo>
                <a:lnTo>
                  <a:pt x="2276728" y="2160187"/>
                </a:lnTo>
                <a:cubicBezTo>
                  <a:pt x="1979345" y="2161001"/>
                  <a:pt x="1738579" y="2402384"/>
                  <a:pt x="1738579" y="2700000"/>
                </a:cubicBezTo>
                <a:cubicBezTo>
                  <a:pt x="1738579" y="2997617"/>
                  <a:pt x="1979345" y="3238999"/>
                  <a:pt x="2276728" y="3239814"/>
                </a:cubicBezTo>
                <a:lnTo>
                  <a:pt x="2276728" y="3240000"/>
                </a:lnTo>
                <a:lnTo>
                  <a:pt x="0" y="3240000"/>
                </a:lnTo>
                <a:close/>
                <a:moveTo>
                  <a:pt x="1436085" y="0"/>
                </a:moveTo>
                <a:lnTo>
                  <a:pt x="2287664" y="888809"/>
                </a:lnTo>
                <a:lnTo>
                  <a:pt x="1436085" y="888809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3137583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B</a:t>
            </a:r>
          </a:p>
        </p:txBody>
      </p:sp>
      <p:sp>
        <p:nvSpPr>
          <p:cNvPr id="54" name="Freeform 47">
            <a:extLst>
              <a:ext uri="{FF2B5EF4-FFF2-40B4-BE49-F238E27FC236}">
                <a16:creationId xmlns:a16="http://schemas.microsoft.com/office/drawing/2014/main" id="{C23D3A46-4648-419A-831A-39A9EF5FA6C6}"/>
              </a:ext>
            </a:extLst>
          </p:cNvPr>
          <p:cNvSpPr>
            <a:spLocks noChangeAspect="1"/>
          </p:cNvSpPr>
          <p:nvPr/>
        </p:nvSpPr>
        <p:spPr>
          <a:xfrm>
            <a:off x="4430860" y="1410562"/>
            <a:ext cx="530134" cy="529812"/>
          </a:xfrm>
          <a:custGeom>
            <a:avLst/>
            <a:gdLst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5619 w 1901727"/>
              <a:gd name="connsiteY10" fmla="*/ 633909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7575 w 1901727"/>
              <a:gd name="connsiteY5" fmla="*/ 403907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72451 w 1901727"/>
              <a:gd name="connsiteY4" fmla="*/ 605860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01727"/>
              <a:gd name="connsiteY0" fmla="*/ 0 h 1985875"/>
              <a:gd name="connsiteX1" fmla="*/ 790984 w 1901727"/>
              <a:gd name="connsiteY1" fmla="*/ 0 h 1985875"/>
              <a:gd name="connsiteX2" fmla="*/ 1026596 w 1901727"/>
              <a:gd name="connsiteY2" fmla="*/ 5610 h 1985875"/>
              <a:gd name="connsiteX3" fmla="*/ 1020986 w 1901727"/>
              <a:gd name="connsiteY3" fmla="*/ 493664 h 1985875"/>
              <a:gd name="connsiteX4" fmla="*/ 1155622 w 1901727"/>
              <a:gd name="connsiteY4" fmla="*/ 572201 h 1985875"/>
              <a:gd name="connsiteX5" fmla="*/ 1351965 w 1901727"/>
              <a:gd name="connsiteY5" fmla="*/ 375858 h 1985875"/>
              <a:gd name="connsiteX6" fmla="*/ 1901727 w 1901727"/>
              <a:gd name="connsiteY6" fmla="*/ 1924167 h 1985875"/>
              <a:gd name="connsiteX7" fmla="*/ 992937 w 1901727"/>
              <a:gd name="connsiteY7" fmla="*/ 1480991 h 1985875"/>
              <a:gd name="connsiteX8" fmla="*/ 1054645 w 1901727"/>
              <a:gd name="connsiteY8" fmla="*/ 1121963 h 1985875"/>
              <a:gd name="connsiteX9" fmla="*/ 1088304 w 1901727"/>
              <a:gd name="connsiteY9" fmla="*/ 757325 h 1985875"/>
              <a:gd name="connsiteX10" fmla="*/ 920009 w 1901727"/>
              <a:gd name="connsiteY10" fmla="*/ 611470 h 1985875"/>
              <a:gd name="connsiteX11" fmla="*/ 729276 w 1901727"/>
              <a:gd name="connsiteY11" fmla="*/ 751715 h 1985875"/>
              <a:gd name="connsiteX12" fmla="*/ 740495 w 1901727"/>
              <a:gd name="connsiteY12" fmla="*/ 1161232 h 1985875"/>
              <a:gd name="connsiteX13" fmla="*/ 785374 w 1901727"/>
              <a:gd name="connsiteY13" fmla="*/ 1509040 h 1985875"/>
              <a:gd name="connsiteX14" fmla="*/ 0 w 1901727"/>
              <a:gd name="connsiteY14" fmla="*/ 1985875 h 1985875"/>
              <a:gd name="connsiteX15" fmla="*/ 437565 w 1901727"/>
              <a:gd name="connsiteY15" fmla="*/ 387077 h 1985875"/>
              <a:gd name="connsiteX16" fmla="*/ 650738 w 1901727"/>
              <a:gd name="connsiteY16" fmla="*/ 611470 h 1985875"/>
              <a:gd name="connsiteX17" fmla="*/ 813423 w 1901727"/>
              <a:gd name="connsiteY17" fmla="*/ 499274 h 1985875"/>
              <a:gd name="connsiteX18" fmla="*/ 790984 w 1901727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2424"/>
              <a:gd name="connsiteY0" fmla="*/ 0 h 1985875"/>
              <a:gd name="connsiteX1" fmla="*/ 790984 w 1942424"/>
              <a:gd name="connsiteY1" fmla="*/ 0 h 1985875"/>
              <a:gd name="connsiteX2" fmla="*/ 1026596 w 1942424"/>
              <a:gd name="connsiteY2" fmla="*/ 5610 h 1985875"/>
              <a:gd name="connsiteX3" fmla="*/ 1020986 w 1942424"/>
              <a:gd name="connsiteY3" fmla="*/ 493664 h 1985875"/>
              <a:gd name="connsiteX4" fmla="*/ 1155622 w 1942424"/>
              <a:gd name="connsiteY4" fmla="*/ 572201 h 1985875"/>
              <a:gd name="connsiteX5" fmla="*/ 1351965 w 1942424"/>
              <a:gd name="connsiteY5" fmla="*/ 375858 h 1985875"/>
              <a:gd name="connsiteX6" fmla="*/ 1901727 w 1942424"/>
              <a:gd name="connsiteY6" fmla="*/ 1924167 h 1985875"/>
              <a:gd name="connsiteX7" fmla="*/ 992937 w 1942424"/>
              <a:gd name="connsiteY7" fmla="*/ 1480991 h 1985875"/>
              <a:gd name="connsiteX8" fmla="*/ 1054645 w 1942424"/>
              <a:gd name="connsiteY8" fmla="*/ 1121963 h 1985875"/>
              <a:gd name="connsiteX9" fmla="*/ 1088304 w 1942424"/>
              <a:gd name="connsiteY9" fmla="*/ 757325 h 1985875"/>
              <a:gd name="connsiteX10" fmla="*/ 920009 w 1942424"/>
              <a:gd name="connsiteY10" fmla="*/ 611470 h 1985875"/>
              <a:gd name="connsiteX11" fmla="*/ 729276 w 1942424"/>
              <a:gd name="connsiteY11" fmla="*/ 751715 h 1985875"/>
              <a:gd name="connsiteX12" fmla="*/ 740495 w 1942424"/>
              <a:gd name="connsiteY12" fmla="*/ 1161232 h 1985875"/>
              <a:gd name="connsiteX13" fmla="*/ 785374 w 1942424"/>
              <a:gd name="connsiteY13" fmla="*/ 1509040 h 1985875"/>
              <a:gd name="connsiteX14" fmla="*/ 0 w 1942424"/>
              <a:gd name="connsiteY14" fmla="*/ 1985875 h 1985875"/>
              <a:gd name="connsiteX15" fmla="*/ 437565 w 1942424"/>
              <a:gd name="connsiteY15" fmla="*/ 387077 h 1985875"/>
              <a:gd name="connsiteX16" fmla="*/ 650738 w 1942424"/>
              <a:gd name="connsiteY16" fmla="*/ 611470 h 1985875"/>
              <a:gd name="connsiteX17" fmla="*/ 813423 w 1942424"/>
              <a:gd name="connsiteY17" fmla="*/ 499274 h 1985875"/>
              <a:gd name="connsiteX18" fmla="*/ 790984 w 194242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54645 w 1946874"/>
              <a:gd name="connsiteY8" fmla="*/ 112196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992937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71474 w 1946874"/>
              <a:gd name="connsiteY7" fmla="*/ 1480991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61232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37565 w 1946874"/>
              <a:gd name="connsiteY15" fmla="*/ 387077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790984 w 1946874"/>
              <a:gd name="connsiteY0" fmla="*/ 0 h 1985875"/>
              <a:gd name="connsiteX1" fmla="*/ 790984 w 1946874"/>
              <a:gd name="connsiteY1" fmla="*/ 0 h 1985875"/>
              <a:gd name="connsiteX2" fmla="*/ 1026596 w 1946874"/>
              <a:gd name="connsiteY2" fmla="*/ 5610 h 1985875"/>
              <a:gd name="connsiteX3" fmla="*/ 1020986 w 1946874"/>
              <a:gd name="connsiteY3" fmla="*/ 493664 h 1985875"/>
              <a:gd name="connsiteX4" fmla="*/ 1155622 w 1946874"/>
              <a:gd name="connsiteY4" fmla="*/ 572201 h 1985875"/>
              <a:gd name="connsiteX5" fmla="*/ 1351965 w 1946874"/>
              <a:gd name="connsiteY5" fmla="*/ 375858 h 1985875"/>
              <a:gd name="connsiteX6" fmla="*/ 1901727 w 1946874"/>
              <a:gd name="connsiteY6" fmla="*/ 1924167 h 1985875"/>
              <a:gd name="connsiteX7" fmla="*/ 1054644 w 1946874"/>
              <a:gd name="connsiteY7" fmla="*/ 1486600 h 1985875"/>
              <a:gd name="connsiteX8" fmla="*/ 1037816 w 1946874"/>
              <a:gd name="connsiteY8" fmla="*/ 1144403 h 1985875"/>
              <a:gd name="connsiteX9" fmla="*/ 1088304 w 1946874"/>
              <a:gd name="connsiteY9" fmla="*/ 757325 h 1985875"/>
              <a:gd name="connsiteX10" fmla="*/ 920009 w 1946874"/>
              <a:gd name="connsiteY10" fmla="*/ 611470 h 1985875"/>
              <a:gd name="connsiteX11" fmla="*/ 729276 w 1946874"/>
              <a:gd name="connsiteY11" fmla="*/ 751715 h 1985875"/>
              <a:gd name="connsiteX12" fmla="*/ 740495 w 1946874"/>
              <a:gd name="connsiteY12" fmla="*/ 1161232 h 1985875"/>
              <a:gd name="connsiteX13" fmla="*/ 785374 w 1946874"/>
              <a:gd name="connsiteY13" fmla="*/ 1509040 h 1985875"/>
              <a:gd name="connsiteX14" fmla="*/ 0 w 1946874"/>
              <a:gd name="connsiteY14" fmla="*/ 1985875 h 1985875"/>
              <a:gd name="connsiteX15" fmla="*/ 420736 w 1946874"/>
              <a:gd name="connsiteY15" fmla="*/ 375858 h 1985875"/>
              <a:gd name="connsiteX16" fmla="*/ 650738 w 1946874"/>
              <a:gd name="connsiteY16" fmla="*/ 611470 h 1985875"/>
              <a:gd name="connsiteX17" fmla="*/ 813423 w 1946874"/>
              <a:gd name="connsiteY17" fmla="*/ 499274 h 1985875"/>
              <a:gd name="connsiteX18" fmla="*/ 790984 w 1946874"/>
              <a:gd name="connsiteY18" fmla="*/ 0 h 1985875"/>
              <a:gd name="connsiteX0" fmla="*/ 858302 w 2014192"/>
              <a:gd name="connsiteY0" fmla="*/ 0 h 1958316"/>
              <a:gd name="connsiteX1" fmla="*/ 858302 w 2014192"/>
              <a:gd name="connsiteY1" fmla="*/ 0 h 1958316"/>
              <a:gd name="connsiteX2" fmla="*/ 1093914 w 2014192"/>
              <a:gd name="connsiteY2" fmla="*/ 5610 h 1958316"/>
              <a:gd name="connsiteX3" fmla="*/ 1088304 w 2014192"/>
              <a:gd name="connsiteY3" fmla="*/ 493664 h 1958316"/>
              <a:gd name="connsiteX4" fmla="*/ 1222940 w 2014192"/>
              <a:gd name="connsiteY4" fmla="*/ 572201 h 1958316"/>
              <a:gd name="connsiteX5" fmla="*/ 1419283 w 2014192"/>
              <a:gd name="connsiteY5" fmla="*/ 375858 h 1958316"/>
              <a:gd name="connsiteX6" fmla="*/ 1969045 w 2014192"/>
              <a:gd name="connsiteY6" fmla="*/ 1924167 h 1958316"/>
              <a:gd name="connsiteX7" fmla="*/ 1121962 w 2014192"/>
              <a:gd name="connsiteY7" fmla="*/ 1486600 h 1958316"/>
              <a:gd name="connsiteX8" fmla="*/ 1105134 w 2014192"/>
              <a:gd name="connsiteY8" fmla="*/ 1144403 h 1958316"/>
              <a:gd name="connsiteX9" fmla="*/ 1155622 w 2014192"/>
              <a:gd name="connsiteY9" fmla="*/ 757325 h 1958316"/>
              <a:gd name="connsiteX10" fmla="*/ 987327 w 2014192"/>
              <a:gd name="connsiteY10" fmla="*/ 611470 h 1958316"/>
              <a:gd name="connsiteX11" fmla="*/ 796594 w 2014192"/>
              <a:gd name="connsiteY11" fmla="*/ 751715 h 1958316"/>
              <a:gd name="connsiteX12" fmla="*/ 807813 w 2014192"/>
              <a:gd name="connsiteY12" fmla="*/ 1161232 h 1958316"/>
              <a:gd name="connsiteX13" fmla="*/ 852692 w 2014192"/>
              <a:gd name="connsiteY13" fmla="*/ 1509040 h 1958316"/>
              <a:gd name="connsiteX14" fmla="*/ 0 w 2014192"/>
              <a:gd name="connsiteY14" fmla="*/ 1952216 h 1958316"/>
              <a:gd name="connsiteX15" fmla="*/ 488054 w 2014192"/>
              <a:gd name="connsiteY15" fmla="*/ 375858 h 1958316"/>
              <a:gd name="connsiteX16" fmla="*/ 718056 w 2014192"/>
              <a:gd name="connsiteY16" fmla="*/ 611470 h 1958316"/>
              <a:gd name="connsiteX17" fmla="*/ 880741 w 2014192"/>
              <a:gd name="connsiteY17" fmla="*/ 499274 h 1958316"/>
              <a:gd name="connsiteX18" fmla="*/ 858302 w 2014192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41893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930674 w 2103393"/>
              <a:gd name="connsiteY13" fmla="*/ 1480991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897014 w 2103393"/>
              <a:gd name="connsiteY12" fmla="*/ 1161232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194335 w 2103393"/>
              <a:gd name="connsiteY8" fmla="*/ 1144403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8316"/>
              <a:gd name="connsiteX1" fmla="*/ 947503 w 2103393"/>
              <a:gd name="connsiteY1" fmla="*/ 0 h 1958316"/>
              <a:gd name="connsiteX2" fmla="*/ 1183115 w 2103393"/>
              <a:gd name="connsiteY2" fmla="*/ 5610 h 1958316"/>
              <a:gd name="connsiteX3" fmla="*/ 1177505 w 2103393"/>
              <a:gd name="connsiteY3" fmla="*/ 493664 h 1958316"/>
              <a:gd name="connsiteX4" fmla="*/ 1312141 w 2103393"/>
              <a:gd name="connsiteY4" fmla="*/ 572201 h 1958316"/>
              <a:gd name="connsiteX5" fmla="*/ 1508484 w 2103393"/>
              <a:gd name="connsiteY5" fmla="*/ 375858 h 1958316"/>
              <a:gd name="connsiteX6" fmla="*/ 2058246 w 2103393"/>
              <a:gd name="connsiteY6" fmla="*/ 1924167 h 1958316"/>
              <a:gd name="connsiteX7" fmla="*/ 1211163 w 2103393"/>
              <a:gd name="connsiteY7" fmla="*/ 1486600 h 1958316"/>
              <a:gd name="connsiteX8" fmla="*/ 1227994 w 2103393"/>
              <a:gd name="connsiteY8" fmla="*/ 1194891 h 1958316"/>
              <a:gd name="connsiteX9" fmla="*/ 1244823 w 2103393"/>
              <a:gd name="connsiteY9" fmla="*/ 757325 h 1958316"/>
              <a:gd name="connsiteX10" fmla="*/ 1076528 w 2103393"/>
              <a:gd name="connsiteY10" fmla="*/ 611470 h 1958316"/>
              <a:gd name="connsiteX11" fmla="*/ 885795 w 2103393"/>
              <a:gd name="connsiteY11" fmla="*/ 751715 h 1958316"/>
              <a:gd name="connsiteX12" fmla="*/ 919453 w 2103393"/>
              <a:gd name="connsiteY12" fmla="*/ 1189281 h 1958316"/>
              <a:gd name="connsiteX13" fmla="*/ 891405 w 2103393"/>
              <a:gd name="connsiteY13" fmla="*/ 1509040 h 1958316"/>
              <a:gd name="connsiteX14" fmla="*/ 89201 w 2103393"/>
              <a:gd name="connsiteY14" fmla="*/ 1952216 h 1958316"/>
              <a:gd name="connsiteX15" fmla="*/ 577255 w 2103393"/>
              <a:gd name="connsiteY15" fmla="*/ 375858 h 1958316"/>
              <a:gd name="connsiteX16" fmla="*/ 807257 w 2103393"/>
              <a:gd name="connsiteY16" fmla="*/ 611470 h 1958316"/>
              <a:gd name="connsiteX17" fmla="*/ 969942 w 2103393"/>
              <a:gd name="connsiteY17" fmla="*/ 499274 h 1958316"/>
              <a:gd name="connsiteX18" fmla="*/ 947503 w 2103393"/>
              <a:gd name="connsiteY18" fmla="*/ 0 h 1958316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7994 w 2103393"/>
              <a:gd name="connsiteY8" fmla="*/ 1194891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22384 w 2103393"/>
              <a:gd name="connsiteY8" fmla="*/ 117806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59848"/>
              <a:gd name="connsiteX1" fmla="*/ 947503 w 2103393"/>
              <a:gd name="connsiteY1" fmla="*/ 0 h 1959848"/>
              <a:gd name="connsiteX2" fmla="*/ 1183115 w 2103393"/>
              <a:gd name="connsiteY2" fmla="*/ 5610 h 1959848"/>
              <a:gd name="connsiteX3" fmla="*/ 1177505 w 2103393"/>
              <a:gd name="connsiteY3" fmla="*/ 493664 h 1959848"/>
              <a:gd name="connsiteX4" fmla="*/ 1312141 w 2103393"/>
              <a:gd name="connsiteY4" fmla="*/ 572201 h 1959848"/>
              <a:gd name="connsiteX5" fmla="*/ 1508484 w 2103393"/>
              <a:gd name="connsiteY5" fmla="*/ 375858 h 1959848"/>
              <a:gd name="connsiteX6" fmla="*/ 2058246 w 2103393"/>
              <a:gd name="connsiteY6" fmla="*/ 1924167 h 1959848"/>
              <a:gd name="connsiteX7" fmla="*/ 1211163 w 2103393"/>
              <a:gd name="connsiteY7" fmla="*/ 1486600 h 1959848"/>
              <a:gd name="connsiteX8" fmla="*/ 1205554 w 2103393"/>
              <a:gd name="connsiteY8" fmla="*/ 1200502 h 1959848"/>
              <a:gd name="connsiteX9" fmla="*/ 1244823 w 2103393"/>
              <a:gd name="connsiteY9" fmla="*/ 757325 h 1959848"/>
              <a:gd name="connsiteX10" fmla="*/ 1076528 w 2103393"/>
              <a:gd name="connsiteY10" fmla="*/ 611470 h 1959848"/>
              <a:gd name="connsiteX11" fmla="*/ 885795 w 2103393"/>
              <a:gd name="connsiteY11" fmla="*/ 751715 h 1959848"/>
              <a:gd name="connsiteX12" fmla="*/ 919453 w 2103393"/>
              <a:gd name="connsiteY12" fmla="*/ 1189281 h 1959848"/>
              <a:gd name="connsiteX13" fmla="*/ 891405 w 2103393"/>
              <a:gd name="connsiteY13" fmla="*/ 1509040 h 1959848"/>
              <a:gd name="connsiteX14" fmla="*/ 89201 w 2103393"/>
              <a:gd name="connsiteY14" fmla="*/ 1952216 h 1959848"/>
              <a:gd name="connsiteX15" fmla="*/ 577255 w 2103393"/>
              <a:gd name="connsiteY15" fmla="*/ 375858 h 1959848"/>
              <a:gd name="connsiteX16" fmla="*/ 807257 w 2103393"/>
              <a:gd name="connsiteY16" fmla="*/ 611470 h 1959848"/>
              <a:gd name="connsiteX17" fmla="*/ 969942 w 2103393"/>
              <a:gd name="connsiteY17" fmla="*/ 499274 h 1959848"/>
              <a:gd name="connsiteX18" fmla="*/ 947503 w 2103393"/>
              <a:gd name="connsiteY18" fmla="*/ 0 h 1959848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1617"/>
              <a:gd name="connsiteX1" fmla="*/ 947503 w 2103393"/>
              <a:gd name="connsiteY1" fmla="*/ 0 h 1961617"/>
              <a:gd name="connsiteX2" fmla="*/ 1183115 w 2103393"/>
              <a:gd name="connsiteY2" fmla="*/ 5610 h 1961617"/>
              <a:gd name="connsiteX3" fmla="*/ 1177505 w 2103393"/>
              <a:gd name="connsiteY3" fmla="*/ 493664 h 1961617"/>
              <a:gd name="connsiteX4" fmla="*/ 1312141 w 2103393"/>
              <a:gd name="connsiteY4" fmla="*/ 572201 h 1961617"/>
              <a:gd name="connsiteX5" fmla="*/ 1508484 w 2103393"/>
              <a:gd name="connsiteY5" fmla="*/ 375858 h 1961617"/>
              <a:gd name="connsiteX6" fmla="*/ 2058246 w 2103393"/>
              <a:gd name="connsiteY6" fmla="*/ 1924167 h 1961617"/>
              <a:gd name="connsiteX7" fmla="*/ 1244822 w 2103393"/>
              <a:gd name="connsiteY7" fmla="*/ 1514649 h 1961617"/>
              <a:gd name="connsiteX8" fmla="*/ 1205554 w 2103393"/>
              <a:gd name="connsiteY8" fmla="*/ 1200502 h 1961617"/>
              <a:gd name="connsiteX9" fmla="*/ 1244823 w 2103393"/>
              <a:gd name="connsiteY9" fmla="*/ 757325 h 1961617"/>
              <a:gd name="connsiteX10" fmla="*/ 1076528 w 2103393"/>
              <a:gd name="connsiteY10" fmla="*/ 611470 h 1961617"/>
              <a:gd name="connsiteX11" fmla="*/ 885795 w 2103393"/>
              <a:gd name="connsiteY11" fmla="*/ 751715 h 1961617"/>
              <a:gd name="connsiteX12" fmla="*/ 919453 w 2103393"/>
              <a:gd name="connsiteY12" fmla="*/ 1189281 h 1961617"/>
              <a:gd name="connsiteX13" fmla="*/ 891405 w 2103393"/>
              <a:gd name="connsiteY13" fmla="*/ 1509040 h 1961617"/>
              <a:gd name="connsiteX14" fmla="*/ 89201 w 2103393"/>
              <a:gd name="connsiteY14" fmla="*/ 1952216 h 1961617"/>
              <a:gd name="connsiteX15" fmla="*/ 577255 w 2103393"/>
              <a:gd name="connsiteY15" fmla="*/ 375858 h 1961617"/>
              <a:gd name="connsiteX16" fmla="*/ 807257 w 2103393"/>
              <a:gd name="connsiteY16" fmla="*/ 611470 h 1961617"/>
              <a:gd name="connsiteX17" fmla="*/ 969942 w 2103393"/>
              <a:gd name="connsiteY17" fmla="*/ 499274 h 1961617"/>
              <a:gd name="connsiteX18" fmla="*/ 947503 w 2103393"/>
              <a:gd name="connsiteY18" fmla="*/ 0 h 1961617"/>
              <a:gd name="connsiteX0" fmla="*/ 947503 w 2103393"/>
              <a:gd name="connsiteY0" fmla="*/ 0 h 1963064"/>
              <a:gd name="connsiteX1" fmla="*/ 947503 w 2103393"/>
              <a:gd name="connsiteY1" fmla="*/ 0 h 1963064"/>
              <a:gd name="connsiteX2" fmla="*/ 1183115 w 2103393"/>
              <a:gd name="connsiteY2" fmla="*/ 5610 h 1963064"/>
              <a:gd name="connsiteX3" fmla="*/ 1177505 w 2103393"/>
              <a:gd name="connsiteY3" fmla="*/ 493664 h 1963064"/>
              <a:gd name="connsiteX4" fmla="*/ 1312141 w 2103393"/>
              <a:gd name="connsiteY4" fmla="*/ 572201 h 1963064"/>
              <a:gd name="connsiteX5" fmla="*/ 1508484 w 2103393"/>
              <a:gd name="connsiteY5" fmla="*/ 375858 h 1963064"/>
              <a:gd name="connsiteX6" fmla="*/ 2058246 w 2103393"/>
              <a:gd name="connsiteY6" fmla="*/ 1924167 h 1963064"/>
              <a:gd name="connsiteX7" fmla="*/ 1244822 w 2103393"/>
              <a:gd name="connsiteY7" fmla="*/ 1514649 h 1963064"/>
              <a:gd name="connsiteX8" fmla="*/ 1205554 w 2103393"/>
              <a:gd name="connsiteY8" fmla="*/ 1200502 h 1963064"/>
              <a:gd name="connsiteX9" fmla="*/ 1244823 w 2103393"/>
              <a:gd name="connsiteY9" fmla="*/ 757325 h 1963064"/>
              <a:gd name="connsiteX10" fmla="*/ 1076528 w 2103393"/>
              <a:gd name="connsiteY10" fmla="*/ 611470 h 1963064"/>
              <a:gd name="connsiteX11" fmla="*/ 885795 w 2103393"/>
              <a:gd name="connsiteY11" fmla="*/ 751715 h 1963064"/>
              <a:gd name="connsiteX12" fmla="*/ 919453 w 2103393"/>
              <a:gd name="connsiteY12" fmla="*/ 1189281 h 1963064"/>
              <a:gd name="connsiteX13" fmla="*/ 891405 w 2103393"/>
              <a:gd name="connsiteY13" fmla="*/ 1509040 h 1963064"/>
              <a:gd name="connsiteX14" fmla="*/ 89201 w 2103393"/>
              <a:gd name="connsiteY14" fmla="*/ 1952216 h 1963064"/>
              <a:gd name="connsiteX15" fmla="*/ 577255 w 2103393"/>
              <a:gd name="connsiteY15" fmla="*/ 375858 h 1963064"/>
              <a:gd name="connsiteX16" fmla="*/ 807257 w 2103393"/>
              <a:gd name="connsiteY16" fmla="*/ 611470 h 1963064"/>
              <a:gd name="connsiteX17" fmla="*/ 969942 w 2103393"/>
              <a:gd name="connsiteY17" fmla="*/ 499274 h 1963064"/>
              <a:gd name="connsiteX18" fmla="*/ 947503 w 2103393"/>
              <a:gd name="connsiteY18" fmla="*/ 0 h 1963064"/>
              <a:gd name="connsiteX0" fmla="*/ 947503 w 2103393"/>
              <a:gd name="connsiteY0" fmla="*/ 0 h 1964995"/>
              <a:gd name="connsiteX1" fmla="*/ 947503 w 2103393"/>
              <a:gd name="connsiteY1" fmla="*/ 0 h 1964995"/>
              <a:gd name="connsiteX2" fmla="*/ 1183115 w 2103393"/>
              <a:gd name="connsiteY2" fmla="*/ 5610 h 1964995"/>
              <a:gd name="connsiteX3" fmla="*/ 1177505 w 2103393"/>
              <a:gd name="connsiteY3" fmla="*/ 493664 h 1964995"/>
              <a:gd name="connsiteX4" fmla="*/ 1312141 w 2103393"/>
              <a:gd name="connsiteY4" fmla="*/ 572201 h 1964995"/>
              <a:gd name="connsiteX5" fmla="*/ 1508484 w 2103393"/>
              <a:gd name="connsiteY5" fmla="*/ 375858 h 1964995"/>
              <a:gd name="connsiteX6" fmla="*/ 2058246 w 2103393"/>
              <a:gd name="connsiteY6" fmla="*/ 1924167 h 1964995"/>
              <a:gd name="connsiteX7" fmla="*/ 1244822 w 2103393"/>
              <a:gd name="connsiteY7" fmla="*/ 1514649 h 1964995"/>
              <a:gd name="connsiteX8" fmla="*/ 1205554 w 2103393"/>
              <a:gd name="connsiteY8" fmla="*/ 1200502 h 1964995"/>
              <a:gd name="connsiteX9" fmla="*/ 1244823 w 2103393"/>
              <a:gd name="connsiteY9" fmla="*/ 757325 h 1964995"/>
              <a:gd name="connsiteX10" fmla="*/ 1076528 w 2103393"/>
              <a:gd name="connsiteY10" fmla="*/ 611470 h 1964995"/>
              <a:gd name="connsiteX11" fmla="*/ 885795 w 2103393"/>
              <a:gd name="connsiteY11" fmla="*/ 751715 h 1964995"/>
              <a:gd name="connsiteX12" fmla="*/ 919453 w 2103393"/>
              <a:gd name="connsiteY12" fmla="*/ 1189281 h 1964995"/>
              <a:gd name="connsiteX13" fmla="*/ 891405 w 2103393"/>
              <a:gd name="connsiteY13" fmla="*/ 1509040 h 1964995"/>
              <a:gd name="connsiteX14" fmla="*/ 89201 w 2103393"/>
              <a:gd name="connsiteY14" fmla="*/ 1952216 h 1964995"/>
              <a:gd name="connsiteX15" fmla="*/ 577255 w 2103393"/>
              <a:gd name="connsiteY15" fmla="*/ 375858 h 1964995"/>
              <a:gd name="connsiteX16" fmla="*/ 807257 w 2103393"/>
              <a:gd name="connsiteY16" fmla="*/ 611470 h 1964995"/>
              <a:gd name="connsiteX17" fmla="*/ 969942 w 2103393"/>
              <a:gd name="connsiteY17" fmla="*/ 499274 h 1964995"/>
              <a:gd name="connsiteX18" fmla="*/ 947503 w 2103393"/>
              <a:gd name="connsiteY18" fmla="*/ 0 h 1964995"/>
              <a:gd name="connsiteX0" fmla="*/ 947503 w 2103393"/>
              <a:gd name="connsiteY0" fmla="*/ 13781 h 1978776"/>
              <a:gd name="connsiteX1" fmla="*/ 947503 w 2103393"/>
              <a:gd name="connsiteY1" fmla="*/ 13781 h 1978776"/>
              <a:gd name="connsiteX2" fmla="*/ 1183115 w 2103393"/>
              <a:gd name="connsiteY2" fmla="*/ 19391 h 1978776"/>
              <a:gd name="connsiteX3" fmla="*/ 1177505 w 2103393"/>
              <a:gd name="connsiteY3" fmla="*/ 507445 h 1978776"/>
              <a:gd name="connsiteX4" fmla="*/ 1312141 w 2103393"/>
              <a:gd name="connsiteY4" fmla="*/ 585982 h 1978776"/>
              <a:gd name="connsiteX5" fmla="*/ 1508484 w 2103393"/>
              <a:gd name="connsiteY5" fmla="*/ 389639 h 1978776"/>
              <a:gd name="connsiteX6" fmla="*/ 2058246 w 2103393"/>
              <a:gd name="connsiteY6" fmla="*/ 1937948 h 1978776"/>
              <a:gd name="connsiteX7" fmla="*/ 1244822 w 2103393"/>
              <a:gd name="connsiteY7" fmla="*/ 1528430 h 1978776"/>
              <a:gd name="connsiteX8" fmla="*/ 1205554 w 2103393"/>
              <a:gd name="connsiteY8" fmla="*/ 1214283 h 1978776"/>
              <a:gd name="connsiteX9" fmla="*/ 1244823 w 2103393"/>
              <a:gd name="connsiteY9" fmla="*/ 771106 h 1978776"/>
              <a:gd name="connsiteX10" fmla="*/ 1076528 w 2103393"/>
              <a:gd name="connsiteY10" fmla="*/ 625251 h 1978776"/>
              <a:gd name="connsiteX11" fmla="*/ 885795 w 2103393"/>
              <a:gd name="connsiteY11" fmla="*/ 765496 h 1978776"/>
              <a:gd name="connsiteX12" fmla="*/ 919453 w 2103393"/>
              <a:gd name="connsiteY12" fmla="*/ 1203062 h 1978776"/>
              <a:gd name="connsiteX13" fmla="*/ 891405 w 2103393"/>
              <a:gd name="connsiteY13" fmla="*/ 1522821 h 1978776"/>
              <a:gd name="connsiteX14" fmla="*/ 89201 w 2103393"/>
              <a:gd name="connsiteY14" fmla="*/ 1965997 h 1978776"/>
              <a:gd name="connsiteX15" fmla="*/ 577255 w 2103393"/>
              <a:gd name="connsiteY15" fmla="*/ 389639 h 1978776"/>
              <a:gd name="connsiteX16" fmla="*/ 807257 w 2103393"/>
              <a:gd name="connsiteY16" fmla="*/ 625251 h 1978776"/>
              <a:gd name="connsiteX17" fmla="*/ 969942 w 2103393"/>
              <a:gd name="connsiteY17" fmla="*/ 513055 h 1978776"/>
              <a:gd name="connsiteX18" fmla="*/ 947503 w 2103393"/>
              <a:gd name="connsiteY18" fmla="*/ 13781 h 1978776"/>
              <a:gd name="connsiteX0" fmla="*/ 964333 w 2103393"/>
              <a:gd name="connsiteY0" fmla="*/ 55026 h 1980752"/>
              <a:gd name="connsiteX1" fmla="*/ 947503 w 2103393"/>
              <a:gd name="connsiteY1" fmla="*/ 15757 h 1980752"/>
              <a:gd name="connsiteX2" fmla="*/ 1183115 w 2103393"/>
              <a:gd name="connsiteY2" fmla="*/ 21367 h 1980752"/>
              <a:gd name="connsiteX3" fmla="*/ 1177505 w 2103393"/>
              <a:gd name="connsiteY3" fmla="*/ 509421 h 1980752"/>
              <a:gd name="connsiteX4" fmla="*/ 1312141 w 2103393"/>
              <a:gd name="connsiteY4" fmla="*/ 587958 h 1980752"/>
              <a:gd name="connsiteX5" fmla="*/ 1508484 w 2103393"/>
              <a:gd name="connsiteY5" fmla="*/ 391615 h 1980752"/>
              <a:gd name="connsiteX6" fmla="*/ 2058246 w 2103393"/>
              <a:gd name="connsiteY6" fmla="*/ 1939924 h 1980752"/>
              <a:gd name="connsiteX7" fmla="*/ 1244822 w 2103393"/>
              <a:gd name="connsiteY7" fmla="*/ 1530406 h 1980752"/>
              <a:gd name="connsiteX8" fmla="*/ 1205554 w 2103393"/>
              <a:gd name="connsiteY8" fmla="*/ 1216259 h 1980752"/>
              <a:gd name="connsiteX9" fmla="*/ 1244823 w 2103393"/>
              <a:gd name="connsiteY9" fmla="*/ 773082 h 1980752"/>
              <a:gd name="connsiteX10" fmla="*/ 1076528 w 2103393"/>
              <a:gd name="connsiteY10" fmla="*/ 627227 h 1980752"/>
              <a:gd name="connsiteX11" fmla="*/ 885795 w 2103393"/>
              <a:gd name="connsiteY11" fmla="*/ 767472 h 1980752"/>
              <a:gd name="connsiteX12" fmla="*/ 919453 w 2103393"/>
              <a:gd name="connsiteY12" fmla="*/ 1205038 h 1980752"/>
              <a:gd name="connsiteX13" fmla="*/ 891405 w 2103393"/>
              <a:gd name="connsiteY13" fmla="*/ 1524797 h 1980752"/>
              <a:gd name="connsiteX14" fmla="*/ 89201 w 2103393"/>
              <a:gd name="connsiteY14" fmla="*/ 1967973 h 1980752"/>
              <a:gd name="connsiteX15" fmla="*/ 577255 w 2103393"/>
              <a:gd name="connsiteY15" fmla="*/ 391615 h 1980752"/>
              <a:gd name="connsiteX16" fmla="*/ 807257 w 2103393"/>
              <a:gd name="connsiteY16" fmla="*/ 627227 h 1980752"/>
              <a:gd name="connsiteX17" fmla="*/ 969942 w 2103393"/>
              <a:gd name="connsiteY17" fmla="*/ 515031 h 1980752"/>
              <a:gd name="connsiteX18" fmla="*/ 964333 w 2103393"/>
              <a:gd name="connsiteY18" fmla="*/ 55026 h 1980752"/>
              <a:gd name="connsiteX0" fmla="*/ 913845 w 2103393"/>
              <a:gd name="connsiteY0" fmla="*/ 72662 h 1981559"/>
              <a:gd name="connsiteX1" fmla="*/ 947503 w 2103393"/>
              <a:gd name="connsiteY1" fmla="*/ 16564 h 1981559"/>
              <a:gd name="connsiteX2" fmla="*/ 1183115 w 2103393"/>
              <a:gd name="connsiteY2" fmla="*/ 22174 h 1981559"/>
              <a:gd name="connsiteX3" fmla="*/ 1177505 w 2103393"/>
              <a:gd name="connsiteY3" fmla="*/ 510228 h 1981559"/>
              <a:gd name="connsiteX4" fmla="*/ 1312141 w 2103393"/>
              <a:gd name="connsiteY4" fmla="*/ 588765 h 1981559"/>
              <a:gd name="connsiteX5" fmla="*/ 1508484 w 2103393"/>
              <a:gd name="connsiteY5" fmla="*/ 392422 h 1981559"/>
              <a:gd name="connsiteX6" fmla="*/ 2058246 w 2103393"/>
              <a:gd name="connsiteY6" fmla="*/ 1940731 h 1981559"/>
              <a:gd name="connsiteX7" fmla="*/ 1244822 w 2103393"/>
              <a:gd name="connsiteY7" fmla="*/ 1531213 h 1981559"/>
              <a:gd name="connsiteX8" fmla="*/ 1205554 w 2103393"/>
              <a:gd name="connsiteY8" fmla="*/ 1217066 h 1981559"/>
              <a:gd name="connsiteX9" fmla="*/ 1244823 w 2103393"/>
              <a:gd name="connsiteY9" fmla="*/ 773889 h 1981559"/>
              <a:gd name="connsiteX10" fmla="*/ 1076528 w 2103393"/>
              <a:gd name="connsiteY10" fmla="*/ 628034 h 1981559"/>
              <a:gd name="connsiteX11" fmla="*/ 885795 w 2103393"/>
              <a:gd name="connsiteY11" fmla="*/ 768279 h 1981559"/>
              <a:gd name="connsiteX12" fmla="*/ 919453 w 2103393"/>
              <a:gd name="connsiteY12" fmla="*/ 1205845 h 1981559"/>
              <a:gd name="connsiteX13" fmla="*/ 891405 w 2103393"/>
              <a:gd name="connsiteY13" fmla="*/ 1525604 h 1981559"/>
              <a:gd name="connsiteX14" fmla="*/ 89201 w 2103393"/>
              <a:gd name="connsiteY14" fmla="*/ 1968780 h 1981559"/>
              <a:gd name="connsiteX15" fmla="*/ 577255 w 2103393"/>
              <a:gd name="connsiteY15" fmla="*/ 392422 h 1981559"/>
              <a:gd name="connsiteX16" fmla="*/ 807257 w 2103393"/>
              <a:gd name="connsiteY16" fmla="*/ 628034 h 1981559"/>
              <a:gd name="connsiteX17" fmla="*/ 969942 w 2103393"/>
              <a:gd name="connsiteY17" fmla="*/ 515838 h 1981559"/>
              <a:gd name="connsiteX18" fmla="*/ 913845 w 2103393"/>
              <a:gd name="connsiteY18" fmla="*/ 72662 h 1981559"/>
              <a:gd name="connsiteX0" fmla="*/ 913845 w 2103393"/>
              <a:gd name="connsiteY0" fmla="*/ 103017 h 2011914"/>
              <a:gd name="connsiteX1" fmla="*/ 1003601 w 2103393"/>
              <a:gd name="connsiteY1" fmla="*/ 2040 h 2011914"/>
              <a:gd name="connsiteX2" fmla="*/ 1183115 w 2103393"/>
              <a:gd name="connsiteY2" fmla="*/ 52529 h 2011914"/>
              <a:gd name="connsiteX3" fmla="*/ 1177505 w 2103393"/>
              <a:gd name="connsiteY3" fmla="*/ 540583 h 2011914"/>
              <a:gd name="connsiteX4" fmla="*/ 1312141 w 2103393"/>
              <a:gd name="connsiteY4" fmla="*/ 619120 h 2011914"/>
              <a:gd name="connsiteX5" fmla="*/ 1508484 w 2103393"/>
              <a:gd name="connsiteY5" fmla="*/ 422777 h 2011914"/>
              <a:gd name="connsiteX6" fmla="*/ 2058246 w 2103393"/>
              <a:gd name="connsiteY6" fmla="*/ 1971086 h 2011914"/>
              <a:gd name="connsiteX7" fmla="*/ 1244822 w 2103393"/>
              <a:gd name="connsiteY7" fmla="*/ 1561568 h 2011914"/>
              <a:gd name="connsiteX8" fmla="*/ 1205554 w 2103393"/>
              <a:gd name="connsiteY8" fmla="*/ 1247421 h 2011914"/>
              <a:gd name="connsiteX9" fmla="*/ 1244823 w 2103393"/>
              <a:gd name="connsiteY9" fmla="*/ 804244 h 2011914"/>
              <a:gd name="connsiteX10" fmla="*/ 1076528 w 2103393"/>
              <a:gd name="connsiteY10" fmla="*/ 658389 h 2011914"/>
              <a:gd name="connsiteX11" fmla="*/ 885795 w 2103393"/>
              <a:gd name="connsiteY11" fmla="*/ 798634 h 2011914"/>
              <a:gd name="connsiteX12" fmla="*/ 919453 w 2103393"/>
              <a:gd name="connsiteY12" fmla="*/ 1236200 h 2011914"/>
              <a:gd name="connsiteX13" fmla="*/ 891405 w 2103393"/>
              <a:gd name="connsiteY13" fmla="*/ 1555959 h 2011914"/>
              <a:gd name="connsiteX14" fmla="*/ 89201 w 2103393"/>
              <a:gd name="connsiteY14" fmla="*/ 1999135 h 2011914"/>
              <a:gd name="connsiteX15" fmla="*/ 577255 w 2103393"/>
              <a:gd name="connsiteY15" fmla="*/ 422777 h 2011914"/>
              <a:gd name="connsiteX16" fmla="*/ 807257 w 2103393"/>
              <a:gd name="connsiteY16" fmla="*/ 658389 h 2011914"/>
              <a:gd name="connsiteX17" fmla="*/ 969942 w 2103393"/>
              <a:gd name="connsiteY17" fmla="*/ 546193 h 2011914"/>
              <a:gd name="connsiteX18" fmla="*/ 913845 w 2103393"/>
              <a:gd name="connsiteY18" fmla="*/ 103017 h 2011914"/>
              <a:gd name="connsiteX0" fmla="*/ 930675 w 2103393"/>
              <a:gd name="connsiteY0" fmla="*/ 67702 h 2010258"/>
              <a:gd name="connsiteX1" fmla="*/ 1003601 w 2103393"/>
              <a:gd name="connsiteY1" fmla="*/ 384 h 2010258"/>
              <a:gd name="connsiteX2" fmla="*/ 1183115 w 2103393"/>
              <a:gd name="connsiteY2" fmla="*/ 50873 h 2010258"/>
              <a:gd name="connsiteX3" fmla="*/ 1177505 w 2103393"/>
              <a:gd name="connsiteY3" fmla="*/ 538927 h 2010258"/>
              <a:gd name="connsiteX4" fmla="*/ 1312141 w 2103393"/>
              <a:gd name="connsiteY4" fmla="*/ 617464 h 2010258"/>
              <a:gd name="connsiteX5" fmla="*/ 1508484 w 2103393"/>
              <a:gd name="connsiteY5" fmla="*/ 421121 h 2010258"/>
              <a:gd name="connsiteX6" fmla="*/ 2058246 w 2103393"/>
              <a:gd name="connsiteY6" fmla="*/ 1969430 h 2010258"/>
              <a:gd name="connsiteX7" fmla="*/ 1244822 w 2103393"/>
              <a:gd name="connsiteY7" fmla="*/ 1559912 h 2010258"/>
              <a:gd name="connsiteX8" fmla="*/ 1205554 w 2103393"/>
              <a:gd name="connsiteY8" fmla="*/ 1245765 h 2010258"/>
              <a:gd name="connsiteX9" fmla="*/ 1244823 w 2103393"/>
              <a:gd name="connsiteY9" fmla="*/ 802588 h 2010258"/>
              <a:gd name="connsiteX10" fmla="*/ 1076528 w 2103393"/>
              <a:gd name="connsiteY10" fmla="*/ 656733 h 2010258"/>
              <a:gd name="connsiteX11" fmla="*/ 885795 w 2103393"/>
              <a:gd name="connsiteY11" fmla="*/ 796978 h 2010258"/>
              <a:gd name="connsiteX12" fmla="*/ 919453 w 2103393"/>
              <a:gd name="connsiteY12" fmla="*/ 1234544 h 2010258"/>
              <a:gd name="connsiteX13" fmla="*/ 891405 w 2103393"/>
              <a:gd name="connsiteY13" fmla="*/ 1554303 h 2010258"/>
              <a:gd name="connsiteX14" fmla="*/ 89201 w 2103393"/>
              <a:gd name="connsiteY14" fmla="*/ 1997479 h 2010258"/>
              <a:gd name="connsiteX15" fmla="*/ 577255 w 2103393"/>
              <a:gd name="connsiteY15" fmla="*/ 421121 h 2010258"/>
              <a:gd name="connsiteX16" fmla="*/ 807257 w 2103393"/>
              <a:gd name="connsiteY16" fmla="*/ 656733 h 2010258"/>
              <a:gd name="connsiteX17" fmla="*/ 969942 w 2103393"/>
              <a:gd name="connsiteY17" fmla="*/ 544537 h 2010258"/>
              <a:gd name="connsiteX18" fmla="*/ 930675 w 2103393"/>
              <a:gd name="connsiteY18" fmla="*/ 67702 h 2010258"/>
              <a:gd name="connsiteX0" fmla="*/ 930675 w 2103393"/>
              <a:gd name="connsiteY0" fmla="*/ 69239 h 2011795"/>
              <a:gd name="connsiteX1" fmla="*/ 1183115 w 2103393"/>
              <a:gd name="connsiteY1" fmla="*/ 52410 h 2011795"/>
              <a:gd name="connsiteX2" fmla="*/ 1177505 w 2103393"/>
              <a:gd name="connsiteY2" fmla="*/ 540464 h 2011795"/>
              <a:gd name="connsiteX3" fmla="*/ 1312141 w 2103393"/>
              <a:gd name="connsiteY3" fmla="*/ 619001 h 2011795"/>
              <a:gd name="connsiteX4" fmla="*/ 1508484 w 2103393"/>
              <a:gd name="connsiteY4" fmla="*/ 422658 h 2011795"/>
              <a:gd name="connsiteX5" fmla="*/ 2058246 w 2103393"/>
              <a:gd name="connsiteY5" fmla="*/ 1970967 h 2011795"/>
              <a:gd name="connsiteX6" fmla="*/ 1244822 w 2103393"/>
              <a:gd name="connsiteY6" fmla="*/ 1561449 h 2011795"/>
              <a:gd name="connsiteX7" fmla="*/ 1205554 w 2103393"/>
              <a:gd name="connsiteY7" fmla="*/ 1247302 h 2011795"/>
              <a:gd name="connsiteX8" fmla="*/ 1244823 w 2103393"/>
              <a:gd name="connsiteY8" fmla="*/ 804125 h 2011795"/>
              <a:gd name="connsiteX9" fmla="*/ 1076528 w 2103393"/>
              <a:gd name="connsiteY9" fmla="*/ 658270 h 2011795"/>
              <a:gd name="connsiteX10" fmla="*/ 885795 w 2103393"/>
              <a:gd name="connsiteY10" fmla="*/ 798515 h 2011795"/>
              <a:gd name="connsiteX11" fmla="*/ 919453 w 2103393"/>
              <a:gd name="connsiteY11" fmla="*/ 1236081 h 2011795"/>
              <a:gd name="connsiteX12" fmla="*/ 891405 w 2103393"/>
              <a:gd name="connsiteY12" fmla="*/ 1555840 h 2011795"/>
              <a:gd name="connsiteX13" fmla="*/ 89201 w 2103393"/>
              <a:gd name="connsiteY13" fmla="*/ 1999016 h 2011795"/>
              <a:gd name="connsiteX14" fmla="*/ 577255 w 2103393"/>
              <a:gd name="connsiteY14" fmla="*/ 422658 h 2011795"/>
              <a:gd name="connsiteX15" fmla="*/ 807257 w 2103393"/>
              <a:gd name="connsiteY15" fmla="*/ 658270 h 2011795"/>
              <a:gd name="connsiteX16" fmla="*/ 969942 w 2103393"/>
              <a:gd name="connsiteY16" fmla="*/ 546074 h 2011795"/>
              <a:gd name="connsiteX17" fmla="*/ 930675 w 2103393"/>
              <a:gd name="connsiteY17" fmla="*/ 69239 h 2011795"/>
              <a:gd name="connsiteX0" fmla="*/ 930675 w 2103393"/>
              <a:gd name="connsiteY0" fmla="*/ 63795 h 2006351"/>
              <a:gd name="connsiteX1" fmla="*/ 1183115 w 2103393"/>
              <a:gd name="connsiteY1" fmla="*/ 46966 h 2006351"/>
              <a:gd name="connsiteX2" fmla="*/ 1177505 w 2103393"/>
              <a:gd name="connsiteY2" fmla="*/ 535020 h 2006351"/>
              <a:gd name="connsiteX3" fmla="*/ 1312141 w 2103393"/>
              <a:gd name="connsiteY3" fmla="*/ 613557 h 2006351"/>
              <a:gd name="connsiteX4" fmla="*/ 1508484 w 2103393"/>
              <a:gd name="connsiteY4" fmla="*/ 417214 h 2006351"/>
              <a:gd name="connsiteX5" fmla="*/ 2058246 w 2103393"/>
              <a:gd name="connsiteY5" fmla="*/ 1965523 h 2006351"/>
              <a:gd name="connsiteX6" fmla="*/ 1244822 w 2103393"/>
              <a:gd name="connsiteY6" fmla="*/ 1556005 h 2006351"/>
              <a:gd name="connsiteX7" fmla="*/ 1205554 w 2103393"/>
              <a:gd name="connsiteY7" fmla="*/ 1241858 h 2006351"/>
              <a:gd name="connsiteX8" fmla="*/ 1244823 w 2103393"/>
              <a:gd name="connsiteY8" fmla="*/ 798681 h 2006351"/>
              <a:gd name="connsiteX9" fmla="*/ 1076528 w 2103393"/>
              <a:gd name="connsiteY9" fmla="*/ 652826 h 2006351"/>
              <a:gd name="connsiteX10" fmla="*/ 885795 w 2103393"/>
              <a:gd name="connsiteY10" fmla="*/ 793071 h 2006351"/>
              <a:gd name="connsiteX11" fmla="*/ 919453 w 2103393"/>
              <a:gd name="connsiteY11" fmla="*/ 1230637 h 2006351"/>
              <a:gd name="connsiteX12" fmla="*/ 891405 w 2103393"/>
              <a:gd name="connsiteY12" fmla="*/ 1550396 h 2006351"/>
              <a:gd name="connsiteX13" fmla="*/ 89201 w 2103393"/>
              <a:gd name="connsiteY13" fmla="*/ 1993572 h 2006351"/>
              <a:gd name="connsiteX14" fmla="*/ 577255 w 2103393"/>
              <a:gd name="connsiteY14" fmla="*/ 417214 h 2006351"/>
              <a:gd name="connsiteX15" fmla="*/ 807257 w 2103393"/>
              <a:gd name="connsiteY15" fmla="*/ 652826 h 2006351"/>
              <a:gd name="connsiteX16" fmla="*/ 969942 w 2103393"/>
              <a:gd name="connsiteY16" fmla="*/ 540630 h 2006351"/>
              <a:gd name="connsiteX17" fmla="*/ 930675 w 2103393"/>
              <a:gd name="connsiteY17" fmla="*/ 63795 h 2006351"/>
              <a:gd name="connsiteX0" fmla="*/ 930675 w 2103393"/>
              <a:gd name="connsiteY0" fmla="*/ 51191 h 2016186"/>
              <a:gd name="connsiteX1" fmla="*/ 1183115 w 2103393"/>
              <a:gd name="connsiteY1" fmla="*/ 56801 h 2016186"/>
              <a:gd name="connsiteX2" fmla="*/ 1177505 w 2103393"/>
              <a:gd name="connsiteY2" fmla="*/ 544855 h 2016186"/>
              <a:gd name="connsiteX3" fmla="*/ 1312141 w 2103393"/>
              <a:gd name="connsiteY3" fmla="*/ 623392 h 2016186"/>
              <a:gd name="connsiteX4" fmla="*/ 1508484 w 2103393"/>
              <a:gd name="connsiteY4" fmla="*/ 427049 h 2016186"/>
              <a:gd name="connsiteX5" fmla="*/ 2058246 w 2103393"/>
              <a:gd name="connsiteY5" fmla="*/ 1975358 h 2016186"/>
              <a:gd name="connsiteX6" fmla="*/ 1244822 w 2103393"/>
              <a:gd name="connsiteY6" fmla="*/ 1565840 h 2016186"/>
              <a:gd name="connsiteX7" fmla="*/ 1205554 w 2103393"/>
              <a:gd name="connsiteY7" fmla="*/ 1251693 h 2016186"/>
              <a:gd name="connsiteX8" fmla="*/ 1244823 w 2103393"/>
              <a:gd name="connsiteY8" fmla="*/ 808516 h 2016186"/>
              <a:gd name="connsiteX9" fmla="*/ 1076528 w 2103393"/>
              <a:gd name="connsiteY9" fmla="*/ 662661 h 2016186"/>
              <a:gd name="connsiteX10" fmla="*/ 885795 w 2103393"/>
              <a:gd name="connsiteY10" fmla="*/ 802906 h 2016186"/>
              <a:gd name="connsiteX11" fmla="*/ 919453 w 2103393"/>
              <a:gd name="connsiteY11" fmla="*/ 1240472 h 2016186"/>
              <a:gd name="connsiteX12" fmla="*/ 891405 w 2103393"/>
              <a:gd name="connsiteY12" fmla="*/ 1560231 h 2016186"/>
              <a:gd name="connsiteX13" fmla="*/ 89201 w 2103393"/>
              <a:gd name="connsiteY13" fmla="*/ 2003407 h 2016186"/>
              <a:gd name="connsiteX14" fmla="*/ 577255 w 2103393"/>
              <a:gd name="connsiteY14" fmla="*/ 427049 h 2016186"/>
              <a:gd name="connsiteX15" fmla="*/ 807257 w 2103393"/>
              <a:gd name="connsiteY15" fmla="*/ 662661 h 2016186"/>
              <a:gd name="connsiteX16" fmla="*/ 969942 w 2103393"/>
              <a:gd name="connsiteY16" fmla="*/ 550465 h 2016186"/>
              <a:gd name="connsiteX17" fmla="*/ 930675 w 2103393"/>
              <a:gd name="connsiteY17" fmla="*/ 51191 h 2016186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47103 h 2012098"/>
              <a:gd name="connsiteX1" fmla="*/ 1183115 w 2103393"/>
              <a:gd name="connsiteY1" fmla="*/ 52713 h 2012098"/>
              <a:gd name="connsiteX2" fmla="*/ 1177505 w 2103393"/>
              <a:gd name="connsiteY2" fmla="*/ 540767 h 2012098"/>
              <a:gd name="connsiteX3" fmla="*/ 1312141 w 2103393"/>
              <a:gd name="connsiteY3" fmla="*/ 619304 h 2012098"/>
              <a:gd name="connsiteX4" fmla="*/ 1508484 w 2103393"/>
              <a:gd name="connsiteY4" fmla="*/ 422961 h 2012098"/>
              <a:gd name="connsiteX5" fmla="*/ 2058246 w 2103393"/>
              <a:gd name="connsiteY5" fmla="*/ 1971270 h 2012098"/>
              <a:gd name="connsiteX6" fmla="*/ 1244822 w 2103393"/>
              <a:gd name="connsiteY6" fmla="*/ 1561752 h 2012098"/>
              <a:gd name="connsiteX7" fmla="*/ 1205554 w 2103393"/>
              <a:gd name="connsiteY7" fmla="*/ 1247605 h 2012098"/>
              <a:gd name="connsiteX8" fmla="*/ 1244823 w 2103393"/>
              <a:gd name="connsiteY8" fmla="*/ 804428 h 2012098"/>
              <a:gd name="connsiteX9" fmla="*/ 1076528 w 2103393"/>
              <a:gd name="connsiteY9" fmla="*/ 658573 h 2012098"/>
              <a:gd name="connsiteX10" fmla="*/ 885795 w 2103393"/>
              <a:gd name="connsiteY10" fmla="*/ 798818 h 2012098"/>
              <a:gd name="connsiteX11" fmla="*/ 919453 w 2103393"/>
              <a:gd name="connsiteY11" fmla="*/ 1236384 h 2012098"/>
              <a:gd name="connsiteX12" fmla="*/ 891405 w 2103393"/>
              <a:gd name="connsiteY12" fmla="*/ 1556143 h 2012098"/>
              <a:gd name="connsiteX13" fmla="*/ 89201 w 2103393"/>
              <a:gd name="connsiteY13" fmla="*/ 1999319 h 2012098"/>
              <a:gd name="connsiteX14" fmla="*/ 577255 w 2103393"/>
              <a:gd name="connsiteY14" fmla="*/ 422961 h 2012098"/>
              <a:gd name="connsiteX15" fmla="*/ 807257 w 2103393"/>
              <a:gd name="connsiteY15" fmla="*/ 658573 h 2012098"/>
              <a:gd name="connsiteX16" fmla="*/ 969942 w 2103393"/>
              <a:gd name="connsiteY16" fmla="*/ 546377 h 2012098"/>
              <a:gd name="connsiteX17" fmla="*/ 930675 w 2103393"/>
              <a:gd name="connsiteY17" fmla="*/ 47103 h 2012098"/>
              <a:gd name="connsiteX0" fmla="*/ 930675 w 2103393"/>
              <a:gd name="connsiteY0" fmla="*/ 24191 h 2051098"/>
              <a:gd name="connsiteX1" fmla="*/ 1183115 w 2103393"/>
              <a:gd name="connsiteY1" fmla="*/ 91713 h 2051098"/>
              <a:gd name="connsiteX2" fmla="*/ 1177505 w 2103393"/>
              <a:gd name="connsiteY2" fmla="*/ 579767 h 2051098"/>
              <a:gd name="connsiteX3" fmla="*/ 1312141 w 2103393"/>
              <a:gd name="connsiteY3" fmla="*/ 658304 h 2051098"/>
              <a:gd name="connsiteX4" fmla="*/ 1508484 w 2103393"/>
              <a:gd name="connsiteY4" fmla="*/ 461961 h 2051098"/>
              <a:gd name="connsiteX5" fmla="*/ 2058246 w 2103393"/>
              <a:gd name="connsiteY5" fmla="*/ 2010270 h 2051098"/>
              <a:gd name="connsiteX6" fmla="*/ 1244822 w 2103393"/>
              <a:gd name="connsiteY6" fmla="*/ 1600752 h 2051098"/>
              <a:gd name="connsiteX7" fmla="*/ 1205554 w 2103393"/>
              <a:gd name="connsiteY7" fmla="*/ 1286605 h 2051098"/>
              <a:gd name="connsiteX8" fmla="*/ 1244823 w 2103393"/>
              <a:gd name="connsiteY8" fmla="*/ 843428 h 2051098"/>
              <a:gd name="connsiteX9" fmla="*/ 1076528 w 2103393"/>
              <a:gd name="connsiteY9" fmla="*/ 697573 h 2051098"/>
              <a:gd name="connsiteX10" fmla="*/ 885795 w 2103393"/>
              <a:gd name="connsiteY10" fmla="*/ 837818 h 2051098"/>
              <a:gd name="connsiteX11" fmla="*/ 919453 w 2103393"/>
              <a:gd name="connsiteY11" fmla="*/ 1275384 h 2051098"/>
              <a:gd name="connsiteX12" fmla="*/ 891405 w 2103393"/>
              <a:gd name="connsiteY12" fmla="*/ 1595143 h 2051098"/>
              <a:gd name="connsiteX13" fmla="*/ 89201 w 2103393"/>
              <a:gd name="connsiteY13" fmla="*/ 2038319 h 2051098"/>
              <a:gd name="connsiteX14" fmla="*/ 577255 w 2103393"/>
              <a:gd name="connsiteY14" fmla="*/ 461961 h 2051098"/>
              <a:gd name="connsiteX15" fmla="*/ 807257 w 2103393"/>
              <a:gd name="connsiteY15" fmla="*/ 697573 h 2051098"/>
              <a:gd name="connsiteX16" fmla="*/ 969942 w 2103393"/>
              <a:gd name="connsiteY16" fmla="*/ 585377 h 2051098"/>
              <a:gd name="connsiteX17" fmla="*/ 930675 w 2103393"/>
              <a:gd name="connsiteY17" fmla="*/ 24191 h 2051098"/>
              <a:gd name="connsiteX0" fmla="*/ 930675 w 2103393"/>
              <a:gd name="connsiteY0" fmla="*/ 51153 h 2078060"/>
              <a:gd name="connsiteX1" fmla="*/ 1190398 w 2103393"/>
              <a:gd name="connsiteY1" fmla="*/ 49480 h 2078060"/>
              <a:gd name="connsiteX2" fmla="*/ 1177505 w 2103393"/>
              <a:gd name="connsiteY2" fmla="*/ 606729 h 2078060"/>
              <a:gd name="connsiteX3" fmla="*/ 1312141 w 2103393"/>
              <a:gd name="connsiteY3" fmla="*/ 685266 h 2078060"/>
              <a:gd name="connsiteX4" fmla="*/ 1508484 w 2103393"/>
              <a:gd name="connsiteY4" fmla="*/ 488923 h 2078060"/>
              <a:gd name="connsiteX5" fmla="*/ 2058246 w 2103393"/>
              <a:gd name="connsiteY5" fmla="*/ 2037232 h 2078060"/>
              <a:gd name="connsiteX6" fmla="*/ 1244822 w 2103393"/>
              <a:gd name="connsiteY6" fmla="*/ 1627714 h 2078060"/>
              <a:gd name="connsiteX7" fmla="*/ 1205554 w 2103393"/>
              <a:gd name="connsiteY7" fmla="*/ 1313567 h 2078060"/>
              <a:gd name="connsiteX8" fmla="*/ 1244823 w 2103393"/>
              <a:gd name="connsiteY8" fmla="*/ 870390 h 2078060"/>
              <a:gd name="connsiteX9" fmla="*/ 1076528 w 2103393"/>
              <a:gd name="connsiteY9" fmla="*/ 724535 h 2078060"/>
              <a:gd name="connsiteX10" fmla="*/ 885795 w 2103393"/>
              <a:gd name="connsiteY10" fmla="*/ 864780 h 2078060"/>
              <a:gd name="connsiteX11" fmla="*/ 919453 w 2103393"/>
              <a:gd name="connsiteY11" fmla="*/ 1302346 h 2078060"/>
              <a:gd name="connsiteX12" fmla="*/ 891405 w 2103393"/>
              <a:gd name="connsiteY12" fmla="*/ 1622105 h 2078060"/>
              <a:gd name="connsiteX13" fmla="*/ 89201 w 2103393"/>
              <a:gd name="connsiteY13" fmla="*/ 2065281 h 2078060"/>
              <a:gd name="connsiteX14" fmla="*/ 577255 w 2103393"/>
              <a:gd name="connsiteY14" fmla="*/ 488923 h 2078060"/>
              <a:gd name="connsiteX15" fmla="*/ 807257 w 2103393"/>
              <a:gd name="connsiteY15" fmla="*/ 724535 h 2078060"/>
              <a:gd name="connsiteX16" fmla="*/ 969942 w 2103393"/>
              <a:gd name="connsiteY16" fmla="*/ 612339 h 2078060"/>
              <a:gd name="connsiteX17" fmla="*/ 930675 w 2103393"/>
              <a:gd name="connsiteY17" fmla="*/ 51153 h 2078060"/>
              <a:gd name="connsiteX0" fmla="*/ 930675 w 2103393"/>
              <a:gd name="connsiteY0" fmla="*/ 57180 h 2084087"/>
              <a:gd name="connsiteX1" fmla="*/ 1190398 w 2103393"/>
              <a:gd name="connsiteY1" fmla="*/ 55507 h 2084087"/>
              <a:gd name="connsiteX2" fmla="*/ 1177505 w 2103393"/>
              <a:gd name="connsiteY2" fmla="*/ 612756 h 2084087"/>
              <a:gd name="connsiteX3" fmla="*/ 1312141 w 2103393"/>
              <a:gd name="connsiteY3" fmla="*/ 691293 h 2084087"/>
              <a:gd name="connsiteX4" fmla="*/ 1508484 w 2103393"/>
              <a:gd name="connsiteY4" fmla="*/ 494950 h 2084087"/>
              <a:gd name="connsiteX5" fmla="*/ 2058246 w 2103393"/>
              <a:gd name="connsiteY5" fmla="*/ 2043259 h 2084087"/>
              <a:gd name="connsiteX6" fmla="*/ 1244822 w 2103393"/>
              <a:gd name="connsiteY6" fmla="*/ 1633741 h 2084087"/>
              <a:gd name="connsiteX7" fmla="*/ 1205554 w 2103393"/>
              <a:gd name="connsiteY7" fmla="*/ 1319594 h 2084087"/>
              <a:gd name="connsiteX8" fmla="*/ 1244823 w 2103393"/>
              <a:gd name="connsiteY8" fmla="*/ 876417 h 2084087"/>
              <a:gd name="connsiteX9" fmla="*/ 1076528 w 2103393"/>
              <a:gd name="connsiteY9" fmla="*/ 730562 h 2084087"/>
              <a:gd name="connsiteX10" fmla="*/ 885795 w 2103393"/>
              <a:gd name="connsiteY10" fmla="*/ 870807 h 2084087"/>
              <a:gd name="connsiteX11" fmla="*/ 919453 w 2103393"/>
              <a:gd name="connsiteY11" fmla="*/ 1308373 h 2084087"/>
              <a:gd name="connsiteX12" fmla="*/ 891405 w 2103393"/>
              <a:gd name="connsiteY12" fmla="*/ 1628132 h 2084087"/>
              <a:gd name="connsiteX13" fmla="*/ 89201 w 2103393"/>
              <a:gd name="connsiteY13" fmla="*/ 2071308 h 2084087"/>
              <a:gd name="connsiteX14" fmla="*/ 577255 w 2103393"/>
              <a:gd name="connsiteY14" fmla="*/ 494950 h 2084087"/>
              <a:gd name="connsiteX15" fmla="*/ 807257 w 2103393"/>
              <a:gd name="connsiteY15" fmla="*/ 730562 h 2084087"/>
              <a:gd name="connsiteX16" fmla="*/ 969942 w 2103393"/>
              <a:gd name="connsiteY16" fmla="*/ 618366 h 2084087"/>
              <a:gd name="connsiteX17" fmla="*/ 930675 w 2103393"/>
              <a:gd name="connsiteY17" fmla="*/ 57180 h 2084087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65797 h 2092704"/>
              <a:gd name="connsiteX1" fmla="*/ 1190398 w 2103393"/>
              <a:gd name="connsiteY1" fmla="*/ 64124 h 2092704"/>
              <a:gd name="connsiteX2" fmla="*/ 1177505 w 2103393"/>
              <a:gd name="connsiteY2" fmla="*/ 621373 h 2092704"/>
              <a:gd name="connsiteX3" fmla="*/ 1312141 w 2103393"/>
              <a:gd name="connsiteY3" fmla="*/ 699910 h 2092704"/>
              <a:gd name="connsiteX4" fmla="*/ 1508484 w 2103393"/>
              <a:gd name="connsiteY4" fmla="*/ 503567 h 2092704"/>
              <a:gd name="connsiteX5" fmla="*/ 2058246 w 2103393"/>
              <a:gd name="connsiteY5" fmla="*/ 2051876 h 2092704"/>
              <a:gd name="connsiteX6" fmla="*/ 1244822 w 2103393"/>
              <a:gd name="connsiteY6" fmla="*/ 1642358 h 2092704"/>
              <a:gd name="connsiteX7" fmla="*/ 1205554 w 2103393"/>
              <a:gd name="connsiteY7" fmla="*/ 1328211 h 2092704"/>
              <a:gd name="connsiteX8" fmla="*/ 1244823 w 2103393"/>
              <a:gd name="connsiteY8" fmla="*/ 885034 h 2092704"/>
              <a:gd name="connsiteX9" fmla="*/ 1076528 w 2103393"/>
              <a:gd name="connsiteY9" fmla="*/ 739179 h 2092704"/>
              <a:gd name="connsiteX10" fmla="*/ 885795 w 2103393"/>
              <a:gd name="connsiteY10" fmla="*/ 879424 h 2092704"/>
              <a:gd name="connsiteX11" fmla="*/ 919453 w 2103393"/>
              <a:gd name="connsiteY11" fmla="*/ 1316990 h 2092704"/>
              <a:gd name="connsiteX12" fmla="*/ 891405 w 2103393"/>
              <a:gd name="connsiteY12" fmla="*/ 1636749 h 2092704"/>
              <a:gd name="connsiteX13" fmla="*/ 89201 w 2103393"/>
              <a:gd name="connsiteY13" fmla="*/ 2079925 h 2092704"/>
              <a:gd name="connsiteX14" fmla="*/ 577255 w 2103393"/>
              <a:gd name="connsiteY14" fmla="*/ 503567 h 2092704"/>
              <a:gd name="connsiteX15" fmla="*/ 807257 w 2103393"/>
              <a:gd name="connsiteY15" fmla="*/ 739179 h 2092704"/>
              <a:gd name="connsiteX16" fmla="*/ 969942 w 2103393"/>
              <a:gd name="connsiteY16" fmla="*/ 626983 h 2092704"/>
              <a:gd name="connsiteX17" fmla="*/ 930675 w 2103393"/>
              <a:gd name="connsiteY17" fmla="*/ 65797 h 2092704"/>
              <a:gd name="connsiteX0" fmla="*/ 930675 w 2103393"/>
              <a:gd name="connsiteY0" fmla="*/ 73853 h 2100760"/>
              <a:gd name="connsiteX1" fmla="*/ 1190398 w 2103393"/>
              <a:gd name="connsiteY1" fmla="*/ 72180 h 2100760"/>
              <a:gd name="connsiteX2" fmla="*/ 1177505 w 2103393"/>
              <a:gd name="connsiteY2" fmla="*/ 629429 h 2100760"/>
              <a:gd name="connsiteX3" fmla="*/ 1312141 w 2103393"/>
              <a:gd name="connsiteY3" fmla="*/ 707966 h 2100760"/>
              <a:gd name="connsiteX4" fmla="*/ 1508484 w 2103393"/>
              <a:gd name="connsiteY4" fmla="*/ 511623 h 2100760"/>
              <a:gd name="connsiteX5" fmla="*/ 2058246 w 2103393"/>
              <a:gd name="connsiteY5" fmla="*/ 2059932 h 2100760"/>
              <a:gd name="connsiteX6" fmla="*/ 1244822 w 2103393"/>
              <a:gd name="connsiteY6" fmla="*/ 1650414 h 2100760"/>
              <a:gd name="connsiteX7" fmla="*/ 1205554 w 2103393"/>
              <a:gd name="connsiteY7" fmla="*/ 1336267 h 2100760"/>
              <a:gd name="connsiteX8" fmla="*/ 1244823 w 2103393"/>
              <a:gd name="connsiteY8" fmla="*/ 893090 h 2100760"/>
              <a:gd name="connsiteX9" fmla="*/ 1076528 w 2103393"/>
              <a:gd name="connsiteY9" fmla="*/ 747235 h 2100760"/>
              <a:gd name="connsiteX10" fmla="*/ 885795 w 2103393"/>
              <a:gd name="connsiteY10" fmla="*/ 887480 h 2100760"/>
              <a:gd name="connsiteX11" fmla="*/ 919453 w 2103393"/>
              <a:gd name="connsiteY11" fmla="*/ 1325046 h 2100760"/>
              <a:gd name="connsiteX12" fmla="*/ 891405 w 2103393"/>
              <a:gd name="connsiteY12" fmla="*/ 1644805 h 2100760"/>
              <a:gd name="connsiteX13" fmla="*/ 89201 w 2103393"/>
              <a:gd name="connsiteY13" fmla="*/ 2087981 h 2100760"/>
              <a:gd name="connsiteX14" fmla="*/ 577255 w 2103393"/>
              <a:gd name="connsiteY14" fmla="*/ 511623 h 2100760"/>
              <a:gd name="connsiteX15" fmla="*/ 807257 w 2103393"/>
              <a:gd name="connsiteY15" fmla="*/ 747235 h 2100760"/>
              <a:gd name="connsiteX16" fmla="*/ 969942 w 2103393"/>
              <a:gd name="connsiteY16" fmla="*/ 635039 h 2100760"/>
              <a:gd name="connsiteX17" fmla="*/ 930675 w 2103393"/>
              <a:gd name="connsiteY17" fmla="*/ 73853 h 2100760"/>
              <a:gd name="connsiteX0" fmla="*/ 930675 w 2103393"/>
              <a:gd name="connsiteY0" fmla="*/ 77953 h 2104860"/>
              <a:gd name="connsiteX1" fmla="*/ 1190398 w 2103393"/>
              <a:gd name="connsiteY1" fmla="*/ 76280 h 2104860"/>
              <a:gd name="connsiteX2" fmla="*/ 1177505 w 2103393"/>
              <a:gd name="connsiteY2" fmla="*/ 633529 h 2104860"/>
              <a:gd name="connsiteX3" fmla="*/ 1312141 w 2103393"/>
              <a:gd name="connsiteY3" fmla="*/ 712066 h 2104860"/>
              <a:gd name="connsiteX4" fmla="*/ 1508484 w 2103393"/>
              <a:gd name="connsiteY4" fmla="*/ 515723 h 2104860"/>
              <a:gd name="connsiteX5" fmla="*/ 2058246 w 2103393"/>
              <a:gd name="connsiteY5" fmla="*/ 2064032 h 2104860"/>
              <a:gd name="connsiteX6" fmla="*/ 1244822 w 2103393"/>
              <a:gd name="connsiteY6" fmla="*/ 1654514 h 2104860"/>
              <a:gd name="connsiteX7" fmla="*/ 1205554 w 2103393"/>
              <a:gd name="connsiteY7" fmla="*/ 1340367 h 2104860"/>
              <a:gd name="connsiteX8" fmla="*/ 1244823 w 2103393"/>
              <a:gd name="connsiteY8" fmla="*/ 897190 h 2104860"/>
              <a:gd name="connsiteX9" fmla="*/ 1076528 w 2103393"/>
              <a:gd name="connsiteY9" fmla="*/ 751335 h 2104860"/>
              <a:gd name="connsiteX10" fmla="*/ 885795 w 2103393"/>
              <a:gd name="connsiteY10" fmla="*/ 891580 h 2104860"/>
              <a:gd name="connsiteX11" fmla="*/ 919453 w 2103393"/>
              <a:gd name="connsiteY11" fmla="*/ 1329146 h 2104860"/>
              <a:gd name="connsiteX12" fmla="*/ 891405 w 2103393"/>
              <a:gd name="connsiteY12" fmla="*/ 1648905 h 2104860"/>
              <a:gd name="connsiteX13" fmla="*/ 89201 w 2103393"/>
              <a:gd name="connsiteY13" fmla="*/ 2092081 h 2104860"/>
              <a:gd name="connsiteX14" fmla="*/ 577255 w 2103393"/>
              <a:gd name="connsiteY14" fmla="*/ 515723 h 2104860"/>
              <a:gd name="connsiteX15" fmla="*/ 807257 w 2103393"/>
              <a:gd name="connsiteY15" fmla="*/ 751335 h 2104860"/>
              <a:gd name="connsiteX16" fmla="*/ 969942 w 2103393"/>
              <a:gd name="connsiteY16" fmla="*/ 639139 h 2104860"/>
              <a:gd name="connsiteX17" fmla="*/ 930675 w 2103393"/>
              <a:gd name="connsiteY17" fmla="*/ 77953 h 2104860"/>
              <a:gd name="connsiteX0" fmla="*/ 930675 w 2103393"/>
              <a:gd name="connsiteY0" fmla="*/ 71187 h 2098094"/>
              <a:gd name="connsiteX1" fmla="*/ 1190398 w 2103393"/>
              <a:gd name="connsiteY1" fmla="*/ 69514 h 2098094"/>
              <a:gd name="connsiteX2" fmla="*/ 1177505 w 2103393"/>
              <a:gd name="connsiteY2" fmla="*/ 626763 h 2098094"/>
              <a:gd name="connsiteX3" fmla="*/ 1312141 w 2103393"/>
              <a:gd name="connsiteY3" fmla="*/ 705300 h 2098094"/>
              <a:gd name="connsiteX4" fmla="*/ 1508484 w 2103393"/>
              <a:gd name="connsiteY4" fmla="*/ 508957 h 2098094"/>
              <a:gd name="connsiteX5" fmla="*/ 2058246 w 2103393"/>
              <a:gd name="connsiteY5" fmla="*/ 2057266 h 2098094"/>
              <a:gd name="connsiteX6" fmla="*/ 1244822 w 2103393"/>
              <a:gd name="connsiteY6" fmla="*/ 1647748 h 2098094"/>
              <a:gd name="connsiteX7" fmla="*/ 1205554 w 2103393"/>
              <a:gd name="connsiteY7" fmla="*/ 1333601 h 2098094"/>
              <a:gd name="connsiteX8" fmla="*/ 1244823 w 2103393"/>
              <a:gd name="connsiteY8" fmla="*/ 890424 h 2098094"/>
              <a:gd name="connsiteX9" fmla="*/ 1076528 w 2103393"/>
              <a:gd name="connsiteY9" fmla="*/ 744569 h 2098094"/>
              <a:gd name="connsiteX10" fmla="*/ 885795 w 2103393"/>
              <a:gd name="connsiteY10" fmla="*/ 884814 h 2098094"/>
              <a:gd name="connsiteX11" fmla="*/ 919453 w 2103393"/>
              <a:gd name="connsiteY11" fmla="*/ 1322380 h 2098094"/>
              <a:gd name="connsiteX12" fmla="*/ 891405 w 2103393"/>
              <a:gd name="connsiteY12" fmla="*/ 1642139 h 2098094"/>
              <a:gd name="connsiteX13" fmla="*/ 89201 w 2103393"/>
              <a:gd name="connsiteY13" fmla="*/ 2085315 h 2098094"/>
              <a:gd name="connsiteX14" fmla="*/ 577255 w 2103393"/>
              <a:gd name="connsiteY14" fmla="*/ 508957 h 2098094"/>
              <a:gd name="connsiteX15" fmla="*/ 807257 w 2103393"/>
              <a:gd name="connsiteY15" fmla="*/ 744569 h 2098094"/>
              <a:gd name="connsiteX16" fmla="*/ 969942 w 2103393"/>
              <a:gd name="connsiteY16" fmla="*/ 632373 h 2098094"/>
              <a:gd name="connsiteX17" fmla="*/ 930675 w 2103393"/>
              <a:gd name="connsiteY17" fmla="*/ 71187 h 2098094"/>
              <a:gd name="connsiteX0" fmla="*/ 930675 w 2103393"/>
              <a:gd name="connsiteY0" fmla="*/ 75207 h 2102114"/>
              <a:gd name="connsiteX1" fmla="*/ 1190398 w 2103393"/>
              <a:gd name="connsiteY1" fmla="*/ 73534 h 2102114"/>
              <a:gd name="connsiteX2" fmla="*/ 1177505 w 2103393"/>
              <a:gd name="connsiteY2" fmla="*/ 630783 h 2102114"/>
              <a:gd name="connsiteX3" fmla="*/ 1312141 w 2103393"/>
              <a:gd name="connsiteY3" fmla="*/ 709320 h 2102114"/>
              <a:gd name="connsiteX4" fmla="*/ 1508484 w 2103393"/>
              <a:gd name="connsiteY4" fmla="*/ 512977 h 2102114"/>
              <a:gd name="connsiteX5" fmla="*/ 2058246 w 2103393"/>
              <a:gd name="connsiteY5" fmla="*/ 2061286 h 2102114"/>
              <a:gd name="connsiteX6" fmla="*/ 1244822 w 2103393"/>
              <a:gd name="connsiteY6" fmla="*/ 1651768 h 2102114"/>
              <a:gd name="connsiteX7" fmla="*/ 1205554 w 2103393"/>
              <a:gd name="connsiteY7" fmla="*/ 1337621 h 2102114"/>
              <a:gd name="connsiteX8" fmla="*/ 1244823 w 2103393"/>
              <a:gd name="connsiteY8" fmla="*/ 894444 h 2102114"/>
              <a:gd name="connsiteX9" fmla="*/ 1076528 w 2103393"/>
              <a:gd name="connsiteY9" fmla="*/ 748589 h 2102114"/>
              <a:gd name="connsiteX10" fmla="*/ 885795 w 2103393"/>
              <a:gd name="connsiteY10" fmla="*/ 888834 h 2102114"/>
              <a:gd name="connsiteX11" fmla="*/ 919453 w 2103393"/>
              <a:gd name="connsiteY11" fmla="*/ 1326400 h 2102114"/>
              <a:gd name="connsiteX12" fmla="*/ 891405 w 2103393"/>
              <a:gd name="connsiteY12" fmla="*/ 1646159 h 2102114"/>
              <a:gd name="connsiteX13" fmla="*/ 89201 w 2103393"/>
              <a:gd name="connsiteY13" fmla="*/ 2089335 h 2102114"/>
              <a:gd name="connsiteX14" fmla="*/ 577255 w 2103393"/>
              <a:gd name="connsiteY14" fmla="*/ 512977 h 2102114"/>
              <a:gd name="connsiteX15" fmla="*/ 807257 w 2103393"/>
              <a:gd name="connsiteY15" fmla="*/ 748589 h 2102114"/>
              <a:gd name="connsiteX16" fmla="*/ 969942 w 2103393"/>
              <a:gd name="connsiteY16" fmla="*/ 636393 h 2102114"/>
              <a:gd name="connsiteX17" fmla="*/ 930675 w 2103393"/>
              <a:gd name="connsiteY17" fmla="*/ 75207 h 2102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103393" h="2102114">
                <a:moveTo>
                  <a:pt x="930675" y="75207"/>
                </a:moveTo>
                <a:cubicBezTo>
                  <a:pt x="914336" y="-26367"/>
                  <a:pt x="1202803" y="-23213"/>
                  <a:pt x="1190398" y="73534"/>
                </a:cubicBezTo>
                <a:lnTo>
                  <a:pt x="1177505" y="630783"/>
                </a:lnTo>
                <a:lnTo>
                  <a:pt x="1312141" y="709320"/>
                </a:lnTo>
                <a:cubicBezTo>
                  <a:pt x="1349539" y="621433"/>
                  <a:pt x="1403768" y="466228"/>
                  <a:pt x="1508484" y="512977"/>
                </a:cubicBezTo>
                <a:cubicBezTo>
                  <a:pt x="1961009" y="692492"/>
                  <a:pt x="2211581" y="1696648"/>
                  <a:pt x="2058246" y="2061286"/>
                </a:cubicBezTo>
                <a:cubicBezTo>
                  <a:pt x="1912391" y="2233320"/>
                  <a:pt x="1542142" y="1816322"/>
                  <a:pt x="1244822" y="1651768"/>
                </a:cubicBezTo>
                <a:cubicBezTo>
                  <a:pt x="1113927" y="1590061"/>
                  <a:pt x="1184984" y="1466646"/>
                  <a:pt x="1205554" y="1337621"/>
                </a:cubicBezTo>
                <a:cubicBezTo>
                  <a:pt x="1233603" y="1238514"/>
                  <a:pt x="1127017" y="1161846"/>
                  <a:pt x="1244823" y="894444"/>
                </a:cubicBezTo>
                <a:cubicBezTo>
                  <a:pt x="1188725" y="845826"/>
                  <a:pt x="1155065" y="802817"/>
                  <a:pt x="1076528" y="748589"/>
                </a:cubicBezTo>
                <a:cubicBezTo>
                  <a:pt x="973682" y="789728"/>
                  <a:pt x="949373" y="842086"/>
                  <a:pt x="885795" y="888834"/>
                </a:cubicBezTo>
                <a:cubicBezTo>
                  <a:pt x="951243" y="1053389"/>
                  <a:pt x="898883" y="1240382"/>
                  <a:pt x="919453" y="1326400"/>
                </a:cubicBezTo>
                <a:cubicBezTo>
                  <a:pt x="930673" y="1432986"/>
                  <a:pt x="1003602" y="1595671"/>
                  <a:pt x="891405" y="1646159"/>
                </a:cubicBezTo>
                <a:cubicBezTo>
                  <a:pt x="685711" y="1737785"/>
                  <a:pt x="311722" y="2121123"/>
                  <a:pt x="89201" y="2089335"/>
                </a:cubicBezTo>
                <a:cubicBezTo>
                  <a:pt x="-118362" y="2035107"/>
                  <a:pt x="33103" y="774768"/>
                  <a:pt x="577255" y="512977"/>
                </a:cubicBezTo>
                <a:cubicBezTo>
                  <a:pt x="704411" y="464359"/>
                  <a:pt x="736199" y="673791"/>
                  <a:pt x="807257" y="748589"/>
                </a:cubicBezTo>
                <a:lnTo>
                  <a:pt x="969942" y="636393"/>
                </a:lnTo>
                <a:cubicBezTo>
                  <a:pt x="968072" y="483058"/>
                  <a:pt x="947112" y="235825"/>
                  <a:pt x="930675" y="7520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5" name="Freeform 48">
            <a:extLst>
              <a:ext uri="{FF2B5EF4-FFF2-40B4-BE49-F238E27FC236}">
                <a16:creationId xmlns:a16="http://schemas.microsoft.com/office/drawing/2014/main" id="{67772B45-BD3F-44C4-8C3C-0A45A7F5D7AA}"/>
              </a:ext>
            </a:extLst>
          </p:cNvPr>
          <p:cNvSpPr>
            <a:spLocks noChangeAspect="1"/>
          </p:cNvSpPr>
          <p:nvPr/>
        </p:nvSpPr>
        <p:spPr>
          <a:xfrm>
            <a:off x="5278002" y="1454850"/>
            <a:ext cx="529812" cy="441236"/>
          </a:xfrm>
          <a:custGeom>
            <a:avLst/>
            <a:gdLst/>
            <a:ahLst/>
            <a:cxnLst/>
            <a:rect l="l" t="t" r="r" b="b"/>
            <a:pathLst>
              <a:path w="3240001" h="2698329">
                <a:moveTo>
                  <a:pt x="2548075" y="5025"/>
                </a:moveTo>
                <a:cubicBezTo>
                  <a:pt x="2888705" y="21427"/>
                  <a:pt x="3205543" y="144443"/>
                  <a:pt x="3236875" y="324866"/>
                </a:cubicBezTo>
                <a:cubicBezTo>
                  <a:pt x="3272384" y="584869"/>
                  <a:pt x="3000845" y="793843"/>
                  <a:pt x="2654112" y="922630"/>
                </a:cubicBezTo>
                <a:cubicBezTo>
                  <a:pt x="2512076" y="1002818"/>
                  <a:pt x="2288579" y="1396468"/>
                  <a:pt x="2077615" y="1155904"/>
                </a:cubicBezTo>
                <a:cubicBezTo>
                  <a:pt x="1902159" y="985808"/>
                  <a:pt x="1914692" y="662627"/>
                  <a:pt x="1946024" y="426923"/>
                </a:cubicBezTo>
                <a:cubicBezTo>
                  <a:pt x="1958557" y="234957"/>
                  <a:pt x="1977355" y="79442"/>
                  <a:pt x="2209208" y="25983"/>
                </a:cubicBezTo>
                <a:cubicBezTo>
                  <a:pt x="2318345" y="5936"/>
                  <a:pt x="2434532" y="-443"/>
                  <a:pt x="2548075" y="5025"/>
                </a:cubicBezTo>
                <a:close/>
                <a:moveTo>
                  <a:pt x="1184195" y="86"/>
                </a:moveTo>
                <a:cubicBezTo>
                  <a:pt x="1412849" y="2955"/>
                  <a:pt x="1621488" y="77771"/>
                  <a:pt x="1732975" y="244677"/>
                </a:cubicBezTo>
                <a:cubicBezTo>
                  <a:pt x="1866656" y="436642"/>
                  <a:pt x="1793548" y="672347"/>
                  <a:pt x="1801904" y="871602"/>
                </a:cubicBezTo>
                <a:cubicBezTo>
                  <a:pt x="1820702" y="1041698"/>
                  <a:pt x="1996160" y="1255532"/>
                  <a:pt x="1889631" y="1396469"/>
                </a:cubicBezTo>
                <a:cubicBezTo>
                  <a:pt x="1714174" y="1644320"/>
                  <a:pt x="1482324" y="1717219"/>
                  <a:pt x="1300601" y="1906754"/>
                </a:cubicBezTo>
                <a:cubicBezTo>
                  <a:pt x="1068750" y="2152178"/>
                  <a:pt x="736639" y="2754803"/>
                  <a:pt x="442124" y="2694054"/>
                </a:cubicBezTo>
                <a:cubicBezTo>
                  <a:pt x="189385" y="2609005"/>
                  <a:pt x="149697" y="2276103"/>
                  <a:pt x="78680" y="2016101"/>
                </a:cubicBezTo>
                <a:cubicBezTo>
                  <a:pt x="-50823" y="1442635"/>
                  <a:pt x="-61268" y="759824"/>
                  <a:pt x="366928" y="302996"/>
                </a:cubicBezTo>
                <a:cubicBezTo>
                  <a:pt x="563141" y="111638"/>
                  <a:pt x="890211" y="-3604"/>
                  <a:pt x="1184195" y="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Freeform 49">
            <a:extLst>
              <a:ext uri="{FF2B5EF4-FFF2-40B4-BE49-F238E27FC236}">
                <a16:creationId xmlns:a16="http://schemas.microsoft.com/office/drawing/2014/main" id="{7993CC28-260D-4BB5-BA6E-195B880D9905}"/>
              </a:ext>
            </a:extLst>
          </p:cNvPr>
          <p:cNvSpPr>
            <a:spLocks noChangeAspect="1"/>
          </p:cNvSpPr>
          <p:nvPr/>
        </p:nvSpPr>
        <p:spPr>
          <a:xfrm>
            <a:off x="6995432" y="1440016"/>
            <a:ext cx="470907" cy="470907"/>
          </a:xfrm>
          <a:custGeom>
            <a:avLst/>
            <a:gdLst>
              <a:gd name="connsiteX0" fmla="*/ 1054645 w 3259303"/>
              <a:gd name="connsiteY0" fmla="*/ 0 h 3248084"/>
              <a:gd name="connsiteX1" fmla="*/ 1469772 w 3259303"/>
              <a:gd name="connsiteY1" fmla="*/ 28049 h 3248084"/>
              <a:gd name="connsiteX2" fmla="*/ 1682945 w 3259303"/>
              <a:gd name="connsiteY2" fmla="*/ 740496 h 3248084"/>
              <a:gd name="connsiteX3" fmla="*/ 2417830 w 3259303"/>
              <a:gd name="connsiteY3" fmla="*/ 566592 h 3248084"/>
              <a:gd name="connsiteX4" fmla="*/ 3259303 w 3259303"/>
              <a:gd name="connsiteY4" fmla="*/ 1834410 h 3248084"/>
              <a:gd name="connsiteX5" fmla="*/ 2311244 w 3259303"/>
              <a:gd name="connsiteY5" fmla="*/ 3113448 h 3248084"/>
              <a:gd name="connsiteX6" fmla="*/ 622689 w 3259303"/>
              <a:gd name="connsiteY6" fmla="*/ 2670273 h 3248084"/>
              <a:gd name="connsiteX7" fmla="*/ 398297 w 3259303"/>
              <a:gd name="connsiteY7" fmla="*/ 3248084 h 3248084"/>
              <a:gd name="connsiteX8" fmla="*/ 0 w 3259303"/>
              <a:gd name="connsiteY8" fmla="*/ 3242474 h 3248084"/>
              <a:gd name="connsiteX9" fmla="*/ 218783 w 3259303"/>
              <a:gd name="connsiteY9" fmla="*/ 2333684 h 3248084"/>
              <a:gd name="connsiteX10" fmla="*/ 1593187 w 3259303"/>
              <a:gd name="connsiteY10" fmla="*/ 1997095 h 3248084"/>
              <a:gd name="connsiteX11" fmla="*/ 1250989 w 3259303"/>
              <a:gd name="connsiteY11" fmla="*/ 964889 h 3248084"/>
              <a:gd name="connsiteX12" fmla="*/ 1054645 w 3259303"/>
              <a:gd name="connsiteY12" fmla="*/ 0 h 3248084"/>
              <a:gd name="connsiteX0" fmla="*/ 1054645 w 3259303"/>
              <a:gd name="connsiteY0" fmla="*/ 0 h 3225645"/>
              <a:gd name="connsiteX1" fmla="*/ 1469772 w 3259303"/>
              <a:gd name="connsiteY1" fmla="*/ 5610 h 3225645"/>
              <a:gd name="connsiteX2" fmla="*/ 1682945 w 3259303"/>
              <a:gd name="connsiteY2" fmla="*/ 718057 h 3225645"/>
              <a:gd name="connsiteX3" fmla="*/ 2417830 w 3259303"/>
              <a:gd name="connsiteY3" fmla="*/ 544153 h 3225645"/>
              <a:gd name="connsiteX4" fmla="*/ 3259303 w 3259303"/>
              <a:gd name="connsiteY4" fmla="*/ 1811971 h 3225645"/>
              <a:gd name="connsiteX5" fmla="*/ 2311244 w 3259303"/>
              <a:gd name="connsiteY5" fmla="*/ 3091009 h 3225645"/>
              <a:gd name="connsiteX6" fmla="*/ 622689 w 3259303"/>
              <a:gd name="connsiteY6" fmla="*/ 2647834 h 3225645"/>
              <a:gd name="connsiteX7" fmla="*/ 398297 w 3259303"/>
              <a:gd name="connsiteY7" fmla="*/ 3225645 h 3225645"/>
              <a:gd name="connsiteX8" fmla="*/ 0 w 3259303"/>
              <a:gd name="connsiteY8" fmla="*/ 3220035 h 3225645"/>
              <a:gd name="connsiteX9" fmla="*/ 218783 w 3259303"/>
              <a:gd name="connsiteY9" fmla="*/ 2311245 h 3225645"/>
              <a:gd name="connsiteX10" fmla="*/ 1593187 w 3259303"/>
              <a:gd name="connsiteY10" fmla="*/ 1974656 h 3225645"/>
              <a:gd name="connsiteX11" fmla="*/ 1250989 w 3259303"/>
              <a:gd name="connsiteY11" fmla="*/ 942450 h 3225645"/>
              <a:gd name="connsiteX12" fmla="*/ 1054645 w 3259303"/>
              <a:gd name="connsiteY12" fmla="*/ 0 h 3225645"/>
              <a:gd name="connsiteX0" fmla="*/ 1054645 w 3259303"/>
              <a:gd name="connsiteY0" fmla="*/ 0 h 3242475"/>
              <a:gd name="connsiteX1" fmla="*/ 1469772 w 3259303"/>
              <a:gd name="connsiteY1" fmla="*/ 22440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54645 w 3259303"/>
              <a:gd name="connsiteY0" fmla="*/ 0 h 3242475"/>
              <a:gd name="connsiteX1" fmla="*/ 1464162 w 3259303"/>
              <a:gd name="connsiteY1" fmla="*/ 1 h 3242475"/>
              <a:gd name="connsiteX2" fmla="*/ 1682945 w 3259303"/>
              <a:gd name="connsiteY2" fmla="*/ 734887 h 3242475"/>
              <a:gd name="connsiteX3" fmla="*/ 2417830 w 3259303"/>
              <a:gd name="connsiteY3" fmla="*/ 560983 h 3242475"/>
              <a:gd name="connsiteX4" fmla="*/ 3259303 w 3259303"/>
              <a:gd name="connsiteY4" fmla="*/ 1828801 h 3242475"/>
              <a:gd name="connsiteX5" fmla="*/ 2311244 w 3259303"/>
              <a:gd name="connsiteY5" fmla="*/ 3107839 h 3242475"/>
              <a:gd name="connsiteX6" fmla="*/ 622689 w 3259303"/>
              <a:gd name="connsiteY6" fmla="*/ 2664664 h 3242475"/>
              <a:gd name="connsiteX7" fmla="*/ 398297 w 3259303"/>
              <a:gd name="connsiteY7" fmla="*/ 3242475 h 3242475"/>
              <a:gd name="connsiteX8" fmla="*/ 0 w 3259303"/>
              <a:gd name="connsiteY8" fmla="*/ 3236865 h 3242475"/>
              <a:gd name="connsiteX9" fmla="*/ 218783 w 3259303"/>
              <a:gd name="connsiteY9" fmla="*/ 2328075 h 3242475"/>
              <a:gd name="connsiteX10" fmla="*/ 1593187 w 3259303"/>
              <a:gd name="connsiteY10" fmla="*/ 1991486 h 3242475"/>
              <a:gd name="connsiteX11" fmla="*/ 1250989 w 3259303"/>
              <a:gd name="connsiteY11" fmla="*/ 959280 h 3242475"/>
              <a:gd name="connsiteX12" fmla="*/ 1054645 w 3259303"/>
              <a:gd name="connsiteY12" fmla="*/ 0 h 3242475"/>
              <a:gd name="connsiteX0" fmla="*/ 1065864 w 3259303"/>
              <a:gd name="connsiteY0" fmla="*/ 5609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5609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218783 w 3259303"/>
              <a:gd name="connsiteY9" fmla="*/ 2328074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37566 w 3259303"/>
              <a:gd name="connsiteY9" fmla="*/ 2260757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93187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65864 w 3259303"/>
              <a:gd name="connsiteY0" fmla="*/ 16828 h 3242474"/>
              <a:gd name="connsiteX1" fmla="*/ 1464162 w 3259303"/>
              <a:gd name="connsiteY1" fmla="*/ 0 h 3242474"/>
              <a:gd name="connsiteX2" fmla="*/ 1682945 w 3259303"/>
              <a:gd name="connsiteY2" fmla="*/ 734886 h 3242474"/>
              <a:gd name="connsiteX3" fmla="*/ 2417830 w 3259303"/>
              <a:gd name="connsiteY3" fmla="*/ 560982 h 3242474"/>
              <a:gd name="connsiteX4" fmla="*/ 3259303 w 3259303"/>
              <a:gd name="connsiteY4" fmla="*/ 1828800 h 3242474"/>
              <a:gd name="connsiteX5" fmla="*/ 2311244 w 3259303"/>
              <a:gd name="connsiteY5" fmla="*/ 3107838 h 3242474"/>
              <a:gd name="connsiteX6" fmla="*/ 622689 w 3259303"/>
              <a:gd name="connsiteY6" fmla="*/ 2664663 h 3242474"/>
              <a:gd name="connsiteX7" fmla="*/ 398297 w 3259303"/>
              <a:gd name="connsiteY7" fmla="*/ 3242474 h 3242474"/>
              <a:gd name="connsiteX8" fmla="*/ 0 w 3259303"/>
              <a:gd name="connsiteY8" fmla="*/ 3236864 h 3242474"/>
              <a:gd name="connsiteX9" fmla="*/ 448785 w 3259303"/>
              <a:gd name="connsiteY9" fmla="*/ 2232708 h 3242474"/>
              <a:gd name="connsiteX10" fmla="*/ 1576358 w 3259303"/>
              <a:gd name="connsiteY10" fmla="*/ 1991485 h 3242474"/>
              <a:gd name="connsiteX11" fmla="*/ 1250989 w 3259303"/>
              <a:gd name="connsiteY11" fmla="*/ 959279 h 3242474"/>
              <a:gd name="connsiteX12" fmla="*/ 1065864 w 3259303"/>
              <a:gd name="connsiteY12" fmla="*/ 16828 h 3242474"/>
              <a:gd name="connsiteX0" fmla="*/ 1004156 w 3197595"/>
              <a:gd name="connsiteY0" fmla="*/ 16828 h 3242474"/>
              <a:gd name="connsiteX1" fmla="*/ 1402454 w 3197595"/>
              <a:gd name="connsiteY1" fmla="*/ 0 h 3242474"/>
              <a:gd name="connsiteX2" fmla="*/ 1621237 w 3197595"/>
              <a:gd name="connsiteY2" fmla="*/ 734886 h 3242474"/>
              <a:gd name="connsiteX3" fmla="*/ 2356122 w 3197595"/>
              <a:gd name="connsiteY3" fmla="*/ 560982 h 3242474"/>
              <a:gd name="connsiteX4" fmla="*/ 3197595 w 3197595"/>
              <a:gd name="connsiteY4" fmla="*/ 1828800 h 3242474"/>
              <a:gd name="connsiteX5" fmla="*/ 2249536 w 3197595"/>
              <a:gd name="connsiteY5" fmla="*/ 3107838 h 3242474"/>
              <a:gd name="connsiteX6" fmla="*/ 560981 w 3197595"/>
              <a:gd name="connsiteY6" fmla="*/ 2664663 h 3242474"/>
              <a:gd name="connsiteX7" fmla="*/ 336589 w 3197595"/>
              <a:gd name="connsiteY7" fmla="*/ 3242474 h 3242474"/>
              <a:gd name="connsiteX8" fmla="*/ 0 w 3197595"/>
              <a:gd name="connsiteY8" fmla="*/ 3236864 h 3242474"/>
              <a:gd name="connsiteX9" fmla="*/ 387077 w 3197595"/>
              <a:gd name="connsiteY9" fmla="*/ 2232708 h 3242474"/>
              <a:gd name="connsiteX10" fmla="*/ 1514650 w 3197595"/>
              <a:gd name="connsiteY10" fmla="*/ 1991485 h 3242474"/>
              <a:gd name="connsiteX11" fmla="*/ 1189281 w 3197595"/>
              <a:gd name="connsiteY11" fmla="*/ 959279 h 3242474"/>
              <a:gd name="connsiteX12" fmla="*/ 1004156 w 3197595"/>
              <a:gd name="connsiteY12" fmla="*/ 16828 h 3242474"/>
              <a:gd name="connsiteX0" fmla="*/ 1011476 w 3204915"/>
              <a:gd name="connsiteY0" fmla="*/ 16828 h 3242474"/>
              <a:gd name="connsiteX1" fmla="*/ 1409774 w 3204915"/>
              <a:gd name="connsiteY1" fmla="*/ 0 h 3242474"/>
              <a:gd name="connsiteX2" fmla="*/ 1628557 w 3204915"/>
              <a:gd name="connsiteY2" fmla="*/ 734886 h 3242474"/>
              <a:gd name="connsiteX3" fmla="*/ 2363442 w 3204915"/>
              <a:gd name="connsiteY3" fmla="*/ 560982 h 3242474"/>
              <a:gd name="connsiteX4" fmla="*/ 3204915 w 3204915"/>
              <a:gd name="connsiteY4" fmla="*/ 1828800 h 3242474"/>
              <a:gd name="connsiteX5" fmla="*/ 2256856 w 3204915"/>
              <a:gd name="connsiteY5" fmla="*/ 3107838 h 3242474"/>
              <a:gd name="connsiteX6" fmla="*/ 568301 w 3204915"/>
              <a:gd name="connsiteY6" fmla="*/ 2664663 h 3242474"/>
              <a:gd name="connsiteX7" fmla="*/ 343909 w 3204915"/>
              <a:gd name="connsiteY7" fmla="*/ 3242474 h 3242474"/>
              <a:gd name="connsiteX8" fmla="*/ 7320 w 3204915"/>
              <a:gd name="connsiteY8" fmla="*/ 3236864 h 3242474"/>
              <a:gd name="connsiteX9" fmla="*/ 394397 w 3204915"/>
              <a:gd name="connsiteY9" fmla="*/ 2232708 h 3242474"/>
              <a:gd name="connsiteX10" fmla="*/ 1521970 w 3204915"/>
              <a:gd name="connsiteY10" fmla="*/ 1991485 h 3242474"/>
              <a:gd name="connsiteX11" fmla="*/ 1196601 w 3204915"/>
              <a:gd name="connsiteY11" fmla="*/ 959279 h 3242474"/>
              <a:gd name="connsiteX12" fmla="*/ 1011476 w 3204915"/>
              <a:gd name="connsiteY12" fmla="*/ 16828 h 3242474"/>
              <a:gd name="connsiteX0" fmla="*/ 1007292 w 3200731"/>
              <a:gd name="connsiteY0" fmla="*/ 16828 h 3242474"/>
              <a:gd name="connsiteX1" fmla="*/ 1405590 w 3200731"/>
              <a:gd name="connsiteY1" fmla="*/ 0 h 3242474"/>
              <a:gd name="connsiteX2" fmla="*/ 1624373 w 3200731"/>
              <a:gd name="connsiteY2" fmla="*/ 734886 h 3242474"/>
              <a:gd name="connsiteX3" fmla="*/ 2359258 w 3200731"/>
              <a:gd name="connsiteY3" fmla="*/ 560982 h 3242474"/>
              <a:gd name="connsiteX4" fmla="*/ 3200731 w 3200731"/>
              <a:gd name="connsiteY4" fmla="*/ 1828800 h 3242474"/>
              <a:gd name="connsiteX5" fmla="*/ 2252672 w 3200731"/>
              <a:gd name="connsiteY5" fmla="*/ 3107838 h 3242474"/>
              <a:gd name="connsiteX6" fmla="*/ 564117 w 3200731"/>
              <a:gd name="connsiteY6" fmla="*/ 2664663 h 3242474"/>
              <a:gd name="connsiteX7" fmla="*/ 339725 w 3200731"/>
              <a:gd name="connsiteY7" fmla="*/ 3242474 h 3242474"/>
              <a:gd name="connsiteX8" fmla="*/ 3136 w 3200731"/>
              <a:gd name="connsiteY8" fmla="*/ 3236864 h 3242474"/>
              <a:gd name="connsiteX9" fmla="*/ 390213 w 3200731"/>
              <a:gd name="connsiteY9" fmla="*/ 2232708 h 3242474"/>
              <a:gd name="connsiteX10" fmla="*/ 1517786 w 3200731"/>
              <a:gd name="connsiteY10" fmla="*/ 1991485 h 3242474"/>
              <a:gd name="connsiteX11" fmla="*/ 1192417 w 3200731"/>
              <a:gd name="connsiteY11" fmla="*/ 959279 h 3242474"/>
              <a:gd name="connsiteX12" fmla="*/ 1007292 w 3200731"/>
              <a:gd name="connsiteY12" fmla="*/ 16828 h 3242474"/>
              <a:gd name="connsiteX0" fmla="*/ 1051443 w 3244882"/>
              <a:gd name="connsiteY0" fmla="*/ 16828 h 3242474"/>
              <a:gd name="connsiteX1" fmla="*/ 1449741 w 3244882"/>
              <a:gd name="connsiteY1" fmla="*/ 0 h 3242474"/>
              <a:gd name="connsiteX2" fmla="*/ 1668524 w 3244882"/>
              <a:gd name="connsiteY2" fmla="*/ 734886 h 3242474"/>
              <a:gd name="connsiteX3" fmla="*/ 2403409 w 3244882"/>
              <a:gd name="connsiteY3" fmla="*/ 560982 h 3242474"/>
              <a:gd name="connsiteX4" fmla="*/ 3244882 w 3244882"/>
              <a:gd name="connsiteY4" fmla="*/ 1828800 h 3242474"/>
              <a:gd name="connsiteX5" fmla="*/ 2296823 w 3244882"/>
              <a:gd name="connsiteY5" fmla="*/ 3107838 h 3242474"/>
              <a:gd name="connsiteX6" fmla="*/ 608268 w 3244882"/>
              <a:gd name="connsiteY6" fmla="*/ 2664663 h 3242474"/>
              <a:gd name="connsiteX7" fmla="*/ 383876 w 3244882"/>
              <a:gd name="connsiteY7" fmla="*/ 3242474 h 3242474"/>
              <a:gd name="connsiteX8" fmla="*/ 2408 w 3244882"/>
              <a:gd name="connsiteY8" fmla="*/ 3236864 h 3242474"/>
              <a:gd name="connsiteX9" fmla="*/ 434364 w 3244882"/>
              <a:gd name="connsiteY9" fmla="*/ 2232708 h 3242474"/>
              <a:gd name="connsiteX10" fmla="*/ 1561937 w 3244882"/>
              <a:gd name="connsiteY10" fmla="*/ 1991485 h 3242474"/>
              <a:gd name="connsiteX11" fmla="*/ 1236568 w 3244882"/>
              <a:gd name="connsiteY11" fmla="*/ 959279 h 3242474"/>
              <a:gd name="connsiteX12" fmla="*/ 1051443 w 3244882"/>
              <a:gd name="connsiteY12" fmla="*/ 16828 h 3242474"/>
              <a:gd name="connsiteX0" fmla="*/ 1049313 w 3242752"/>
              <a:gd name="connsiteY0" fmla="*/ 16828 h 3242474"/>
              <a:gd name="connsiteX1" fmla="*/ 1447611 w 3242752"/>
              <a:gd name="connsiteY1" fmla="*/ 0 h 3242474"/>
              <a:gd name="connsiteX2" fmla="*/ 1666394 w 3242752"/>
              <a:gd name="connsiteY2" fmla="*/ 734886 h 3242474"/>
              <a:gd name="connsiteX3" fmla="*/ 2401279 w 3242752"/>
              <a:gd name="connsiteY3" fmla="*/ 560982 h 3242474"/>
              <a:gd name="connsiteX4" fmla="*/ 3242752 w 3242752"/>
              <a:gd name="connsiteY4" fmla="*/ 1828800 h 3242474"/>
              <a:gd name="connsiteX5" fmla="*/ 2294693 w 3242752"/>
              <a:gd name="connsiteY5" fmla="*/ 3107838 h 3242474"/>
              <a:gd name="connsiteX6" fmla="*/ 606138 w 3242752"/>
              <a:gd name="connsiteY6" fmla="*/ 2664663 h 3242474"/>
              <a:gd name="connsiteX7" fmla="*/ 381746 w 3242752"/>
              <a:gd name="connsiteY7" fmla="*/ 3242474 h 3242474"/>
              <a:gd name="connsiteX8" fmla="*/ 278 w 3242752"/>
              <a:gd name="connsiteY8" fmla="*/ 3236864 h 3242474"/>
              <a:gd name="connsiteX9" fmla="*/ 432234 w 3242752"/>
              <a:gd name="connsiteY9" fmla="*/ 2232708 h 3242474"/>
              <a:gd name="connsiteX10" fmla="*/ 1559807 w 3242752"/>
              <a:gd name="connsiteY10" fmla="*/ 1991485 h 3242474"/>
              <a:gd name="connsiteX11" fmla="*/ 1234438 w 3242752"/>
              <a:gd name="connsiteY11" fmla="*/ 959279 h 3242474"/>
              <a:gd name="connsiteX12" fmla="*/ 1049313 w 3242752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294415 w 3242474"/>
              <a:gd name="connsiteY5" fmla="*/ 3107838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242474"/>
              <a:gd name="connsiteY0" fmla="*/ 16828 h 3242474"/>
              <a:gd name="connsiteX1" fmla="*/ 1447333 w 3242474"/>
              <a:gd name="connsiteY1" fmla="*/ 0 h 3242474"/>
              <a:gd name="connsiteX2" fmla="*/ 1666116 w 3242474"/>
              <a:gd name="connsiteY2" fmla="*/ 734886 h 3242474"/>
              <a:gd name="connsiteX3" fmla="*/ 2401001 w 3242474"/>
              <a:gd name="connsiteY3" fmla="*/ 560982 h 3242474"/>
              <a:gd name="connsiteX4" fmla="*/ 3242474 w 3242474"/>
              <a:gd name="connsiteY4" fmla="*/ 1828800 h 3242474"/>
              <a:gd name="connsiteX5" fmla="*/ 2300025 w 3242474"/>
              <a:gd name="connsiteY5" fmla="*/ 3046130 h 3242474"/>
              <a:gd name="connsiteX6" fmla="*/ 605860 w 3242474"/>
              <a:gd name="connsiteY6" fmla="*/ 2664663 h 3242474"/>
              <a:gd name="connsiteX7" fmla="*/ 381468 w 3242474"/>
              <a:gd name="connsiteY7" fmla="*/ 3242474 h 3242474"/>
              <a:gd name="connsiteX8" fmla="*/ 0 w 3242474"/>
              <a:gd name="connsiteY8" fmla="*/ 3236864 h 3242474"/>
              <a:gd name="connsiteX9" fmla="*/ 431956 w 3242474"/>
              <a:gd name="connsiteY9" fmla="*/ 2232708 h 3242474"/>
              <a:gd name="connsiteX10" fmla="*/ 1559529 w 3242474"/>
              <a:gd name="connsiteY10" fmla="*/ 1991485 h 3242474"/>
              <a:gd name="connsiteX11" fmla="*/ 1234160 w 3242474"/>
              <a:gd name="connsiteY11" fmla="*/ 959279 h 3242474"/>
              <a:gd name="connsiteX12" fmla="*/ 1049035 w 3242474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186376"/>
              <a:gd name="connsiteY0" fmla="*/ 16828 h 3242474"/>
              <a:gd name="connsiteX1" fmla="*/ 1447333 w 3186376"/>
              <a:gd name="connsiteY1" fmla="*/ 0 h 3242474"/>
              <a:gd name="connsiteX2" fmla="*/ 1666116 w 3186376"/>
              <a:gd name="connsiteY2" fmla="*/ 734886 h 3242474"/>
              <a:gd name="connsiteX3" fmla="*/ 2401001 w 3186376"/>
              <a:gd name="connsiteY3" fmla="*/ 560982 h 3242474"/>
              <a:gd name="connsiteX4" fmla="*/ 3186376 w 3186376"/>
              <a:gd name="connsiteY4" fmla="*/ 1828800 h 3242474"/>
              <a:gd name="connsiteX5" fmla="*/ 2300025 w 3186376"/>
              <a:gd name="connsiteY5" fmla="*/ 3046130 h 3242474"/>
              <a:gd name="connsiteX6" fmla="*/ 605860 w 3186376"/>
              <a:gd name="connsiteY6" fmla="*/ 2664663 h 3242474"/>
              <a:gd name="connsiteX7" fmla="*/ 381468 w 3186376"/>
              <a:gd name="connsiteY7" fmla="*/ 3242474 h 3242474"/>
              <a:gd name="connsiteX8" fmla="*/ 0 w 3186376"/>
              <a:gd name="connsiteY8" fmla="*/ 3236864 h 3242474"/>
              <a:gd name="connsiteX9" fmla="*/ 431956 w 3186376"/>
              <a:gd name="connsiteY9" fmla="*/ 2232708 h 3242474"/>
              <a:gd name="connsiteX10" fmla="*/ 1559529 w 3186376"/>
              <a:gd name="connsiteY10" fmla="*/ 1991485 h 3242474"/>
              <a:gd name="connsiteX11" fmla="*/ 1234160 w 3186376"/>
              <a:gd name="connsiteY11" fmla="*/ 959279 h 3242474"/>
              <a:gd name="connsiteX12" fmla="*/ 1049035 w 318637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23190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431956 w 3203206"/>
              <a:gd name="connsiteY9" fmla="*/ 223270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431956 w 3175157"/>
              <a:gd name="connsiteY9" fmla="*/ 223270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175157"/>
              <a:gd name="connsiteY0" fmla="*/ 16828 h 3242474"/>
              <a:gd name="connsiteX1" fmla="*/ 1447333 w 3175157"/>
              <a:gd name="connsiteY1" fmla="*/ 0 h 3242474"/>
              <a:gd name="connsiteX2" fmla="*/ 1666116 w 3175157"/>
              <a:gd name="connsiteY2" fmla="*/ 734886 h 3242474"/>
              <a:gd name="connsiteX3" fmla="*/ 2401001 w 3175157"/>
              <a:gd name="connsiteY3" fmla="*/ 560982 h 3242474"/>
              <a:gd name="connsiteX4" fmla="*/ 3175157 w 3175157"/>
              <a:gd name="connsiteY4" fmla="*/ 1834409 h 3242474"/>
              <a:gd name="connsiteX5" fmla="*/ 2300025 w 3175157"/>
              <a:gd name="connsiteY5" fmla="*/ 3046130 h 3242474"/>
              <a:gd name="connsiteX6" fmla="*/ 605860 w 3175157"/>
              <a:gd name="connsiteY6" fmla="*/ 2664663 h 3242474"/>
              <a:gd name="connsiteX7" fmla="*/ 381468 w 3175157"/>
              <a:gd name="connsiteY7" fmla="*/ 3242474 h 3242474"/>
              <a:gd name="connsiteX8" fmla="*/ 0 w 3175157"/>
              <a:gd name="connsiteY8" fmla="*/ 3236864 h 3242474"/>
              <a:gd name="connsiteX9" fmla="*/ 516103 w 3175157"/>
              <a:gd name="connsiteY9" fmla="*/ 2249538 h 3242474"/>
              <a:gd name="connsiteX10" fmla="*/ 1559529 w 3175157"/>
              <a:gd name="connsiteY10" fmla="*/ 1991485 h 3242474"/>
              <a:gd name="connsiteX11" fmla="*/ 1234160 w 3175157"/>
              <a:gd name="connsiteY11" fmla="*/ 959279 h 3242474"/>
              <a:gd name="connsiteX12" fmla="*/ 1049035 w 3175157"/>
              <a:gd name="connsiteY12" fmla="*/ 16828 h 3242474"/>
              <a:gd name="connsiteX0" fmla="*/ 1049035 w 3203206"/>
              <a:gd name="connsiteY0" fmla="*/ 16828 h 3242474"/>
              <a:gd name="connsiteX1" fmla="*/ 1447333 w 3203206"/>
              <a:gd name="connsiteY1" fmla="*/ 0 h 3242474"/>
              <a:gd name="connsiteX2" fmla="*/ 1666116 w 3203206"/>
              <a:gd name="connsiteY2" fmla="*/ 734886 h 3242474"/>
              <a:gd name="connsiteX3" fmla="*/ 2401001 w 3203206"/>
              <a:gd name="connsiteY3" fmla="*/ 560982 h 3242474"/>
              <a:gd name="connsiteX4" fmla="*/ 3203206 w 3203206"/>
              <a:gd name="connsiteY4" fmla="*/ 1834409 h 3242474"/>
              <a:gd name="connsiteX5" fmla="*/ 2300025 w 3203206"/>
              <a:gd name="connsiteY5" fmla="*/ 3046130 h 3242474"/>
              <a:gd name="connsiteX6" fmla="*/ 605860 w 3203206"/>
              <a:gd name="connsiteY6" fmla="*/ 2664663 h 3242474"/>
              <a:gd name="connsiteX7" fmla="*/ 381468 w 3203206"/>
              <a:gd name="connsiteY7" fmla="*/ 3242474 h 3242474"/>
              <a:gd name="connsiteX8" fmla="*/ 0 w 3203206"/>
              <a:gd name="connsiteY8" fmla="*/ 3236864 h 3242474"/>
              <a:gd name="connsiteX9" fmla="*/ 516103 w 3203206"/>
              <a:gd name="connsiteY9" fmla="*/ 2249538 h 3242474"/>
              <a:gd name="connsiteX10" fmla="*/ 1559529 w 3203206"/>
              <a:gd name="connsiteY10" fmla="*/ 1991485 h 3242474"/>
              <a:gd name="connsiteX11" fmla="*/ 1234160 w 3203206"/>
              <a:gd name="connsiteY11" fmla="*/ 959279 h 3242474"/>
              <a:gd name="connsiteX12" fmla="*/ 1049035 w 3203206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  <a:gd name="connsiteX0" fmla="*/ 1049035 w 3203570"/>
              <a:gd name="connsiteY0" fmla="*/ 16828 h 3242474"/>
              <a:gd name="connsiteX1" fmla="*/ 1447333 w 3203570"/>
              <a:gd name="connsiteY1" fmla="*/ 0 h 3242474"/>
              <a:gd name="connsiteX2" fmla="*/ 1666116 w 3203570"/>
              <a:gd name="connsiteY2" fmla="*/ 734886 h 3242474"/>
              <a:gd name="connsiteX3" fmla="*/ 2401001 w 3203570"/>
              <a:gd name="connsiteY3" fmla="*/ 560982 h 3242474"/>
              <a:gd name="connsiteX4" fmla="*/ 3203206 w 3203570"/>
              <a:gd name="connsiteY4" fmla="*/ 1834409 h 3242474"/>
              <a:gd name="connsiteX5" fmla="*/ 2300025 w 3203570"/>
              <a:gd name="connsiteY5" fmla="*/ 3046130 h 3242474"/>
              <a:gd name="connsiteX6" fmla="*/ 605860 w 3203570"/>
              <a:gd name="connsiteY6" fmla="*/ 2664663 h 3242474"/>
              <a:gd name="connsiteX7" fmla="*/ 381468 w 3203570"/>
              <a:gd name="connsiteY7" fmla="*/ 3242474 h 3242474"/>
              <a:gd name="connsiteX8" fmla="*/ 0 w 3203570"/>
              <a:gd name="connsiteY8" fmla="*/ 3236864 h 3242474"/>
              <a:gd name="connsiteX9" fmla="*/ 516103 w 3203570"/>
              <a:gd name="connsiteY9" fmla="*/ 2249538 h 3242474"/>
              <a:gd name="connsiteX10" fmla="*/ 1559529 w 3203570"/>
              <a:gd name="connsiteY10" fmla="*/ 1991485 h 3242474"/>
              <a:gd name="connsiteX11" fmla="*/ 1234160 w 3203570"/>
              <a:gd name="connsiteY11" fmla="*/ 959279 h 3242474"/>
              <a:gd name="connsiteX12" fmla="*/ 1049035 w 3203570"/>
              <a:gd name="connsiteY12" fmla="*/ 16828 h 3242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03570" h="3242474">
                <a:moveTo>
                  <a:pt x="1049035" y="16828"/>
                </a:moveTo>
                <a:lnTo>
                  <a:pt x="1447333" y="0"/>
                </a:lnTo>
                <a:cubicBezTo>
                  <a:pt x="1441724" y="284231"/>
                  <a:pt x="1413674" y="613340"/>
                  <a:pt x="1666116" y="734886"/>
                </a:cubicBezTo>
                <a:cubicBezTo>
                  <a:pt x="1888639" y="783504"/>
                  <a:pt x="1937256" y="473095"/>
                  <a:pt x="2401001" y="560982"/>
                </a:cubicBezTo>
                <a:cubicBezTo>
                  <a:pt x="2875965" y="635779"/>
                  <a:pt x="3216295" y="1035945"/>
                  <a:pt x="3203206" y="1834409"/>
                </a:cubicBezTo>
                <a:cubicBezTo>
                  <a:pt x="3175156" y="2587994"/>
                  <a:pt x="2844177" y="2814257"/>
                  <a:pt x="2300025" y="3046130"/>
                </a:cubicBezTo>
                <a:cubicBezTo>
                  <a:pt x="1406194" y="3347190"/>
                  <a:pt x="820903" y="2705801"/>
                  <a:pt x="605860" y="2664663"/>
                </a:cubicBezTo>
                <a:cubicBezTo>
                  <a:pt x="379598" y="2621655"/>
                  <a:pt x="355288" y="2954503"/>
                  <a:pt x="381468" y="3242474"/>
                </a:cubicBezTo>
                <a:lnTo>
                  <a:pt x="0" y="3236864"/>
                </a:lnTo>
                <a:cubicBezTo>
                  <a:pt x="9350" y="2823607"/>
                  <a:pt x="-31788" y="2191567"/>
                  <a:pt x="516103" y="2249538"/>
                </a:cubicBezTo>
                <a:cubicBezTo>
                  <a:pt x="918138" y="2305637"/>
                  <a:pt x="1303347" y="2423441"/>
                  <a:pt x="1559529" y="1991485"/>
                </a:cubicBezTo>
                <a:cubicBezTo>
                  <a:pt x="1720344" y="1686686"/>
                  <a:pt x="1701645" y="1337006"/>
                  <a:pt x="1234160" y="959279"/>
                </a:cubicBezTo>
                <a:cubicBezTo>
                  <a:pt x="1155622" y="891961"/>
                  <a:pt x="981717" y="516102"/>
                  <a:pt x="1049035" y="1682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Freeform 50">
            <a:extLst>
              <a:ext uri="{FF2B5EF4-FFF2-40B4-BE49-F238E27FC236}">
                <a16:creationId xmlns:a16="http://schemas.microsoft.com/office/drawing/2014/main" id="{605A5CD8-DE95-4E92-98B2-C8DFAA6AF85E}"/>
              </a:ext>
            </a:extLst>
          </p:cNvPr>
          <p:cNvSpPr>
            <a:spLocks noChangeAspect="1"/>
          </p:cNvSpPr>
          <p:nvPr/>
        </p:nvSpPr>
        <p:spPr>
          <a:xfrm>
            <a:off x="6115987" y="1451770"/>
            <a:ext cx="529812" cy="447396"/>
          </a:xfrm>
          <a:custGeom>
            <a:avLst/>
            <a:gdLst/>
            <a:ahLst/>
            <a:cxnLst/>
            <a:rect l="l" t="t" r="r" b="b"/>
            <a:pathLst>
              <a:path w="3213653" h="2719059">
                <a:moveTo>
                  <a:pt x="1378151" y="1333546"/>
                </a:moveTo>
                <a:cubicBezTo>
                  <a:pt x="1319627" y="1375402"/>
                  <a:pt x="1250513" y="1400241"/>
                  <a:pt x="1177640" y="1404742"/>
                </a:cubicBezTo>
                <a:cubicBezTo>
                  <a:pt x="1183273" y="1421668"/>
                  <a:pt x="1185388" y="1439329"/>
                  <a:pt x="1185029" y="1457608"/>
                </a:cubicBezTo>
                <a:lnTo>
                  <a:pt x="1182201" y="1517198"/>
                </a:lnTo>
                <a:cubicBezTo>
                  <a:pt x="1256472" y="1514781"/>
                  <a:pt x="1326341" y="1484168"/>
                  <a:pt x="1378151" y="1432005"/>
                </a:cubicBezTo>
                <a:close/>
                <a:moveTo>
                  <a:pt x="1765736" y="0"/>
                </a:moveTo>
                <a:cubicBezTo>
                  <a:pt x="1820598" y="0"/>
                  <a:pt x="1865072" y="44474"/>
                  <a:pt x="1865072" y="99336"/>
                </a:cubicBezTo>
                <a:lnTo>
                  <a:pt x="1865072" y="1145199"/>
                </a:lnTo>
                <a:cubicBezTo>
                  <a:pt x="1927584" y="1198906"/>
                  <a:pt x="2002197" y="1234373"/>
                  <a:pt x="2081262" y="1252128"/>
                </a:cubicBezTo>
                <a:cubicBezTo>
                  <a:pt x="2096727" y="1219747"/>
                  <a:pt x="2112543" y="1186289"/>
                  <a:pt x="2123992" y="1149920"/>
                </a:cubicBezTo>
                <a:cubicBezTo>
                  <a:pt x="1899600" y="1041464"/>
                  <a:pt x="1832282" y="585198"/>
                  <a:pt x="1933258" y="437473"/>
                </a:cubicBezTo>
                <a:cubicBezTo>
                  <a:pt x="2028156" y="327848"/>
                  <a:pt x="2131647" y="265468"/>
                  <a:pt x="2345195" y="261608"/>
                </a:cubicBezTo>
                <a:cubicBezTo>
                  <a:pt x="2375702" y="261056"/>
                  <a:pt x="2408455" y="261699"/>
                  <a:pt x="2443750" y="263569"/>
                </a:cubicBezTo>
                <a:cubicBezTo>
                  <a:pt x="2954244" y="291618"/>
                  <a:pt x="3189856" y="886259"/>
                  <a:pt x="3206686" y="1323824"/>
                </a:cubicBezTo>
                <a:cubicBezTo>
                  <a:pt x="3247823" y="2015701"/>
                  <a:pt x="3103839" y="2270013"/>
                  <a:pt x="2853267" y="2462617"/>
                </a:cubicBezTo>
                <a:cubicBezTo>
                  <a:pt x="2511068" y="2735627"/>
                  <a:pt x="2157650" y="2470097"/>
                  <a:pt x="2084722" y="2170906"/>
                </a:cubicBezTo>
                <a:cubicBezTo>
                  <a:pt x="2058544" y="2038140"/>
                  <a:pt x="2127730" y="1922204"/>
                  <a:pt x="2202528" y="1800658"/>
                </a:cubicBezTo>
                <a:lnTo>
                  <a:pt x="2143866" y="1730900"/>
                </a:lnTo>
                <a:cubicBezTo>
                  <a:pt x="2096151" y="1741682"/>
                  <a:pt x="2046910" y="1746675"/>
                  <a:pt x="1997032" y="1746402"/>
                </a:cubicBezTo>
                <a:lnTo>
                  <a:pt x="1887189" y="1736891"/>
                </a:lnTo>
                <a:lnTo>
                  <a:pt x="1887189" y="2619722"/>
                </a:lnTo>
                <a:cubicBezTo>
                  <a:pt x="1887189" y="2674584"/>
                  <a:pt x="1842715" y="2719058"/>
                  <a:pt x="1787853" y="2719058"/>
                </a:cubicBezTo>
                <a:cubicBezTo>
                  <a:pt x="1732991" y="2719058"/>
                  <a:pt x="1688517" y="2674584"/>
                  <a:pt x="1688517" y="2619722"/>
                </a:cubicBezTo>
                <a:lnTo>
                  <a:pt x="1688517" y="1730093"/>
                </a:lnTo>
                <a:cubicBezTo>
                  <a:pt x="1688517" y="1710960"/>
                  <a:pt x="1693926" y="1693091"/>
                  <a:pt x="1704798" y="1678857"/>
                </a:cubicBezTo>
                <a:cubicBezTo>
                  <a:pt x="1659024" y="1659660"/>
                  <a:pt x="1616387" y="1633873"/>
                  <a:pt x="1576823" y="1603655"/>
                </a:cubicBezTo>
                <a:lnTo>
                  <a:pt x="1576823" y="2619723"/>
                </a:lnTo>
                <a:cubicBezTo>
                  <a:pt x="1576823" y="2674585"/>
                  <a:pt x="1532349" y="2719059"/>
                  <a:pt x="1477487" y="2719059"/>
                </a:cubicBezTo>
                <a:cubicBezTo>
                  <a:pt x="1422625" y="2719059"/>
                  <a:pt x="1378151" y="2674585"/>
                  <a:pt x="1378151" y="2619723"/>
                </a:cubicBezTo>
                <a:lnTo>
                  <a:pt x="1378151" y="1615564"/>
                </a:lnTo>
                <a:cubicBezTo>
                  <a:pt x="1313743" y="1650180"/>
                  <a:pt x="1240907" y="1668612"/>
                  <a:pt x="1165758" y="1668570"/>
                </a:cubicBezTo>
                <a:lnTo>
                  <a:pt x="1143358" y="1665899"/>
                </a:lnTo>
                <a:cubicBezTo>
                  <a:pt x="1108602" y="1733381"/>
                  <a:pt x="1056017" y="1769960"/>
                  <a:pt x="1011125" y="1833465"/>
                </a:cubicBezTo>
                <a:cubicBezTo>
                  <a:pt x="1085923" y="1955011"/>
                  <a:pt x="1155109" y="2070947"/>
                  <a:pt x="1128931" y="2203713"/>
                </a:cubicBezTo>
                <a:cubicBezTo>
                  <a:pt x="1056003" y="2502904"/>
                  <a:pt x="702585" y="2768434"/>
                  <a:pt x="360386" y="2495424"/>
                </a:cubicBezTo>
                <a:cubicBezTo>
                  <a:pt x="109814" y="2302820"/>
                  <a:pt x="-34170" y="2048508"/>
                  <a:pt x="6967" y="1356631"/>
                </a:cubicBezTo>
                <a:cubicBezTo>
                  <a:pt x="23797" y="919066"/>
                  <a:pt x="259409" y="324425"/>
                  <a:pt x="769903" y="296376"/>
                </a:cubicBezTo>
                <a:cubicBezTo>
                  <a:pt x="805198" y="294506"/>
                  <a:pt x="837951" y="293863"/>
                  <a:pt x="868458" y="294415"/>
                </a:cubicBezTo>
                <a:cubicBezTo>
                  <a:pt x="1082006" y="298276"/>
                  <a:pt x="1185497" y="360655"/>
                  <a:pt x="1280395" y="470280"/>
                </a:cubicBezTo>
                <a:cubicBezTo>
                  <a:pt x="1381371" y="618005"/>
                  <a:pt x="1314053" y="1074271"/>
                  <a:pt x="1089661" y="1182727"/>
                </a:cubicBezTo>
                <a:cubicBezTo>
                  <a:pt x="1098183" y="1209798"/>
                  <a:pt x="1109125" y="1235256"/>
                  <a:pt x="1120578" y="1259840"/>
                </a:cubicBezTo>
                <a:cubicBezTo>
                  <a:pt x="1123656" y="1260899"/>
                  <a:pt x="1126770" y="1260948"/>
                  <a:pt x="1129891" y="1260950"/>
                </a:cubicBezTo>
                <a:cubicBezTo>
                  <a:pt x="1227949" y="1261006"/>
                  <a:pt x="1320161" y="1214330"/>
                  <a:pt x="1378151" y="1135267"/>
                </a:cubicBezTo>
                <a:lnTo>
                  <a:pt x="1378151" y="118395"/>
                </a:lnTo>
                <a:cubicBezTo>
                  <a:pt x="1378151" y="63533"/>
                  <a:pt x="1422625" y="19059"/>
                  <a:pt x="1477487" y="19059"/>
                </a:cubicBezTo>
                <a:cubicBezTo>
                  <a:pt x="1532349" y="19059"/>
                  <a:pt x="1576823" y="63533"/>
                  <a:pt x="1576823" y="118395"/>
                </a:cubicBezTo>
                <a:lnTo>
                  <a:pt x="1576823" y="1413063"/>
                </a:lnTo>
                <a:cubicBezTo>
                  <a:pt x="1680597" y="1536757"/>
                  <a:pt x="1834575" y="1607590"/>
                  <a:pt x="1997786" y="1608484"/>
                </a:cubicBezTo>
                <a:lnTo>
                  <a:pt x="2057480" y="1605248"/>
                </a:lnTo>
                <a:cubicBezTo>
                  <a:pt x="2038910" y="1561698"/>
                  <a:pt x="2027992" y="1505121"/>
                  <a:pt x="2028624" y="1424801"/>
                </a:cubicBezTo>
                <a:lnTo>
                  <a:pt x="2034537" y="1382501"/>
                </a:lnTo>
                <a:cubicBezTo>
                  <a:pt x="1972012" y="1367348"/>
                  <a:pt x="1912047" y="1342676"/>
                  <a:pt x="1856155" y="1310037"/>
                </a:cubicBezTo>
                <a:cubicBezTo>
                  <a:pt x="1840993" y="1344880"/>
                  <a:pt x="1806188" y="1369059"/>
                  <a:pt x="1765736" y="1369059"/>
                </a:cubicBezTo>
                <a:cubicBezTo>
                  <a:pt x="1710874" y="1369059"/>
                  <a:pt x="1666400" y="1324585"/>
                  <a:pt x="1666400" y="1269723"/>
                </a:cubicBezTo>
                <a:lnTo>
                  <a:pt x="1666400" y="99336"/>
                </a:lnTo>
                <a:cubicBezTo>
                  <a:pt x="1666400" y="44474"/>
                  <a:pt x="1710874" y="0"/>
                  <a:pt x="176573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8" name="Teardrop 9">
            <a:extLst>
              <a:ext uri="{FF2B5EF4-FFF2-40B4-BE49-F238E27FC236}">
                <a16:creationId xmlns:a16="http://schemas.microsoft.com/office/drawing/2014/main" id="{4408BA9B-C6A7-4C33-9FEA-0E214549F256}"/>
              </a:ext>
            </a:extLst>
          </p:cNvPr>
          <p:cNvSpPr>
            <a:spLocks noChangeAspect="1"/>
          </p:cNvSpPr>
          <p:nvPr/>
        </p:nvSpPr>
        <p:spPr>
          <a:xfrm rot="18900000">
            <a:off x="7840756" y="2475143"/>
            <a:ext cx="512877" cy="437727"/>
          </a:xfrm>
          <a:custGeom>
            <a:avLst/>
            <a:gdLst/>
            <a:ahLst/>
            <a:cxnLst/>
            <a:rect l="l" t="t" r="r" b="b"/>
            <a:pathLst>
              <a:path w="3552042" h="3031575">
                <a:moveTo>
                  <a:pt x="1499560" y="1284945"/>
                </a:moveTo>
                <a:lnTo>
                  <a:pt x="1272419" y="1057805"/>
                </a:lnTo>
                <a:lnTo>
                  <a:pt x="1054631" y="1275593"/>
                </a:lnTo>
                <a:lnTo>
                  <a:pt x="836843" y="1057805"/>
                </a:lnTo>
                <a:lnTo>
                  <a:pt x="609703" y="1284945"/>
                </a:lnTo>
                <a:lnTo>
                  <a:pt x="827491" y="1502733"/>
                </a:lnTo>
                <a:lnTo>
                  <a:pt x="609703" y="1720522"/>
                </a:lnTo>
                <a:lnTo>
                  <a:pt x="836843" y="1947662"/>
                </a:lnTo>
                <a:lnTo>
                  <a:pt x="1054631" y="1729874"/>
                </a:lnTo>
                <a:lnTo>
                  <a:pt x="1272419" y="1947662"/>
                </a:lnTo>
                <a:lnTo>
                  <a:pt x="1499560" y="1720522"/>
                </a:lnTo>
                <a:lnTo>
                  <a:pt x="1281771" y="1502733"/>
                </a:lnTo>
                <a:close/>
                <a:moveTo>
                  <a:pt x="3552042" y="1021270"/>
                </a:moveTo>
                <a:cubicBezTo>
                  <a:pt x="3346428" y="1488389"/>
                  <a:pt x="3240687" y="1885112"/>
                  <a:pt x="3146822" y="2229032"/>
                </a:cubicBezTo>
                <a:cubicBezTo>
                  <a:pt x="3047091" y="2666397"/>
                  <a:pt x="2787512" y="3031575"/>
                  <a:pt x="2344279" y="3031575"/>
                </a:cubicBezTo>
                <a:cubicBezTo>
                  <a:pt x="1991740" y="3031575"/>
                  <a:pt x="1692293" y="2804263"/>
                  <a:pt x="1587926" y="2487045"/>
                </a:cubicBezTo>
                <a:cubicBezTo>
                  <a:pt x="1859795" y="2308350"/>
                  <a:pt x="2033031" y="1980125"/>
                  <a:pt x="2117061" y="1611614"/>
                </a:cubicBezTo>
                <a:cubicBezTo>
                  <a:pt x="2127904" y="1571883"/>
                  <a:pt x="2138872" y="1531598"/>
                  <a:pt x="2150086" y="1490753"/>
                </a:cubicBezTo>
                <a:cubicBezTo>
                  <a:pt x="2212338" y="1465032"/>
                  <a:pt x="2277652" y="1444164"/>
                  <a:pt x="2344279" y="1426490"/>
                </a:cubicBezTo>
                <a:cubicBezTo>
                  <a:pt x="2764465" y="1315024"/>
                  <a:pt x="3073190" y="1226884"/>
                  <a:pt x="3552042" y="1021270"/>
                </a:cubicBezTo>
                <a:close/>
                <a:moveTo>
                  <a:pt x="2557365" y="0"/>
                </a:moveTo>
                <a:cubicBezTo>
                  <a:pt x="2295797" y="594236"/>
                  <a:pt x="2161281" y="1098917"/>
                  <a:pt x="2041873" y="1536428"/>
                </a:cubicBezTo>
                <a:cubicBezTo>
                  <a:pt x="1915003" y="2092812"/>
                  <a:pt x="1584785" y="2557364"/>
                  <a:pt x="1020937" y="2557364"/>
                </a:cubicBezTo>
                <a:cubicBezTo>
                  <a:pt x="457089" y="2557364"/>
                  <a:pt x="0" y="2100276"/>
                  <a:pt x="0" y="1536428"/>
                </a:cubicBezTo>
                <a:cubicBezTo>
                  <a:pt x="0" y="972580"/>
                  <a:pt x="475939" y="660066"/>
                  <a:pt x="1020937" y="515492"/>
                </a:cubicBezTo>
                <a:cubicBezTo>
                  <a:pt x="1555467" y="373694"/>
                  <a:pt x="1948204" y="261568"/>
                  <a:pt x="255736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59" name="Freeform 97">
            <a:extLst>
              <a:ext uri="{FF2B5EF4-FFF2-40B4-BE49-F238E27FC236}">
                <a16:creationId xmlns:a16="http://schemas.microsoft.com/office/drawing/2014/main" id="{EC2CC9E2-613C-4C7C-AA96-FC8E238EAB9F}"/>
              </a:ext>
            </a:extLst>
          </p:cNvPr>
          <p:cNvSpPr>
            <a:spLocks noChangeAspect="1"/>
          </p:cNvSpPr>
          <p:nvPr/>
        </p:nvSpPr>
        <p:spPr>
          <a:xfrm>
            <a:off x="8560808" y="1444151"/>
            <a:ext cx="619107" cy="462636"/>
          </a:xfrm>
          <a:custGeom>
            <a:avLst/>
            <a:gdLst/>
            <a:ahLst/>
            <a:cxnLst/>
            <a:rect l="l" t="t" r="r" b="b"/>
            <a:pathLst>
              <a:path w="3246245" h="2425805">
                <a:moveTo>
                  <a:pt x="2545666" y="706851"/>
                </a:moveTo>
                <a:cubicBezTo>
                  <a:pt x="2704742" y="706851"/>
                  <a:pt x="2833698" y="835807"/>
                  <a:pt x="2833698" y="994883"/>
                </a:cubicBezTo>
                <a:cubicBezTo>
                  <a:pt x="2833698" y="1153959"/>
                  <a:pt x="2704742" y="1282915"/>
                  <a:pt x="2545666" y="1282915"/>
                </a:cubicBezTo>
                <a:cubicBezTo>
                  <a:pt x="2386590" y="1282915"/>
                  <a:pt x="2257634" y="1153959"/>
                  <a:pt x="2257634" y="994883"/>
                </a:cubicBezTo>
                <a:cubicBezTo>
                  <a:pt x="2257634" y="835807"/>
                  <a:pt x="2386590" y="706851"/>
                  <a:pt x="2545666" y="706851"/>
                </a:cubicBezTo>
                <a:close/>
                <a:moveTo>
                  <a:pt x="700580" y="706851"/>
                </a:moveTo>
                <a:cubicBezTo>
                  <a:pt x="859656" y="706851"/>
                  <a:pt x="988612" y="835807"/>
                  <a:pt x="988612" y="994883"/>
                </a:cubicBezTo>
                <a:cubicBezTo>
                  <a:pt x="988612" y="1153959"/>
                  <a:pt x="859656" y="1282915"/>
                  <a:pt x="700580" y="1282915"/>
                </a:cubicBezTo>
                <a:cubicBezTo>
                  <a:pt x="541504" y="1282915"/>
                  <a:pt x="412548" y="1153959"/>
                  <a:pt x="412548" y="994883"/>
                </a:cubicBezTo>
                <a:cubicBezTo>
                  <a:pt x="412548" y="835807"/>
                  <a:pt x="541504" y="706851"/>
                  <a:pt x="700580" y="706851"/>
                </a:cubicBezTo>
                <a:close/>
                <a:moveTo>
                  <a:pt x="1619971" y="0"/>
                </a:moveTo>
                <a:cubicBezTo>
                  <a:pt x="1621025" y="5"/>
                  <a:pt x="1622076" y="12"/>
                  <a:pt x="1623123" y="141"/>
                </a:cubicBezTo>
                <a:cubicBezTo>
                  <a:pt x="1624170" y="12"/>
                  <a:pt x="1625221" y="5"/>
                  <a:pt x="1626275" y="0"/>
                </a:cubicBezTo>
                <a:lnTo>
                  <a:pt x="1626274" y="282"/>
                </a:lnTo>
                <a:cubicBezTo>
                  <a:pt x="1966825" y="4283"/>
                  <a:pt x="1974816" y="220494"/>
                  <a:pt x="2177568" y="171426"/>
                </a:cubicBezTo>
                <a:cubicBezTo>
                  <a:pt x="2600959" y="50212"/>
                  <a:pt x="2963165" y="85364"/>
                  <a:pt x="3172404" y="310875"/>
                </a:cubicBezTo>
                <a:cubicBezTo>
                  <a:pt x="3300075" y="473051"/>
                  <a:pt x="3301971" y="794993"/>
                  <a:pt x="2851767" y="1164523"/>
                </a:cubicBezTo>
                <a:cubicBezTo>
                  <a:pt x="2918303" y="1029844"/>
                  <a:pt x="2927052" y="857771"/>
                  <a:pt x="2799829" y="746887"/>
                </a:cubicBezTo>
                <a:cubicBezTo>
                  <a:pt x="3115459" y="786295"/>
                  <a:pt x="3165949" y="533368"/>
                  <a:pt x="3049873" y="419809"/>
                </a:cubicBezTo>
                <a:cubicBezTo>
                  <a:pt x="2811516" y="207658"/>
                  <a:pt x="2338612" y="298041"/>
                  <a:pt x="2253222" y="493802"/>
                </a:cubicBezTo>
                <a:cubicBezTo>
                  <a:pt x="2139861" y="783555"/>
                  <a:pt x="2165869" y="1185485"/>
                  <a:pt x="2076302" y="1369861"/>
                </a:cubicBezTo>
                <a:cubicBezTo>
                  <a:pt x="1906668" y="1634081"/>
                  <a:pt x="1716639" y="1881305"/>
                  <a:pt x="1713569" y="2080938"/>
                </a:cubicBezTo>
                <a:cubicBezTo>
                  <a:pt x="1706472" y="2158984"/>
                  <a:pt x="1709123" y="2405980"/>
                  <a:pt x="1625847" y="2423204"/>
                </a:cubicBezTo>
                <a:cubicBezTo>
                  <a:pt x="1625847" y="2424071"/>
                  <a:pt x="1625843" y="2424938"/>
                  <a:pt x="1625839" y="2425805"/>
                </a:cubicBezTo>
                <a:lnTo>
                  <a:pt x="1623123" y="2424507"/>
                </a:lnTo>
                <a:lnTo>
                  <a:pt x="1620407" y="2425805"/>
                </a:lnTo>
                <a:cubicBezTo>
                  <a:pt x="1620403" y="2424938"/>
                  <a:pt x="1620399" y="2424071"/>
                  <a:pt x="1620399" y="2423204"/>
                </a:cubicBezTo>
                <a:cubicBezTo>
                  <a:pt x="1537123" y="2405980"/>
                  <a:pt x="1539774" y="2158984"/>
                  <a:pt x="1532677" y="2080938"/>
                </a:cubicBezTo>
                <a:cubicBezTo>
                  <a:pt x="1529607" y="1881305"/>
                  <a:pt x="1339578" y="1634081"/>
                  <a:pt x="1169944" y="1369861"/>
                </a:cubicBezTo>
                <a:cubicBezTo>
                  <a:pt x="1080377" y="1185485"/>
                  <a:pt x="1106385" y="783555"/>
                  <a:pt x="993024" y="493802"/>
                </a:cubicBezTo>
                <a:cubicBezTo>
                  <a:pt x="907634" y="298041"/>
                  <a:pt x="434730" y="207658"/>
                  <a:pt x="196373" y="419809"/>
                </a:cubicBezTo>
                <a:cubicBezTo>
                  <a:pt x="80297" y="533368"/>
                  <a:pt x="130787" y="786295"/>
                  <a:pt x="446417" y="746887"/>
                </a:cubicBezTo>
                <a:cubicBezTo>
                  <a:pt x="319194" y="857771"/>
                  <a:pt x="327943" y="1029844"/>
                  <a:pt x="394479" y="1164523"/>
                </a:cubicBezTo>
                <a:cubicBezTo>
                  <a:pt x="-55725" y="794993"/>
                  <a:pt x="-53829" y="473051"/>
                  <a:pt x="73842" y="310875"/>
                </a:cubicBezTo>
                <a:cubicBezTo>
                  <a:pt x="283081" y="85364"/>
                  <a:pt x="645287" y="50212"/>
                  <a:pt x="1068678" y="171426"/>
                </a:cubicBezTo>
                <a:cubicBezTo>
                  <a:pt x="1271430" y="220494"/>
                  <a:pt x="1279421" y="4283"/>
                  <a:pt x="1619972" y="2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0" name="Donut 22">
            <a:extLst>
              <a:ext uri="{FF2B5EF4-FFF2-40B4-BE49-F238E27FC236}">
                <a16:creationId xmlns:a16="http://schemas.microsoft.com/office/drawing/2014/main" id="{CE7A0D83-9523-4EB8-8677-1D7D4415C973}"/>
              </a:ext>
            </a:extLst>
          </p:cNvPr>
          <p:cNvSpPr>
            <a:spLocks noChangeAspect="1"/>
          </p:cNvSpPr>
          <p:nvPr/>
        </p:nvSpPr>
        <p:spPr>
          <a:xfrm>
            <a:off x="10277429" y="1539784"/>
            <a:ext cx="529812" cy="271370"/>
          </a:xfrm>
          <a:custGeom>
            <a:avLst/>
            <a:gdLst/>
            <a:ahLst/>
            <a:cxnLst/>
            <a:rect l="l" t="t" r="r" b="b"/>
            <a:pathLst>
              <a:path w="3372524" h="1727404">
                <a:moveTo>
                  <a:pt x="1758003" y="666958"/>
                </a:moveTo>
                <a:cubicBezTo>
                  <a:pt x="1703684" y="666958"/>
                  <a:pt x="1659649" y="710993"/>
                  <a:pt x="1659649" y="765312"/>
                </a:cubicBezTo>
                <a:cubicBezTo>
                  <a:pt x="1659649" y="819631"/>
                  <a:pt x="1703684" y="863666"/>
                  <a:pt x="1758003" y="863666"/>
                </a:cubicBezTo>
                <a:cubicBezTo>
                  <a:pt x="1812322" y="863666"/>
                  <a:pt x="1856357" y="819631"/>
                  <a:pt x="1856357" y="765312"/>
                </a:cubicBezTo>
                <a:cubicBezTo>
                  <a:pt x="1856357" y="710993"/>
                  <a:pt x="1812322" y="666958"/>
                  <a:pt x="1758003" y="666958"/>
                </a:cubicBezTo>
                <a:close/>
                <a:moveTo>
                  <a:pt x="1686261" y="586208"/>
                </a:moveTo>
                <a:cubicBezTo>
                  <a:pt x="1849880" y="586208"/>
                  <a:pt x="1982519" y="718847"/>
                  <a:pt x="1982519" y="882466"/>
                </a:cubicBezTo>
                <a:cubicBezTo>
                  <a:pt x="1982519" y="1046085"/>
                  <a:pt x="1849880" y="1178724"/>
                  <a:pt x="1686261" y="1178724"/>
                </a:cubicBezTo>
                <a:cubicBezTo>
                  <a:pt x="1522642" y="1178724"/>
                  <a:pt x="1390003" y="1046085"/>
                  <a:pt x="1390003" y="882466"/>
                </a:cubicBezTo>
                <a:cubicBezTo>
                  <a:pt x="1390003" y="718847"/>
                  <a:pt x="1522642" y="586208"/>
                  <a:pt x="1686261" y="586208"/>
                </a:cubicBezTo>
                <a:close/>
                <a:moveTo>
                  <a:pt x="1686262" y="448985"/>
                </a:moveTo>
                <a:cubicBezTo>
                  <a:pt x="1446857" y="448985"/>
                  <a:pt x="1252780" y="643062"/>
                  <a:pt x="1252780" y="882467"/>
                </a:cubicBezTo>
                <a:cubicBezTo>
                  <a:pt x="1252780" y="1121872"/>
                  <a:pt x="1446857" y="1315949"/>
                  <a:pt x="1686262" y="1315949"/>
                </a:cubicBezTo>
                <a:cubicBezTo>
                  <a:pt x="1925667" y="1315949"/>
                  <a:pt x="2119744" y="1121872"/>
                  <a:pt x="2119744" y="882467"/>
                </a:cubicBezTo>
                <a:cubicBezTo>
                  <a:pt x="2119744" y="643062"/>
                  <a:pt x="1925667" y="448985"/>
                  <a:pt x="1686262" y="448985"/>
                </a:cubicBezTo>
                <a:close/>
                <a:moveTo>
                  <a:pt x="1893261" y="271274"/>
                </a:moveTo>
                <a:cubicBezTo>
                  <a:pt x="2150128" y="355123"/>
                  <a:pt x="2334334" y="597283"/>
                  <a:pt x="2334334" y="882467"/>
                </a:cubicBezTo>
                <a:cubicBezTo>
                  <a:pt x="2334334" y="1103921"/>
                  <a:pt x="2223259" y="1299432"/>
                  <a:pt x="2053457" y="1415856"/>
                </a:cubicBezTo>
                <a:cubicBezTo>
                  <a:pt x="2494577" y="1286853"/>
                  <a:pt x="2931337" y="1005905"/>
                  <a:pt x="2940842" y="882353"/>
                </a:cubicBezTo>
                <a:lnTo>
                  <a:pt x="2946401" y="882364"/>
                </a:lnTo>
                <a:lnTo>
                  <a:pt x="2943679" y="877137"/>
                </a:lnTo>
                <a:lnTo>
                  <a:pt x="2946401" y="872130"/>
                </a:lnTo>
                <a:lnTo>
                  <a:pt x="2941077" y="872141"/>
                </a:lnTo>
                <a:cubicBezTo>
                  <a:pt x="2875996" y="732702"/>
                  <a:pt x="2369865" y="377972"/>
                  <a:pt x="1893261" y="271274"/>
                </a:cubicBezTo>
                <a:close/>
                <a:moveTo>
                  <a:pt x="1525754" y="256843"/>
                </a:moveTo>
                <a:cubicBezTo>
                  <a:pt x="984953" y="339274"/>
                  <a:pt x="426123" y="752145"/>
                  <a:pt x="426123" y="877021"/>
                </a:cubicBezTo>
                <a:lnTo>
                  <a:pt x="426123" y="877247"/>
                </a:lnTo>
                <a:cubicBezTo>
                  <a:pt x="439083" y="984175"/>
                  <a:pt x="877625" y="1311577"/>
                  <a:pt x="1355183" y="1436828"/>
                </a:cubicBezTo>
                <a:cubicBezTo>
                  <a:pt x="1164798" y="1325758"/>
                  <a:pt x="1038190" y="1118898"/>
                  <a:pt x="1038190" y="882467"/>
                </a:cubicBezTo>
                <a:cubicBezTo>
                  <a:pt x="1038190" y="580157"/>
                  <a:pt x="1245184" y="326193"/>
                  <a:pt x="1525754" y="256843"/>
                </a:cubicBezTo>
                <a:close/>
                <a:moveTo>
                  <a:pt x="1682713" y="0"/>
                </a:moveTo>
                <a:cubicBezTo>
                  <a:pt x="2385858" y="36225"/>
                  <a:pt x="3265322" y="653066"/>
                  <a:pt x="3365400" y="875412"/>
                </a:cubicBezTo>
                <a:lnTo>
                  <a:pt x="3372524" y="875397"/>
                </a:lnTo>
                <a:lnTo>
                  <a:pt x="3368881" y="882344"/>
                </a:lnTo>
                <a:lnTo>
                  <a:pt x="3372524" y="889597"/>
                </a:lnTo>
                <a:lnTo>
                  <a:pt x="3365086" y="889581"/>
                </a:lnTo>
                <a:cubicBezTo>
                  <a:pt x="3348713" y="1110249"/>
                  <a:pt x="2385134" y="1692746"/>
                  <a:pt x="1682713" y="1727404"/>
                </a:cubicBezTo>
                <a:cubicBezTo>
                  <a:pt x="901706" y="1708470"/>
                  <a:pt x="21301" y="1064732"/>
                  <a:pt x="0" y="882497"/>
                </a:cubicBezTo>
                <a:lnTo>
                  <a:pt x="0" y="882184"/>
                </a:lnTo>
                <a:cubicBezTo>
                  <a:pt x="0" y="691908"/>
                  <a:pt x="901706" y="19770"/>
                  <a:pt x="1682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1" name="Freeform 99">
            <a:extLst>
              <a:ext uri="{FF2B5EF4-FFF2-40B4-BE49-F238E27FC236}">
                <a16:creationId xmlns:a16="http://schemas.microsoft.com/office/drawing/2014/main" id="{6EFBEDF3-F563-421B-9E3D-7024636F370F}"/>
              </a:ext>
            </a:extLst>
          </p:cNvPr>
          <p:cNvSpPr>
            <a:spLocks noChangeAspect="1"/>
          </p:cNvSpPr>
          <p:nvPr/>
        </p:nvSpPr>
        <p:spPr>
          <a:xfrm>
            <a:off x="7902810" y="1432248"/>
            <a:ext cx="388767" cy="486441"/>
          </a:xfrm>
          <a:custGeom>
            <a:avLst/>
            <a:gdLst/>
            <a:ahLst/>
            <a:cxnLst/>
            <a:rect l="l" t="t" r="r" b="b"/>
            <a:pathLst>
              <a:path w="2427821" h="3249943">
                <a:moveTo>
                  <a:pt x="1783445" y="477276"/>
                </a:moveTo>
                <a:cubicBezTo>
                  <a:pt x="1867295" y="479049"/>
                  <a:pt x="1940306" y="495815"/>
                  <a:pt x="1995323" y="528655"/>
                </a:cubicBezTo>
                <a:cubicBezTo>
                  <a:pt x="2375187" y="892595"/>
                  <a:pt x="1478983" y="963108"/>
                  <a:pt x="1620010" y="1047270"/>
                </a:cubicBezTo>
                <a:cubicBezTo>
                  <a:pt x="1920260" y="1267909"/>
                  <a:pt x="2179568" y="1563610"/>
                  <a:pt x="2275102" y="1879783"/>
                </a:cubicBezTo>
                <a:cubicBezTo>
                  <a:pt x="2386559" y="2264195"/>
                  <a:pt x="2620845" y="2969329"/>
                  <a:pt x="2118153" y="3196792"/>
                </a:cubicBezTo>
                <a:cubicBezTo>
                  <a:pt x="862559" y="3474297"/>
                  <a:pt x="146052" y="2612212"/>
                  <a:pt x="9574" y="1838839"/>
                </a:cubicBezTo>
                <a:cubicBezTo>
                  <a:pt x="-38192" y="1613652"/>
                  <a:pt x="98284" y="1313401"/>
                  <a:pt x="296177" y="1170100"/>
                </a:cubicBezTo>
                <a:cubicBezTo>
                  <a:pt x="391711" y="1081390"/>
                  <a:pt x="330296" y="876673"/>
                  <a:pt x="323472" y="671956"/>
                </a:cubicBezTo>
                <a:cubicBezTo>
                  <a:pt x="296177" y="474063"/>
                  <a:pt x="760199" y="351234"/>
                  <a:pt x="664666" y="1211043"/>
                </a:cubicBezTo>
                <a:cubicBezTo>
                  <a:pt x="853176" y="743465"/>
                  <a:pt x="1420091" y="469595"/>
                  <a:pt x="1783445" y="477276"/>
                </a:cubicBezTo>
                <a:close/>
                <a:moveTo>
                  <a:pt x="1024970" y="33"/>
                </a:moveTo>
                <a:cubicBezTo>
                  <a:pt x="1115949" y="3590"/>
                  <a:pt x="1140206" y="286408"/>
                  <a:pt x="1176458" y="269348"/>
                </a:cubicBezTo>
                <a:cubicBezTo>
                  <a:pt x="1251521" y="278446"/>
                  <a:pt x="1265168" y="21414"/>
                  <a:pt x="1401646" y="44160"/>
                </a:cubicBezTo>
                <a:cubicBezTo>
                  <a:pt x="1469884" y="71456"/>
                  <a:pt x="1374351" y="221581"/>
                  <a:pt x="1360703" y="310292"/>
                </a:cubicBezTo>
                <a:lnTo>
                  <a:pt x="1517652" y="453593"/>
                </a:lnTo>
                <a:cubicBezTo>
                  <a:pt x="974016" y="540030"/>
                  <a:pt x="901229" y="790238"/>
                  <a:pt x="753379" y="951737"/>
                </a:cubicBezTo>
                <a:lnTo>
                  <a:pt x="705610" y="644662"/>
                </a:lnTo>
                <a:lnTo>
                  <a:pt x="787497" y="521832"/>
                </a:lnTo>
                <a:cubicBezTo>
                  <a:pt x="712435" y="433122"/>
                  <a:pt x="446303" y="364883"/>
                  <a:pt x="562310" y="255701"/>
                </a:cubicBezTo>
                <a:cubicBezTo>
                  <a:pt x="739730" y="98751"/>
                  <a:pt x="862560" y="337587"/>
                  <a:pt x="1012685" y="378530"/>
                </a:cubicBezTo>
                <a:cubicBezTo>
                  <a:pt x="1010410" y="253426"/>
                  <a:pt x="796596" y="101025"/>
                  <a:pt x="1005861" y="3217"/>
                </a:cubicBezTo>
                <a:cubicBezTo>
                  <a:pt x="1012543" y="800"/>
                  <a:pt x="1018905" y="-204"/>
                  <a:pt x="1024970" y="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2" name="Oval 10">
            <a:extLst>
              <a:ext uri="{FF2B5EF4-FFF2-40B4-BE49-F238E27FC236}">
                <a16:creationId xmlns:a16="http://schemas.microsoft.com/office/drawing/2014/main" id="{8624E4A5-1602-4F93-B497-F8D7323B39B1}"/>
              </a:ext>
            </a:extLst>
          </p:cNvPr>
          <p:cNvSpPr/>
          <p:nvPr/>
        </p:nvSpPr>
        <p:spPr>
          <a:xfrm>
            <a:off x="9460302" y="1433265"/>
            <a:ext cx="486653" cy="484407"/>
          </a:xfrm>
          <a:custGeom>
            <a:avLst/>
            <a:gdLst/>
            <a:ahLst/>
            <a:cxnLst/>
            <a:rect l="l" t="t" r="r" b="b"/>
            <a:pathLst>
              <a:path w="3229769" h="3214867">
                <a:moveTo>
                  <a:pt x="388922" y="0"/>
                </a:moveTo>
                <a:cubicBezTo>
                  <a:pt x="481031" y="0"/>
                  <a:pt x="564991" y="34887"/>
                  <a:pt x="627459" y="93109"/>
                </a:cubicBezTo>
                <a:cubicBezTo>
                  <a:pt x="689927" y="34887"/>
                  <a:pt x="773888" y="0"/>
                  <a:pt x="865996" y="0"/>
                </a:cubicBezTo>
                <a:cubicBezTo>
                  <a:pt x="958105" y="0"/>
                  <a:pt x="1042065" y="34887"/>
                  <a:pt x="1104533" y="93109"/>
                </a:cubicBezTo>
                <a:cubicBezTo>
                  <a:pt x="1167001" y="34887"/>
                  <a:pt x="1250962" y="0"/>
                  <a:pt x="1343070" y="0"/>
                </a:cubicBezTo>
                <a:cubicBezTo>
                  <a:pt x="1435179" y="0"/>
                  <a:pt x="1519139" y="34887"/>
                  <a:pt x="1581607" y="93109"/>
                </a:cubicBezTo>
                <a:cubicBezTo>
                  <a:pt x="1644075" y="34887"/>
                  <a:pt x="1728036" y="0"/>
                  <a:pt x="1820144" y="0"/>
                </a:cubicBezTo>
                <a:cubicBezTo>
                  <a:pt x="1912253" y="0"/>
                  <a:pt x="1996213" y="34887"/>
                  <a:pt x="2058681" y="93109"/>
                </a:cubicBezTo>
                <a:cubicBezTo>
                  <a:pt x="2121149" y="34887"/>
                  <a:pt x="2205110" y="0"/>
                  <a:pt x="2297218" y="0"/>
                </a:cubicBezTo>
                <a:cubicBezTo>
                  <a:pt x="2389326" y="0"/>
                  <a:pt x="2473286" y="34887"/>
                  <a:pt x="2535755" y="93108"/>
                </a:cubicBezTo>
                <a:cubicBezTo>
                  <a:pt x="2598223" y="34887"/>
                  <a:pt x="2682183" y="0"/>
                  <a:pt x="2774291" y="0"/>
                </a:cubicBezTo>
                <a:cubicBezTo>
                  <a:pt x="2971429" y="0"/>
                  <a:pt x="3131241" y="159812"/>
                  <a:pt x="3131241" y="356950"/>
                </a:cubicBezTo>
                <a:cubicBezTo>
                  <a:pt x="3131241" y="414550"/>
                  <a:pt x="3117598" y="468963"/>
                  <a:pt x="3092026" y="516460"/>
                </a:cubicBezTo>
                <a:cubicBezTo>
                  <a:pt x="3176259" y="580602"/>
                  <a:pt x="3229769" y="682177"/>
                  <a:pt x="3229769" y="796250"/>
                </a:cubicBezTo>
                <a:cubicBezTo>
                  <a:pt x="3229769" y="902465"/>
                  <a:pt x="3183377" y="997845"/>
                  <a:pt x="3108820" y="1062184"/>
                </a:cubicBezTo>
                <a:cubicBezTo>
                  <a:pt x="3183377" y="1126523"/>
                  <a:pt x="3229769" y="1221903"/>
                  <a:pt x="3229769" y="1328118"/>
                </a:cubicBezTo>
                <a:cubicBezTo>
                  <a:pt x="3229769" y="1434333"/>
                  <a:pt x="3183377" y="1529713"/>
                  <a:pt x="3108820" y="1594052"/>
                </a:cubicBezTo>
                <a:cubicBezTo>
                  <a:pt x="3183377" y="1658391"/>
                  <a:pt x="3229769" y="1753771"/>
                  <a:pt x="3229769" y="1859986"/>
                </a:cubicBezTo>
                <a:cubicBezTo>
                  <a:pt x="3229769" y="2057124"/>
                  <a:pt x="3069957" y="2216936"/>
                  <a:pt x="2872819" y="2216936"/>
                </a:cubicBezTo>
                <a:lnTo>
                  <a:pt x="2849067" y="2214542"/>
                </a:lnTo>
                <a:cubicBezTo>
                  <a:pt x="2790894" y="2329236"/>
                  <a:pt x="2671548" y="2406987"/>
                  <a:pt x="2534043" y="2406987"/>
                </a:cubicBezTo>
                <a:cubicBezTo>
                  <a:pt x="2483158" y="2406987"/>
                  <a:pt x="2434760" y="2396340"/>
                  <a:pt x="2391120" y="2376775"/>
                </a:cubicBezTo>
                <a:cubicBezTo>
                  <a:pt x="2326908" y="2456876"/>
                  <a:pt x="2228003" y="2507238"/>
                  <a:pt x="2117336" y="2507238"/>
                </a:cubicBezTo>
                <a:lnTo>
                  <a:pt x="2081608" y="2503636"/>
                </a:lnTo>
                <a:cubicBezTo>
                  <a:pt x="2058765" y="2546355"/>
                  <a:pt x="2027330" y="2583686"/>
                  <a:pt x="1987704" y="2611019"/>
                </a:cubicBezTo>
                <a:cubicBezTo>
                  <a:pt x="2049806" y="2674751"/>
                  <a:pt x="2087711" y="2761907"/>
                  <a:pt x="2087711" y="2857917"/>
                </a:cubicBezTo>
                <a:cubicBezTo>
                  <a:pt x="2087711" y="3055055"/>
                  <a:pt x="1927899" y="3214867"/>
                  <a:pt x="1730761" y="3214867"/>
                </a:cubicBezTo>
                <a:cubicBezTo>
                  <a:pt x="1533623" y="3214867"/>
                  <a:pt x="1373811" y="3055055"/>
                  <a:pt x="1373811" y="2857917"/>
                </a:cubicBezTo>
                <a:cubicBezTo>
                  <a:pt x="1373811" y="2743560"/>
                  <a:pt x="1427588" y="2641764"/>
                  <a:pt x="1512161" y="2577627"/>
                </a:cubicBezTo>
                <a:cubicBezTo>
                  <a:pt x="1450743" y="2514125"/>
                  <a:pt x="1413385" y="2427536"/>
                  <a:pt x="1413385" y="2332221"/>
                </a:cubicBezTo>
                <a:cubicBezTo>
                  <a:pt x="1413385" y="2135083"/>
                  <a:pt x="1573197" y="1975271"/>
                  <a:pt x="1770335" y="1975271"/>
                </a:cubicBezTo>
                <a:lnTo>
                  <a:pt x="1806063" y="1978873"/>
                </a:lnTo>
                <a:cubicBezTo>
                  <a:pt x="1865384" y="1867935"/>
                  <a:pt x="1982649" y="1793338"/>
                  <a:pt x="2117336" y="1793338"/>
                </a:cubicBezTo>
                <a:cubicBezTo>
                  <a:pt x="2168221" y="1793338"/>
                  <a:pt x="2216619" y="1803986"/>
                  <a:pt x="2260259" y="1823550"/>
                </a:cubicBezTo>
                <a:cubicBezTo>
                  <a:pt x="2324471" y="1743450"/>
                  <a:pt x="2423376" y="1693087"/>
                  <a:pt x="2534043" y="1693087"/>
                </a:cubicBezTo>
                <a:lnTo>
                  <a:pt x="2557875" y="1695490"/>
                </a:lnTo>
                <a:cubicBezTo>
                  <a:pt x="2576891" y="1656391"/>
                  <a:pt x="2604151" y="1622242"/>
                  <a:pt x="2636819" y="1594052"/>
                </a:cubicBezTo>
                <a:cubicBezTo>
                  <a:pt x="2562261" y="1529713"/>
                  <a:pt x="2515869" y="1434333"/>
                  <a:pt x="2515869" y="1328118"/>
                </a:cubicBezTo>
                <a:cubicBezTo>
                  <a:pt x="2515869" y="1221903"/>
                  <a:pt x="2562261" y="1126523"/>
                  <a:pt x="2636819" y="1062184"/>
                </a:cubicBezTo>
                <a:cubicBezTo>
                  <a:pt x="2562261" y="997845"/>
                  <a:pt x="2515869" y="902465"/>
                  <a:pt x="2515869" y="796250"/>
                </a:cubicBezTo>
                <a:cubicBezTo>
                  <a:pt x="2515869" y="738650"/>
                  <a:pt x="2529512" y="684237"/>
                  <a:pt x="2555084" y="636740"/>
                </a:cubicBezTo>
                <a:lnTo>
                  <a:pt x="2537209" y="619592"/>
                </a:lnTo>
                <a:cubicBezTo>
                  <a:pt x="2474524" y="678496"/>
                  <a:pt x="2390006" y="713900"/>
                  <a:pt x="2297218" y="713900"/>
                </a:cubicBezTo>
                <a:cubicBezTo>
                  <a:pt x="2205110" y="713900"/>
                  <a:pt x="2121149" y="679013"/>
                  <a:pt x="2058681" y="620791"/>
                </a:cubicBezTo>
                <a:cubicBezTo>
                  <a:pt x="1996213" y="679013"/>
                  <a:pt x="1912253" y="713900"/>
                  <a:pt x="1820144" y="713900"/>
                </a:cubicBezTo>
                <a:cubicBezTo>
                  <a:pt x="1728036" y="713900"/>
                  <a:pt x="1644075" y="679013"/>
                  <a:pt x="1581607" y="620791"/>
                </a:cubicBezTo>
                <a:cubicBezTo>
                  <a:pt x="1519139" y="679013"/>
                  <a:pt x="1435179" y="713900"/>
                  <a:pt x="1343070" y="713900"/>
                </a:cubicBezTo>
                <a:cubicBezTo>
                  <a:pt x="1250962" y="713900"/>
                  <a:pt x="1167001" y="679013"/>
                  <a:pt x="1104533" y="620791"/>
                </a:cubicBezTo>
                <a:cubicBezTo>
                  <a:pt x="1042065" y="679013"/>
                  <a:pt x="958105" y="713900"/>
                  <a:pt x="865996" y="713900"/>
                </a:cubicBezTo>
                <a:cubicBezTo>
                  <a:pt x="773370" y="713900"/>
                  <a:pt x="688985" y="678620"/>
                  <a:pt x="626352" y="619878"/>
                </a:cubicBezTo>
                <a:cubicBezTo>
                  <a:pt x="623659" y="623930"/>
                  <a:pt x="620064" y="626957"/>
                  <a:pt x="616405" y="629911"/>
                </a:cubicBezTo>
                <a:cubicBezTo>
                  <a:pt x="686492" y="694366"/>
                  <a:pt x="729886" y="786957"/>
                  <a:pt x="729886" y="889683"/>
                </a:cubicBezTo>
                <a:cubicBezTo>
                  <a:pt x="729886" y="993972"/>
                  <a:pt x="685162" y="1087815"/>
                  <a:pt x="613058" y="1152216"/>
                </a:cubicBezTo>
                <a:cubicBezTo>
                  <a:pt x="675622" y="1216104"/>
                  <a:pt x="713900" y="1303645"/>
                  <a:pt x="713900" y="1400126"/>
                </a:cubicBezTo>
                <a:cubicBezTo>
                  <a:pt x="713900" y="1487795"/>
                  <a:pt x="682295" y="1568081"/>
                  <a:pt x="628622" y="1629172"/>
                </a:cubicBezTo>
                <a:cubicBezTo>
                  <a:pt x="691419" y="1693140"/>
                  <a:pt x="729886" y="1780874"/>
                  <a:pt x="729886" y="1877593"/>
                </a:cubicBezTo>
                <a:cubicBezTo>
                  <a:pt x="729886" y="2034043"/>
                  <a:pt x="629234" y="2166985"/>
                  <a:pt x="488639" y="2213706"/>
                </a:cubicBezTo>
                <a:lnTo>
                  <a:pt x="488639" y="2375547"/>
                </a:lnTo>
                <a:cubicBezTo>
                  <a:pt x="488639" y="2448277"/>
                  <a:pt x="429679" y="2507237"/>
                  <a:pt x="356949" y="2507237"/>
                </a:cubicBezTo>
                <a:cubicBezTo>
                  <a:pt x="284219" y="2507237"/>
                  <a:pt x="225259" y="2448277"/>
                  <a:pt x="225259" y="2375547"/>
                </a:cubicBezTo>
                <a:lnTo>
                  <a:pt x="225259" y="2201750"/>
                </a:lnTo>
                <a:cubicBezTo>
                  <a:pt x="101654" y="2146256"/>
                  <a:pt x="15986" y="2021929"/>
                  <a:pt x="15986" y="1877593"/>
                </a:cubicBezTo>
                <a:cubicBezTo>
                  <a:pt x="15986" y="1789924"/>
                  <a:pt x="47591" y="1709638"/>
                  <a:pt x="101264" y="1648547"/>
                </a:cubicBezTo>
                <a:cubicBezTo>
                  <a:pt x="38467" y="1584579"/>
                  <a:pt x="0" y="1496845"/>
                  <a:pt x="0" y="1400126"/>
                </a:cubicBezTo>
                <a:cubicBezTo>
                  <a:pt x="0" y="1295837"/>
                  <a:pt x="44724" y="1201994"/>
                  <a:pt x="116828" y="1137593"/>
                </a:cubicBezTo>
                <a:cubicBezTo>
                  <a:pt x="54264" y="1073704"/>
                  <a:pt x="15986" y="986164"/>
                  <a:pt x="15986" y="889683"/>
                </a:cubicBezTo>
                <a:cubicBezTo>
                  <a:pt x="15986" y="779482"/>
                  <a:pt x="65925" y="680945"/>
                  <a:pt x="145453" y="616722"/>
                </a:cubicBezTo>
                <a:cubicBezTo>
                  <a:pt x="75366" y="552267"/>
                  <a:pt x="31972" y="459676"/>
                  <a:pt x="31972" y="356950"/>
                </a:cubicBezTo>
                <a:cubicBezTo>
                  <a:pt x="31972" y="159812"/>
                  <a:pt x="191784" y="0"/>
                  <a:pt x="38892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63" name="Freeform 101">
            <a:extLst>
              <a:ext uri="{FF2B5EF4-FFF2-40B4-BE49-F238E27FC236}">
                <a16:creationId xmlns:a16="http://schemas.microsoft.com/office/drawing/2014/main" id="{398DE87D-E996-4168-8931-FBF1633FDCD5}"/>
              </a:ext>
            </a:extLst>
          </p:cNvPr>
          <p:cNvSpPr/>
          <p:nvPr/>
        </p:nvSpPr>
        <p:spPr>
          <a:xfrm>
            <a:off x="11180535" y="1485955"/>
            <a:ext cx="284691" cy="379029"/>
          </a:xfrm>
          <a:custGeom>
            <a:avLst/>
            <a:gdLst>
              <a:gd name="connsiteX0" fmla="*/ 143301 w 1910686"/>
              <a:gd name="connsiteY0" fmla="*/ 0 h 3268639"/>
              <a:gd name="connsiteX1" fmla="*/ 0 w 1910686"/>
              <a:gd name="connsiteY1" fmla="*/ 1705970 h 3268639"/>
              <a:gd name="connsiteX2" fmla="*/ 436728 w 1910686"/>
              <a:gd name="connsiteY2" fmla="*/ 3268639 h 3268639"/>
              <a:gd name="connsiteX3" fmla="*/ 928047 w 1910686"/>
              <a:gd name="connsiteY3" fmla="*/ 1944806 h 3268639"/>
              <a:gd name="connsiteX4" fmla="*/ 1364776 w 1910686"/>
              <a:gd name="connsiteY4" fmla="*/ 3268639 h 3268639"/>
              <a:gd name="connsiteX5" fmla="*/ 1910686 w 1910686"/>
              <a:gd name="connsiteY5" fmla="*/ 1726442 h 3268639"/>
              <a:gd name="connsiteX6" fmla="*/ 1603612 w 1910686"/>
              <a:gd name="connsiteY6" fmla="*/ 6824 h 3268639"/>
              <a:gd name="connsiteX7" fmla="*/ 1521725 w 1910686"/>
              <a:gd name="connsiteY7" fmla="*/ 20472 h 3268639"/>
              <a:gd name="connsiteX8" fmla="*/ 907576 w 1910686"/>
              <a:gd name="connsiteY8" fmla="*/ 163773 h 3268639"/>
              <a:gd name="connsiteX9" fmla="*/ 143301 w 1910686"/>
              <a:gd name="connsiteY9" fmla="*/ 0 h 3268639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143301 w 1910686"/>
              <a:gd name="connsiteY0" fmla="*/ 27296 h 3261815"/>
              <a:gd name="connsiteX1" fmla="*/ 0 w 1910686"/>
              <a:gd name="connsiteY1" fmla="*/ 1699146 h 3261815"/>
              <a:gd name="connsiteX2" fmla="*/ 436728 w 1910686"/>
              <a:gd name="connsiteY2" fmla="*/ 3261815 h 3261815"/>
              <a:gd name="connsiteX3" fmla="*/ 928047 w 1910686"/>
              <a:gd name="connsiteY3" fmla="*/ 1937982 h 3261815"/>
              <a:gd name="connsiteX4" fmla="*/ 1364776 w 1910686"/>
              <a:gd name="connsiteY4" fmla="*/ 3261815 h 3261815"/>
              <a:gd name="connsiteX5" fmla="*/ 1910686 w 1910686"/>
              <a:gd name="connsiteY5" fmla="*/ 1719618 h 3261815"/>
              <a:gd name="connsiteX6" fmla="*/ 1603612 w 1910686"/>
              <a:gd name="connsiteY6" fmla="*/ 0 h 3261815"/>
              <a:gd name="connsiteX7" fmla="*/ 1521725 w 1910686"/>
              <a:gd name="connsiteY7" fmla="*/ 13648 h 3261815"/>
              <a:gd name="connsiteX8" fmla="*/ 907576 w 1910686"/>
              <a:gd name="connsiteY8" fmla="*/ 156949 h 3261815"/>
              <a:gd name="connsiteX9" fmla="*/ 143301 w 1910686"/>
              <a:gd name="connsiteY9" fmla="*/ 27296 h 3261815"/>
              <a:gd name="connsiteX0" fmla="*/ 326627 w 2094012"/>
              <a:gd name="connsiteY0" fmla="*/ 27296 h 3261815"/>
              <a:gd name="connsiteX1" fmla="*/ 183326 w 2094012"/>
              <a:gd name="connsiteY1" fmla="*/ 1699146 h 3261815"/>
              <a:gd name="connsiteX2" fmla="*/ 620054 w 2094012"/>
              <a:gd name="connsiteY2" fmla="*/ 3261815 h 3261815"/>
              <a:gd name="connsiteX3" fmla="*/ 1111373 w 2094012"/>
              <a:gd name="connsiteY3" fmla="*/ 1937982 h 3261815"/>
              <a:gd name="connsiteX4" fmla="*/ 1548102 w 2094012"/>
              <a:gd name="connsiteY4" fmla="*/ 3261815 h 3261815"/>
              <a:gd name="connsiteX5" fmla="*/ 2094012 w 2094012"/>
              <a:gd name="connsiteY5" fmla="*/ 1719618 h 3261815"/>
              <a:gd name="connsiteX6" fmla="*/ 1786938 w 2094012"/>
              <a:gd name="connsiteY6" fmla="*/ 0 h 3261815"/>
              <a:gd name="connsiteX7" fmla="*/ 1705051 w 2094012"/>
              <a:gd name="connsiteY7" fmla="*/ 13648 h 3261815"/>
              <a:gd name="connsiteX8" fmla="*/ 1090902 w 2094012"/>
              <a:gd name="connsiteY8" fmla="*/ 156949 h 3261815"/>
              <a:gd name="connsiteX9" fmla="*/ 326627 w 2094012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402442 w 2169827"/>
              <a:gd name="connsiteY0" fmla="*/ 27296 h 3261815"/>
              <a:gd name="connsiteX1" fmla="*/ 259141 w 2169827"/>
              <a:gd name="connsiteY1" fmla="*/ 1699146 h 3261815"/>
              <a:gd name="connsiteX2" fmla="*/ 695869 w 2169827"/>
              <a:gd name="connsiteY2" fmla="*/ 3261815 h 3261815"/>
              <a:gd name="connsiteX3" fmla="*/ 1187188 w 2169827"/>
              <a:gd name="connsiteY3" fmla="*/ 1937982 h 3261815"/>
              <a:gd name="connsiteX4" fmla="*/ 1623917 w 2169827"/>
              <a:gd name="connsiteY4" fmla="*/ 3261815 h 3261815"/>
              <a:gd name="connsiteX5" fmla="*/ 2169827 w 2169827"/>
              <a:gd name="connsiteY5" fmla="*/ 1719618 h 3261815"/>
              <a:gd name="connsiteX6" fmla="*/ 1862753 w 2169827"/>
              <a:gd name="connsiteY6" fmla="*/ 0 h 3261815"/>
              <a:gd name="connsiteX7" fmla="*/ 1780866 w 2169827"/>
              <a:gd name="connsiteY7" fmla="*/ 13648 h 3261815"/>
              <a:gd name="connsiteX8" fmla="*/ 1166717 w 2169827"/>
              <a:gd name="connsiteY8" fmla="*/ 156949 h 3261815"/>
              <a:gd name="connsiteX9" fmla="*/ 402442 w 2169827"/>
              <a:gd name="connsiteY9" fmla="*/ 27296 h 3261815"/>
              <a:gd name="connsiteX0" fmla="*/ 377501 w 2144886"/>
              <a:gd name="connsiteY0" fmla="*/ 27296 h 3261815"/>
              <a:gd name="connsiteX1" fmla="*/ 295615 w 2144886"/>
              <a:gd name="connsiteY1" fmla="*/ 1774209 h 3261815"/>
              <a:gd name="connsiteX2" fmla="*/ 670928 w 2144886"/>
              <a:gd name="connsiteY2" fmla="*/ 3261815 h 3261815"/>
              <a:gd name="connsiteX3" fmla="*/ 1162247 w 2144886"/>
              <a:gd name="connsiteY3" fmla="*/ 1937982 h 3261815"/>
              <a:gd name="connsiteX4" fmla="*/ 1598976 w 2144886"/>
              <a:gd name="connsiteY4" fmla="*/ 3261815 h 3261815"/>
              <a:gd name="connsiteX5" fmla="*/ 2144886 w 2144886"/>
              <a:gd name="connsiteY5" fmla="*/ 1719618 h 3261815"/>
              <a:gd name="connsiteX6" fmla="*/ 1837812 w 2144886"/>
              <a:gd name="connsiteY6" fmla="*/ 0 h 3261815"/>
              <a:gd name="connsiteX7" fmla="*/ 1755925 w 2144886"/>
              <a:gd name="connsiteY7" fmla="*/ 13648 h 3261815"/>
              <a:gd name="connsiteX8" fmla="*/ 1141776 w 2144886"/>
              <a:gd name="connsiteY8" fmla="*/ 156949 h 3261815"/>
              <a:gd name="connsiteX9" fmla="*/ 377501 w 2144886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08239 w 2175624"/>
              <a:gd name="connsiteY0" fmla="*/ 27296 h 3261815"/>
              <a:gd name="connsiteX1" fmla="*/ 326353 w 2175624"/>
              <a:gd name="connsiteY1" fmla="*/ 1774209 h 3261815"/>
              <a:gd name="connsiteX2" fmla="*/ 701666 w 2175624"/>
              <a:gd name="connsiteY2" fmla="*/ 3261815 h 3261815"/>
              <a:gd name="connsiteX3" fmla="*/ 1192985 w 2175624"/>
              <a:gd name="connsiteY3" fmla="*/ 1937982 h 3261815"/>
              <a:gd name="connsiteX4" fmla="*/ 1629714 w 2175624"/>
              <a:gd name="connsiteY4" fmla="*/ 3261815 h 3261815"/>
              <a:gd name="connsiteX5" fmla="*/ 2175624 w 2175624"/>
              <a:gd name="connsiteY5" fmla="*/ 1719618 h 3261815"/>
              <a:gd name="connsiteX6" fmla="*/ 1868550 w 2175624"/>
              <a:gd name="connsiteY6" fmla="*/ 0 h 3261815"/>
              <a:gd name="connsiteX7" fmla="*/ 1786663 w 2175624"/>
              <a:gd name="connsiteY7" fmla="*/ 13648 h 3261815"/>
              <a:gd name="connsiteX8" fmla="*/ 1172514 w 2175624"/>
              <a:gd name="connsiteY8" fmla="*/ 156949 h 3261815"/>
              <a:gd name="connsiteX9" fmla="*/ 408239 w 2175624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195900 w 2178539"/>
              <a:gd name="connsiteY3" fmla="*/ 1937982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32629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680396 w 2178539"/>
              <a:gd name="connsiteY4" fmla="*/ 3261815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78539"/>
              <a:gd name="connsiteY0" fmla="*/ 27296 h 3261815"/>
              <a:gd name="connsiteX1" fmla="*/ 322444 w 2178539"/>
              <a:gd name="connsiteY1" fmla="*/ 1801504 h 3261815"/>
              <a:gd name="connsiteX2" fmla="*/ 704581 w 2178539"/>
              <a:gd name="connsiteY2" fmla="*/ 3261815 h 3261815"/>
              <a:gd name="connsiteX3" fmla="*/ 1216372 w 2178539"/>
              <a:gd name="connsiteY3" fmla="*/ 1951629 h 3261815"/>
              <a:gd name="connsiteX4" fmla="*/ 1707692 w 2178539"/>
              <a:gd name="connsiteY4" fmla="*/ 3254991 h 3261815"/>
              <a:gd name="connsiteX5" fmla="*/ 2178539 w 2178539"/>
              <a:gd name="connsiteY5" fmla="*/ 1719618 h 3261815"/>
              <a:gd name="connsiteX6" fmla="*/ 1871465 w 2178539"/>
              <a:gd name="connsiteY6" fmla="*/ 0 h 3261815"/>
              <a:gd name="connsiteX7" fmla="*/ 1789578 w 2178539"/>
              <a:gd name="connsiteY7" fmla="*/ 13648 h 3261815"/>
              <a:gd name="connsiteX8" fmla="*/ 1175429 w 2178539"/>
              <a:gd name="connsiteY8" fmla="*/ 156949 h 3261815"/>
              <a:gd name="connsiteX9" fmla="*/ 411154 w 2178539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144420"/>
              <a:gd name="connsiteY0" fmla="*/ 27296 h 3261815"/>
              <a:gd name="connsiteX1" fmla="*/ 322444 w 2144420"/>
              <a:gd name="connsiteY1" fmla="*/ 1801504 h 3261815"/>
              <a:gd name="connsiteX2" fmla="*/ 704581 w 2144420"/>
              <a:gd name="connsiteY2" fmla="*/ 3261815 h 3261815"/>
              <a:gd name="connsiteX3" fmla="*/ 1216372 w 2144420"/>
              <a:gd name="connsiteY3" fmla="*/ 1951629 h 3261815"/>
              <a:gd name="connsiteX4" fmla="*/ 1707692 w 2144420"/>
              <a:gd name="connsiteY4" fmla="*/ 3254991 h 3261815"/>
              <a:gd name="connsiteX5" fmla="*/ 2144420 w 2144420"/>
              <a:gd name="connsiteY5" fmla="*/ 1753737 h 3261815"/>
              <a:gd name="connsiteX6" fmla="*/ 1871465 w 2144420"/>
              <a:gd name="connsiteY6" fmla="*/ 0 h 3261815"/>
              <a:gd name="connsiteX7" fmla="*/ 1789578 w 2144420"/>
              <a:gd name="connsiteY7" fmla="*/ 13648 h 3261815"/>
              <a:gd name="connsiteX8" fmla="*/ 1175429 w 2144420"/>
              <a:gd name="connsiteY8" fmla="*/ 156949 h 3261815"/>
              <a:gd name="connsiteX9" fmla="*/ 411154 w 2144420"/>
              <a:gd name="connsiteY9" fmla="*/ 27296 h 3261815"/>
              <a:gd name="connsiteX0" fmla="*/ 411154 w 2205171"/>
              <a:gd name="connsiteY0" fmla="*/ 27296 h 3261815"/>
              <a:gd name="connsiteX1" fmla="*/ 322444 w 2205171"/>
              <a:gd name="connsiteY1" fmla="*/ 1801504 h 3261815"/>
              <a:gd name="connsiteX2" fmla="*/ 704581 w 2205171"/>
              <a:gd name="connsiteY2" fmla="*/ 3261815 h 3261815"/>
              <a:gd name="connsiteX3" fmla="*/ 1216372 w 2205171"/>
              <a:gd name="connsiteY3" fmla="*/ 1951629 h 3261815"/>
              <a:gd name="connsiteX4" fmla="*/ 1707692 w 2205171"/>
              <a:gd name="connsiteY4" fmla="*/ 3254991 h 3261815"/>
              <a:gd name="connsiteX5" fmla="*/ 2144420 w 2205171"/>
              <a:gd name="connsiteY5" fmla="*/ 1753737 h 3261815"/>
              <a:gd name="connsiteX6" fmla="*/ 1871465 w 2205171"/>
              <a:gd name="connsiteY6" fmla="*/ 0 h 3261815"/>
              <a:gd name="connsiteX7" fmla="*/ 1789578 w 2205171"/>
              <a:gd name="connsiteY7" fmla="*/ 13648 h 3261815"/>
              <a:gd name="connsiteX8" fmla="*/ 1175429 w 2205171"/>
              <a:gd name="connsiteY8" fmla="*/ 156949 h 3261815"/>
              <a:gd name="connsiteX9" fmla="*/ 411154 w 2205171"/>
              <a:gd name="connsiteY9" fmla="*/ 27296 h 3261815"/>
              <a:gd name="connsiteX0" fmla="*/ 411154 w 2145061"/>
              <a:gd name="connsiteY0" fmla="*/ 23869 h 3258388"/>
              <a:gd name="connsiteX1" fmla="*/ 322444 w 2145061"/>
              <a:gd name="connsiteY1" fmla="*/ 1798077 h 3258388"/>
              <a:gd name="connsiteX2" fmla="*/ 704581 w 2145061"/>
              <a:gd name="connsiteY2" fmla="*/ 3258388 h 3258388"/>
              <a:gd name="connsiteX3" fmla="*/ 1216372 w 2145061"/>
              <a:gd name="connsiteY3" fmla="*/ 1948202 h 3258388"/>
              <a:gd name="connsiteX4" fmla="*/ 1707692 w 2145061"/>
              <a:gd name="connsiteY4" fmla="*/ 3251564 h 3258388"/>
              <a:gd name="connsiteX5" fmla="*/ 2144420 w 2145061"/>
              <a:gd name="connsiteY5" fmla="*/ 1750310 h 3258388"/>
              <a:gd name="connsiteX6" fmla="*/ 1789578 w 2145061"/>
              <a:gd name="connsiteY6" fmla="*/ 10221 h 3258388"/>
              <a:gd name="connsiteX7" fmla="*/ 1175429 w 2145061"/>
              <a:gd name="connsiteY7" fmla="*/ 153522 h 3258388"/>
              <a:gd name="connsiteX8" fmla="*/ 411154 w 2145061"/>
              <a:gd name="connsiteY8" fmla="*/ 23869 h 3258388"/>
              <a:gd name="connsiteX0" fmla="*/ 411154 w 2146076"/>
              <a:gd name="connsiteY0" fmla="*/ 23869 h 3258388"/>
              <a:gd name="connsiteX1" fmla="*/ 322444 w 2146076"/>
              <a:gd name="connsiteY1" fmla="*/ 1798077 h 3258388"/>
              <a:gd name="connsiteX2" fmla="*/ 704581 w 2146076"/>
              <a:gd name="connsiteY2" fmla="*/ 3258388 h 3258388"/>
              <a:gd name="connsiteX3" fmla="*/ 1216372 w 2146076"/>
              <a:gd name="connsiteY3" fmla="*/ 1948202 h 3258388"/>
              <a:gd name="connsiteX4" fmla="*/ 1707692 w 2146076"/>
              <a:gd name="connsiteY4" fmla="*/ 3251564 h 3258388"/>
              <a:gd name="connsiteX5" fmla="*/ 2144420 w 2146076"/>
              <a:gd name="connsiteY5" fmla="*/ 1750310 h 3258388"/>
              <a:gd name="connsiteX6" fmla="*/ 1926056 w 2146076"/>
              <a:gd name="connsiteY6" fmla="*/ 17045 h 3258388"/>
              <a:gd name="connsiteX7" fmla="*/ 1175429 w 2146076"/>
              <a:gd name="connsiteY7" fmla="*/ 153522 h 3258388"/>
              <a:gd name="connsiteX8" fmla="*/ 411154 w 2146076"/>
              <a:gd name="connsiteY8" fmla="*/ 23869 h 3258388"/>
              <a:gd name="connsiteX0" fmla="*/ 411154 w 2374416"/>
              <a:gd name="connsiteY0" fmla="*/ 23869 h 3258388"/>
              <a:gd name="connsiteX1" fmla="*/ 322444 w 2374416"/>
              <a:gd name="connsiteY1" fmla="*/ 1798077 h 3258388"/>
              <a:gd name="connsiteX2" fmla="*/ 704581 w 2374416"/>
              <a:gd name="connsiteY2" fmla="*/ 3258388 h 3258388"/>
              <a:gd name="connsiteX3" fmla="*/ 1216372 w 2374416"/>
              <a:gd name="connsiteY3" fmla="*/ 1948202 h 3258388"/>
              <a:gd name="connsiteX4" fmla="*/ 1707692 w 2374416"/>
              <a:gd name="connsiteY4" fmla="*/ 3251564 h 3258388"/>
              <a:gd name="connsiteX5" fmla="*/ 2144420 w 2374416"/>
              <a:gd name="connsiteY5" fmla="*/ 1750310 h 3258388"/>
              <a:gd name="connsiteX6" fmla="*/ 1926056 w 2374416"/>
              <a:gd name="connsiteY6" fmla="*/ 17045 h 3258388"/>
              <a:gd name="connsiteX7" fmla="*/ 1175429 w 2374416"/>
              <a:gd name="connsiteY7" fmla="*/ 153522 h 3258388"/>
              <a:gd name="connsiteX8" fmla="*/ 411154 w 2374416"/>
              <a:gd name="connsiteY8" fmla="*/ 23869 h 3258388"/>
              <a:gd name="connsiteX0" fmla="*/ 411154 w 2441693"/>
              <a:gd name="connsiteY0" fmla="*/ 23869 h 3258388"/>
              <a:gd name="connsiteX1" fmla="*/ 322444 w 2441693"/>
              <a:gd name="connsiteY1" fmla="*/ 1798077 h 3258388"/>
              <a:gd name="connsiteX2" fmla="*/ 704581 w 2441693"/>
              <a:gd name="connsiteY2" fmla="*/ 3258388 h 3258388"/>
              <a:gd name="connsiteX3" fmla="*/ 1216372 w 2441693"/>
              <a:gd name="connsiteY3" fmla="*/ 1948202 h 3258388"/>
              <a:gd name="connsiteX4" fmla="*/ 1707692 w 2441693"/>
              <a:gd name="connsiteY4" fmla="*/ 3251564 h 3258388"/>
              <a:gd name="connsiteX5" fmla="*/ 2144420 w 2441693"/>
              <a:gd name="connsiteY5" fmla="*/ 1750310 h 3258388"/>
              <a:gd name="connsiteX6" fmla="*/ 1926056 w 2441693"/>
              <a:gd name="connsiteY6" fmla="*/ 17045 h 3258388"/>
              <a:gd name="connsiteX7" fmla="*/ 1175429 w 2441693"/>
              <a:gd name="connsiteY7" fmla="*/ 153522 h 3258388"/>
              <a:gd name="connsiteX8" fmla="*/ 411154 w 2441693"/>
              <a:gd name="connsiteY8" fmla="*/ 23869 h 3258388"/>
              <a:gd name="connsiteX0" fmla="*/ 411154 w 2377348"/>
              <a:gd name="connsiteY0" fmla="*/ 23869 h 3258388"/>
              <a:gd name="connsiteX1" fmla="*/ 322444 w 2377348"/>
              <a:gd name="connsiteY1" fmla="*/ 1798077 h 3258388"/>
              <a:gd name="connsiteX2" fmla="*/ 704581 w 2377348"/>
              <a:gd name="connsiteY2" fmla="*/ 3258388 h 3258388"/>
              <a:gd name="connsiteX3" fmla="*/ 1216372 w 2377348"/>
              <a:gd name="connsiteY3" fmla="*/ 1948202 h 3258388"/>
              <a:gd name="connsiteX4" fmla="*/ 1707692 w 2377348"/>
              <a:gd name="connsiteY4" fmla="*/ 3251564 h 3258388"/>
              <a:gd name="connsiteX5" fmla="*/ 2144420 w 2377348"/>
              <a:gd name="connsiteY5" fmla="*/ 1750310 h 3258388"/>
              <a:gd name="connsiteX6" fmla="*/ 1926056 w 2377348"/>
              <a:gd name="connsiteY6" fmla="*/ 17045 h 3258388"/>
              <a:gd name="connsiteX7" fmla="*/ 1175429 w 2377348"/>
              <a:gd name="connsiteY7" fmla="*/ 153522 h 3258388"/>
              <a:gd name="connsiteX8" fmla="*/ 411154 w 2377348"/>
              <a:gd name="connsiteY8" fmla="*/ 23869 h 3258388"/>
              <a:gd name="connsiteX0" fmla="*/ 411154 w 2424220"/>
              <a:gd name="connsiteY0" fmla="*/ 23869 h 3258388"/>
              <a:gd name="connsiteX1" fmla="*/ 322444 w 2424220"/>
              <a:gd name="connsiteY1" fmla="*/ 1798077 h 3258388"/>
              <a:gd name="connsiteX2" fmla="*/ 704581 w 2424220"/>
              <a:gd name="connsiteY2" fmla="*/ 3258388 h 3258388"/>
              <a:gd name="connsiteX3" fmla="*/ 1216372 w 2424220"/>
              <a:gd name="connsiteY3" fmla="*/ 1948202 h 3258388"/>
              <a:gd name="connsiteX4" fmla="*/ 1707692 w 2424220"/>
              <a:gd name="connsiteY4" fmla="*/ 3251564 h 3258388"/>
              <a:gd name="connsiteX5" fmla="*/ 2144420 w 2424220"/>
              <a:gd name="connsiteY5" fmla="*/ 1750310 h 3258388"/>
              <a:gd name="connsiteX6" fmla="*/ 1926056 w 2424220"/>
              <a:gd name="connsiteY6" fmla="*/ 17045 h 3258388"/>
              <a:gd name="connsiteX7" fmla="*/ 1175429 w 2424220"/>
              <a:gd name="connsiteY7" fmla="*/ 153522 h 3258388"/>
              <a:gd name="connsiteX8" fmla="*/ 411154 w 2424220"/>
              <a:gd name="connsiteY8" fmla="*/ 23869 h 3258388"/>
              <a:gd name="connsiteX0" fmla="*/ 411154 w 2449010"/>
              <a:gd name="connsiteY0" fmla="*/ 23869 h 3258388"/>
              <a:gd name="connsiteX1" fmla="*/ 322444 w 2449010"/>
              <a:gd name="connsiteY1" fmla="*/ 1798077 h 3258388"/>
              <a:gd name="connsiteX2" fmla="*/ 704581 w 2449010"/>
              <a:gd name="connsiteY2" fmla="*/ 3258388 h 3258388"/>
              <a:gd name="connsiteX3" fmla="*/ 1216372 w 2449010"/>
              <a:gd name="connsiteY3" fmla="*/ 1948202 h 3258388"/>
              <a:gd name="connsiteX4" fmla="*/ 1707692 w 2449010"/>
              <a:gd name="connsiteY4" fmla="*/ 3251564 h 3258388"/>
              <a:gd name="connsiteX5" fmla="*/ 2144420 w 2449010"/>
              <a:gd name="connsiteY5" fmla="*/ 1750310 h 3258388"/>
              <a:gd name="connsiteX6" fmla="*/ 1926056 w 2449010"/>
              <a:gd name="connsiteY6" fmla="*/ 17045 h 3258388"/>
              <a:gd name="connsiteX7" fmla="*/ 1175429 w 2449010"/>
              <a:gd name="connsiteY7" fmla="*/ 153522 h 3258388"/>
              <a:gd name="connsiteX8" fmla="*/ 411154 w 2449010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  <a:gd name="connsiteX0" fmla="*/ 411154 w 2433593"/>
              <a:gd name="connsiteY0" fmla="*/ 23869 h 3258388"/>
              <a:gd name="connsiteX1" fmla="*/ 322444 w 2433593"/>
              <a:gd name="connsiteY1" fmla="*/ 1798077 h 3258388"/>
              <a:gd name="connsiteX2" fmla="*/ 704581 w 2433593"/>
              <a:gd name="connsiteY2" fmla="*/ 3258388 h 3258388"/>
              <a:gd name="connsiteX3" fmla="*/ 1216372 w 2433593"/>
              <a:gd name="connsiteY3" fmla="*/ 1948202 h 3258388"/>
              <a:gd name="connsiteX4" fmla="*/ 1707692 w 2433593"/>
              <a:gd name="connsiteY4" fmla="*/ 3251564 h 3258388"/>
              <a:gd name="connsiteX5" fmla="*/ 2144420 w 2433593"/>
              <a:gd name="connsiteY5" fmla="*/ 1750310 h 3258388"/>
              <a:gd name="connsiteX6" fmla="*/ 1926056 w 2433593"/>
              <a:gd name="connsiteY6" fmla="*/ 17045 h 3258388"/>
              <a:gd name="connsiteX7" fmla="*/ 1175429 w 2433593"/>
              <a:gd name="connsiteY7" fmla="*/ 153522 h 3258388"/>
              <a:gd name="connsiteX8" fmla="*/ 411154 w 2433593"/>
              <a:gd name="connsiteY8" fmla="*/ 23869 h 3258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3593" h="3258388">
                <a:moveTo>
                  <a:pt x="411154" y="23869"/>
                </a:moveTo>
                <a:cubicBezTo>
                  <a:pt x="-257586" y="355964"/>
                  <a:pt x="22194" y="1036078"/>
                  <a:pt x="322444" y="1798077"/>
                </a:cubicBezTo>
                <a:cubicBezTo>
                  <a:pt x="338366" y="2660163"/>
                  <a:pt x="545357" y="3249289"/>
                  <a:pt x="704581" y="3258388"/>
                </a:cubicBezTo>
                <a:cubicBezTo>
                  <a:pt x="1018479" y="3247015"/>
                  <a:pt x="779644" y="1925457"/>
                  <a:pt x="1216372" y="1948202"/>
                </a:cubicBezTo>
                <a:cubicBezTo>
                  <a:pt x="1580313" y="1945929"/>
                  <a:pt x="1473406" y="3281133"/>
                  <a:pt x="1707692" y="3251564"/>
                </a:cubicBezTo>
                <a:cubicBezTo>
                  <a:pt x="2048886" y="3121910"/>
                  <a:pt x="2001118" y="2180214"/>
                  <a:pt x="2144420" y="1750310"/>
                </a:cubicBezTo>
                <a:cubicBezTo>
                  <a:pt x="2451495" y="1080432"/>
                  <a:pt x="2681232" y="64812"/>
                  <a:pt x="1926056" y="17045"/>
                </a:cubicBezTo>
                <a:lnTo>
                  <a:pt x="1175429" y="153522"/>
                </a:lnTo>
                <a:cubicBezTo>
                  <a:pt x="920671" y="110304"/>
                  <a:pt x="679560" y="-62566"/>
                  <a:pt x="411154" y="23869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64" name="Group 102">
            <a:extLst>
              <a:ext uri="{FF2B5EF4-FFF2-40B4-BE49-F238E27FC236}">
                <a16:creationId xmlns:a16="http://schemas.microsoft.com/office/drawing/2014/main" id="{3B22177F-3D45-4A9B-976C-0E5FC31B92C4}"/>
              </a:ext>
            </a:extLst>
          </p:cNvPr>
          <p:cNvGrpSpPr>
            <a:grpSpLocks noChangeAspect="1"/>
          </p:cNvGrpSpPr>
          <p:nvPr/>
        </p:nvGrpSpPr>
        <p:grpSpPr>
          <a:xfrm>
            <a:off x="8707494" y="2429101"/>
            <a:ext cx="325734" cy="529812"/>
            <a:chOff x="2071598" y="2060848"/>
            <a:chExt cx="1917605" cy="3137144"/>
          </a:xfrm>
          <a:solidFill>
            <a:schemeClr val="accent4"/>
          </a:solidFill>
        </p:grpSpPr>
        <p:sp>
          <p:nvSpPr>
            <p:cNvPr id="65" name="Freeform 103">
              <a:extLst>
                <a:ext uri="{FF2B5EF4-FFF2-40B4-BE49-F238E27FC236}">
                  <a16:creationId xmlns:a16="http://schemas.microsoft.com/office/drawing/2014/main" id="{45551A25-8F0E-4347-975E-A924A7130E47}"/>
                </a:ext>
              </a:extLst>
            </p:cNvPr>
            <p:cNvSpPr/>
            <p:nvPr/>
          </p:nvSpPr>
          <p:spPr>
            <a:xfrm>
              <a:off x="2483768" y="206084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6" name="Freeform 104">
              <a:extLst>
                <a:ext uri="{FF2B5EF4-FFF2-40B4-BE49-F238E27FC236}">
                  <a16:creationId xmlns:a16="http://schemas.microsoft.com/office/drawing/2014/main" id="{1D56ED84-718A-4F64-9201-3371A122B353}"/>
                </a:ext>
              </a:extLst>
            </p:cNvPr>
            <p:cNvSpPr/>
            <p:nvPr/>
          </p:nvSpPr>
          <p:spPr>
            <a:xfrm rot="21253755">
              <a:off x="2170737" y="2710023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7" name="Freeform 105">
              <a:extLst>
                <a:ext uri="{FF2B5EF4-FFF2-40B4-BE49-F238E27FC236}">
                  <a16:creationId xmlns:a16="http://schemas.microsoft.com/office/drawing/2014/main" id="{C13BBB19-70FE-4952-97D0-FDEBC2A1BBF6}"/>
                </a:ext>
              </a:extLst>
            </p:cNvPr>
            <p:cNvSpPr/>
            <p:nvPr/>
          </p:nvSpPr>
          <p:spPr>
            <a:xfrm rot="20634645">
              <a:off x="2071598" y="3466865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68" name="Freeform 106">
              <a:extLst>
                <a:ext uri="{FF2B5EF4-FFF2-40B4-BE49-F238E27FC236}">
                  <a16:creationId xmlns:a16="http://schemas.microsoft.com/office/drawing/2014/main" id="{7ABD01DA-F7D7-478D-A532-2A1B78A013CF}"/>
                </a:ext>
              </a:extLst>
            </p:cNvPr>
            <p:cNvSpPr/>
            <p:nvPr/>
          </p:nvSpPr>
          <p:spPr>
            <a:xfrm rot="19632933">
              <a:off x="2257651" y="4182238"/>
              <a:ext cx="1505435" cy="1015754"/>
            </a:xfrm>
            <a:custGeom>
              <a:avLst/>
              <a:gdLst>
                <a:gd name="connsiteX0" fmla="*/ 812042 w 1535373"/>
                <a:gd name="connsiteY0" fmla="*/ 211541 h 921224"/>
                <a:gd name="connsiteX1" fmla="*/ 184245 w 1535373"/>
                <a:gd name="connsiteY1" fmla="*/ 0 h 921224"/>
                <a:gd name="connsiteX2" fmla="*/ 143301 w 1535373"/>
                <a:gd name="connsiteY2" fmla="*/ 293427 h 921224"/>
                <a:gd name="connsiteX3" fmla="*/ 0 w 1535373"/>
                <a:gd name="connsiteY3" fmla="*/ 477672 h 921224"/>
                <a:gd name="connsiteX4" fmla="*/ 600501 w 1535373"/>
                <a:gd name="connsiteY4" fmla="*/ 764275 h 921224"/>
                <a:gd name="connsiteX5" fmla="*/ 709684 w 1535373"/>
                <a:gd name="connsiteY5" fmla="*/ 655093 h 921224"/>
                <a:gd name="connsiteX6" fmla="*/ 887104 w 1535373"/>
                <a:gd name="connsiteY6" fmla="*/ 702860 h 921224"/>
                <a:gd name="connsiteX7" fmla="*/ 1201003 w 1535373"/>
                <a:gd name="connsiteY7" fmla="*/ 921224 h 921224"/>
                <a:gd name="connsiteX8" fmla="*/ 1535373 w 1535373"/>
                <a:gd name="connsiteY8" fmla="*/ 825690 h 921224"/>
                <a:gd name="connsiteX9" fmla="*/ 1201003 w 1535373"/>
                <a:gd name="connsiteY9" fmla="*/ 689212 h 921224"/>
                <a:gd name="connsiteX10" fmla="*/ 1262418 w 1535373"/>
                <a:gd name="connsiteY10" fmla="*/ 457200 h 921224"/>
                <a:gd name="connsiteX11" fmla="*/ 996287 w 1535373"/>
                <a:gd name="connsiteY11" fmla="*/ 348018 h 921224"/>
                <a:gd name="connsiteX12" fmla="*/ 921224 w 1535373"/>
                <a:gd name="connsiteY12" fmla="*/ 457200 h 921224"/>
                <a:gd name="connsiteX13" fmla="*/ 777922 w 1535373"/>
                <a:gd name="connsiteY13" fmla="*/ 395785 h 921224"/>
                <a:gd name="connsiteX14" fmla="*/ 812042 w 1535373"/>
                <a:gd name="connsiteY14" fmla="*/ 211541 h 921224"/>
                <a:gd name="connsiteX0" fmla="*/ 812042 w 1535373"/>
                <a:gd name="connsiteY0" fmla="*/ 191663 h 901346"/>
                <a:gd name="connsiteX1" fmla="*/ 208099 w 1535373"/>
                <a:gd name="connsiteY1" fmla="*/ 0 h 901346"/>
                <a:gd name="connsiteX2" fmla="*/ 143301 w 1535373"/>
                <a:gd name="connsiteY2" fmla="*/ 273549 h 901346"/>
                <a:gd name="connsiteX3" fmla="*/ 0 w 1535373"/>
                <a:gd name="connsiteY3" fmla="*/ 457794 h 901346"/>
                <a:gd name="connsiteX4" fmla="*/ 600501 w 1535373"/>
                <a:gd name="connsiteY4" fmla="*/ 744397 h 901346"/>
                <a:gd name="connsiteX5" fmla="*/ 709684 w 1535373"/>
                <a:gd name="connsiteY5" fmla="*/ 635215 h 901346"/>
                <a:gd name="connsiteX6" fmla="*/ 887104 w 1535373"/>
                <a:gd name="connsiteY6" fmla="*/ 682982 h 901346"/>
                <a:gd name="connsiteX7" fmla="*/ 1201003 w 1535373"/>
                <a:gd name="connsiteY7" fmla="*/ 901346 h 901346"/>
                <a:gd name="connsiteX8" fmla="*/ 1535373 w 1535373"/>
                <a:gd name="connsiteY8" fmla="*/ 805812 h 901346"/>
                <a:gd name="connsiteX9" fmla="*/ 1201003 w 1535373"/>
                <a:gd name="connsiteY9" fmla="*/ 669334 h 901346"/>
                <a:gd name="connsiteX10" fmla="*/ 1262418 w 1535373"/>
                <a:gd name="connsiteY10" fmla="*/ 437322 h 901346"/>
                <a:gd name="connsiteX11" fmla="*/ 996287 w 1535373"/>
                <a:gd name="connsiteY11" fmla="*/ 328140 h 901346"/>
                <a:gd name="connsiteX12" fmla="*/ 921224 w 1535373"/>
                <a:gd name="connsiteY12" fmla="*/ 437322 h 901346"/>
                <a:gd name="connsiteX13" fmla="*/ 777922 w 1535373"/>
                <a:gd name="connsiteY13" fmla="*/ 375907 h 901346"/>
                <a:gd name="connsiteX14" fmla="*/ 812042 w 1535373"/>
                <a:gd name="connsiteY14" fmla="*/ 191663 h 901346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43301 w 1535373"/>
                <a:gd name="connsiteY2" fmla="*/ 286235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812042 w 1535373"/>
                <a:gd name="connsiteY0" fmla="*/ 204349 h 914032"/>
                <a:gd name="connsiteX1" fmla="*/ 208099 w 1535373"/>
                <a:gd name="connsiteY1" fmla="*/ 12686 h 914032"/>
                <a:gd name="connsiteX2" fmla="*/ 159203 w 1535373"/>
                <a:gd name="connsiteY2" fmla="*/ 306113 h 914032"/>
                <a:gd name="connsiteX3" fmla="*/ 0 w 1535373"/>
                <a:gd name="connsiteY3" fmla="*/ 470480 h 914032"/>
                <a:gd name="connsiteX4" fmla="*/ 600501 w 1535373"/>
                <a:gd name="connsiteY4" fmla="*/ 757083 h 914032"/>
                <a:gd name="connsiteX5" fmla="*/ 709684 w 1535373"/>
                <a:gd name="connsiteY5" fmla="*/ 647901 h 914032"/>
                <a:gd name="connsiteX6" fmla="*/ 887104 w 1535373"/>
                <a:gd name="connsiteY6" fmla="*/ 695668 h 914032"/>
                <a:gd name="connsiteX7" fmla="*/ 1201003 w 1535373"/>
                <a:gd name="connsiteY7" fmla="*/ 914032 h 914032"/>
                <a:gd name="connsiteX8" fmla="*/ 1535373 w 1535373"/>
                <a:gd name="connsiteY8" fmla="*/ 818498 h 914032"/>
                <a:gd name="connsiteX9" fmla="*/ 1201003 w 1535373"/>
                <a:gd name="connsiteY9" fmla="*/ 682020 h 914032"/>
                <a:gd name="connsiteX10" fmla="*/ 1262418 w 1535373"/>
                <a:gd name="connsiteY10" fmla="*/ 450008 h 914032"/>
                <a:gd name="connsiteX11" fmla="*/ 996287 w 1535373"/>
                <a:gd name="connsiteY11" fmla="*/ 340826 h 914032"/>
                <a:gd name="connsiteX12" fmla="*/ 921224 w 1535373"/>
                <a:gd name="connsiteY12" fmla="*/ 450008 h 914032"/>
                <a:gd name="connsiteX13" fmla="*/ 777922 w 1535373"/>
                <a:gd name="connsiteY13" fmla="*/ 388593 h 914032"/>
                <a:gd name="connsiteX14" fmla="*/ 812042 w 1535373"/>
                <a:gd name="connsiteY14" fmla="*/ 204349 h 914032"/>
                <a:gd name="connsiteX0" fmla="*/ 788188 w 1511519"/>
                <a:gd name="connsiteY0" fmla="*/ 204349 h 914032"/>
                <a:gd name="connsiteX1" fmla="*/ 184245 w 1511519"/>
                <a:gd name="connsiteY1" fmla="*/ 12686 h 914032"/>
                <a:gd name="connsiteX2" fmla="*/ 135349 w 1511519"/>
                <a:gd name="connsiteY2" fmla="*/ 306113 h 914032"/>
                <a:gd name="connsiteX3" fmla="*/ 0 w 1511519"/>
                <a:gd name="connsiteY3" fmla="*/ 518188 h 914032"/>
                <a:gd name="connsiteX4" fmla="*/ 576647 w 1511519"/>
                <a:gd name="connsiteY4" fmla="*/ 757083 h 914032"/>
                <a:gd name="connsiteX5" fmla="*/ 685830 w 1511519"/>
                <a:gd name="connsiteY5" fmla="*/ 647901 h 914032"/>
                <a:gd name="connsiteX6" fmla="*/ 863250 w 1511519"/>
                <a:gd name="connsiteY6" fmla="*/ 695668 h 914032"/>
                <a:gd name="connsiteX7" fmla="*/ 1177149 w 1511519"/>
                <a:gd name="connsiteY7" fmla="*/ 914032 h 914032"/>
                <a:gd name="connsiteX8" fmla="*/ 1511519 w 1511519"/>
                <a:gd name="connsiteY8" fmla="*/ 818498 h 914032"/>
                <a:gd name="connsiteX9" fmla="*/ 1177149 w 1511519"/>
                <a:gd name="connsiteY9" fmla="*/ 682020 h 914032"/>
                <a:gd name="connsiteX10" fmla="*/ 1238564 w 1511519"/>
                <a:gd name="connsiteY10" fmla="*/ 450008 h 914032"/>
                <a:gd name="connsiteX11" fmla="*/ 972433 w 1511519"/>
                <a:gd name="connsiteY11" fmla="*/ 340826 h 914032"/>
                <a:gd name="connsiteX12" fmla="*/ 897370 w 1511519"/>
                <a:gd name="connsiteY12" fmla="*/ 450008 h 914032"/>
                <a:gd name="connsiteX13" fmla="*/ 754068 w 1511519"/>
                <a:gd name="connsiteY13" fmla="*/ 388593 h 914032"/>
                <a:gd name="connsiteX14" fmla="*/ 788188 w 1511519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2902 w 1526233"/>
                <a:gd name="connsiteY0" fmla="*/ 204349 h 914032"/>
                <a:gd name="connsiteX1" fmla="*/ 198959 w 1526233"/>
                <a:gd name="connsiteY1" fmla="*/ 12686 h 914032"/>
                <a:gd name="connsiteX2" fmla="*/ 150063 w 1526233"/>
                <a:gd name="connsiteY2" fmla="*/ 306113 h 914032"/>
                <a:gd name="connsiteX3" fmla="*/ 14714 w 1526233"/>
                <a:gd name="connsiteY3" fmla="*/ 518188 h 914032"/>
                <a:gd name="connsiteX4" fmla="*/ 591361 w 1526233"/>
                <a:gd name="connsiteY4" fmla="*/ 757083 h 914032"/>
                <a:gd name="connsiteX5" fmla="*/ 700544 w 1526233"/>
                <a:gd name="connsiteY5" fmla="*/ 647901 h 914032"/>
                <a:gd name="connsiteX6" fmla="*/ 877964 w 1526233"/>
                <a:gd name="connsiteY6" fmla="*/ 695668 h 914032"/>
                <a:gd name="connsiteX7" fmla="*/ 1191863 w 1526233"/>
                <a:gd name="connsiteY7" fmla="*/ 914032 h 914032"/>
                <a:gd name="connsiteX8" fmla="*/ 1526233 w 1526233"/>
                <a:gd name="connsiteY8" fmla="*/ 818498 h 914032"/>
                <a:gd name="connsiteX9" fmla="*/ 1191863 w 1526233"/>
                <a:gd name="connsiteY9" fmla="*/ 682020 h 914032"/>
                <a:gd name="connsiteX10" fmla="*/ 1253278 w 1526233"/>
                <a:gd name="connsiteY10" fmla="*/ 450008 h 914032"/>
                <a:gd name="connsiteX11" fmla="*/ 987147 w 1526233"/>
                <a:gd name="connsiteY11" fmla="*/ 340826 h 914032"/>
                <a:gd name="connsiteX12" fmla="*/ 912084 w 1526233"/>
                <a:gd name="connsiteY12" fmla="*/ 450008 h 914032"/>
                <a:gd name="connsiteX13" fmla="*/ 768782 w 1526233"/>
                <a:gd name="connsiteY13" fmla="*/ 388593 h 914032"/>
                <a:gd name="connsiteX14" fmla="*/ 802902 w 1526233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588668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52279 w 1523540"/>
                <a:gd name="connsiteY4" fmla="*/ 757083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697851 w 1523540"/>
                <a:gd name="connsiteY5" fmla="*/ 647901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75271 w 1523540"/>
                <a:gd name="connsiteY6" fmla="*/ 695668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14032"/>
                <a:gd name="connsiteX1" fmla="*/ 196266 w 1523540"/>
                <a:gd name="connsiteY1" fmla="*/ 12686 h 914032"/>
                <a:gd name="connsiteX2" fmla="*/ 147370 w 1523540"/>
                <a:gd name="connsiteY2" fmla="*/ 306113 h 914032"/>
                <a:gd name="connsiteX3" fmla="*/ 12021 w 1523540"/>
                <a:gd name="connsiteY3" fmla="*/ 518188 h 914032"/>
                <a:gd name="connsiteX4" fmla="*/ 636377 w 1523540"/>
                <a:gd name="connsiteY4" fmla="*/ 741181 h 914032"/>
                <a:gd name="connsiteX5" fmla="*/ 705803 w 1523540"/>
                <a:gd name="connsiteY5" fmla="*/ 624047 h 914032"/>
                <a:gd name="connsiteX6" fmla="*/ 859369 w 1523540"/>
                <a:gd name="connsiteY6" fmla="*/ 679765 h 914032"/>
                <a:gd name="connsiteX7" fmla="*/ 1189170 w 1523540"/>
                <a:gd name="connsiteY7" fmla="*/ 914032 h 914032"/>
                <a:gd name="connsiteX8" fmla="*/ 1523540 w 1523540"/>
                <a:gd name="connsiteY8" fmla="*/ 818498 h 914032"/>
                <a:gd name="connsiteX9" fmla="*/ 1189170 w 1523540"/>
                <a:gd name="connsiteY9" fmla="*/ 682020 h 914032"/>
                <a:gd name="connsiteX10" fmla="*/ 1250585 w 1523540"/>
                <a:gd name="connsiteY10" fmla="*/ 450008 h 914032"/>
                <a:gd name="connsiteX11" fmla="*/ 984454 w 1523540"/>
                <a:gd name="connsiteY11" fmla="*/ 340826 h 914032"/>
                <a:gd name="connsiteX12" fmla="*/ 909391 w 1523540"/>
                <a:gd name="connsiteY12" fmla="*/ 450008 h 914032"/>
                <a:gd name="connsiteX13" fmla="*/ 766089 w 1523540"/>
                <a:gd name="connsiteY13" fmla="*/ 388593 h 914032"/>
                <a:gd name="connsiteX14" fmla="*/ 800209 w 1523540"/>
                <a:gd name="connsiteY14" fmla="*/ 204349 h 914032"/>
                <a:gd name="connsiteX0" fmla="*/ 800209 w 1523540"/>
                <a:gd name="connsiteY0" fmla="*/ 204349 h 982628"/>
                <a:gd name="connsiteX1" fmla="*/ 196266 w 1523540"/>
                <a:gd name="connsiteY1" fmla="*/ 12686 h 982628"/>
                <a:gd name="connsiteX2" fmla="*/ 147370 w 1523540"/>
                <a:gd name="connsiteY2" fmla="*/ 306113 h 982628"/>
                <a:gd name="connsiteX3" fmla="*/ 12021 w 1523540"/>
                <a:gd name="connsiteY3" fmla="*/ 518188 h 982628"/>
                <a:gd name="connsiteX4" fmla="*/ 636377 w 1523540"/>
                <a:gd name="connsiteY4" fmla="*/ 741181 h 982628"/>
                <a:gd name="connsiteX5" fmla="*/ 705803 w 1523540"/>
                <a:gd name="connsiteY5" fmla="*/ 624047 h 982628"/>
                <a:gd name="connsiteX6" fmla="*/ 859369 w 1523540"/>
                <a:gd name="connsiteY6" fmla="*/ 679765 h 982628"/>
                <a:gd name="connsiteX7" fmla="*/ 1189170 w 1523540"/>
                <a:gd name="connsiteY7" fmla="*/ 914032 h 982628"/>
                <a:gd name="connsiteX8" fmla="*/ 1523540 w 1523540"/>
                <a:gd name="connsiteY8" fmla="*/ 818498 h 982628"/>
                <a:gd name="connsiteX9" fmla="*/ 1189170 w 1523540"/>
                <a:gd name="connsiteY9" fmla="*/ 682020 h 982628"/>
                <a:gd name="connsiteX10" fmla="*/ 1250585 w 1523540"/>
                <a:gd name="connsiteY10" fmla="*/ 450008 h 982628"/>
                <a:gd name="connsiteX11" fmla="*/ 984454 w 1523540"/>
                <a:gd name="connsiteY11" fmla="*/ 340826 h 982628"/>
                <a:gd name="connsiteX12" fmla="*/ 909391 w 1523540"/>
                <a:gd name="connsiteY12" fmla="*/ 450008 h 982628"/>
                <a:gd name="connsiteX13" fmla="*/ 766089 w 1523540"/>
                <a:gd name="connsiteY13" fmla="*/ 388593 h 982628"/>
                <a:gd name="connsiteX14" fmla="*/ 800209 w 1523540"/>
                <a:gd name="connsiteY14" fmla="*/ 204349 h 982628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89170 w 1554538"/>
                <a:gd name="connsiteY9" fmla="*/ 682020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54538"/>
                <a:gd name="connsiteY0" fmla="*/ 204349 h 982009"/>
                <a:gd name="connsiteX1" fmla="*/ 196266 w 1554538"/>
                <a:gd name="connsiteY1" fmla="*/ 12686 h 982009"/>
                <a:gd name="connsiteX2" fmla="*/ 147370 w 1554538"/>
                <a:gd name="connsiteY2" fmla="*/ 306113 h 982009"/>
                <a:gd name="connsiteX3" fmla="*/ 12021 w 1554538"/>
                <a:gd name="connsiteY3" fmla="*/ 518188 h 982009"/>
                <a:gd name="connsiteX4" fmla="*/ 636377 w 1554538"/>
                <a:gd name="connsiteY4" fmla="*/ 741181 h 982009"/>
                <a:gd name="connsiteX5" fmla="*/ 705803 w 1554538"/>
                <a:gd name="connsiteY5" fmla="*/ 624047 h 982009"/>
                <a:gd name="connsiteX6" fmla="*/ 859369 w 1554538"/>
                <a:gd name="connsiteY6" fmla="*/ 679765 h 982009"/>
                <a:gd name="connsiteX7" fmla="*/ 1189170 w 1554538"/>
                <a:gd name="connsiteY7" fmla="*/ 914032 h 982009"/>
                <a:gd name="connsiteX8" fmla="*/ 1523540 w 1554538"/>
                <a:gd name="connsiteY8" fmla="*/ 818498 h 982009"/>
                <a:gd name="connsiteX9" fmla="*/ 1173267 w 1554538"/>
                <a:gd name="connsiteY9" fmla="*/ 634312 h 982009"/>
                <a:gd name="connsiteX10" fmla="*/ 1250585 w 1554538"/>
                <a:gd name="connsiteY10" fmla="*/ 450008 h 982009"/>
                <a:gd name="connsiteX11" fmla="*/ 984454 w 1554538"/>
                <a:gd name="connsiteY11" fmla="*/ 340826 h 982009"/>
                <a:gd name="connsiteX12" fmla="*/ 909391 w 1554538"/>
                <a:gd name="connsiteY12" fmla="*/ 450008 h 982009"/>
                <a:gd name="connsiteX13" fmla="*/ 766089 w 1554538"/>
                <a:gd name="connsiteY13" fmla="*/ 388593 h 982009"/>
                <a:gd name="connsiteX14" fmla="*/ 800209 w 1554538"/>
                <a:gd name="connsiteY14" fmla="*/ 204349 h 982009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42543"/>
                <a:gd name="connsiteY0" fmla="*/ 204349 h 976908"/>
                <a:gd name="connsiteX1" fmla="*/ 196266 w 1542543"/>
                <a:gd name="connsiteY1" fmla="*/ 12686 h 976908"/>
                <a:gd name="connsiteX2" fmla="*/ 147370 w 1542543"/>
                <a:gd name="connsiteY2" fmla="*/ 306113 h 976908"/>
                <a:gd name="connsiteX3" fmla="*/ 12021 w 1542543"/>
                <a:gd name="connsiteY3" fmla="*/ 518188 h 976908"/>
                <a:gd name="connsiteX4" fmla="*/ 636377 w 1542543"/>
                <a:gd name="connsiteY4" fmla="*/ 741181 h 976908"/>
                <a:gd name="connsiteX5" fmla="*/ 705803 w 1542543"/>
                <a:gd name="connsiteY5" fmla="*/ 624047 h 976908"/>
                <a:gd name="connsiteX6" fmla="*/ 859369 w 1542543"/>
                <a:gd name="connsiteY6" fmla="*/ 679765 h 976908"/>
                <a:gd name="connsiteX7" fmla="*/ 1189170 w 1542543"/>
                <a:gd name="connsiteY7" fmla="*/ 914032 h 976908"/>
                <a:gd name="connsiteX8" fmla="*/ 1507637 w 1542543"/>
                <a:gd name="connsiteY8" fmla="*/ 786693 h 976908"/>
                <a:gd name="connsiteX9" fmla="*/ 1173267 w 1542543"/>
                <a:gd name="connsiteY9" fmla="*/ 634312 h 976908"/>
                <a:gd name="connsiteX10" fmla="*/ 1250585 w 1542543"/>
                <a:gd name="connsiteY10" fmla="*/ 450008 h 976908"/>
                <a:gd name="connsiteX11" fmla="*/ 984454 w 1542543"/>
                <a:gd name="connsiteY11" fmla="*/ 340826 h 976908"/>
                <a:gd name="connsiteX12" fmla="*/ 909391 w 1542543"/>
                <a:gd name="connsiteY12" fmla="*/ 450008 h 976908"/>
                <a:gd name="connsiteX13" fmla="*/ 766089 w 1542543"/>
                <a:gd name="connsiteY13" fmla="*/ 388593 h 976908"/>
                <a:gd name="connsiteX14" fmla="*/ 800209 w 1542543"/>
                <a:gd name="connsiteY14" fmla="*/ 204349 h 976908"/>
                <a:gd name="connsiteX0" fmla="*/ 800209 w 1522966"/>
                <a:gd name="connsiteY0" fmla="*/ 204349 h 975249"/>
                <a:gd name="connsiteX1" fmla="*/ 196266 w 1522966"/>
                <a:gd name="connsiteY1" fmla="*/ 12686 h 975249"/>
                <a:gd name="connsiteX2" fmla="*/ 147370 w 1522966"/>
                <a:gd name="connsiteY2" fmla="*/ 306113 h 975249"/>
                <a:gd name="connsiteX3" fmla="*/ 12021 w 1522966"/>
                <a:gd name="connsiteY3" fmla="*/ 518188 h 975249"/>
                <a:gd name="connsiteX4" fmla="*/ 636377 w 1522966"/>
                <a:gd name="connsiteY4" fmla="*/ 741181 h 975249"/>
                <a:gd name="connsiteX5" fmla="*/ 705803 w 1522966"/>
                <a:gd name="connsiteY5" fmla="*/ 624047 h 975249"/>
                <a:gd name="connsiteX6" fmla="*/ 859369 w 1522966"/>
                <a:gd name="connsiteY6" fmla="*/ 679765 h 975249"/>
                <a:gd name="connsiteX7" fmla="*/ 1189170 w 1522966"/>
                <a:gd name="connsiteY7" fmla="*/ 914032 h 975249"/>
                <a:gd name="connsiteX8" fmla="*/ 1507637 w 1522966"/>
                <a:gd name="connsiteY8" fmla="*/ 786693 h 975249"/>
                <a:gd name="connsiteX9" fmla="*/ 1173267 w 1522966"/>
                <a:gd name="connsiteY9" fmla="*/ 634312 h 975249"/>
                <a:gd name="connsiteX10" fmla="*/ 1250585 w 1522966"/>
                <a:gd name="connsiteY10" fmla="*/ 450008 h 975249"/>
                <a:gd name="connsiteX11" fmla="*/ 984454 w 1522966"/>
                <a:gd name="connsiteY11" fmla="*/ 340826 h 975249"/>
                <a:gd name="connsiteX12" fmla="*/ 909391 w 1522966"/>
                <a:gd name="connsiteY12" fmla="*/ 450008 h 975249"/>
                <a:gd name="connsiteX13" fmla="*/ 766089 w 1522966"/>
                <a:gd name="connsiteY13" fmla="*/ 388593 h 975249"/>
                <a:gd name="connsiteX14" fmla="*/ 800209 w 1522966"/>
                <a:gd name="connsiteY14" fmla="*/ 204349 h 975249"/>
                <a:gd name="connsiteX0" fmla="*/ 800209 w 1538655"/>
                <a:gd name="connsiteY0" fmla="*/ 204349 h 976321"/>
                <a:gd name="connsiteX1" fmla="*/ 196266 w 1538655"/>
                <a:gd name="connsiteY1" fmla="*/ 12686 h 976321"/>
                <a:gd name="connsiteX2" fmla="*/ 147370 w 1538655"/>
                <a:gd name="connsiteY2" fmla="*/ 306113 h 976321"/>
                <a:gd name="connsiteX3" fmla="*/ 12021 w 1538655"/>
                <a:gd name="connsiteY3" fmla="*/ 518188 h 976321"/>
                <a:gd name="connsiteX4" fmla="*/ 636377 w 1538655"/>
                <a:gd name="connsiteY4" fmla="*/ 741181 h 976321"/>
                <a:gd name="connsiteX5" fmla="*/ 705803 w 1538655"/>
                <a:gd name="connsiteY5" fmla="*/ 624047 h 976321"/>
                <a:gd name="connsiteX6" fmla="*/ 859369 w 1538655"/>
                <a:gd name="connsiteY6" fmla="*/ 679765 h 976321"/>
                <a:gd name="connsiteX7" fmla="*/ 1189170 w 1538655"/>
                <a:gd name="connsiteY7" fmla="*/ 914032 h 976321"/>
                <a:gd name="connsiteX8" fmla="*/ 1507637 w 1538655"/>
                <a:gd name="connsiteY8" fmla="*/ 786693 h 976321"/>
                <a:gd name="connsiteX9" fmla="*/ 1173267 w 1538655"/>
                <a:gd name="connsiteY9" fmla="*/ 634312 h 976321"/>
                <a:gd name="connsiteX10" fmla="*/ 1250585 w 1538655"/>
                <a:gd name="connsiteY10" fmla="*/ 450008 h 976321"/>
                <a:gd name="connsiteX11" fmla="*/ 984454 w 1538655"/>
                <a:gd name="connsiteY11" fmla="*/ 340826 h 976321"/>
                <a:gd name="connsiteX12" fmla="*/ 909391 w 1538655"/>
                <a:gd name="connsiteY12" fmla="*/ 450008 h 976321"/>
                <a:gd name="connsiteX13" fmla="*/ 766089 w 1538655"/>
                <a:gd name="connsiteY13" fmla="*/ 388593 h 976321"/>
                <a:gd name="connsiteX14" fmla="*/ 800209 w 1538655"/>
                <a:gd name="connsiteY14" fmla="*/ 204349 h 976321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84454 w 1556774"/>
                <a:gd name="connsiteY11" fmla="*/ 340826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50008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56774"/>
                <a:gd name="connsiteY0" fmla="*/ 204349 h 981339"/>
                <a:gd name="connsiteX1" fmla="*/ 196266 w 1556774"/>
                <a:gd name="connsiteY1" fmla="*/ 12686 h 981339"/>
                <a:gd name="connsiteX2" fmla="*/ 147370 w 1556774"/>
                <a:gd name="connsiteY2" fmla="*/ 306113 h 981339"/>
                <a:gd name="connsiteX3" fmla="*/ 12021 w 1556774"/>
                <a:gd name="connsiteY3" fmla="*/ 518188 h 981339"/>
                <a:gd name="connsiteX4" fmla="*/ 636377 w 1556774"/>
                <a:gd name="connsiteY4" fmla="*/ 741181 h 981339"/>
                <a:gd name="connsiteX5" fmla="*/ 705803 w 1556774"/>
                <a:gd name="connsiteY5" fmla="*/ 624047 h 981339"/>
                <a:gd name="connsiteX6" fmla="*/ 859369 w 1556774"/>
                <a:gd name="connsiteY6" fmla="*/ 679765 h 981339"/>
                <a:gd name="connsiteX7" fmla="*/ 1189170 w 1556774"/>
                <a:gd name="connsiteY7" fmla="*/ 914032 h 981339"/>
                <a:gd name="connsiteX8" fmla="*/ 1507637 w 1556774"/>
                <a:gd name="connsiteY8" fmla="*/ 786693 h 981339"/>
                <a:gd name="connsiteX9" fmla="*/ 1173267 w 1556774"/>
                <a:gd name="connsiteY9" fmla="*/ 634312 h 981339"/>
                <a:gd name="connsiteX10" fmla="*/ 1250585 w 1556774"/>
                <a:gd name="connsiteY10" fmla="*/ 438081 h 981339"/>
                <a:gd name="connsiteX11" fmla="*/ 964576 w 1556774"/>
                <a:gd name="connsiteY11" fmla="*/ 344802 h 981339"/>
                <a:gd name="connsiteX12" fmla="*/ 909391 w 1556774"/>
                <a:gd name="connsiteY12" fmla="*/ 450008 h 981339"/>
                <a:gd name="connsiteX13" fmla="*/ 766089 w 1556774"/>
                <a:gd name="connsiteY13" fmla="*/ 388593 h 981339"/>
                <a:gd name="connsiteX14" fmla="*/ 800209 w 1556774"/>
                <a:gd name="connsiteY14" fmla="*/ 204349 h 981339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527868"/>
                <a:gd name="connsiteY0" fmla="*/ 204349 h 975126"/>
                <a:gd name="connsiteX1" fmla="*/ 196266 w 1527868"/>
                <a:gd name="connsiteY1" fmla="*/ 12686 h 975126"/>
                <a:gd name="connsiteX2" fmla="*/ 147370 w 1527868"/>
                <a:gd name="connsiteY2" fmla="*/ 306113 h 975126"/>
                <a:gd name="connsiteX3" fmla="*/ 12021 w 1527868"/>
                <a:gd name="connsiteY3" fmla="*/ 518188 h 975126"/>
                <a:gd name="connsiteX4" fmla="*/ 636377 w 1527868"/>
                <a:gd name="connsiteY4" fmla="*/ 741181 h 975126"/>
                <a:gd name="connsiteX5" fmla="*/ 705803 w 1527868"/>
                <a:gd name="connsiteY5" fmla="*/ 624047 h 975126"/>
                <a:gd name="connsiteX6" fmla="*/ 859369 w 1527868"/>
                <a:gd name="connsiteY6" fmla="*/ 679765 h 975126"/>
                <a:gd name="connsiteX7" fmla="*/ 1189170 w 1527868"/>
                <a:gd name="connsiteY7" fmla="*/ 914032 h 975126"/>
                <a:gd name="connsiteX8" fmla="*/ 1467881 w 1527868"/>
                <a:gd name="connsiteY8" fmla="*/ 742961 h 975126"/>
                <a:gd name="connsiteX9" fmla="*/ 1173267 w 1527868"/>
                <a:gd name="connsiteY9" fmla="*/ 634312 h 975126"/>
                <a:gd name="connsiteX10" fmla="*/ 1250585 w 1527868"/>
                <a:gd name="connsiteY10" fmla="*/ 438081 h 975126"/>
                <a:gd name="connsiteX11" fmla="*/ 964576 w 1527868"/>
                <a:gd name="connsiteY11" fmla="*/ 344802 h 975126"/>
                <a:gd name="connsiteX12" fmla="*/ 909391 w 1527868"/>
                <a:gd name="connsiteY12" fmla="*/ 450008 h 975126"/>
                <a:gd name="connsiteX13" fmla="*/ 766089 w 1527868"/>
                <a:gd name="connsiteY13" fmla="*/ 388593 h 975126"/>
                <a:gd name="connsiteX14" fmla="*/ 800209 w 1527868"/>
                <a:gd name="connsiteY14" fmla="*/ 204349 h 975126"/>
                <a:gd name="connsiteX0" fmla="*/ 800209 w 1499884"/>
                <a:gd name="connsiteY0" fmla="*/ 204349 h 986483"/>
                <a:gd name="connsiteX1" fmla="*/ 196266 w 1499884"/>
                <a:gd name="connsiteY1" fmla="*/ 12686 h 986483"/>
                <a:gd name="connsiteX2" fmla="*/ 147370 w 1499884"/>
                <a:gd name="connsiteY2" fmla="*/ 306113 h 986483"/>
                <a:gd name="connsiteX3" fmla="*/ 12021 w 1499884"/>
                <a:gd name="connsiteY3" fmla="*/ 518188 h 986483"/>
                <a:gd name="connsiteX4" fmla="*/ 636377 w 1499884"/>
                <a:gd name="connsiteY4" fmla="*/ 741181 h 986483"/>
                <a:gd name="connsiteX5" fmla="*/ 705803 w 1499884"/>
                <a:gd name="connsiteY5" fmla="*/ 624047 h 986483"/>
                <a:gd name="connsiteX6" fmla="*/ 859369 w 1499884"/>
                <a:gd name="connsiteY6" fmla="*/ 679765 h 986483"/>
                <a:gd name="connsiteX7" fmla="*/ 1189170 w 1499884"/>
                <a:gd name="connsiteY7" fmla="*/ 914032 h 986483"/>
                <a:gd name="connsiteX8" fmla="*/ 1467881 w 1499884"/>
                <a:gd name="connsiteY8" fmla="*/ 742961 h 986483"/>
                <a:gd name="connsiteX9" fmla="*/ 1173267 w 1499884"/>
                <a:gd name="connsiteY9" fmla="*/ 634312 h 986483"/>
                <a:gd name="connsiteX10" fmla="*/ 1250585 w 1499884"/>
                <a:gd name="connsiteY10" fmla="*/ 438081 h 986483"/>
                <a:gd name="connsiteX11" fmla="*/ 964576 w 1499884"/>
                <a:gd name="connsiteY11" fmla="*/ 344802 h 986483"/>
                <a:gd name="connsiteX12" fmla="*/ 909391 w 1499884"/>
                <a:gd name="connsiteY12" fmla="*/ 450008 h 986483"/>
                <a:gd name="connsiteX13" fmla="*/ 766089 w 1499884"/>
                <a:gd name="connsiteY13" fmla="*/ 388593 h 986483"/>
                <a:gd name="connsiteX14" fmla="*/ 800209 w 1499884"/>
                <a:gd name="connsiteY14" fmla="*/ 204349 h 986483"/>
                <a:gd name="connsiteX0" fmla="*/ 800209 w 1505435"/>
                <a:gd name="connsiteY0" fmla="*/ 204349 h 1015754"/>
                <a:gd name="connsiteX1" fmla="*/ 196266 w 1505435"/>
                <a:gd name="connsiteY1" fmla="*/ 12686 h 1015754"/>
                <a:gd name="connsiteX2" fmla="*/ 147370 w 1505435"/>
                <a:gd name="connsiteY2" fmla="*/ 306113 h 1015754"/>
                <a:gd name="connsiteX3" fmla="*/ 12021 w 1505435"/>
                <a:gd name="connsiteY3" fmla="*/ 518188 h 1015754"/>
                <a:gd name="connsiteX4" fmla="*/ 636377 w 1505435"/>
                <a:gd name="connsiteY4" fmla="*/ 741181 h 1015754"/>
                <a:gd name="connsiteX5" fmla="*/ 705803 w 1505435"/>
                <a:gd name="connsiteY5" fmla="*/ 624047 h 1015754"/>
                <a:gd name="connsiteX6" fmla="*/ 859369 w 1505435"/>
                <a:gd name="connsiteY6" fmla="*/ 679765 h 1015754"/>
                <a:gd name="connsiteX7" fmla="*/ 1189170 w 1505435"/>
                <a:gd name="connsiteY7" fmla="*/ 914032 h 1015754"/>
                <a:gd name="connsiteX8" fmla="*/ 1467881 w 1505435"/>
                <a:gd name="connsiteY8" fmla="*/ 742961 h 1015754"/>
                <a:gd name="connsiteX9" fmla="*/ 1173267 w 1505435"/>
                <a:gd name="connsiteY9" fmla="*/ 634312 h 1015754"/>
                <a:gd name="connsiteX10" fmla="*/ 1250585 w 1505435"/>
                <a:gd name="connsiteY10" fmla="*/ 438081 h 1015754"/>
                <a:gd name="connsiteX11" fmla="*/ 964576 w 1505435"/>
                <a:gd name="connsiteY11" fmla="*/ 344802 h 1015754"/>
                <a:gd name="connsiteX12" fmla="*/ 909391 w 1505435"/>
                <a:gd name="connsiteY12" fmla="*/ 450008 h 1015754"/>
                <a:gd name="connsiteX13" fmla="*/ 766089 w 1505435"/>
                <a:gd name="connsiteY13" fmla="*/ 388593 h 1015754"/>
                <a:gd name="connsiteX14" fmla="*/ 800209 w 1505435"/>
                <a:gd name="connsiteY14" fmla="*/ 204349 h 1015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05435" h="1015754">
                  <a:moveTo>
                    <a:pt x="800209" y="204349"/>
                  </a:moveTo>
                  <a:cubicBezTo>
                    <a:pt x="598895" y="140461"/>
                    <a:pt x="302164" y="-50647"/>
                    <a:pt x="196266" y="12686"/>
                  </a:cubicBezTo>
                  <a:cubicBezTo>
                    <a:pt x="103106" y="72064"/>
                    <a:pt x="168969" y="214930"/>
                    <a:pt x="147370" y="306113"/>
                  </a:cubicBezTo>
                  <a:cubicBezTo>
                    <a:pt x="102254" y="376805"/>
                    <a:pt x="-42253" y="455447"/>
                    <a:pt x="12021" y="518188"/>
                  </a:cubicBezTo>
                  <a:cubicBezTo>
                    <a:pt x="164480" y="669383"/>
                    <a:pt x="559454" y="713233"/>
                    <a:pt x="636377" y="741181"/>
                  </a:cubicBezTo>
                  <a:cubicBezTo>
                    <a:pt x="696624" y="733941"/>
                    <a:pt x="677361" y="671042"/>
                    <a:pt x="705803" y="624047"/>
                  </a:cubicBezTo>
                  <a:lnTo>
                    <a:pt x="859369" y="679765"/>
                  </a:lnTo>
                  <a:cubicBezTo>
                    <a:pt x="850034" y="889051"/>
                    <a:pt x="1063333" y="847870"/>
                    <a:pt x="1189170" y="914032"/>
                  </a:cubicBezTo>
                  <a:cubicBezTo>
                    <a:pt x="1618678" y="1176386"/>
                    <a:pt x="1495571" y="862271"/>
                    <a:pt x="1467881" y="742961"/>
                  </a:cubicBezTo>
                  <a:cubicBezTo>
                    <a:pt x="1356424" y="685542"/>
                    <a:pt x="1304603" y="671853"/>
                    <a:pt x="1173267" y="634312"/>
                  </a:cubicBezTo>
                  <a:cubicBezTo>
                    <a:pt x="1199040" y="568902"/>
                    <a:pt x="1292398" y="479637"/>
                    <a:pt x="1250585" y="438081"/>
                  </a:cubicBezTo>
                  <a:cubicBezTo>
                    <a:pt x="1165850" y="405662"/>
                    <a:pt x="1045335" y="381196"/>
                    <a:pt x="964576" y="344802"/>
                  </a:cubicBezTo>
                  <a:cubicBezTo>
                    <a:pt x="930279" y="379871"/>
                    <a:pt x="927786" y="414939"/>
                    <a:pt x="909391" y="450008"/>
                  </a:cubicBezTo>
                  <a:lnTo>
                    <a:pt x="766089" y="388593"/>
                  </a:lnTo>
                  <a:lnTo>
                    <a:pt x="800209" y="20434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69" name="Freeform 107">
            <a:extLst>
              <a:ext uri="{FF2B5EF4-FFF2-40B4-BE49-F238E27FC236}">
                <a16:creationId xmlns:a16="http://schemas.microsoft.com/office/drawing/2014/main" id="{5F7DADB8-BA7C-4AE5-BF1E-BC82543D1EA9}"/>
              </a:ext>
            </a:extLst>
          </p:cNvPr>
          <p:cNvSpPr>
            <a:spLocks noChangeAspect="1"/>
          </p:cNvSpPr>
          <p:nvPr/>
        </p:nvSpPr>
        <p:spPr>
          <a:xfrm>
            <a:off x="9618682" y="2429101"/>
            <a:ext cx="169894" cy="529812"/>
          </a:xfrm>
          <a:custGeom>
            <a:avLst/>
            <a:gdLst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98902"/>
              <a:gd name="connsiteY0" fmla="*/ 1331843 h 2449001"/>
              <a:gd name="connsiteX1" fmla="*/ 541938 w 798902"/>
              <a:gd name="connsiteY1" fmla="*/ 1379551 h 2449001"/>
              <a:gd name="connsiteX2" fmla="*/ 780476 w 798902"/>
              <a:gd name="connsiteY2" fmla="*/ 1375575 h 2449001"/>
              <a:gd name="connsiteX3" fmla="*/ 625426 w 798902"/>
              <a:gd name="connsiteY3" fmla="*/ 1741335 h 2449001"/>
              <a:gd name="connsiteX4" fmla="*/ 609523 w 798902"/>
              <a:gd name="connsiteY4" fmla="*/ 2441050 h 2449001"/>
              <a:gd name="connsiteX5" fmla="*/ 319301 w 798902"/>
              <a:gd name="connsiteY5" fmla="*/ 2445025 h 2449001"/>
              <a:gd name="connsiteX6" fmla="*/ 211958 w 798902"/>
              <a:gd name="connsiteY6" fmla="*/ 1673750 h 2449001"/>
              <a:gd name="connsiteX7" fmla="*/ 207983 w 798902"/>
              <a:gd name="connsiteY7" fmla="*/ 2441050 h 2449001"/>
              <a:gd name="connsiteX8" fmla="*/ 136421 w 798902"/>
              <a:gd name="connsiteY8" fmla="*/ 2449001 h 2449001"/>
              <a:gd name="connsiteX9" fmla="*/ 5224 w 798902"/>
              <a:gd name="connsiteY9" fmla="*/ 1701579 h 2449001"/>
              <a:gd name="connsiteX10" fmla="*/ 37029 w 798902"/>
              <a:gd name="connsiteY10" fmla="*/ 1582309 h 2449001"/>
              <a:gd name="connsiteX11" fmla="*/ 76786 w 798902"/>
              <a:gd name="connsiteY11" fmla="*/ 1566407 h 2449001"/>
              <a:gd name="connsiteX12" fmla="*/ 89266 w 798902"/>
              <a:gd name="connsiteY12" fmla="*/ 1389262 h 2449001"/>
              <a:gd name="connsiteX13" fmla="*/ 339179 w 798902"/>
              <a:gd name="connsiteY13" fmla="*/ 1375575 h 2449001"/>
              <a:gd name="connsiteX14" fmla="*/ 430619 w 798902"/>
              <a:gd name="connsiteY14" fmla="*/ 1331843 h 2449001"/>
              <a:gd name="connsiteX15" fmla="*/ 243762 w 798902"/>
              <a:gd name="connsiteY15" fmla="*/ 0 h 2449001"/>
              <a:gd name="connsiteX16" fmla="*/ 557838 w 798902"/>
              <a:gd name="connsiteY16" fmla="*/ 0 h 2449001"/>
              <a:gd name="connsiteX17" fmla="*/ 689036 w 798902"/>
              <a:gd name="connsiteY17" fmla="*/ 962108 h 2449001"/>
              <a:gd name="connsiteX18" fmla="*/ 724816 w 798902"/>
              <a:gd name="connsiteY18" fmla="*/ 1307990 h 2449001"/>
              <a:gd name="connsiteX19" fmla="*/ 414715 w 798902"/>
              <a:gd name="connsiteY19" fmla="*/ 1268233 h 2449001"/>
              <a:gd name="connsiteX20" fmla="*/ 104615 w 798902"/>
              <a:gd name="connsiteY20" fmla="*/ 1288111 h 2449001"/>
              <a:gd name="connsiteX21" fmla="*/ 124493 w 798902"/>
              <a:gd name="connsiteY21" fmla="*/ 1017766 h 2449001"/>
              <a:gd name="connsiteX22" fmla="*/ 243762 w 798902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619 w 784764"/>
              <a:gd name="connsiteY0" fmla="*/ 1331843 h 2449001"/>
              <a:gd name="connsiteX1" fmla="*/ 541938 w 784764"/>
              <a:gd name="connsiteY1" fmla="*/ 1379551 h 2449001"/>
              <a:gd name="connsiteX2" fmla="*/ 763368 w 784764"/>
              <a:gd name="connsiteY2" fmla="*/ 1406369 h 2449001"/>
              <a:gd name="connsiteX3" fmla="*/ 625426 w 784764"/>
              <a:gd name="connsiteY3" fmla="*/ 1741335 h 2449001"/>
              <a:gd name="connsiteX4" fmla="*/ 609523 w 784764"/>
              <a:gd name="connsiteY4" fmla="*/ 2441050 h 2449001"/>
              <a:gd name="connsiteX5" fmla="*/ 319301 w 784764"/>
              <a:gd name="connsiteY5" fmla="*/ 2445025 h 2449001"/>
              <a:gd name="connsiteX6" fmla="*/ 211958 w 784764"/>
              <a:gd name="connsiteY6" fmla="*/ 1673750 h 2449001"/>
              <a:gd name="connsiteX7" fmla="*/ 207983 w 784764"/>
              <a:gd name="connsiteY7" fmla="*/ 2441050 h 2449001"/>
              <a:gd name="connsiteX8" fmla="*/ 136421 w 784764"/>
              <a:gd name="connsiteY8" fmla="*/ 2449001 h 2449001"/>
              <a:gd name="connsiteX9" fmla="*/ 5224 w 784764"/>
              <a:gd name="connsiteY9" fmla="*/ 1701579 h 2449001"/>
              <a:gd name="connsiteX10" fmla="*/ 37029 w 784764"/>
              <a:gd name="connsiteY10" fmla="*/ 1582309 h 2449001"/>
              <a:gd name="connsiteX11" fmla="*/ 76786 w 784764"/>
              <a:gd name="connsiteY11" fmla="*/ 1566407 h 2449001"/>
              <a:gd name="connsiteX12" fmla="*/ 89266 w 784764"/>
              <a:gd name="connsiteY12" fmla="*/ 1389262 h 2449001"/>
              <a:gd name="connsiteX13" fmla="*/ 339179 w 784764"/>
              <a:gd name="connsiteY13" fmla="*/ 1375575 h 2449001"/>
              <a:gd name="connsiteX14" fmla="*/ 430619 w 784764"/>
              <a:gd name="connsiteY14" fmla="*/ 1331843 h 2449001"/>
              <a:gd name="connsiteX15" fmla="*/ 243762 w 784764"/>
              <a:gd name="connsiteY15" fmla="*/ 0 h 2449001"/>
              <a:gd name="connsiteX16" fmla="*/ 557838 w 784764"/>
              <a:gd name="connsiteY16" fmla="*/ 0 h 2449001"/>
              <a:gd name="connsiteX17" fmla="*/ 689036 w 784764"/>
              <a:gd name="connsiteY17" fmla="*/ 962108 h 2449001"/>
              <a:gd name="connsiteX18" fmla="*/ 724816 w 784764"/>
              <a:gd name="connsiteY18" fmla="*/ 1307990 h 2449001"/>
              <a:gd name="connsiteX19" fmla="*/ 414715 w 784764"/>
              <a:gd name="connsiteY19" fmla="*/ 1268233 h 2449001"/>
              <a:gd name="connsiteX20" fmla="*/ 104615 w 784764"/>
              <a:gd name="connsiteY20" fmla="*/ 1288111 h 2449001"/>
              <a:gd name="connsiteX21" fmla="*/ 124493 w 784764"/>
              <a:gd name="connsiteY21" fmla="*/ 1017766 h 2449001"/>
              <a:gd name="connsiteX22" fmla="*/ 243762 w 784764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30997 w 785142"/>
              <a:gd name="connsiteY0" fmla="*/ 1331843 h 2449001"/>
              <a:gd name="connsiteX1" fmla="*/ 542316 w 785142"/>
              <a:gd name="connsiteY1" fmla="*/ 1379551 h 2449001"/>
              <a:gd name="connsiteX2" fmla="*/ 763746 w 785142"/>
              <a:gd name="connsiteY2" fmla="*/ 1406369 h 2449001"/>
              <a:gd name="connsiteX3" fmla="*/ 625804 w 785142"/>
              <a:gd name="connsiteY3" fmla="*/ 1741335 h 2449001"/>
              <a:gd name="connsiteX4" fmla="*/ 609901 w 785142"/>
              <a:gd name="connsiteY4" fmla="*/ 2441050 h 2449001"/>
              <a:gd name="connsiteX5" fmla="*/ 319679 w 785142"/>
              <a:gd name="connsiteY5" fmla="*/ 2445025 h 2449001"/>
              <a:gd name="connsiteX6" fmla="*/ 212336 w 785142"/>
              <a:gd name="connsiteY6" fmla="*/ 1673750 h 2449001"/>
              <a:gd name="connsiteX7" fmla="*/ 208361 w 785142"/>
              <a:gd name="connsiteY7" fmla="*/ 2441050 h 2449001"/>
              <a:gd name="connsiteX8" fmla="*/ 136799 w 785142"/>
              <a:gd name="connsiteY8" fmla="*/ 2449001 h 2449001"/>
              <a:gd name="connsiteX9" fmla="*/ 5602 w 785142"/>
              <a:gd name="connsiteY9" fmla="*/ 1701579 h 2449001"/>
              <a:gd name="connsiteX10" fmla="*/ 37407 w 785142"/>
              <a:gd name="connsiteY10" fmla="*/ 1582309 h 2449001"/>
              <a:gd name="connsiteX11" fmla="*/ 101115 w 785142"/>
              <a:gd name="connsiteY11" fmla="*/ 1597201 h 2449001"/>
              <a:gd name="connsiteX12" fmla="*/ 89644 w 785142"/>
              <a:gd name="connsiteY12" fmla="*/ 1389262 h 2449001"/>
              <a:gd name="connsiteX13" fmla="*/ 339557 w 785142"/>
              <a:gd name="connsiteY13" fmla="*/ 1375575 h 2449001"/>
              <a:gd name="connsiteX14" fmla="*/ 430997 w 785142"/>
              <a:gd name="connsiteY14" fmla="*/ 1331843 h 2449001"/>
              <a:gd name="connsiteX15" fmla="*/ 244140 w 785142"/>
              <a:gd name="connsiteY15" fmla="*/ 0 h 2449001"/>
              <a:gd name="connsiteX16" fmla="*/ 558216 w 785142"/>
              <a:gd name="connsiteY16" fmla="*/ 0 h 2449001"/>
              <a:gd name="connsiteX17" fmla="*/ 689414 w 785142"/>
              <a:gd name="connsiteY17" fmla="*/ 962108 h 2449001"/>
              <a:gd name="connsiteX18" fmla="*/ 725194 w 785142"/>
              <a:gd name="connsiteY18" fmla="*/ 1307990 h 2449001"/>
              <a:gd name="connsiteX19" fmla="*/ 415093 w 785142"/>
              <a:gd name="connsiteY19" fmla="*/ 1268233 h 2449001"/>
              <a:gd name="connsiteX20" fmla="*/ 104993 w 785142"/>
              <a:gd name="connsiteY20" fmla="*/ 1288111 h 2449001"/>
              <a:gd name="connsiteX21" fmla="*/ 124871 w 785142"/>
              <a:gd name="connsiteY21" fmla="*/ 1017766 h 2449001"/>
              <a:gd name="connsiteX22" fmla="*/ 244140 w 785142"/>
              <a:gd name="connsiteY22" fmla="*/ 0 h 2449001"/>
              <a:gd name="connsiteX0" fmla="*/ 425685 w 779830"/>
              <a:gd name="connsiteY0" fmla="*/ 1331843 h 2449001"/>
              <a:gd name="connsiteX1" fmla="*/ 537004 w 779830"/>
              <a:gd name="connsiteY1" fmla="*/ 1379551 h 2449001"/>
              <a:gd name="connsiteX2" fmla="*/ 758434 w 779830"/>
              <a:gd name="connsiteY2" fmla="*/ 1406369 h 2449001"/>
              <a:gd name="connsiteX3" fmla="*/ 620492 w 779830"/>
              <a:gd name="connsiteY3" fmla="*/ 1741335 h 2449001"/>
              <a:gd name="connsiteX4" fmla="*/ 604589 w 779830"/>
              <a:gd name="connsiteY4" fmla="*/ 2441050 h 2449001"/>
              <a:gd name="connsiteX5" fmla="*/ 314367 w 779830"/>
              <a:gd name="connsiteY5" fmla="*/ 2445025 h 2449001"/>
              <a:gd name="connsiteX6" fmla="*/ 207024 w 779830"/>
              <a:gd name="connsiteY6" fmla="*/ 1673750 h 2449001"/>
              <a:gd name="connsiteX7" fmla="*/ 203049 w 779830"/>
              <a:gd name="connsiteY7" fmla="*/ 2441050 h 2449001"/>
              <a:gd name="connsiteX8" fmla="*/ 131487 w 779830"/>
              <a:gd name="connsiteY8" fmla="*/ 2449001 h 2449001"/>
              <a:gd name="connsiteX9" fmla="*/ 290 w 779830"/>
              <a:gd name="connsiteY9" fmla="*/ 1701579 h 2449001"/>
              <a:gd name="connsiteX10" fmla="*/ 95803 w 779830"/>
              <a:gd name="connsiteY10" fmla="*/ 1597201 h 2449001"/>
              <a:gd name="connsiteX11" fmla="*/ 84332 w 779830"/>
              <a:gd name="connsiteY11" fmla="*/ 1389262 h 2449001"/>
              <a:gd name="connsiteX12" fmla="*/ 334245 w 779830"/>
              <a:gd name="connsiteY12" fmla="*/ 1375575 h 2449001"/>
              <a:gd name="connsiteX13" fmla="*/ 425685 w 779830"/>
              <a:gd name="connsiteY13" fmla="*/ 1331843 h 2449001"/>
              <a:gd name="connsiteX14" fmla="*/ 238828 w 779830"/>
              <a:gd name="connsiteY14" fmla="*/ 0 h 2449001"/>
              <a:gd name="connsiteX15" fmla="*/ 552904 w 779830"/>
              <a:gd name="connsiteY15" fmla="*/ 0 h 2449001"/>
              <a:gd name="connsiteX16" fmla="*/ 684102 w 779830"/>
              <a:gd name="connsiteY16" fmla="*/ 962108 h 2449001"/>
              <a:gd name="connsiteX17" fmla="*/ 719882 w 779830"/>
              <a:gd name="connsiteY17" fmla="*/ 1307990 h 2449001"/>
              <a:gd name="connsiteX18" fmla="*/ 409781 w 779830"/>
              <a:gd name="connsiteY18" fmla="*/ 1268233 h 2449001"/>
              <a:gd name="connsiteX19" fmla="*/ 99681 w 779830"/>
              <a:gd name="connsiteY19" fmla="*/ 1288111 h 2449001"/>
              <a:gd name="connsiteX20" fmla="*/ 119559 w 779830"/>
              <a:gd name="connsiteY20" fmla="*/ 1017766 h 2449001"/>
              <a:gd name="connsiteX21" fmla="*/ 238828 w 779830"/>
              <a:gd name="connsiteY21" fmla="*/ 0 h 2449001"/>
              <a:gd name="connsiteX0" fmla="*/ 425766 w 779911"/>
              <a:gd name="connsiteY0" fmla="*/ 1331843 h 2449001"/>
              <a:gd name="connsiteX1" fmla="*/ 537085 w 779911"/>
              <a:gd name="connsiteY1" fmla="*/ 1379551 h 2449001"/>
              <a:gd name="connsiteX2" fmla="*/ 758515 w 779911"/>
              <a:gd name="connsiteY2" fmla="*/ 1406369 h 2449001"/>
              <a:gd name="connsiteX3" fmla="*/ 620573 w 779911"/>
              <a:gd name="connsiteY3" fmla="*/ 1741335 h 2449001"/>
              <a:gd name="connsiteX4" fmla="*/ 604670 w 779911"/>
              <a:gd name="connsiteY4" fmla="*/ 2441050 h 2449001"/>
              <a:gd name="connsiteX5" fmla="*/ 314448 w 779911"/>
              <a:gd name="connsiteY5" fmla="*/ 2445025 h 2449001"/>
              <a:gd name="connsiteX6" fmla="*/ 207105 w 779911"/>
              <a:gd name="connsiteY6" fmla="*/ 1673750 h 2449001"/>
              <a:gd name="connsiteX7" fmla="*/ 203130 w 779911"/>
              <a:gd name="connsiteY7" fmla="*/ 2441050 h 2449001"/>
              <a:gd name="connsiteX8" fmla="*/ 131568 w 779911"/>
              <a:gd name="connsiteY8" fmla="*/ 2449001 h 2449001"/>
              <a:gd name="connsiteX9" fmla="*/ 371 w 779911"/>
              <a:gd name="connsiteY9" fmla="*/ 1701579 h 2449001"/>
              <a:gd name="connsiteX10" fmla="*/ 95884 w 779911"/>
              <a:gd name="connsiteY10" fmla="*/ 1597201 h 2449001"/>
              <a:gd name="connsiteX11" fmla="*/ 84413 w 779911"/>
              <a:gd name="connsiteY11" fmla="*/ 1389262 h 2449001"/>
              <a:gd name="connsiteX12" fmla="*/ 334326 w 779911"/>
              <a:gd name="connsiteY12" fmla="*/ 1375575 h 2449001"/>
              <a:gd name="connsiteX13" fmla="*/ 425766 w 779911"/>
              <a:gd name="connsiteY13" fmla="*/ 1331843 h 2449001"/>
              <a:gd name="connsiteX14" fmla="*/ 238909 w 779911"/>
              <a:gd name="connsiteY14" fmla="*/ 0 h 2449001"/>
              <a:gd name="connsiteX15" fmla="*/ 552985 w 779911"/>
              <a:gd name="connsiteY15" fmla="*/ 0 h 2449001"/>
              <a:gd name="connsiteX16" fmla="*/ 684183 w 779911"/>
              <a:gd name="connsiteY16" fmla="*/ 962108 h 2449001"/>
              <a:gd name="connsiteX17" fmla="*/ 719963 w 779911"/>
              <a:gd name="connsiteY17" fmla="*/ 1307990 h 2449001"/>
              <a:gd name="connsiteX18" fmla="*/ 409862 w 779911"/>
              <a:gd name="connsiteY18" fmla="*/ 1268233 h 2449001"/>
              <a:gd name="connsiteX19" fmla="*/ 99762 w 779911"/>
              <a:gd name="connsiteY19" fmla="*/ 1288111 h 2449001"/>
              <a:gd name="connsiteX20" fmla="*/ 119640 w 779911"/>
              <a:gd name="connsiteY20" fmla="*/ 1017766 h 2449001"/>
              <a:gd name="connsiteX21" fmla="*/ 238909 w 779911"/>
              <a:gd name="connsiteY21" fmla="*/ 0 h 2449001"/>
              <a:gd name="connsiteX0" fmla="*/ 425696 w 779841"/>
              <a:gd name="connsiteY0" fmla="*/ 1331843 h 2449001"/>
              <a:gd name="connsiteX1" fmla="*/ 537015 w 779841"/>
              <a:gd name="connsiteY1" fmla="*/ 1379551 h 2449001"/>
              <a:gd name="connsiteX2" fmla="*/ 758445 w 779841"/>
              <a:gd name="connsiteY2" fmla="*/ 1406369 h 2449001"/>
              <a:gd name="connsiteX3" fmla="*/ 620503 w 779841"/>
              <a:gd name="connsiteY3" fmla="*/ 1741335 h 2449001"/>
              <a:gd name="connsiteX4" fmla="*/ 604600 w 779841"/>
              <a:gd name="connsiteY4" fmla="*/ 2441050 h 2449001"/>
              <a:gd name="connsiteX5" fmla="*/ 314378 w 779841"/>
              <a:gd name="connsiteY5" fmla="*/ 2445025 h 2449001"/>
              <a:gd name="connsiteX6" fmla="*/ 207035 w 779841"/>
              <a:gd name="connsiteY6" fmla="*/ 1673750 h 2449001"/>
              <a:gd name="connsiteX7" fmla="*/ 203060 w 779841"/>
              <a:gd name="connsiteY7" fmla="*/ 2441050 h 2449001"/>
              <a:gd name="connsiteX8" fmla="*/ 131498 w 779841"/>
              <a:gd name="connsiteY8" fmla="*/ 2449001 h 2449001"/>
              <a:gd name="connsiteX9" fmla="*/ 301 w 779841"/>
              <a:gd name="connsiteY9" fmla="*/ 1701579 h 2449001"/>
              <a:gd name="connsiteX10" fmla="*/ 95814 w 779841"/>
              <a:gd name="connsiteY10" fmla="*/ 1597201 h 2449001"/>
              <a:gd name="connsiteX11" fmla="*/ 84343 w 779841"/>
              <a:gd name="connsiteY11" fmla="*/ 1389262 h 2449001"/>
              <a:gd name="connsiteX12" fmla="*/ 334256 w 779841"/>
              <a:gd name="connsiteY12" fmla="*/ 1375575 h 2449001"/>
              <a:gd name="connsiteX13" fmla="*/ 425696 w 779841"/>
              <a:gd name="connsiteY13" fmla="*/ 1331843 h 2449001"/>
              <a:gd name="connsiteX14" fmla="*/ 238839 w 779841"/>
              <a:gd name="connsiteY14" fmla="*/ 0 h 2449001"/>
              <a:gd name="connsiteX15" fmla="*/ 552915 w 779841"/>
              <a:gd name="connsiteY15" fmla="*/ 0 h 2449001"/>
              <a:gd name="connsiteX16" fmla="*/ 684113 w 779841"/>
              <a:gd name="connsiteY16" fmla="*/ 962108 h 2449001"/>
              <a:gd name="connsiteX17" fmla="*/ 719893 w 779841"/>
              <a:gd name="connsiteY17" fmla="*/ 1307990 h 2449001"/>
              <a:gd name="connsiteX18" fmla="*/ 409792 w 779841"/>
              <a:gd name="connsiteY18" fmla="*/ 1268233 h 2449001"/>
              <a:gd name="connsiteX19" fmla="*/ 99692 w 779841"/>
              <a:gd name="connsiteY19" fmla="*/ 1288111 h 2449001"/>
              <a:gd name="connsiteX20" fmla="*/ 119570 w 779841"/>
              <a:gd name="connsiteY20" fmla="*/ 1017766 h 2449001"/>
              <a:gd name="connsiteX21" fmla="*/ 238839 w 779841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19570 w 794874"/>
              <a:gd name="connsiteY20" fmla="*/ 1017766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38839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38839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52915 w 794874"/>
              <a:gd name="connsiteY15" fmla="*/ 0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4874"/>
              <a:gd name="connsiteY0" fmla="*/ 1331843 h 2449001"/>
              <a:gd name="connsiteX1" fmla="*/ 537015 w 794874"/>
              <a:gd name="connsiteY1" fmla="*/ 1379551 h 2449001"/>
              <a:gd name="connsiteX2" fmla="*/ 758445 w 794874"/>
              <a:gd name="connsiteY2" fmla="*/ 1406369 h 2449001"/>
              <a:gd name="connsiteX3" fmla="*/ 620503 w 794874"/>
              <a:gd name="connsiteY3" fmla="*/ 1741335 h 2449001"/>
              <a:gd name="connsiteX4" fmla="*/ 604600 w 794874"/>
              <a:gd name="connsiteY4" fmla="*/ 2441050 h 2449001"/>
              <a:gd name="connsiteX5" fmla="*/ 314378 w 794874"/>
              <a:gd name="connsiteY5" fmla="*/ 2445025 h 2449001"/>
              <a:gd name="connsiteX6" fmla="*/ 207035 w 794874"/>
              <a:gd name="connsiteY6" fmla="*/ 1673750 h 2449001"/>
              <a:gd name="connsiteX7" fmla="*/ 203060 w 794874"/>
              <a:gd name="connsiteY7" fmla="*/ 2441050 h 2449001"/>
              <a:gd name="connsiteX8" fmla="*/ 131498 w 794874"/>
              <a:gd name="connsiteY8" fmla="*/ 2449001 h 2449001"/>
              <a:gd name="connsiteX9" fmla="*/ 301 w 794874"/>
              <a:gd name="connsiteY9" fmla="*/ 1701579 h 2449001"/>
              <a:gd name="connsiteX10" fmla="*/ 95814 w 794874"/>
              <a:gd name="connsiteY10" fmla="*/ 1597201 h 2449001"/>
              <a:gd name="connsiteX11" fmla="*/ 84343 w 794874"/>
              <a:gd name="connsiteY11" fmla="*/ 1389262 h 2449001"/>
              <a:gd name="connsiteX12" fmla="*/ 334256 w 794874"/>
              <a:gd name="connsiteY12" fmla="*/ 1375575 h 2449001"/>
              <a:gd name="connsiteX13" fmla="*/ 425696 w 794874"/>
              <a:gd name="connsiteY13" fmla="*/ 1331843 h 2449001"/>
              <a:gd name="connsiteX14" fmla="*/ 218310 w 794874"/>
              <a:gd name="connsiteY14" fmla="*/ 0 h 2449001"/>
              <a:gd name="connsiteX15" fmla="*/ 570023 w 794874"/>
              <a:gd name="connsiteY15" fmla="*/ 3422 h 2449001"/>
              <a:gd name="connsiteX16" fmla="*/ 684113 w 794874"/>
              <a:gd name="connsiteY16" fmla="*/ 962108 h 2449001"/>
              <a:gd name="connsiteX17" fmla="*/ 719893 w 794874"/>
              <a:gd name="connsiteY17" fmla="*/ 1307990 h 2449001"/>
              <a:gd name="connsiteX18" fmla="*/ 409792 w 794874"/>
              <a:gd name="connsiteY18" fmla="*/ 1268233 h 2449001"/>
              <a:gd name="connsiteX19" fmla="*/ 99692 w 794874"/>
              <a:gd name="connsiteY19" fmla="*/ 1288111 h 2449001"/>
              <a:gd name="connsiteX20" fmla="*/ 133257 w 794874"/>
              <a:gd name="connsiteY20" fmla="*/ 945913 h 2449001"/>
              <a:gd name="connsiteX21" fmla="*/ 218310 w 794874"/>
              <a:gd name="connsiteY21" fmla="*/ 0 h 2449001"/>
              <a:gd name="connsiteX0" fmla="*/ 425696 w 791314"/>
              <a:gd name="connsiteY0" fmla="*/ 1331843 h 2449001"/>
              <a:gd name="connsiteX1" fmla="*/ 537015 w 791314"/>
              <a:gd name="connsiteY1" fmla="*/ 1379551 h 2449001"/>
              <a:gd name="connsiteX2" fmla="*/ 758445 w 791314"/>
              <a:gd name="connsiteY2" fmla="*/ 1406369 h 2449001"/>
              <a:gd name="connsiteX3" fmla="*/ 620503 w 791314"/>
              <a:gd name="connsiteY3" fmla="*/ 1741335 h 2449001"/>
              <a:gd name="connsiteX4" fmla="*/ 604600 w 791314"/>
              <a:gd name="connsiteY4" fmla="*/ 2441050 h 2449001"/>
              <a:gd name="connsiteX5" fmla="*/ 314378 w 791314"/>
              <a:gd name="connsiteY5" fmla="*/ 2445025 h 2449001"/>
              <a:gd name="connsiteX6" fmla="*/ 207035 w 791314"/>
              <a:gd name="connsiteY6" fmla="*/ 1673750 h 2449001"/>
              <a:gd name="connsiteX7" fmla="*/ 203060 w 791314"/>
              <a:gd name="connsiteY7" fmla="*/ 2441050 h 2449001"/>
              <a:gd name="connsiteX8" fmla="*/ 131498 w 791314"/>
              <a:gd name="connsiteY8" fmla="*/ 2449001 h 2449001"/>
              <a:gd name="connsiteX9" fmla="*/ 301 w 791314"/>
              <a:gd name="connsiteY9" fmla="*/ 1701579 h 2449001"/>
              <a:gd name="connsiteX10" fmla="*/ 95814 w 791314"/>
              <a:gd name="connsiteY10" fmla="*/ 1597201 h 2449001"/>
              <a:gd name="connsiteX11" fmla="*/ 84343 w 791314"/>
              <a:gd name="connsiteY11" fmla="*/ 1389262 h 2449001"/>
              <a:gd name="connsiteX12" fmla="*/ 334256 w 791314"/>
              <a:gd name="connsiteY12" fmla="*/ 1375575 h 2449001"/>
              <a:gd name="connsiteX13" fmla="*/ 425696 w 791314"/>
              <a:gd name="connsiteY13" fmla="*/ 1331843 h 2449001"/>
              <a:gd name="connsiteX14" fmla="*/ 218310 w 791314"/>
              <a:gd name="connsiteY14" fmla="*/ 0 h 2449001"/>
              <a:gd name="connsiteX15" fmla="*/ 570023 w 791314"/>
              <a:gd name="connsiteY15" fmla="*/ 3422 h 2449001"/>
              <a:gd name="connsiteX16" fmla="*/ 677271 w 791314"/>
              <a:gd name="connsiteY16" fmla="*/ 938156 h 2449001"/>
              <a:gd name="connsiteX17" fmla="*/ 719893 w 791314"/>
              <a:gd name="connsiteY17" fmla="*/ 1307990 h 2449001"/>
              <a:gd name="connsiteX18" fmla="*/ 409792 w 791314"/>
              <a:gd name="connsiteY18" fmla="*/ 1268233 h 2449001"/>
              <a:gd name="connsiteX19" fmla="*/ 99692 w 791314"/>
              <a:gd name="connsiteY19" fmla="*/ 1288111 h 2449001"/>
              <a:gd name="connsiteX20" fmla="*/ 133257 w 791314"/>
              <a:gd name="connsiteY20" fmla="*/ 945913 h 2449001"/>
              <a:gd name="connsiteX21" fmla="*/ 218310 w 791314"/>
              <a:gd name="connsiteY21" fmla="*/ 0 h 2449001"/>
              <a:gd name="connsiteX0" fmla="*/ 425696 w 791740"/>
              <a:gd name="connsiteY0" fmla="*/ 1331843 h 2449001"/>
              <a:gd name="connsiteX1" fmla="*/ 537015 w 791740"/>
              <a:gd name="connsiteY1" fmla="*/ 1379551 h 2449001"/>
              <a:gd name="connsiteX2" fmla="*/ 775553 w 791740"/>
              <a:gd name="connsiteY2" fmla="*/ 1406369 h 2449001"/>
              <a:gd name="connsiteX3" fmla="*/ 620503 w 791740"/>
              <a:gd name="connsiteY3" fmla="*/ 1741335 h 2449001"/>
              <a:gd name="connsiteX4" fmla="*/ 604600 w 791740"/>
              <a:gd name="connsiteY4" fmla="*/ 2441050 h 2449001"/>
              <a:gd name="connsiteX5" fmla="*/ 314378 w 791740"/>
              <a:gd name="connsiteY5" fmla="*/ 2445025 h 2449001"/>
              <a:gd name="connsiteX6" fmla="*/ 207035 w 791740"/>
              <a:gd name="connsiteY6" fmla="*/ 1673750 h 2449001"/>
              <a:gd name="connsiteX7" fmla="*/ 203060 w 791740"/>
              <a:gd name="connsiteY7" fmla="*/ 2441050 h 2449001"/>
              <a:gd name="connsiteX8" fmla="*/ 131498 w 791740"/>
              <a:gd name="connsiteY8" fmla="*/ 2449001 h 2449001"/>
              <a:gd name="connsiteX9" fmla="*/ 301 w 791740"/>
              <a:gd name="connsiteY9" fmla="*/ 1701579 h 2449001"/>
              <a:gd name="connsiteX10" fmla="*/ 95814 w 791740"/>
              <a:gd name="connsiteY10" fmla="*/ 1597201 h 2449001"/>
              <a:gd name="connsiteX11" fmla="*/ 84343 w 791740"/>
              <a:gd name="connsiteY11" fmla="*/ 1389262 h 2449001"/>
              <a:gd name="connsiteX12" fmla="*/ 334256 w 791740"/>
              <a:gd name="connsiteY12" fmla="*/ 1375575 h 2449001"/>
              <a:gd name="connsiteX13" fmla="*/ 425696 w 791740"/>
              <a:gd name="connsiteY13" fmla="*/ 1331843 h 2449001"/>
              <a:gd name="connsiteX14" fmla="*/ 218310 w 791740"/>
              <a:gd name="connsiteY14" fmla="*/ 0 h 2449001"/>
              <a:gd name="connsiteX15" fmla="*/ 570023 w 791740"/>
              <a:gd name="connsiteY15" fmla="*/ 3422 h 2449001"/>
              <a:gd name="connsiteX16" fmla="*/ 677271 w 791740"/>
              <a:gd name="connsiteY16" fmla="*/ 938156 h 2449001"/>
              <a:gd name="connsiteX17" fmla="*/ 719893 w 791740"/>
              <a:gd name="connsiteY17" fmla="*/ 1307990 h 2449001"/>
              <a:gd name="connsiteX18" fmla="*/ 409792 w 791740"/>
              <a:gd name="connsiteY18" fmla="*/ 1268233 h 2449001"/>
              <a:gd name="connsiteX19" fmla="*/ 99692 w 791740"/>
              <a:gd name="connsiteY19" fmla="*/ 1288111 h 2449001"/>
              <a:gd name="connsiteX20" fmla="*/ 133257 w 791740"/>
              <a:gd name="connsiteY20" fmla="*/ 945913 h 2449001"/>
              <a:gd name="connsiteX21" fmla="*/ 218310 w 791740"/>
              <a:gd name="connsiteY21" fmla="*/ 0 h 2449001"/>
              <a:gd name="connsiteX0" fmla="*/ 425696 w 798638"/>
              <a:gd name="connsiteY0" fmla="*/ 1331843 h 2449001"/>
              <a:gd name="connsiteX1" fmla="*/ 537015 w 798638"/>
              <a:gd name="connsiteY1" fmla="*/ 1379551 h 2449001"/>
              <a:gd name="connsiteX2" fmla="*/ 775553 w 798638"/>
              <a:gd name="connsiteY2" fmla="*/ 1406369 h 2449001"/>
              <a:gd name="connsiteX3" fmla="*/ 620503 w 798638"/>
              <a:gd name="connsiteY3" fmla="*/ 1741335 h 2449001"/>
              <a:gd name="connsiteX4" fmla="*/ 604600 w 798638"/>
              <a:gd name="connsiteY4" fmla="*/ 2441050 h 2449001"/>
              <a:gd name="connsiteX5" fmla="*/ 314378 w 798638"/>
              <a:gd name="connsiteY5" fmla="*/ 2445025 h 2449001"/>
              <a:gd name="connsiteX6" fmla="*/ 207035 w 798638"/>
              <a:gd name="connsiteY6" fmla="*/ 1673750 h 2449001"/>
              <a:gd name="connsiteX7" fmla="*/ 203060 w 798638"/>
              <a:gd name="connsiteY7" fmla="*/ 2441050 h 2449001"/>
              <a:gd name="connsiteX8" fmla="*/ 131498 w 798638"/>
              <a:gd name="connsiteY8" fmla="*/ 2449001 h 2449001"/>
              <a:gd name="connsiteX9" fmla="*/ 301 w 798638"/>
              <a:gd name="connsiteY9" fmla="*/ 1701579 h 2449001"/>
              <a:gd name="connsiteX10" fmla="*/ 95814 w 798638"/>
              <a:gd name="connsiteY10" fmla="*/ 1597201 h 2449001"/>
              <a:gd name="connsiteX11" fmla="*/ 84343 w 798638"/>
              <a:gd name="connsiteY11" fmla="*/ 1389262 h 2449001"/>
              <a:gd name="connsiteX12" fmla="*/ 334256 w 798638"/>
              <a:gd name="connsiteY12" fmla="*/ 1375575 h 2449001"/>
              <a:gd name="connsiteX13" fmla="*/ 425696 w 798638"/>
              <a:gd name="connsiteY13" fmla="*/ 1331843 h 2449001"/>
              <a:gd name="connsiteX14" fmla="*/ 218310 w 798638"/>
              <a:gd name="connsiteY14" fmla="*/ 0 h 2449001"/>
              <a:gd name="connsiteX15" fmla="*/ 570023 w 798638"/>
              <a:gd name="connsiteY15" fmla="*/ 3422 h 2449001"/>
              <a:gd name="connsiteX16" fmla="*/ 677271 w 798638"/>
              <a:gd name="connsiteY16" fmla="*/ 938156 h 2449001"/>
              <a:gd name="connsiteX17" fmla="*/ 719893 w 798638"/>
              <a:gd name="connsiteY17" fmla="*/ 1307990 h 2449001"/>
              <a:gd name="connsiteX18" fmla="*/ 409792 w 798638"/>
              <a:gd name="connsiteY18" fmla="*/ 1268233 h 2449001"/>
              <a:gd name="connsiteX19" fmla="*/ 99692 w 798638"/>
              <a:gd name="connsiteY19" fmla="*/ 1288111 h 2449001"/>
              <a:gd name="connsiteX20" fmla="*/ 133257 w 798638"/>
              <a:gd name="connsiteY20" fmla="*/ 945913 h 2449001"/>
              <a:gd name="connsiteX21" fmla="*/ 218310 w 798638"/>
              <a:gd name="connsiteY21" fmla="*/ 0 h 2449001"/>
              <a:gd name="connsiteX0" fmla="*/ 425696 w 798137"/>
              <a:gd name="connsiteY0" fmla="*/ 1331843 h 2449001"/>
              <a:gd name="connsiteX1" fmla="*/ 537015 w 798137"/>
              <a:gd name="connsiteY1" fmla="*/ 1379551 h 2449001"/>
              <a:gd name="connsiteX2" fmla="*/ 775553 w 798137"/>
              <a:gd name="connsiteY2" fmla="*/ 1406369 h 2449001"/>
              <a:gd name="connsiteX3" fmla="*/ 613659 w 798137"/>
              <a:gd name="connsiteY3" fmla="*/ 1785816 h 2449001"/>
              <a:gd name="connsiteX4" fmla="*/ 604600 w 798137"/>
              <a:gd name="connsiteY4" fmla="*/ 2441050 h 2449001"/>
              <a:gd name="connsiteX5" fmla="*/ 314378 w 798137"/>
              <a:gd name="connsiteY5" fmla="*/ 2445025 h 2449001"/>
              <a:gd name="connsiteX6" fmla="*/ 207035 w 798137"/>
              <a:gd name="connsiteY6" fmla="*/ 1673750 h 2449001"/>
              <a:gd name="connsiteX7" fmla="*/ 203060 w 798137"/>
              <a:gd name="connsiteY7" fmla="*/ 2441050 h 2449001"/>
              <a:gd name="connsiteX8" fmla="*/ 131498 w 798137"/>
              <a:gd name="connsiteY8" fmla="*/ 2449001 h 2449001"/>
              <a:gd name="connsiteX9" fmla="*/ 301 w 798137"/>
              <a:gd name="connsiteY9" fmla="*/ 1701579 h 2449001"/>
              <a:gd name="connsiteX10" fmla="*/ 95814 w 798137"/>
              <a:gd name="connsiteY10" fmla="*/ 1597201 h 2449001"/>
              <a:gd name="connsiteX11" fmla="*/ 84343 w 798137"/>
              <a:gd name="connsiteY11" fmla="*/ 1389262 h 2449001"/>
              <a:gd name="connsiteX12" fmla="*/ 334256 w 798137"/>
              <a:gd name="connsiteY12" fmla="*/ 1375575 h 2449001"/>
              <a:gd name="connsiteX13" fmla="*/ 425696 w 798137"/>
              <a:gd name="connsiteY13" fmla="*/ 1331843 h 2449001"/>
              <a:gd name="connsiteX14" fmla="*/ 218310 w 798137"/>
              <a:gd name="connsiteY14" fmla="*/ 0 h 2449001"/>
              <a:gd name="connsiteX15" fmla="*/ 570023 w 798137"/>
              <a:gd name="connsiteY15" fmla="*/ 3422 h 2449001"/>
              <a:gd name="connsiteX16" fmla="*/ 677271 w 798137"/>
              <a:gd name="connsiteY16" fmla="*/ 938156 h 2449001"/>
              <a:gd name="connsiteX17" fmla="*/ 719893 w 798137"/>
              <a:gd name="connsiteY17" fmla="*/ 1307990 h 2449001"/>
              <a:gd name="connsiteX18" fmla="*/ 409792 w 798137"/>
              <a:gd name="connsiteY18" fmla="*/ 1268233 h 2449001"/>
              <a:gd name="connsiteX19" fmla="*/ 99692 w 798137"/>
              <a:gd name="connsiteY19" fmla="*/ 1288111 h 2449001"/>
              <a:gd name="connsiteX20" fmla="*/ 133257 w 798137"/>
              <a:gd name="connsiteY20" fmla="*/ 945913 h 2449001"/>
              <a:gd name="connsiteX21" fmla="*/ 218310 w 798137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07035 w 797686"/>
              <a:gd name="connsiteY6" fmla="*/ 1673750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13878 w 797686"/>
              <a:gd name="connsiteY6" fmla="*/ 1707967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96 w 797686"/>
              <a:gd name="connsiteY0" fmla="*/ 1331843 h 2449001"/>
              <a:gd name="connsiteX1" fmla="*/ 537015 w 797686"/>
              <a:gd name="connsiteY1" fmla="*/ 1379551 h 2449001"/>
              <a:gd name="connsiteX2" fmla="*/ 775553 w 797686"/>
              <a:gd name="connsiteY2" fmla="*/ 1406369 h 2449001"/>
              <a:gd name="connsiteX3" fmla="*/ 613659 w 797686"/>
              <a:gd name="connsiteY3" fmla="*/ 1785816 h 2449001"/>
              <a:gd name="connsiteX4" fmla="*/ 604600 w 797686"/>
              <a:gd name="connsiteY4" fmla="*/ 2441050 h 2449001"/>
              <a:gd name="connsiteX5" fmla="*/ 314378 w 797686"/>
              <a:gd name="connsiteY5" fmla="*/ 2445025 h 2449001"/>
              <a:gd name="connsiteX6" fmla="*/ 224143 w 797686"/>
              <a:gd name="connsiteY6" fmla="*/ 1721654 h 2449001"/>
              <a:gd name="connsiteX7" fmla="*/ 203060 w 797686"/>
              <a:gd name="connsiteY7" fmla="*/ 2441050 h 2449001"/>
              <a:gd name="connsiteX8" fmla="*/ 131498 w 797686"/>
              <a:gd name="connsiteY8" fmla="*/ 2449001 h 2449001"/>
              <a:gd name="connsiteX9" fmla="*/ 301 w 797686"/>
              <a:gd name="connsiteY9" fmla="*/ 1701579 h 2449001"/>
              <a:gd name="connsiteX10" fmla="*/ 95814 w 797686"/>
              <a:gd name="connsiteY10" fmla="*/ 1597201 h 2449001"/>
              <a:gd name="connsiteX11" fmla="*/ 84343 w 797686"/>
              <a:gd name="connsiteY11" fmla="*/ 1389262 h 2449001"/>
              <a:gd name="connsiteX12" fmla="*/ 334256 w 797686"/>
              <a:gd name="connsiteY12" fmla="*/ 1375575 h 2449001"/>
              <a:gd name="connsiteX13" fmla="*/ 425696 w 797686"/>
              <a:gd name="connsiteY13" fmla="*/ 1331843 h 2449001"/>
              <a:gd name="connsiteX14" fmla="*/ 218310 w 797686"/>
              <a:gd name="connsiteY14" fmla="*/ 0 h 2449001"/>
              <a:gd name="connsiteX15" fmla="*/ 570023 w 797686"/>
              <a:gd name="connsiteY15" fmla="*/ 3422 h 2449001"/>
              <a:gd name="connsiteX16" fmla="*/ 677271 w 797686"/>
              <a:gd name="connsiteY16" fmla="*/ 938156 h 2449001"/>
              <a:gd name="connsiteX17" fmla="*/ 719893 w 797686"/>
              <a:gd name="connsiteY17" fmla="*/ 1307990 h 2449001"/>
              <a:gd name="connsiteX18" fmla="*/ 409792 w 797686"/>
              <a:gd name="connsiteY18" fmla="*/ 1268233 h 2449001"/>
              <a:gd name="connsiteX19" fmla="*/ 99692 w 797686"/>
              <a:gd name="connsiteY19" fmla="*/ 1288111 h 2449001"/>
              <a:gd name="connsiteX20" fmla="*/ 133257 w 797686"/>
              <a:gd name="connsiteY20" fmla="*/ 945913 h 2449001"/>
              <a:gd name="connsiteX21" fmla="*/ 218310 w 797686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25647 w 797637"/>
              <a:gd name="connsiteY0" fmla="*/ 1331843 h 2449001"/>
              <a:gd name="connsiteX1" fmla="*/ 536966 w 797637"/>
              <a:gd name="connsiteY1" fmla="*/ 1379551 h 2449001"/>
              <a:gd name="connsiteX2" fmla="*/ 775504 w 797637"/>
              <a:gd name="connsiteY2" fmla="*/ 1406369 h 2449001"/>
              <a:gd name="connsiteX3" fmla="*/ 613610 w 797637"/>
              <a:gd name="connsiteY3" fmla="*/ 1785816 h 2449001"/>
              <a:gd name="connsiteX4" fmla="*/ 604551 w 797637"/>
              <a:gd name="connsiteY4" fmla="*/ 2441050 h 2449001"/>
              <a:gd name="connsiteX5" fmla="*/ 314329 w 797637"/>
              <a:gd name="connsiteY5" fmla="*/ 2445025 h 2449001"/>
              <a:gd name="connsiteX6" fmla="*/ 224094 w 797637"/>
              <a:gd name="connsiteY6" fmla="*/ 1721654 h 2449001"/>
              <a:gd name="connsiteX7" fmla="*/ 203011 w 797637"/>
              <a:gd name="connsiteY7" fmla="*/ 2441050 h 2449001"/>
              <a:gd name="connsiteX8" fmla="*/ 131449 w 797637"/>
              <a:gd name="connsiteY8" fmla="*/ 2449001 h 2449001"/>
              <a:gd name="connsiteX9" fmla="*/ 252 w 797637"/>
              <a:gd name="connsiteY9" fmla="*/ 1701579 h 2449001"/>
              <a:gd name="connsiteX10" fmla="*/ 112873 w 797637"/>
              <a:gd name="connsiteY10" fmla="*/ 1641682 h 2449001"/>
              <a:gd name="connsiteX11" fmla="*/ 84294 w 797637"/>
              <a:gd name="connsiteY11" fmla="*/ 1389262 h 2449001"/>
              <a:gd name="connsiteX12" fmla="*/ 334207 w 797637"/>
              <a:gd name="connsiteY12" fmla="*/ 1375575 h 2449001"/>
              <a:gd name="connsiteX13" fmla="*/ 425647 w 797637"/>
              <a:gd name="connsiteY13" fmla="*/ 1331843 h 2449001"/>
              <a:gd name="connsiteX14" fmla="*/ 218261 w 797637"/>
              <a:gd name="connsiteY14" fmla="*/ 0 h 2449001"/>
              <a:gd name="connsiteX15" fmla="*/ 569974 w 797637"/>
              <a:gd name="connsiteY15" fmla="*/ 3422 h 2449001"/>
              <a:gd name="connsiteX16" fmla="*/ 677222 w 797637"/>
              <a:gd name="connsiteY16" fmla="*/ 938156 h 2449001"/>
              <a:gd name="connsiteX17" fmla="*/ 719844 w 797637"/>
              <a:gd name="connsiteY17" fmla="*/ 1307990 h 2449001"/>
              <a:gd name="connsiteX18" fmla="*/ 409743 w 797637"/>
              <a:gd name="connsiteY18" fmla="*/ 1268233 h 2449001"/>
              <a:gd name="connsiteX19" fmla="*/ 99643 w 797637"/>
              <a:gd name="connsiteY19" fmla="*/ 1288111 h 2449001"/>
              <a:gd name="connsiteX20" fmla="*/ 133208 w 797637"/>
              <a:gd name="connsiteY20" fmla="*/ 945913 h 2449001"/>
              <a:gd name="connsiteX21" fmla="*/ 218261 w 797637"/>
              <a:gd name="connsiteY21" fmla="*/ 0 h 2449001"/>
              <a:gd name="connsiteX0" fmla="*/ 405179 w 777169"/>
              <a:gd name="connsiteY0" fmla="*/ 1331843 h 2449001"/>
              <a:gd name="connsiteX1" fmla="*/ 516498 w 777169"/>
              <a:gd name="connsiteY1" fmla="*/ 1379551 h 2449001"/>
              <a:gd name="connsiteX2" fmla="*/ 755036 w 777169"/>
              <a:gd name="connsiteY2" fmla="*/ 1406369 h 2449001"/>
              <a:gd name="connsiteX3" fmla="*/ 593142 w 777169"/>
              <a:gd name="connsiteY3" fmla="*/ 1785816 h 2449001"/>
              <a:gd name="connsiteX4" fmla="*/ 584083 w 777169"/>
              <a:gd name="connsiteY4" fmla="*/ 2441050 h 2449001"/>
              <a:gd name="connsiteX5" fmla="*/ 293861 w 777169"/>
              <a:gd name="connsiteY5" fmla="*/ 2445025 h 2449001"/>
              <a:gd name="connsiteX6" fmla="*/ 203626 w 777169"/>
              <a:gd name="connsiteY6" fmla="*/ 1721654 h 2449001"/>
              <a:gd name="connsiteX7" fmla="*/ 182543 w 777169"/>
              <a:gd name="connsiteY7" fmla="*/ 2441050 h 2449001"/>
              <a:gd name="connsiteX8" fmla="*/ 110981 w 777169"/>
              <a:gd name="connsiteY8" fmla="*/ 2449001 h 2449001"/>
              <a:gd name="connsiteX9" fmla="*/ 313 w 777169"/>
              <a:gd name="connsiteY9" fmla="*/ 1749481 h 2449001"/>
              <a:gd name="connsiteX10" fmla="*/ 92405 w 777169"/>
              <a:gd name="connsiteY10" fmla="*/ 1641682 h 2449001"/>
              <a:gd name="connsiteX11" fmla="*/ 63826 w 777169"/>
              <a:gd name="connsiteY11" fmla="*/ 1389262 h 2449001"/>
              <a:gd name="connsiteX12" fmla="*/ 313739 w 777169"/>
              <a:gd name="connsiteY12" fmla="*/ 1375575 h 2449001"/>
              <a:gd name="connsiteX13" fmla="*/ 405179 w 777169"/>
              <a:gd name="connsiteY13" fmla="*/ 1331843 h 2449001"/>
              <a:gd name="connsiteX14" fmla="*/ 197793 w 777169"/>
              <a:gd name="connsiteY14" fmla="*/ 0 h 2449001"/>
              <a:gd name="connsiteX15" fmla="*/ 549506 w 777169"/>
              <a:gd name="connsiteY15" fmla="*/ 3422 h 2449001"/>
              <a:gd name="connsiteX16" fmla="*/ 656754 w 777169"/>
              <a:gd name="connsiteY16" fmla="*/ 938156 h 2449001"/>
              <a:gd name="connsiteX17" fmla="*/ 699376 w 777169"/>
              <a:gd name="connsiteY17" fmla="*/ 1307990 h 2449001"/>
              <a:gd name="connsiteX18" fmla="*/ 389275 w 777169"/>
              <a:gd name="connsiteY18" fmla="*/ 1268233 h 2449001"/>
              <a:gd name="connsiteX19" fmla="*/ 79175 w 777169"/>
              <a:gd name="connsiteY19" fmla="*/ 1288111 h 2449001"/>
              <a:gd name="connsiteX20" fmla="*/ 112740 w 777169"/>
              <a:gd name="connsiteY20" fmla="*/ 945913 h 2449001"/>
              <a:gd name="connsiteX21" fmla="*/ 197793 w 777169"/>
              <a:gd name="connsiteY21" fmla="*/ 0 h 2449001"/>
              <a:gd name="connsiteX0" fmla="*/ 413332 w 785322"/>
              <a:gd name="connsiteY0" fmla="*/ 1331843 h 2449001"/>
              <a:gd name="connsiteX1" fmla="*/ 524651 w 785322"/>
              <a:gd name="connsiteY1" fmla="*/ 1379551 h 2449001"/>
              <a:gd name="connsiteX2" fmla="*/ 763189 w 785322"/>
              <a:gd name="connsiteY2" fmla="*/ 1406369 h 2449001"/>
              <a:gd name="connsiteX3" fmla="*/ 601295 w 785322"/>
              <a:gd name="connsiteY3" fmla="*/ 1785816 h 2449001"/>
              <a:gd name="connsiteX4" fmla="*/ 592236 w 785322"/>
              <a:gd name="connsiteY4" fmla="*/ 2441050 h 2449001"/>
              <a:gd name="connsiteX5" fmla="*/ 302014 w 785322"/>
              <a:gd name="connsiteY5" fmla="*/ 2445025 h 2449001"/>
              <a:gd name="connsiteX6" fmla="*/ 211779 w 785322"/>
              <a:gd name="connsiteY6" fmla="*/ 1721654 h 2449001"/>
              <a:gd name="connsiteX7" fmla="*/ 190696 w 785322"/>
              <a:gd name="connsiteY7" fmla="*/ 2441050 h 2449001"/>
              <a:gd name="connsiteX8" fmla="*/ 119134 w 785322"/>
              <a:gd name="connsiteY8" fmla="*/ 2449001 h 2449001"/>
              <a:gd name="connsiteX9" fmla="*/ 8466 w 785322"/>
              <a:gd name="connsiteY9" fmla="*/ 1749481 h 2449001"/>
              <a:gd name="connsiteX10" fmla="*/ 100558 w 785322"/>
              <a:gd name="connsiteY10" fmla="*/ 1641682 h 2449001"/>
              <a:gd name="connsiteX11" fmla="*/ 71979 w 785322"/>
              <a:gd name="connsiteY11" fmla="*/ 1389262 h 2449001"/>
              <a:gd name="connsiteX12" fmla="*/ 321892 w 785322"/>
              <a:gd name="connsiteY12" fmla="*/ 1375575 h 2449001"/>
              <a:gd name="connsiteX13" fmla="*/ 413332 w 785322"/>
              <a:gd name="connsiteY13" fmla="*/ 1331843 h 2449001"/>
              <a:gd name="connsiteX14" fmla="*/ 205946 w 785322"/>
              <a:gd name="connsiteY14" fmla="*/ 0 h 2449001"/>
              <a:gd name="connsiteX15" fmla="*/ 557659 w 785322"/>
              <a:gd name="connsiteY15" fmla="*/ 3422 h 2449001"/>
              <a:gd name="connsiteX16" fmla="*/ 664907 w 785322"/>
              <a:gd name="connsiteY16" fmla="*/ 938156 h 2449001"/>
              <a:gd name="connsiteX17" fmla="*/ 707529 w 785322"/>
              <a:gd name="connsiteY17" fmla="*/ 1307990 h 2449001"/>
              <a:gd name="connsiteX18" fmla="*/ 397428 w 785322"/>
              <a:gd name="connsiteY18" fmla="*/ 1268233 h 2449001"/>
              <a:gd name="connsiteX19" fmla="*/ 87328 w 785322"/>
              <a:gd name="connsiteY19" fmla="*/ 1288111 h 2449001"/>
              <a:gd name="connsiteX20" fmla="*/ 120893 w 785322"/>
              <a:gd name="connsiteY20" fmla="*/ 945913 h 2449001"/>
              <a:gd name="connsiteX21" fmla="*/ 205946 w 785322"/>
              <a:gd name="connsiteY21" fmla="*/ 0 h 2449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785322" h="2449001">
                <a:moveTo>
                  <a:pt x="413332" y="1331843"/>
                </a:moveTo>
                <a:cubicBezTo>
                  <a:pt x="470316" y="1339795"/>
                  <a:pt x="487545" y="1363648"/>
                  <a:pt x="524651" y="1379551"/>
                </a:cubicBezTo>
                <a:cubicBezTo>
                  <a:pt x="598461" y="1388490"/>
                  <a:pt x="730438" y="1342684"/>
                  <a:pt x="763189" y="1406369"/>
                </a:cubicBezTo>
                <a:cubicBezTo>
                  <a:pt x="860365" y="1644887"/>
                  <a:pt x="606378" y="1660931"/>
                  <a:pt x="601295" y="1785816"/>
                </a:cubicBezTo>
                <a:cubicBezTo>
                  <a:pt x="592018" y="1995200"/>
                  <a:pt x="585610" y="2024932"/>
                  <a:pt x="592236" y="2441050"/>
                </a:cubicBezTo>
                <a:lnTo>
                  <a:pt x="302014" y="2445025"/>
                </a:lnTo>
                <a:cubicBezTo>
                  <a:pt x="266233" y="2198535"/>
                  <a:pt x="340856" y="1660357"/>
                  <a:pt x="211779" y="1721654"/>
                </a:cubicBezTo>
                <a:cubicBezTo>
                  <a:pt x="170697" y="1762736"/>
                  <a:pt x="192021" y="2185283"/>
                  <a:pt x="190696" y="2441050"/>
                </a:cubicBezTo>
                <a:cubicBezTo>
                  <a:pt x="146301" y="2445688"/>
                  <a:pt x="179432" y="2445688"/>
                  <a:pt x="119134" y="2449001"/>
                </a:cubicBezTo>
                <a:cubicBezTo>
                  <a:pt x="103231" y="1623390"/>
                  <a:pt x="60150" y="1875377"/>
                  <a:pt x="8466" y="1749481"/>
                </a:cubicBezTo>
                <a:cubicBezTo>
                  <a:pt x="-31697" y="1604092"/>
                  <a:pt x="83130" y="1642413"/>
                  <a:pt x="100558" y="1641682"/>
                </a:cubicBezTo>
                <a:cubicBezTo>
                  <a:pt x="5622" y="1561516"/>
                  <a:pt x="-3874" y="1450657"/>
                  <a:pt x="71979" y="1389262"/>
                </a:cubicBezTo>
                <a:cubicBezTo>
                  <a:pt x="119567" y="1358010"/>
                  <a:pt x="239728" y="1375575"/>
                  <a:pt x="321892" y="1375575"/>
                </a:cubicBezTo>
                <a:cubicBezTo>
                  <a:pt x="347071" y="1360998"/>
                  <a:pt x="364299" y="1334493"/>
                  <a:pt x="413332" y="1331843"/>
                </a:cubicBezTo>
                <a:close/>
                <a:moveTo>
                  <a:pt x="205946" y="0"/>
                </a:moveTo>
                <a:lnTo>
                  <a:pt x="557659" y="3422"/>
                </a:lnTo>
                <a:cubicBezTo>
                  <a:pt x="580863" y="327547"/>
                  <a:pt x="489978" y="820211"/>
                  <a:pt x="664907" y="938156"/>
                </a:cubicBezTo>
                <a:cubicBezTo>
                  <a:pt x="834535" y="1061401"/>
                  <a:pt x="785141" y="1256861"/>
                  <a:pt x="707529" y="1307990"/>
                </a:cubicBezTo>
                <a:cubicBezTo>
                  <a:pt x="596211" y="1362324"/>
                  <a:pt x="496819" y="1313291"/>
                  <a:pt x="397428" y="1268233"/>
                </a:cubicBezTo>
                <a:cubicBezTo>
                  <a:pt x="324542" y="1317265"/>
                  <a:pt x="192020" y="1358347"/>
                  <a:pt x="87328" y="1288111"/>
                </a:cubicBezTo>
                <a:cubicBezTo>
                  <a:pt x="-33267" y="1184744"/>
                  <a:pt x="58608" y="985670"/>
                  <a:pt x="120893" y="945913"/>
                </a:cubicBezTo>
                <a:cubicBezTo>
                  <a:pt x="259584" y="846619"/>
                  <a:pt x="211126" y="365206"/>
                  <a:pt x="205946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0" name="Freeform 108">
            <a:extLst>
              <a:ext uri="{FF2B5EF4-FFF2-40B4-BE49-F238E27FC236}">
                <a16:creationId xmlns:a16="http://schemas.microsoft.com/office/drawing/2014/main" id="{6A02011B-41CE-4E20-9214-001F7D847E12}"/>
              </a:ext>
            </a:extLst>
          </p:cNvPr>
          <p:cNvSpPr/>
          <p:nvPr/>
        </p:nvSpPr>
        <p:spPr>
          <a:xfrm>
            <a:off x="6129967" y="2416730"/>
            <a:ext cx="501857" cy="554554"/>
          </a:xfrm>
          <a:custGeom>
            <a:avLst/>
            <a:gdLst/>
            <a:ahLst/>
            <a:cxnLst/>
            <a:rect l="l" t="t" r="r" b="b"/>
            <a:pathLst>
              <a:path w="341005" h="376812">
                <a:moveTo>
                  <a:pt x="179590" y="105941"/>
                </a:moveTo>
                <a:cubicBezTo>
                  <a:pt x="189466" y="103284"/>
                  <a:pt x="200229" y="106383"/>
                  <a:pt x="207502" y="113978"/>
                </a:cubicBezTo>
                <a:lnTo>
                  <a:pt x="205155" y="116193"/>
                </a:lnTo>
                <a:cubicBezTo>
                  <a:pt x="198727" y="109493"/>
                  <a:pt x="189244" y="106732"/>
                  <a:pt x="180543" y="109027"/>
                </a:cubicBezTo>
                <a:cubicBezTo>
                  <a:pt x="171284" y="111470"/>
                  <a:pt x="164597" y="119184"/>
                  <a:pt x="163491" y="128699"/>
                </a:cubicBezTo>
                <a:lnTo>
                  <a:pt x="160301" y="128192"/>
                </a:lnTo>
                <a:cubicBezTo>
                  <a:pt x="160626" y="125509"/>
                  <a:pt x="161343" y="122953"/>
                  <a:pt x="162397" y="120583"/>
                </a:cubicBezTo>
                <a:cubicBezTo>
                  <a:pt x="163188" y="118806"/>
                  <a:pt x="164168" y="117134"/>
                  <a:pt x="165317" y="115593"/>
                </a:cubicBezTo>
                <a:close/>
                <a:moveTo>
                  <a:pt x="184774" y="76800"/>
                </a:moveTo>
                <a:cubicBezTo>
                  <a:pt x="189722" y="75892"/>
                  <a:pt x="194950" y="76276"/>
                  <a:pt x="199898" y="78055"/>
                </a:cubicBezTo>
                <a:lnTo>
                  <a:pt x="198784" y="81085"/>
                </a:lnTo>
                <a:cubicBezTo>
                  <a:pt x="190044" y="77951"/>
                  <a:pt x="180324" y="79705"/>
                  <a:pt x="173557" y="85636"/>
                </a:cubicBezTo>
                <a:cubicBezTo>
                  <a:pt x="166357" y="91948"/>
                  <a:pt x="163808" y="101834"/>
                  <a:pt x="167057" y="110845"/>
                </a:cubicBezTo>
                <a:lnTo>
                  <a:pt x="163976" y="111813"/>
                </a:lnTo>
                <a:cubicBezTo>
                  <a:pt x="161264" y="104174"/>
                  <a:pt x="162206" y="95982"/>
                  <a:pt x="166259" y="89343"/>
                </a:cubicBezTo>
                <a:lnTo>
                  <a:pt x="171329" y="83298"/>
                </a:lnTo>
                <a:cubicBezTo>
                  <a:pt x="175158" y="79908"/>
                  <a:pt x="179826" y="77708"/>
                  <a:pt x="184774" y="76800"/>
                </a:cubicBezTo>
                <a:close/>
                <a:moveTo>
                  <a:pt x="179076" y="24908"/>
                </a:moveTo>
                <a:cubicBezTo>
                  <a:pt x="173882" y="25821"/>
                  <a:pt x="169065" y="28595"/>
                  <a:pt x="165693" y="33023"/>
                </a:cubicBezTo>
                <a:lnTo>
                  <a:pt x="165081" y="32645"/>
                </a:lnTo>
                <a:lnTo>
                  <a:pt x="164343" y="33841"/>
                </a:lnTo>
                <a:lnTo>
                  <a:pt x="159156" y="28989"/>
                </a:lnTo>
                <a:cubicBezTo>
                  <a:pt x="147650" y="21890"/>
                  <a:pt x="132568" y="25462"/>
                  <a:pt x="125468" y="36968"/>
                </a:cubicBezTo>
                <a:cubicBezTo>
                  <a:pt x="125028" y="37682"/>
                  <a:pt x="124628" y="38410"/>
                  <a:pt x="124607" y="39302"/>
                </a:cubicBezTo>
                <a:cubicBezTo>
                  <a:pt x="121192" y="53871"/>
                  <a:pt x="126621" y="67918"/>
                  <a:pt x="137512" y="72288"/>
                </a:cubicBezTo>
                <a:lnTo>
                  <a:pt x="136408" y="75373"/>
                </a:lnTo>
                <a:cubicBezTo>
                  <a:pt x="125065" y="70889"/>
                  <a:pt x="118824" y="57470"/>
                  <a:pt x="120792" y="42874"/>
                </a:cubicBezTo>
                <a:cubicBezTo>
                  <a:pt x="110219" y="38045"/>
                  <a:pt x="97555" y="41998"/>
                  <a:pt x="91229" y="52250"/>
                </a:cubicBezTo>
                <a:cubicBezTo>
                  <a:pt x="86215" y="60377"/>
                  <a:pt x="87164" y="68019"/>
                  <a:pt x="90995" y="75559"/>
                </a:cubicBezTo>
                <a:cubicBezTo>
                  <a:pt x="88405" y="77546"/>
                  <a:pt x="86197" y="80074"/>
                  <a:pt x="84391" y="83001"/>
                </a:cubicBezTo>
                <a:cubicBezTo>
                  <a:pt x="75261" y="97799"/>
                  <a:pt x="79855" y="117197"/>
                  <a:pt x="94653" y="126328"/>
                </a:cubicBezTo>
                <a:cubicBezTo>
                  <a:pt x="99603" y="129383"/>
                  <a:pt x="105068" y="130901"/>
                  <a:pt x="110449" y="130283"/>
                </a:cubicBezTo>
                <a:cubicBezTo>
                  <a:pt x="111461" y="121556"/>
                  <a:pt x="114239" y="112980"/>
                  <a:pt x="118788" y="105103"/>
                </a:cubicBezTo>
                <a:lnTo>
                  <a:pt x="122060" y="106993"/>
                </a:lnTo>
                <a:cubicBezTo>
                  <a:pt x="117549" y="114804"/>
                  <a:pt x="114885" y="123345"/>
                  <a:pt x="114602" y="132066"/>
                </a:cubicBezTo>
                <a:cubicBezTo>
                  <a:pt x="118189" y="142541"/>
                  <a:pt x="127538" y="149533"/>
                  <a:pt x="138054" y="150704"/>
                </a:cubicBezTo>
                <a:lnTo>
                  <a:pt x="138622" y="157584"/>
                </a:lnTo>
                <a:cubicBezTo>
                  <a:pt x="141809" y="168599"/>
                  <a:pt x="152592" y="175355"/>
                  <a:pt x="163536" y="173320"/>
                </a:cubicBezTo>
                <a:lnTo>
                  <a:pt x="163736" y="174011"/>
                </a:lnTo>
                <a:lnTo>
                  <a:pt x="165086" y="173621"/>
                </a:lnTo>
                <a:lnTo>
                  <a:pt x="165671" y="180699"/>
                </a:lnTo>
                <a:cubicBezTo>
                  <a:pt x="169429" y="193686"/>
                  <a:pt x="183003" y="201168"/>
                  <a:pt x="195990" y="197411"/>
                </a:cubicBezTo>
                <a:cubicBezTo>
                  <a:pt x="196796" y="197178"/>
                  <a:pt x="197581" y="196907"/>
                  <a:pt x="198196" y="196260"/>
                </a:cubicBezTo>
                <a:cubicBezTo>
                  <a:pt x="209934" y="188156"/>
                  <a:pt x="215400" y="175007"/>
                  <a:pt x="211155" y="164763"/>
                </a:cubicBezTo>
                <a:cubicBezTo>
                  <a:pt x="205121" y="170199"/>
                  <a:pt x="196738" y="172687"/>
                  <a:pt x="188343" y="171472"/>
                </a:cubicBezTo>
                <a:lnTo>
                  <a:pt x="188829" y="168281"/>
                </a:lnTo>
                <a:cubicBezTo>
                  <a:pt x="198020" y="169602"/>
                  <a:pt x="207192" y="165939"/>
                  <a:pt x="212635" y="158774"/>
                </a:cubicBezTo>
                <a:cubicBezTo>
                  <a:pt x="218427" y="151149"/>
                  <a:pt x="218946" y="140953"/>
                  <a:pt x="213960" y="132774"/>
                </a:cubicBezTo>
                <a:lnTo>
                  <a:pt x="216785" y="131210"/>
                </a:lnTo>
                <a:cubicBezTo>
                  <a:pt x="222366" y="140465"/>
                  <a:pt x="221779" y="151983"/>
                  <a:pt x="215286" y="160619"/>
                </a:cubicBezTo>
                <a:lnTo>
                  <a:pt x="213805" y="162105"/>
                </a:lnTo>
                <a:cubicBezTo>
                  <a:pt x="218946" y="172938"/>
                  <a:pt x="214526" y="186813"/>
                  <a:pt x="203421" y="196175"/>
                </a:cubicBezTo>
                <a:cubicBezTo>
                  <a:pt x="208012" y="206854"/>
                  <a:pt x="220050" y="212429"/>
                  <a:pt x="231622" y="209082"/>
                </a:cubicBezTo>
                <a:cubicBezTo>
                  <a:pt x="239377" y="206838"/>
                  <a:pt x="243741" y="201989"/>
                  <a:pt x="246092" y="195539"/>
                </a:cubicBezTo>
                <a:cubicBezTo>
                  <a:pt x="255042" y="199507"/>
                  <a:pt x="265290" y="198199"/>
                  <a:pt x="272958" y="192601"/>
                </a:cubicBezTo>
                <a:lnTo>
                  <a:pt x="276795" y="193971"/>
                </a:lnTo>
                <a:cubicBezTo>
                  <a:pt x="289009" y="194016"/>
                  <a:pt x="298363" y="193248"/>
                  <a:pt x="304258" y="183694"/>
                </a:cubicBezTo>
                <a:cubicBezTo>
                  <a:pt x="309343" y="175453"/>
                  <a:pt x="308953" y="165378"/>
                  <a:pt x="303795" y="157923"/>
                </a:cubicBezTo>
                <a:cubicBezTo>
                  <a:pt x="298315" y="164420"/>
                  <a:pt x="291041" y="168177"/>
                  <a:pt x="283702" y="168174"/>
                </a:cubicBezTo>
                <a:lnTo>
                  <a:pt x="283555" y="164527"/>
                </a:lnTo>
                <a:cubicBezTo>
                  <a:pt x="293404" y="164978"/>
                  <a:pt x="303289" y="157339"/>
                  <a:pt x="308110" y="145450"/>
                </a:cubicBezTo>
                <a:cubicBezTo>
                  <a:pt x="311022" y="136198"/>
                  <a:pt x="308752" y="126109"/>
                  <a:pt x="302169" y="119023"/>
                </a:cubicBezTo>
                <a:cubicBezTo>
                  <a:pt x="296249" y="127191"/>
                  <a:pt x="286098" y="131525"/>
                  <a:pt x="275782" y="130309"/>
                </a:cubicBezTo>
                <a:lnTo>
                  <a:pt x="276183" y="127106"/>
                </a:lnTo>
                <a:cubicBezTo>
                  <a:pt x="285405" y="128184"/>
                  <a:pt x="294478" y="124281"/>
                  <a:pt x="299730" y="116974"/>
                </a:cubicBezTo>
                <a:lnTo>
                  <a:pt x="300207" y="116045"/>
                </a:lnTo>
                <a:cubicBezTo>
                  <a:pt x="300079" y="107222"/>
                  <a:pt x="295342" y="98867"/>
                  <a:pt x="287259" y="93880"/>
                </a:cubicBezTo>
                <a:cubicBezTo>
                  <a:pt x="284295" y="92051"/>
                  <a:pt x="281129" y="90828"/>
                  <a:pt x="277855" y="90561"/>
                </a:cubicBezTo>
                <a:cubicBezTo>
                  <a:pt x="271916" y="104194"/>
                  <a:pt x="259881" y="112708"/>
                  <a:pt x="248172" y="111695"/>
                </a:cubicBezTo>
                <a:cubicBezTo>
                  <a:pt x="248002" y="114741"/>
                  <a:pt x="246936" y="117719"/>
                  <a:pt x="245089" y="120348"/>
                </a:cubicBezTo>
                <a:cubicBezTo>
                  <a:pt x="241307" y="125729"/>
                  <a:pt x="234825" y="128827"/>
                  <a:pt x="228007" y="128511"/>
                </a:cubicBezTo>
                <a:lnTo>
                  <a:pt x="228158" y="125380"/>
                </a:lnTo>
                <a:cubicBezTo>
                  <a:pt x="233848" y="125642"/>
                  <a:pt x="239262" y="123097"/>
                  <a:pt x="242439" y="118667"/>
                </a:cubicBezTo>
                <a:cubicBezTo>
                  <a:pt x="244071" y="116391"/>
                  <a:pt x="244987" y="113796"/>
                  <a:pt x="245116" y="111152"/>
                </a:cubicBezTo>
                <a:lnTo>
                  <a:pt x="243716" y="110904"/>
                </a:lnTo>
                <a:lnTo>
                  <a:pt x="244539" y="108155"/>
                </a:lnTo>
                <a:cubicBezTo>
                  <a:pt x="244792" y="106166"/>
                  <a:pt x="244131" y="104285"/>
                  <a:pt x="243078" y="102544"/>
                </a:cubicBezTo>
                <a:cubicBezTo>
                  <a:pt x="240257" y="97875"/>
                  <a:pt x="235048" y="94922"/>
                  <a:pt x="229344" y="94755"/>
                </a:cubicBezTo>
                <a:lnTo>
                  <a:pt x="229436" y="91621"/>
                </a:lnTo>
                <a:cubicBezTo>
                  <a:pt x="236268" y="91821"/>
                  <a:pt x="242499" y="95409"/>
                  <a:pt x="245850" y="101072"/>
                </a:cubicBezTo>
                <a:cubicBezTo>
                  <a:pt x="247129" y="103235"/>
                  <a:pt x="247915" y="105575"/>
                  <a:pt x="248037" y="107973"/>
                </a:cubicBezTo>
                <a:cubicBezTo>
                  <a:pt x="258268" y="109553"/>
                  <a:pt x="268981" y="102051"/>
                  <a:pt x="274232" y="89778"/>
                </a:cubicBezTo>
                <a:cubicBezTo>
                  <a:pt x="278708" y="77339"/>
                  <a:pt x="274020" y="63056"/>
                  <a:pt x="262316" y="55834"/>
                </a:cubicBezTo>
                <a:cubicBezTo>
                  <a:pt x="257734" y="53007"/>
                  <a:pt x="252666" y="51626"/>
                  <a:pt x="247691" y="52231"/>
                </a:cubicBezTo>
                <a:cubicBezTo>
                  <a:pt x="248705" y="60913"/>
                  <a:pt x="245967" y="69020"/>
                  <a:pt x="239739" y="74185"/>
                </a:cubicBezTo>
                <a:lnTo>
                  <a:pt x="237649" y="71664"/>
                </a:lnTo>
                <a:cubicBezTo>
                  <a:pt x="244579" y="65918"/>
                  <a:pt x="246481" y="55888"/>
                  <a:pt x="243151" y="45920"/>
                </a:cubicBezTo>
                <a:cubicBezTo>
                  <a:pt x="241194" y="40124"/>
                  <a:pt x="237183" y="35004"/>
                  <a:pt x="231542" y="31523"/>
                </a:cubicBezTo>
                <a:cubicBezTo>
                  <a:pt x="221392" y="25261"/>
                  <a:pt x="208864" y="26095"/>
                  <a:pt x="199763" y="32668"/>
                </a:cubicBezTo>
                <a:lnTo>
                  <a:pt x="194721" y="27952"/>
                </a:lnTo>
                <a:cubicBezTo>
                  <a:pt x="189842" y="24941"/>
                  <a:pt x="184271" y="23995"/>
                  <a:pt x="179076" y="24908"/>
                </a:cubicBezTo>
                <a:close/>
                <a:moveTo>
                  <a:pt x="190632" y="62"/>
                </a:moveTo>
                <a:cubicBezTo>
                  <a:pt x="300121" y="2329"/>
                  <a:pt x="391248" y="125645"/>
                  <a:pt x="309641" y="225160"/>
                </a:cubicBezTo>
                <a:cubicBezTo>
                  <a:pt x="282892" y="251229"/>
                  <a:pt x="279266" y="288859"/>
                  <a:pt x="302841" y="374772"/>
                </a:cubicBezTo>
                <a:lnTo>
                  <a:pt x="121266" y="376812"/>
                </a:lnTo>
                <a:lnTo>
                  <a:pt x="109025" y="322355"/>
                </a:lnTo>
                <a:cubicBezTo>
                  <a:pt x="76580" y="333165"/>
                  <a:pt x="40716" y="329924"/>
                  <a:pt x="28778" y="318327"/>
                </a:cubicBezTo>
                <a:cubicBezTo>
                  <a:pt x="22923" y="311868"/>
                  <a:pt x="25422" y="291738"/>
                  <a:pt x="32859" y="276164"/>
                </a:cubicBezTo>
                <a:cubicBezTo>
                  <a:pt x="35235" y="270344"/>
                  <a:pt x="23179" y="268321"/>
                  <a:pt x="20618" y="259843"/>
                </a:cubicBezTo>
                <a:cubicBezTo>
                  <a:pt x="19440" y="251965"/>
                  <a:pt x="27377" y="251682"/>
                  <a:pt x="30757" y="247602"/>
                </a:cubicBezTo>
                <a:lnTo>
                  <a:pt x="18516" y="238938"/>
                </a:lnTo>
                <a:cubicBezTo>
                  <a:pt x="12669" y="232923"/>
                  <a:pt x="25811" y="221592"/>
                  <a:pt x="29458" y="212919"/>
                </a:cubicBezTo>
                <a:cubicBezTo>
                  <a:pt x="16679" y="208924"/>
                  <a:pt x="7006" y="203466"/>
                  <a:pt x="307" y="196983"/>
                </a:cubicBezTo>
                <a:cubicBezTo>
                  <a:pt x="-2572" y="186228"/>
                  <a:pt x="15339" y="171234"/>
                  <a:pt x="31089" y="151672"/>
                </a:cubicBezTo>
                <a:cubicBezTo>
                  <a:pt x="47602" y="132201"/>
                  <a:pt x="33821" y="117353"/>
                  <a:pt x="46470" y="75544"/>
                </a:cubicBezTo>
                <a:cubicBezTo>
                  <a:pt x="66559" y="23813"/>
                  <a:pt x="114124" y="-1423"/>
                  <a:pt x="190632" y="62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1" name="Oval 8">
            <a:extLst>
              <a:ext uri="{FF2B5EF4-FFF2-40B4-BE49-F238E27FC236}">
                <a16:creationId xmlns:a16="http://schemas.microsoft.com/office/drawing/2014/main" id="{E3D5639C-49CF-43D9-965F-7653D69F451F}"/>
              </a:ext>
            </a:extLst>
          </p:cNvPr>
          <p:cNvSpPr/>
          <p:nvPr/>
        </p:nvSpPr>
        <p:spPr>
          <a:xfrm>
            <a:off x="6967308" y="2429072"/>
            <a:ext cx="527152" cy="529870"/>
          </a:xfrm>
          <a:custGeom>
            <a:avLst/>
            <a:gdLst/>
            <a:ahLst/>
            <a:cxnLst/>
            <a:rect l="l" t="t" r="r" b="b"/>
            <a:pathLst>
              <a:path w="3068057" h="3083879">
                <a:moveTo>
                  <a:pt x="1943022" y="0"/>
                </a:moveTo>
                <a:cubicBezTo>
                  <a:pt x="2091435" y="0"/>
                  <a:pt x="2214809" y="107202"/>
                  <a:pt x="2232575" y="249298"/>
                </a:cubicBezTo>
                <a:cubicBezTo>
                  <a:pt x="2066806" y="323095"/>
                  <a:pt x="1966497" y="475331"/>
                  <a:pt x="1992863" y="623272"/>
                </a:cubicBezTo>
                <a:lnTo>
                  <a:pt x="2032344" y="614884"/>
                </a:lnTo>
                <a:cubicBezTo>
                  <a:pt x="2007703" y="472429"/>
                  <a:pt x="2119863" y="324636"/>
                  <a:pt x="2294697" y="266187"/>
                </a:cubicBezTo>
                <a:cubicBezTo>
                  <a:pt x="2304190" y="260641"/>
                  <a:pt x="2314409" y="260119"/>
                  <a:pt x="2324748" y="260119"/>
                </a:cubicBezTo>
                <a:cubicBezTo>
                  <a:pt x="2491310" y="260119"/>
                  <a:pt x="2626336" y="395145"/>
                  <a:pt x="2626336" y="561708"/>
                </a:cubicBezTo>
                <a:lnTo>
                  <a:pt x="2609021" y="647481"/>
                </a:lnTo>
                <a:lnTo>
                  <a:pt x="2626336" y="647481"/>
                </a:lnTo>
                <a:lnTo>
                  <a:pt x="2626336" y="656343"/>
                </a:lnTo>
                <a:cubicBezTo>
                  <a:pt x="2762823" y="669742"/>
                  <a:pt x="2867295" y="786613"/>
                  <a:pt x="2867295" y="927882"/>
                </a:cubicBezTo>
                <a:lnTo>
                  <a:pt x="2850464" y="1011252"/>
                </a:lnTo>
                <a:cubicBezTo>
                  <a:pt x="2978255" y="1064152"/>
                  <a:pt x="3068057" y="1190111"/>
                  <a:pt x="3068057" y="1337042"/>
                </a:cubicBezTo>
                <a:cubicBezTo>
                  <a:pt x="3068057" y="1418703"/>
                  <a:pt x="3040320" y="1493884"/>
                  <a:pt x="2992210" y="1551889"/>
                </a:cubicBezTo>
                <a:cubicBezTo>
                  <a:pt x="2909241" y="1651289"/>
                  <a:pt x="2791782" y="1696238"/>
                  <a:pt x="2686704" y="1660749"/>
                </a:cubicBezTo>
                <a:lnTo>
                  <a:pt x="2673794" y="1698968"/>
                </a:lnTo>
                <a:cubicBezTo>
                  <a:pt x="2768232" y="1730865"/>
                  <a:pt x="2870956" y="1707121"/>
                  <a:pt x="2955415" y="1640323"/>
                </a:cubicBezTo>
                <a:cubicBezTo>
                  <a:pt x="2993943" y="1688574"/>
                  <a:pt x="3012247" y="1750635"/>
                  <a:pt x="3012247" y="1816968"/>
                </a:cubicBezTo>
                <a:cubicBezTo>
                  <a:pt x="3012247" y="1986406"/>
                  <a:pt x="2892829" y="2127952"/>
                  <a:pt x="2733451" y="2161496"/>
                </a:cubicBezTo>
                <a:cubicBezTo>
                  <a:pt x="2570803" y="2185843"/>
                  <a:pt x="2422847" y="2122052"/>
                  <a:pt x="2373218" y="2004561"/>
                </a:cubicBezTo>
                <a:cubicBezTo>
                  <a:pt x="2397575" y="1987765"/>
                  <a:pt x="2417022" y="1964396"/>
                  <a:pt x="2431421" y="1936987"/>
                </a:cubicBezTo>
                <a:cubicBezTo>
                  <a:pt x="2469123" y="1865220"/>
                  <a:pt x="2466430" y="1776674"/>
                  <a:pt x="2424327" y="1703750"/>
                </a:cubicBezTo>
                <a:lnTo>
                  <a:pt x="2390880" y="1723060"/>
                </a:lnTo>
                <a:cubicBezTo>
                  <a:pt x="2426033" y="1783948"/>
                  <a:pt x="2428758" y="1857660"/>
                  <a:pt x="2398065" y="1917447"/>
                </a:cubicBezTo>
                <a:cubicBezTo>
                  <a:pt x="2386618" y="1939743"/>
                  <a:pt x="2371177" y="1958844"/>
                  <a:pt x="2348681" y="1969064"/>
                </a:cubicBezTo>
                <a:lnTo>
                  <a:pt x="2314536" y="1978212"/>
                </a:lnTo>
                <a:lnTo>
                  <a:pt x="2320989" y="1994504"/>
                </a:lnTo>
                <a:cubicBezTo>
                  <a:pt x="2292439" y="2010252"/>
                  <a:pt x="2259301" y="2017439"/>
                  <a:pt x="2224883" y="2015050"/>
                </a:cubicBezTo>
                <a:cubicBezTo>
                  <a:pt x="2157880" y="2010397"/>
                  <a:pt x="2096183" y="1970105"/>
                  <a:pt x="2062112" y="1908746"/>
                </a:cubicBezTo>
                <a:lnTo>
                  <a:pt x="2028307" y="1927422"/>
                </a:lnTo>
                <a:cubicBezTo>
                  <a:pt x="2069101" y="2000945"/>
                  <a:pt x="2143517" y="2048870"/>
                  <a:pt x="2224395" y="2053708"/>
                </a:cubicBezTo>
                <a:cubicBezTo>
                  <a:pt x="2263912" y="2056070"/>
                  <a:pt x="2302036" y="2047984"/>
                  <a:pt x="2335071" y="2030056"/>
                </a:cubicBezTo>
                <a:cubicBezTo>
                  <a:pt x="2400196" y="2159379"/>
                  <a:pt x="2567325" y="2230480"/>
                  <a:pt x="2748680" y="2204554"/>
                </a:cubicBezTo>
                <a:cubicBezTo>
                  <a:pt x="2767068" y="2240602"/>
                  <a:pt x="2774723" y="2281713"/>
                  <a:pt x="2774723" y="2324613"/>
                </a:cubicBezTo>
                <a:cubicBezTo>
                  <a:pt x="2774723" y="2444667"/>
                  <a:pt x="2714770" y="2550720"/>
                  <a:pt x="2619461" y="2609132"/>
                </a:cubicBezTo>
                <a:cubicBezTo>
                  <a:pt x="2594093" y="2739763"/>
                  <a:pt x="2496512" y="2844553"/>
                  <a:pt x="2368919" y="2876858"/>
                </a:cubicBezTo>
                <a:cubicBezTo>
                  <a:pt x="2184369" y="2908073"/>
                  <a:pt x="2016372" y="2826285"/>
                  <a:pt x="1978290" y="2684161"/>
                </a:cubicBezTo>
                <a:lnTo>
                  <a:pt x="1939323" y="2694602"/>
                </a:lnTo>
                <a:cubicBezTo>
                  <a:pt x="1970494" y="2810931"/>
                  <a:pt x="2075973" y="2892306"/>
                  <a:pt x="2210223" y="2912307"/>
                </a:cubicBezTo>
                <a:cubicBezTo>
                  <a:pt x="2165434" y="3014618"/>
                  <a:pt x="2062317" y="3083879"/>
                  <a:pt x="1943022" y="3083879"/>
                </a:cubicBezTo>
                <a:cubicBezTo>
                  <a:pt x="1804718" y="3083879"/>
                  <a:pt x="1736151" y="2990782"/>
                  <a:pt x="1657612" y="2862428"/>
                </a:cubicBezTo>
                <a:cubicBezTo>
                  <a:pt x="1632100" y="2775963"/>
                  <a:pt x="1598588" y="2449530"/>
                  <a:pt x="1653064" y="2147091"/>
                </a:cubicBezTo>
                <a:cubicBezTo>
                  <a:pt x="1775302" y="2294672"/>
                  <a:pt x="1947360" y="2360889"/>
                  <a:pt x="2101389" y="2319520"/>
                </a:cubicBezTo>
                <a:lnTo>
                  <a:pt x="2085913" y="2268654"/>
                </a:lnTo>
                <a:cubicBezTo>
                  <a:pt x="1935632" y="2308197"/>
                  <a:pt x="1765039" y="2228547"/>
                  <a:pt x="1652548" y="2065927"/>
                </a:cubicBezTo>
                <a:cubicBezTo>
                  <a:pt x="1594744" y="1988631"/>
                  <a:pt x="1552933" y="1543383"/>
                  <a:pt x="1647107" y="1210118"/>
                </a:cubicBezTo>
                <a:cubicBezTo>
                  <a:pt x="1757451" y="1073526"/>
                  <a:pt x="1924310" y="1023711"/>
                  <a:pt x="2044795" y="1095494"/>
                </a:cubicBezTo>
                <a:lnTo>
                  <a:pt x="2046624" y="1092427"/>
                </a:lnTo>
                <a:cubicBezTo>
                  <a:pt x="2044963" y="1115904"/>
                  <a:pt x="2049817" y="1139574"/>
                  <a:pt x="2059741" y="1162003"/>
                </a:cubicBezTo>
                <a:cubicBezTo>
                  <a:pt x="2085174" y="1219476"/>
                  <a:pt x="2140055" y="1259997"/>
                  <a:pt x="2204060" y="1268556"/>
                </a:cubicBezTo>
                <a:lnTo>
                  <a:pt x="2208020" y="1238949"/>
                </a:lnTo>
                <a:cubicBezTo>
                  <a:pt x="2154665" y="1231814"/>
                  <a:pt x="2108853" y="1198319"/>
                  <a:pt x="2087448" y="1150798"/>
                </a:cubicBezTo>
                <a:cubicBezTo>
                  <a:pt x="2064784" y="1100476"/>
                  <a:pt x="2073123" y="1042569"/>
                  <a:pt x="2109077" y="1000639"/>
                </a:cubicBezTo>
                <a:cubicBezTo>
                  <a:pt x="2142987" y="961090"/>
                  <a:pt x="2196315" y="941798"/>
                  <a:pt x="2249471" y="949847"/>
                </a:cubicBezTo>
                <a:lnTo>
                  <a:pt x="2253988" y="920317"/>
                </a:lnTo>
                <a:cubicBezTo>
                  <a:pt x="2190211" y="910645"/>
                  <a:pt x="2126205" y="934132"/>
                  <a:pt x="2085632" y="982099"/>
                </a:cubicBezTo>
                <a:lnTo>
                  <a:pt x="2052614" y="1055246"/>
                </a:lnTo>
                <a:cubicBezTo>
                  <a:pt x="1928226" y="988072"/>
                  <a:pt x="1765306" y="1028878"/>
                  <a:pt x="1646726" y="1149851"/>
                </a:cubicBezTo>
                <a:cubicBezTo>
                  <a:pt x="1576863" y="1018908"/>
                  <a:pt x="1584053" y="461235"/>
                  <a:pt x="1633436" y="269593"/>
                </a:cubicBezTo>
                <a:cubicBezTo>
                  <a:pt x="1697428" y="119029"/>
                  <a:pt x="1776459" y="0"/>
                  <a:pt x="1943022" y="0"/>
                </a:cubicBezTo>
                <a:close/>
                <a:moveTo>
                  <a:pt x="1125035" y="0"/>
                </a:moveTo>
                <a:cubicBezTo>
                  <a:pt x="1263339" y="0"/>
                  <a:pt x="1331906" y="93097"/>
                  <a:pt x="1410445" y="221451"/>
                </a:cubicBezTo>
                <a:cubicBezTo>
                  <a:pt x="1435957" y="307916"/>
                  <a:pt x="1469469" y="634350"/>
                  <a:pt x="1414993" y="936788"/>
                </a:cubicBezTo>
                <a:cubicBezTo>
                  <a:pt x="1292755" y="789207"/>
                  <a:pt x="1120697" y="722990"/>
                  <a:pt x="966668" y="764359"/>
                </a:cubicBezTo>
                <a:lnTo>
                  <a:pt x="982144" y="815225"/>
                </a:lnTo>
                <a:cubicBezTo>
                  <a:pt x="1132425" y="775682"/>
                  <a:pt x="1303018" y="855332"/>
                  <a:pt x="1415509" y="1017952"/>
                </a:cubicBezTo>
                <a:cubicBezTo>
                  <a:pt x="1473313" y="1095249"/>
                  <a:pt x="1515123" y="1540497"/>
                  <a:pt x="1420950" y="1873762"/>
                </a:cubicBezTo>
                <a:cubicBezTo>
                  <a:pt x="1310606" y="2010353"/>
                  <a:pt x="1143747" y="2060168"/>
                  <a:pt x="1023262" y="1988385"/>
                </a:cubicBezTo>
                <a:lnTo>
                  <a:pt x="1021433" y="1991453"/>
                </a:lnTo>
                <a:cubicBezTo>
                  <a:pt x="1023094" y="1967976"/>
                  <a:pt x="1018240" y="1944306"/>
                  <a:pt x="1008316" y="1921877"/>
                </a:cubicBezTo>
                <a:cubicBezTo>
                  <a:pt x="982883" y="1864403"/>
                  <a:pt x="928002" y="1823883"/>
                  <a:pt x="863997" y="1815323"/>
                </a:cubicBezTo>
                <a:lnTo>
                  <a:pt x="860037" y="1844930"/>
                </a:lnTo>
                <a:cubicBezTo>
                  <a:pt x="913392" y="1852066"/>
                  <a:pt x="959204" y="1885560"/>
                  <a:pt x="980609" y="1933082"/>
                </a:cubicBezTo>
                <a:cubicBezTo>
                  <a:pt x="1003273" y="1983404"/>
                  <a:pt x="994934" y="2041310"/>
                  <a:pt x="958980" y="2083241"/>
                </a:cubicBezTo>
                <a:cubicBezTo>
                  <a:pt x="925070" y="2122789"/>
                  <a:pt x="871742" y="2142082"/>
                  <a:pt x="818586" y="2134033"/>
                </a:cubicBezTo>
                <a:lnTo>
                  <a:pt x="814069" y="2163562"/>
                </a:lnTo>
                <a:cubicBezTo>
                  <a:pt x="877846" y="2173235"/>
                  <a:pt x="941852" y="2149747"/>
                  <a:pt x="982425" y="2101780"/>
                </a:cubicBezTo>
                <a:lnTo>
                  <a:pt x="1015443" y="2028633"/>
                </a:lnTo>
                <a:cubicBezTo>
                  <a:pt x="1139831" y="2095808"/>
                  <a:pt x="1302751" y="2055001"/>
                  <a:pt x="1421331" y="1934029"/>
                </a:cubicBezTo>
                <a:cubicBezTo>
                  <a:pt x="1491194" y="2064971"/>
                  <a:pt x="1484003" y="2622644"/>
                  <a:pt x="1434621" y="2814287"/>
                </a:cubicBezTo>
                <a:cubicBezTo>
                  <a:pt x="1370629" y="2964850"/>
                  <a:pt x="1291598" y="3083879"/>
                  <a:pt x="1125035" y="3083879"/>
                </a:cubicBezTo>
                <a:cubicBezTo>
                  <a:pt x="976622" y="3083879"/>
                  <a:pt x="853248" y="2976677"/>
                  <a:pt x="835482" y="2834581"/>
                </a:cubicBezTo>
                <a:cubicBezTo>
                  <a:pt x="1001251" y="2760784"/>
                  <a:pt x="1101560" y="2608549"/>
                  <a:pt x="1075194" y="2460607"/>
                </a:cubicBezTo>
                <a:lnTo>
                  <a:pt x="1035713" y="2468996"/>
                </a:lnTo>
                <a:cubicBezTo>
                  <a:pt x="1060354" y="2611450"/>
                  <a:pt x="948194" y="2759243"/>
                  <a:pt x="773360" y="2817692"/>
                </a:cubicBezTo>
                <a:cubicBezTo>
                  <a:pt x="763867" y="2823239"/>
                  <a:pt x="753648" y="2823760"/>
                  <a:pt x="743309" y="2823760"/>
                </a:cubicBezTo>
                <a:cubicBezTo>
                  <a:pt x="576747" y="2823760"/>
                  <a:pt x="441721" y="2688734"/>
                  <a:pt x="441721" y="2522172"/>
                </a:cubicBezTo>
                <a:lnTo>
                  <a:pt x="459036" y="2436399"/>
                </a:lnTo>
                <a:lnTo>
                  <a:pt x="441721" y="2436399"/>
                </a:lnTo>
                <a:lnTo>
                  <a:pt x="441721" y="2427537"/>
                </a:lnTo>
                <a:cubicBezTo>
                  <a:pt x="305234" y="2414137"/>
                  <a:pt x="200762" y="2297266"/>
                  <a:pt x="200762" y="2155997"/>
                </a:cubicBezTo>
                <a:lnTo>
                  <a:pt x="217593" y="2072628"/>
                </a:lnTo>
                <a:cubicBezTo>
                  <a:pt x="89802" y="2019727"/>
                  <a:pt x="0" y="1893768"/>
                  <a:pt x="0" y="1746838"/>
                </a:cubicBezTo>
                <a:cubicBezTo>
                  <a:pt x="0" y="1665177"/>
                  <a:pt x="27737" y="1589996"/>
                  <a:pt x="75847" y="1531990"/>
                </a:cubicBezTo>
                <a:cubicBezTo>
                  <a:pt x="158816" y="1432590"/>
                  <a:pt x="276275" y="1387641"/>
                  <a:pt x="381353" y="1423131"/>
                </a:cubicBezTo>
                <a:lnTo>
                  <a:pt x="394263" y="1384911"/>
                </a:lnTo>
                <a:cubicBezTo>
                  <a:pt x="299825" y="1353014"/>
                  <a:pt x="197101" y="1376758"/>
                  <a:pt x="112642" y="1443556"/>
                </a:cubicBezTo>
                <a:cubicBezTo>
                  <a:pt x="74114" y="1395305"/>
                  <a:pt x="55810" y="1333244"/>
                  <a:pt x="55810" y="1266911"/>
                </a:cubicBezTo>
                <a:cubicBezTo>
                  <a:pt x="55810" y="1097473"/>
                  <a:pt x="175228" y="955927"/>
                  <a:pt x="334606" y="922383"/>
                </a:cubicBezTo>
                <a:cubicBezTo>
                  <a:pt x="497254" y="898036"/>
                  <a:pt x="645210" y="961827"/>
                  <a:pt x="694839" y="1079319"/>
                </a:cubicBezTo>
                <a:cubicBezTo>
                  <a:pt x="670482" y="1096114"/>
                  <a:pt x="651035" y="1119484"/>
                  <a:pt x="636636" y="1146893"/>
                </a:cubicBezTo>
                <a:cubicBezTo>
                  <a:pt x="598934" y="1218660"/>
                  <a:pt x="601627" y="1307205"/>
                  <a:pt x="643730" y="1380130"/>
                </a:cubicBezTo>
                <a:lnTo>
                  <a:pt x="677177" y="1360819"/>
                </a:lnTo>
                <a:cubicBezTo>
                  <a:pt x="642024" y="1299932"/>
                  <a:pt x="639299" y="1226219"/>
                  <a:pt x="669992" y="1166433"/>
                </a:cubicBezTo>
                <a:cubicBezTo>
                  <a:pt x="681439" y="1144136"/>
                  <a:pt x="696880" y="1125036"/>
                  <a:pt x="719376" y="1114815"/>
                </a:cubicBezTo>
                <a:lnTo>
                  <a:pt x="753521" y="1105667"/>
                </a:lnTo>
                <a:lnTo>
                  <a:pt x="747068" y="1089375"/>
                </a:lnTo>
                <a:cubicBezTo>
                  <a:pt x="775618" y="1073627"/>
                  <a:pt x="808756" y="1066440"/>
                  <a:pt x="843174" y="1068829"/>
                </a:cubicBezTo>
                <a:cubicBezTo>
                  <a:pt x="910177" y="1073482"/>
                  <a:pt x="971874" y="1113774"/>
                  <a:pt x="1005945" y="1175134"/>
                </a:cubicBezTo>
                <a:lnTo>
                  <a:pt x="1039750" y="1156458"/>
                </a:lnTo>
                <a:cubicBezTo>
                  <a:pt x="998956" y="1082934"/>
                  <a:pt x="924540" y="1035010"/>
                  <a:pt x="843662" y="1030172"/>
                </a:cubicBezTo>
                <a:cubicBezTo>
                  <a:pt x="804145" y="1027809"/>
                  <a:pt x="766021" y="1035895"/>
                  <a:pt x="732986" y="1053824"/>
                </a:cubicBezTo>
                <a:cubicBezTo>
                  <a:pt x="667861" y="924500"/>
                  <a:pt x="500732" y="853399"/>
                  <a:pt x="319377" y="879325"/>
                </a:cubicBezTo>
                <a:cubicBezTo>
                  <a:pt x="300989" y="843277"/>
                  <a:pt x="293334" y="802167"/>
                  <a:pt x="293334" y="759266"/>
                </a:cubicBezTo>
                <a:cubicBezTo>
                  <a:pt x="293334" y="639212"/>
                  <a:pt x="353287" y="533159"/>
                  <a:pt x="448596" y="474747"/>
                </a:cubicBezTo>
                <a:cubicBezTo>
                  <a:pt x="473964" y="344116"/>
                  <a:pt x="571545" y="239326"/>
                  <a:pt x="699138" y="207021"/>
                </a:cubicBezTo>
                <a:cubicBezTo>
                  <a:pt x="883688" y="175806"/>
                  <a:pt x="1051685" y="257594"/>
                  <a:pt x="1089767" y="399718"/>
                </a:cubicBezTo>
                <a:lnTo>
                  <a:pt x="1128734" y="389277"/>
                </a:lnTo>
                <a:cubicBezTo>
                  <a:pt x="1097563" y="272948"/>
                  <a:pt x="992084" y="191573"/>
                  <a:pt x="857834" y="171572"/>
                </a:cubicBezTo>
                <a:cubicBezTo>
                  <a:pt x="902623" y="69261"/>
                  <a:pt x="1005740" y="0"/>
                  <a:pt x="1125035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72" name="Group 110">
            <a:extLst>
              <a:ext uri="{FF2B5EF4-FFF2-40B4-BE49-F238E27FC236}">
                <a16:creationId xmlns:a16="http://schemas.microsoft.com/office/drawing/2014/main" id="{D519BD50-C580-4623-8810-E04695FA5F45}"/>
              </a:ext>
            </a:extLst>
          </p:cNvPr>
          <p:cNvGrpSpPr/>
          <p:nvPr/>
        </p:nvGrpSpPr>
        <p:grpSpPr>
          <a:xfrm>
            <a:off x="5291981" y="2416730"/>
            <a:ext cx="501857" cy="554554"/>
            <a:chOff x="4835382" y="73243"/>
            <a:chExt cx="2920830" cy="3227535"/>
          </a:xfrm>
          <a:solidFill>
            <a:schemeClr val="accent4"/>
          </a:solidFill>
        </p:grpSpPr>
        <p:sp>
          <p:nvSpPr>
            <p:cNvPr id="73" name="Freeform 111">
              <a:extLst>
                <a:ext uri="{FF2B5EF4-FFF2-40B4-BE49-F238E27FC236}">
                  <a16:creationId xmlns:a16="http://schemas.microsoft.com/office/drawing/2014/main" id="{BBCCCC44-B257-423A-BB40-01303C1A40E8}"/>
                </a:ext>
              </a:extLst>
            </p:cNvPr>
            <p:cNvSpPr/>
            <p:nvPr/>
          </p:nvSpPr>
          <p:spPr>
            <a:xfrm>
              <a:off x="4835382" y="73243"/>
              <a:ext cx="2920830" cy="3227535"/>
            </a:xfrm>
            <a:custGeom>
              <a:avLst/>
              <a:gdLst>
                <a:gd name="connsiteX0" fmla="*/ 3030279 w 4784651"/>
                <a:gd name="connsiteY0" fmla="*/ 0 h 5890437"/>
                <a:gd name="connsiteX1" fmla="*/ 765544 w 4784651"/>
                <a:gd name="connsiteY1" fmla="*/ 1935126 h 5890437"/>
                <a:gd name="connsiteX2" fmla="*/ 0 w 4784651"/>
                <a:gd name="connsiteY2" fmla="*/ 3051544 h 5890437"/>
                <a:gd name="connsiteX3" fmla="*/ 510363 w 4784651"/>
                <a:gd name="connsiteY3" fmla="*/ 3327991 h 5890437"/>
                <a:gd name="connsiteX4" fmla="*/ 297711 w 4784651"/>
                <a:gd name="connsiteY4" fmla="*/ 3657600 h 5890437"/>
                <a:gd name="connsiteX5" fmla="*/ 489097 w 4784651"/>
                <a:gd name="connsiteY5" fmla="*/ 3870251 h 5890437"/>
                <a:gd name="connsiteX6" fmla="*/ 372139 w 4784651"/>
                <a:gd name="connsiteY6" fmla="*/ 4061637 h 5890437"/>
                <a:gd name="connsiteX7" fmla="*/ 563525 w 4784651"/>
                <a:gd name="connsiteY7" fmla="*/ 4316819 h 5890437"/>
                <a:gd name="connsiteX8" fmla="*/ 499730 w 4784651"/>
                <a:gd name="connsiteY8" fmla="*/ 4976037 h 5890437"/>
                <a:gd name="connsiteX9" fmla="*/ 1754372 w 4784651"/>
                <a:gd name="connsiteY9" fmla="*/ 5199321 h 5890437"/>
                <a:gd name="connsiteX10" fmla="*/ 1945758 w 4784651"/>
                <a:gd name="connsiteY10" fmla="*/ 5890437 h 5890437"/>
                <a:gd name="connsiteX11" fmla="*/ 4784651 w 4784651"/>
                <a:gd name="connsiteY11" fmla="*/ 5858540 h 5890437"/>
                <a:gd name="connsiteX12" fmla="*/ 4561367 w 4784651"/>
                <a:gd name="connsiteY12" fmla="*/ 4189228 h 5890437"/>
                <a:gd name="connsiteX13" fmla="*/ 3030279 w 4784651"/>
                <a:gd name="connsiteY13" fmla="*/ 0 h 5890437"/>
                <a:gd name="connsiteX0" fmla="*/ 3030279 w 4784651"/>
                <a:gd name="connsiteY0" fmla="*/ 114 h 5890551"/>
                <a:gd name="connsiteX1" fmla="*/ 765544 w 4784651"/>
                <a:gd name="connsiteY1" fmla="*/ 1935240 h 5890551"/>
                <a:gd name="connsiteX2" fmla="*/ 0 w 4784651"/>
                <a:gd name="connsiteY2" fmla="*/ 3051658 h 5890551"/>
                <a:gd name="connsiteX3" fmla="*/ 510363 w 4784651"/>
                <a:gd name="connsiteY3" fmla="*/ 3328105 h 5890551"/>
                <a:gd name="connsiteX4" fmla="*/ 297711 w 4784651"/>
                <a:gd name="connsiteY4" fmla="*/ 3657714 h 5890551"/>
                <a:gd name="connsiteX5" fmla="*/ 489097 w 4784651"/>
                <a:gd name="connsiteY5" fmla="*/ 3870365 h 5890551"/>
                <a:gd name="connsiteX6" fmla="*/ 372139 w 4784651"/>
                <a:gd name="connsiteY6" fmla="*/ 4061751 h 5890551"/>
                <a:gd name="connsiteX7" fmla="*/ 563525 w 4784651"/>
                <a:gd name="connsiteY7" fmla="*/ 4316933 h 5890551"/>
                <a:gd name="connsiteX8" fmla="*/ 499730 w 4784651"/>
                <a:gd name="connsiteY8" fmla="*/ 4976151 h 5890551"/>
                <a:gd name="connsiteX9" fmla="*/ 1754372 w 4784651"/>
                <a:gd name="connsiteY9" fmla="*/ 5199435 h 5890551"/>
                <a:gd name="connsiteX10" fmla="*/ 1945758 w 4784651"/>
                <a:gd name="connsiteY10" fmla="*/ 5890551 h 5890551"/>
                <a:gd name="connsiteX11" fmla="*/ 4784651 w 4784651"/>
                <a:gd name="connsiteY11" fmla="*/ 5858654 h 5890551"/>
                <a:gd name="connsiteX12" fmla="*/ 4561367 w 4784651"/>
                <a:gd name="connsiteY12" fmla="*/ 4189342 h 5890551"/>
                <a:gd name="connsiteX13" fmla="*/ 3030279 w 4784651"/>
                <a:gd name="connsiteY13" fmla="*/ 114 h 5890551"/>
                <a:gd name="connsiteX0" fmla="*/ 3030279 w 4784651"/>
                <a:gd name="connsiteY0" fmla="*/ 398 h 5890835"/>
                <a:gd name="connsiteX1" fmla="*/ 765544 w 4784651"/>
                <a:gd name="connsiteY1" fmla="*/ 1935524 h 5890835"/>
                <a:gd name="connsiteX2" fmla="*/ 0 w 4784651"/>
                <a:gd name="connsiteY2" fmla="*/ 3051942 h 5890835"/>
                <a:gd name="connsiteX3" fmla="*/ 510363 w 4784651"/>
                <a:gd name="connsiteY3" fmla="*/ 3328389 h 5890835"/>
                <a:gd name="connsiteX4" fmla="*/ 297711 w 4784651"/>
                <a:gd name="connsiteY4" fmla="*/ 3657998 h 5890835"/>
                <a:gd name="connsiteX5" fmla="*/ 489097 w 4784651"/>
                <a:gd name="connsiteY5" fmla="*/ 3870649 h 5890835"/>
                <a:gd name="connsiteX6" fmla="*/ 372139 w 4784651"/>
                <a:gd name="connsiteY6" fmla="*/ 4062035 h 5890835"/>
                <a:gd name="connsiteX7" fmla="*/ 563525 w 4784651"/>
                <a:gd name="connsiteY7" fmla="*/ 4317217 h 5890835"/>
                <a:gd name="connsiteX8" fmla="*/ 499730 w 4784651"/>
                <a:gd name="connsiteY8" fmla="*/ 4976435 h 5890835"/>
                <a:gd name="connsiteX9" fmla="*/ 1754372 w 4784651"/>
                <a:gd name="connsiteY9" fmla="*/ 5199719 h 5890835"/>
                <a:gd name="connsiteX10" fmla="*/ 1945758 w 4784651"/>
                <a:gd name="connsiteY10" fmla="*/ 5890835 h 5890835"/>
                <a:gd name="connsiteX11" fmla="*/ 4784651 w 4784651"/>
                <a:gd name="connsiteY11" fmla="*/ 5858938 h 5890835"/>
                <a:gd name="connsiteX12" fmla="*/ 4561367 w 4784651"/>
                <a:gd name="connsiteY12" fmla="*/ 4189626 h 5890835"/>
                <a:gd name="connsiteX13" fmla="*/ 3030279 w 4784651"/>
                <a:gd name="connsiteY13" fmla="*/ 398 h 5890835"/>
                <a:gd name="connsiteX0" fmla="*/ 3030279 w 5042277"/>
                <a:gd name="connsiteY0" fmla="*/ 663 h 5891100"/>
                <a:gd name="connsiteX1" fmla="*/ 765544 w 5042277"/>
                <a:gd name="connsiteY1" fmla="*/ 1935789 h 5891100"/>
                <a:gd name="connsiteX2" fmla="*/ 0 w 5042277"/>
                <a:gd name="connsiteY2" fmla="*/ 3052207 h 5891100"/>
                <a:gd name="connsiteX3" fmla="*/ 510363 w 5042277"/>
                <a:gd name="connsiteY3" fmla="*/ 3328654 h 5891100"/>
                <a:gd name="connsiteX4" fmla="*/ 297711 w 5042277"/>
                <a:gd name="connsiteY4" fmla="*/ 3658263 h 5891100"/>
                <a:gd name="connsiteX5" fmla="*/ 489097 w 5042277"/>
                <a:gd name="connsiteY5" fmla="*/ 3870914 h 5891100"/>
                <a:gd name="connsiteX6" fmla="*/ 372139 w 5042277"/>
                <a:gd name="connsiteY6" fmla="*/ 4062300 h 5891100"/>
                <a:gd name="connsiteX7" fmla="*/ 563525 w 5042277"/>
                <a:gd name="connsiteY7" fmla="*/ 4317482 h 5891100"/>
                <a:gd name="connsiteX8" fmla="*/ 499730 w 5042277"/>
                <a:gd name="connsiteY8" fmla="*/ 4976700 h 5891100"/>
                <a:gd name="connsiteX9" fmla="*/ 1754372 w 5042277"/>
                <a:gd name="connsiteY9" fmla="*/ 5199984 h 5891100"/>
                <a:gd name="connsiteX10" fmla="*/ 1945758 w 5042277"/>
                <a:gd name="connsiteY10" fmla="*/ 5891100 h 5891100"/>
                <a:gd name="connsiteX11" fmla="*/ 4784651 w 5042277"/>
                <a:gd name="connsiteY11" fmla="*/ 5859203 h 5891100"/>
                <a:gd name="connsiteX12" fmla="*/ 4561367 w 5042277"/>
                <a:gd name="connsiteY12" fmla="*/ 4189891 h 5891100"/>
                <a:gd name="connsiteX13" fmla="*/ 3030279 w 5042277"/>
                <a:gd name="connsiteY13" fmla="*/ 663 h 5891100"/>
                <a:gd name="connsiteX0" fmla="*/ 3030279 w 5316637"/>
                <a:gd name="connsiteY0" fmla="*/ 1079 h 5891516"/>
                <a:gd name="connsiteX1" fmla="*/ 765544 w 5316637"/>
                <a:gd name="connsiteY1" fmla="*/ 1936205 h 5891516"/>
                <a:gd name="connsiteX2" fmla="*/ 0 w 5316637"/>
                <a:gd name="connsiteY2" fmla="*/ 3052623 h 5891516"/>
                <a:gd name="connsiteX3" fmla="*/ 510363 w 5316637"/>
                <a:gd name="connsiteY3" fmla="*/ 3329070 h 5891516"/>
                <a:gd name="connsiteX4" fmla="*/ 297711 w 5316637"/>
                <a:gd name="connsiteY4" fmla="*/ 3658679 h 5891516"/>
                <a:gd name="connsiteX5" fmla="*/ 489097 w 5316637"/>
                <a:gd name="connsiteY5" fmla="*/ 3871330 h 5891516"/>
                <a:gd name="connsiteX6" fmla="*/ 372139 w 5316637"/>
                <a:gd name="connsiteY6" fmla="*/ 4062716 h 5891516"/>
                <a:gd name="connsiteX7" fmla="*/ 563525 w 5316637"/>
                <a:gd name="connsiteY7" fmla="*/ 4317898 h 5891516"/>
                <a:gd name="connsiteX8" fmla="*/ 499730 w 5316637"/>
                <a:gd name="connsiteY8" fmla="*/ 4977116 h 5891516"/>
                <a:gd name="connsiteX9" fmla="*/ 1754372 w 5316637"/>
                <a:gd name="connsiteY9" fmla="*/ 5200400 h 5891516"/>
                <a:gd name="connsiteX10" fmla="*/ 1945758 w 5316637"/>
                <a:gd name="connsiteY10" fmla="*/ 5891516 h 5891516"/>
                <a:gd name="connsiteX11" fmla="*/ 4784651 w 5316637"/>
                <a:gd name="connsiteY11" fmla="*/ 5859619 h 5891516"/>
                <a:gd name="connsiteX12" fmla="*/ 4890977 w 5316637"/>
                <a:gd name="connsiteY12" fmla="*/ 3520456 h 5891516"/>
                <a:gd name="connsiteX13" fmla="*/ 3030279 w 5316637"/>
                <a:gd name="connsiteY13" fmla="*/ 1079 h 5891516"/>
                <a:gd name="connsiteX0" fmla="*/ 3030279 w 5338934"/>
                <a:gd name="connsiteY0" fmla="*/ 561 h 5890998"/>
                <a:gd name="connsiteX1" fmla="*/ 765544 w 5338934"/>
                <a:gd name="connsiteY1" fmla="*/ 1935687 h 5890998"/>
                <a:gd name="connsiteX2" fmla="*/ 0 w 5338934"/>
                <a:gd name="connsiteY2" fmla="*/ 3052105 h 5890998"/>
                <a:gd name="connsiteX3" fmla="*/ 510363 w 5338934"/>
                <a:gd name="connsiteY3" fmla="*/ 3328552 h 5890998"/>
                <a:gd name="connsiteX4" fmla="*/ 297711 w 5338934"/>
                <a:gd name="connsiteY4" fmla="*/ 3658161 h 5890998"/>
                <a:gd name="connsiteX5" fmla="*/ 489097 w 5338934"/>
                <a:gd name="connsiteY5" fmla="*/ 3870812 h 5890998"/>
                <a:gd name="connsiteX6" fmla="*/ 372139 w 5338934"/>
                <a:gd name="connsiteY6" fmla="*/ 4062198 h 5890998"/>
                <a:gd name="connsiteX7" fmla="*/ 563525 w 5338934"/>
                <a:gd name="connsiteY7" fmla="*/ 4317380 h 5890998"/>
                <a:gd name="connsiteX8" fmla="*/ 499730 w 5338934"/>
                <a:gd name="connsiteY8" fmla="*/ 4976598 h 5890998"/>
                <a:gd name="connsiteX9" fmla="*/ 1754372 w 5338934"/>
                <a:gd name="connsiteY9" fmla="*/ 5199882 h 5890998"/>
                <a:gd name="connsiteX10" fmla="*/ 1945758 w 5338934"/>
                <a:gd name="connsiteY10" fmla="*/ 5890998 h 5890998"/>
                <a:gd name="connsiteX11" fmla="*/ 4784651 w 5338934"/>
                <a:gd name="connsiteY11" fmla="*/ 5859101 h 5890998"/>
                <a:gd name="connsiteX12" fmla="*/ 4890977 w 5338934"/>
                <a:gd name="connsiteY12" fmla="*/ 3519938 h 5890998"/>
                <a:gd name="connsiteX13" fmla="*/ 3030279 w 5338934"/>
                <a:gd name="connsiteY13" fmla="*/ 561 h 5890998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15 h 5890552"/>
                <a:gd name="connsiteX1" fmla="*/ 765544 w 5381346"/>
                <a:gd name="connsiteY1" fmla="*/ 1935241 h 5890552"/>
                <a:gd name="connsiteX2" fmla="*/ 0 w 5381346"/>
                <a:gd name="connsiteY2" fmla="*/ 3051659 h 5890552"/>
                <a:gd name="connsiteX3" fmla="*/ 510363 w 5381346"/>
                <a:gd name="connsiteY3" fmla="*/ 3328106 h 5890552"/>
                <a:gd name="connsiteX4" fmla="*/ 297711 w 5381346"/>
                <a:gd name="connsiteY4" fmla="*/ 3657715 h 5890552"/>
                <a:gd name="connsiteX5" fmla="*/ 489097 w 5381346"/>
                <a:gd name="connsiteY5" fmla="*/ 3870366 h 5890552"/>
                <a:gd name="connsiteX6" fmla="*/ 372139 w 5381346"/>
                <a:gd name="connsiteY6" fmla="*/ 4061752 h 5890552"/>
                <a:gd name="connsiteX7" fmla="*/ 563525 w 5381346"/>
                <a:gd name="connsiteY7" fmla="*/ 4316934 h 5890552"/>
                <a:gd name="connsiteX8" fmla="*/ 499730 w 5381346"/>
                <a:gd name="connsiteY8" fmla="*/ 4976152 h 5890552"/>
                <a:gd name="connsiteX9" fmla="*/ 1754372 w 5381346"/>
                <a:gd name="connsiteY9" fmla="*/ 5199436 h 5890552"/>
                <a:gd name="connsiteX10" fmla="*/ 1945758 w 5381346"/>
                <a:gd name="connsiteY10" fmla="*/ 5890552 h 5890552"/>
                <a:gd name="connsiteX11" fmla="*/ 4784651 w 5381346"/>
                <a:gd name="connsiteY11" fmla="*/ 5858655 h 5890552"/>
                <a:gd name="connsiteX12" fmla="*/ 4890977 w 5381346"/>
                <a:gd name="connsiteY12" fmla="*/ 3519492 h 5890552"/>
                <a:gd name="connsiteX13" fmla="*/ 3030279 w 5381346"/>
                <a:gd name="connsiteY13" fmla="*/ 115 h 5890552"/>
                <a:gd name="connsiteX0" fmla="*/ 3030279 w 5381346"/>
                <a:gd name="connsiteY0" fmla="*/ 175 h 5890612"/>
                <a:gd name="connsiteX1" fmla="*/ 765544 w 5381346"/>
                <a:gd name="connsiteY1" fmla="*/ 1935301 h 5890612"/>
                <a:gd name="connsiteX2" fmla="*/ 0 w 5381346"/>
                <a:gd name="connsiteY2" fmla="*/ 3051719 h 5890612"/>
                <a:gd name="connsiteX3" fmla="*/ 510363 w 5381346"/>
                <a:gd name="connsiteY3" fmla="*/ 3328166 h 5890612"/>
                <a:gd name="connsiteX4" fmla="*/ 297711 w 5381346"/>
                <a:gd name="connsiteY4" fmla="*/ 3657775 h 5890612"/>
                <a:gd name="connsiteX5" fmla="*/ 489097 w 5381346"/>
                <a:gd name="connsiteY5" fmla="*/ 3870426 h 5890612"/>
                <a:gd name="connsiteX6" fmla="*/ 372139 w 5381346"/>
                <a:gd name="connsiteY6" fmla="*/ 4061812 h 5890612"/>
                <a:gd name="connsiteX7" fmla="*/ 563525 w 5381346"/>
                <a:gd name="connsiteY7" fmla="*/ 4316994 h 5890612"/>
                <a:gd name="connsiteX8" fmla="*/ 499730 w 5381346"/>
                <a:gd name="connsiteY8" fmla="*/ 4976212 h 5890612"/>
                <a:gd name="connsiteX9" fmla="*/ 1754372 w 5381346"/>
                <a:gd name="connsiteY9" fmla="*/ 5199496 h 5890612"/>
                <a:gd name="connsiteX10" fmla="*/ 1945758 w 5381346"/>
                <a:gd name="connsiteY10" fmla="*/ 5890612 h 5890612"/>
                <a:gd name="connsiteX11" fmla="*/ 4784651 w 5381346"/>
                <a:gd name="connsiteY11" fmla="*/ 5858715 h 5890612"/>
                <a:gd name="connsiteX12" fmla="*/ 4890977 w 5381346"/>
                <a:gd name="connsiteY12" fmla="*/ 3519552 h 5890612"/>
                <a:gd name="connsiteX13" fmla="*/ 3030279 w 5381346"/>
                <a:gd name="connsiteY13" fmla="*/ 175 h 5890612"/>
                <a:gd name="connsiteX0" fmla="*/ 3030279 w 5381346"/>
                <a:gd name="connsiteY0" fmla="*/ 1733 h 5892170"/>
                <a:gd name="connsiteX1" fmla="*/ 0 w 5381346"/>
                <a:gd name="connsiteY1" fmla="*/ 3053277 h 5892170"/>
                <a:gd name="connsiteX2" fmla="*/ 510363 w 5381346"/>
                <a:gd name="connsiteY2" fmla="*/ 3329724 h 5892170"/>
                <a:gd name="connsiteX3" fmla="*/ 297711 w 5381346"/>
                <a:gd name="connsiteY3" fmla="*/ 3659333 h 5892170"/>
                <a:gd name="connsiteX4" fmla="*/ 489097 w 5381346"/>
                <a:gd name="connsiteY4" fmla="*/ 3871984 h 5892170"/>
                <a:gd name="connsiteX5" fmla="*/ 372139 w 5381346"/>
                <a:gd name="connsiteY5" fmla="*/ 4063370 h 5892170"/>
                <a:gd name="connsiteX6" fmla="*/ 563525 w 5381346"/>
                <a:gd name="connsiteY6" fmla="*/ 4318552 h 5892170"/>
                <a:gd name="connsiteX7" fmla="*/ 499730 w 5381346"/>
                <a:gd name="connsiteY7" fmla="*/ 4977770 h 5892170"/>
                <a:gd name="connsiteX8" fmla="*/ 1754372 w 5381346"/>
                <a:gd name="connsiteY8" fmla="*/ 5201054 h 5892170"/>
                <a:gd name="connsiteX9" fmla="*/ 1945758 w 5381346"/>
                <a:gd name="connsiteY9" fmla="*/ 5892170 h 5892170"/>
                <a:gd name="connsiteX10" fmla="*/ 4784651 w 5381346"/>
                <a:gd name="connsiteY10" fmla="*/ 5860273 h 5892170"/>
                <a:gd name="connsiteX11" fmla="*/ 4890977 w 5381346"/>
                <a:gd name="connsiteY11" fmla="*/ 3521110 h 5892170"/>
                <a:gd name="connsiteX12" fmla="*/ 3030279 w 5381346"/>
                <a:gd name="connsiteY12" fmla="*/ 1733 h 5892170"/>
                <a:gd name="connsiteX0" fmla="*/ 3030279 w 5381346"/>
                <a:gd name="connsiteY0" fmla="*/ 4 h 5890441"/>
                <a:gd name="connsiteX1" fmla="*/ 0 w 5381346"/>
                <a:gd name="connsiteY1" fmla="*/ 3051548 h 5890441"/>
                <a:gd name="connsiteX2" fmla="*/ 510363 w 5381346"/>
                <a:gd name="connsiteY2" fmla="*/ 3327995 h 5890441"/>
                <a:gd name="connsiteX3" fmla="*/ 297711 w 5381346"/>
                <a:gd name="connsiteY3" fmla="*/ 3657604 h 5890441"/>
                <a:gd name="connsiteX4" fmla="*/ 489097 w 5381346"/>
                <a:gd name="connsiteY4" fmla="*/ 3870255 h 5890441"/>
                <a:gd name="connsiteX5" fmla="*/ 372139 w 5381346"/>
                <a:gd name="connsiteY5" fmla="*/ 4061641 h 5890441"/>
                <a:gd name="connsiteX6" fmla="*/ 563525 w 5381346"/>
                <a:gd name="connsiteY6" fmla="*/ 4316823 h 5890441"/>
                <a:gd name="connsiteX7" fmla="*/ 499730 w 5381346"/>
                <a:gd name="connsiteY7" fmla="*/ 4976041 h 5890441"/>
                <a:gd name="connsiteX8" fmla="*/ 1754372 w 5381346"/>
                <a:gd name="connsiteY8" fmla="*/ 5199325 h 5890441"/>
                <a:gd name="connsiteX9" fmla="*/ 1945758 w 5381346"/>
                <a:gd name="connsiteY9" fmla="*/ 5890441 h 5890441"/>
                <a:gd name="connsiteX10" fmla="*/ 4784651 w 5381346"/>
                <a:gd name="connsiteY10" fmla="*/ 5858544 h 5890441"/>
                <a:gd name="connsiteX11" fmla="*/ 4890977 w 5381346"/>
                <a:gd name="connsiteY11" fmla="*/ 3519381 h 5890441"/>
                <a:gd name="connsiteX12" fmla="*/ 3030279 w 5381346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40277 w 5391344"/>
                <a:gd name="connsiteY0" fmla="*/ 4 h 5890441"/>
                <a:gd name="connsiteX1" fmla="*/ 9998 w 5391344"/>
                <a:gd name="connsiteY1" fmla="*/ 3051548 h 5890441"/>
                <a:gd name="connsiteX2" fmla="*/ 520361 w 5391344"/>
                <a:gd name="connsiteY2" fmla="*/ 3327995 h 5890441"/>
                <a:gd name="connsiteX3" fmla="*/ 307709 w 5391344"/>
                <a:gd name="connsiteY3" fmla="*/ 3657604 h 5890441"/>
                <a:gd name="connsiteX4" fmla="*/ 499095 w 5391344"/>
                <a:gd name="connsiteY4" fmla="*/ 3870255 h 5890441"/>
                <a:gd name="connsiteX5" fmla="*/ 382137 w 5391344"/>
                <a:gd name="connsiteY5" fmla="*/ 4061641 h 5890441"/>
                <a:gd name="connsiteX6" fmla="*/ 573523 w 5391344"/>
                <a:gd name="connsiteY6" fmla="*/ 4316823 h 5890441"/>
                <a:gd name="connsiteX7" fmla="*/ 509728 w 5391344"/>
                <a:gd name="connsiteY7" fmla="*/ 4976041 h 5890441"/>
                <a:gd name="connsiteX8" fmla="*/ 1764370 w 5391344"/>
                <a:gd name="connsiteY8" fmla="*/ 5199325 h 5890441"/>
                <a:gd name="connsiteX9" fmla="*/ 1955756 w 5391344"/>
                <a:gd name="connsiteY9" fmla="*/ 5890441 h 5890441"/>
                <a:gd name="connsiteX10" fmla="*/ 4794649 w 5391344"/>
                <a:gd name="connsiteY10" fmla="*/ 5858544 h 5890441"/>
                <a:gd name="connsiteX11" fmla="*/ 4900975 w 5391344"/>
                <a:gd name="connsiteY11" fmla="*/ 3519381 h 5890441"/>
                <a:gd name="connsiteX12" fmla="*/ 3040277 w 5391344"/>
                <a:gd name="connsiteY12" fmla="*/ 4 h 5890441"/>
                <a:gd name="connsiteX0" fmla="*/ 3030279 w 5381346"/>
                <a:gd name="connsiteY0" fmla="*/ 92120 h 5982557"/>
                <a:gd name="connsiteX1" fmla="*/ 914399 w 5381346"/>
                <a:gd name="connsiteY1" fmla="*/ 1187274 h 5982557"/>
                <a:gd name="connsiteX2" fmla="*/ 0 w 5381346"/>
                <a:gd name="connsiteY2" fmla="*/ 3143664 h 5982557"/>
                <a:gd name="connsiteX3" fmla="*/ 510363 w 5381346"/>
                <a:gd name="connsiteY3" fmla="*/ 3420111 h 5982557"/>
                <a:gd name="connsiteX4" fmla="*/ 297711 w 5381346"/>
                <a:gd name="connsiteY4" fmla="*/ 3749720 h 5982557"/>
                <a:gd name="connsiteX5" fmla="*/ 489097 w 5381346"/>
                <a:gd name="connsiteY5" fmla="*/ 3962371 h 5982557"/>
                <a:gd name="connsiteX6" fmla="*/ 372139 w 5381346"/>
                <a:gd name="connsiteY6" fmla="*/ 4153757 h 5982557"/>
                <a:gd name="connsiteX7" fmla="*/ 563525 w 5381346"/>
                <a:gd name="connsiteY7" fmla="*/ 4408939 h 5982557"/>
                <a:gd name="connsiteX8" fmla="*/ 499730 w 5381346"/>
                <a:gd name="connsiteY8" fmla="*/ 5068157 h 5982557"/>
                <a:gd name="connsiteX9" fmla="*/ 1754372 w 5381346"/>
                <a:gd name="connsiteY9" fmla="*/ 5291441 h 5982557"/>
                <a:gd name="connsiteX10" fmla="*/ 1945758 w 5381346"/>
                <a:gd name="connsiteY10" fmla="*/ 5982557 h 5982557"/>
                <a:gd name="connsiteX11" fmla="*/ 4784651 w 5381346"/>
                <a:gd name="connsiteY11" fmla="*/ 5950660 h 5982557"/>
                <a:gd name="connsiteX12" fmla="*/ 4890977 w 5381346"/>
                <a:gd name="connsiteY12" fmla="*/ 3611497 h 5982557"/>
                <a:gd name="connsiteX13" fmla="*/ 3030279 w 5381346"/>
                <a:gd name="connsiteY13" fmla="*/ 92120 h 5982557"/>
                <a:gd name="connsiteX0" fmla="*/ 3030279 w 5381346"/>
                <a:gd name="connsiteY0" fmla="*/ 94250 h 5984687"/>
                <a:gd name="connsiteX1" fmla="*/ 914399 w 5381346"/>
                <a:gd name="connsiteY1" fmla="*/ 1189404 h 5984687"/>
                <a:gd name="connsiteX2" fmla="*/ 0 w 5381346"/>
                <a:gd name="connsiteY2" fmla="*/ 3145794 h 5984687"/>
                <a:gd name="connsiteX3" fmla="*/ 510363 w 5381346"/>
                <a:gd name="connsiteY3" fmla="*/ 3422241 h 5984687"/>
                <a:gd name="connsiteX4" fmla="*/ 297711 w 5381346"/>
                <a:gd name="connsiteY4" fmla="*/ 3751850 h 5984687"/>
                <a:gd name="connsiteX5" fmla="*/ 489097 w 5381346"/>
                <a:gd name="connsiteY5" fmla="*/ 3964501 h 5984687"/>
                <a:gd name="connsiteX6" fmla="*/ 372139 w 5381346"/>
                <a:gd name="connsiteY6" fmla="*/ 4155887 h 5984687"/>
                <a:gd name="connsiteX7" fmla="*/ 563525 w 5381346"/>
                <a:gd name="connsiteY7" fmla="*/ 4411069 h 5984687"/>
                <a:gd name="connsiteX8" fmla="*/ 499730 w 5381346"/>
                <a:gd name="connsiteY8" fmla="*/ 5070287 h 5984687"/>
                <a:gd name="connsiteX9" fmla="*/ 1754372 w 5381346"/>
                <a:gd name="connsiteY9" fmla="*/ 5293571 h 5984687"/>
                <a:gd name="connsiteX10" fmla="*/ 1945758 w 5381346"/>
                <a:gd name="connsiteY10" fmla="*/ 5984687 h 5984687"/>
                <a:gd name="connsiteX11" fmla="*/ 4784651 w 5381346"/>
                <a:gd name="connsiteY11" fmla="*/ 5952790 h 5984687"/>
                <a:gd name="connsiteX12" fmla="*/ 4890977 w 5381346"/>
                <a:gd name="connsiteY12" fmla="*/ 3613627 h 5984687"/>
                <a:gd name="connsiteX13" fmla="*/ 3030279 w 5381346"/>
                <a:gd name="connsiteY13" fmla="*/ 94250 h 598468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279 w 5381346"/>
                <a:gd name="connsiteY0" fmla="*/ 0 h 5890437"/>
                <a:gd name="connsiteX1" fmla="*/ 914399 w 5381346"/>
                <a:gd name="connsiteY1" fmla="*/ 1095154 h 5890437"/>
                <a:gd name="connsiteX2" fmla="*/ 0 w 5381346"/>
                <a:gd name="connsiteY2" fmla="*/ 3051544 h 5890437"/>
                <a:gd name="connsiteX3" fmla="*/ 510363 w 5381346"/>
                <a:gd name="connsiteY3" fmla="*/ 3327991 h 5890437"/>
                <a:gd name="connsiteX4" fmla="*/ 297711 w 5381346"/>
                <a:gd name="connsiteY4" fmla="*/ 3657600 h 5890437"/>
                <a:gd name="connsiteX5" fmla="*/ 489097 w 5381346"/>
                <a:gd name="connsiteY5" fmla="*/ 3870251 h 5890437"/>
                <a:gd name="connsiteX6" fmla="*/ 372139 w 5381346"/>
                <a:gd name="connsiteY6" fmla="*/ 4061637 h 5890437"/>
                <a:gd name="connsiteX7" fmla="*/ 563525 w 5381346"/>
                <a:gd name="connsiteY7" fmla="*/ 4316819 h 5890437"/>
                <a:gd name="connsiteX8" fmla="*/ 499730 w 5381346"/>
                <a:gd name="connsiteY8" fmla="*/ 4976037 h 5890437"/>
                <a:gd name="connsiteX9" fmla="*/ 1754372 w 5381346"/>
                <a:gd name="connsiteY9" fmla="*/ 5199321 h 5890437"/>
                <a:gd name="connsiteX10" fmla="*/ 1945758 w 5381346"/>
                <a:gd name="connsiteY10" fmla="*/ 5890437 h 5890437"/>
                <a:gd name="connsiteX11" fmla="*/ 4784651 w 5381346"/>
                <a:gd name="connsiteY11" fmla="*/ 5858540 h 5890437"/>
                <a:gd name="connsiteX12" fmla="*/ 4890977 w 5381346"/>
                <a:gd name="connsiteY12" fmla="*/ 3519377 h 5890437"/>
                <a:gd name="connsiteX13" fmla="*/ 3030279 w 5381346"/>
                <a:gd name="connsiteY13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914846 w 5381793"/>
                <a:gd name="connsiteY1" fmla="*/ 1095154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72315 w 5381793"/>
                <a:gd name="connsiteY1" fmla="*/ 1063257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26 w 5381793"/>
                <a:gd name="connsiteY0" fmla="*/ 0 h 5890437"/>
                <a:gd name="connsiteX1" fmla="*/ 890128 w 5381793"/>
                <a:gd name="connsiteY1" fmla="*/ 1098883 h 5890437"/>
                <a:gd name="connsiteX2" fmla="*/ 649032 w 5381793"/>
                <a:gd name="connsiteY2" fmla="*/ 2137144 h 5890437"/>
                <a:gd name="connsiteX3" fmla="*/ 447 w 5381793"/>
                <a:gd name="connsiteY3" fmla="*/ 3051544 h 5890437"/>
                <a:gd name="connsiteX4" fmla="*/ 510810 w 5381793"/>
                <a:gd name="connsiteY4" fmla="*/ 3327991 h 5890437"/>
                <a:gd name="connsiteX5" fmla="*/ 298158 w 5381793"/>
                <a:gd name="connsiteY5" fmla="*/ 3657600 h 5890437"/>
                <a:gd name="connsiteX6" fmla="*/ 489544 w 5381793"/>
                <a:gd name="connsiteY6" fmla="*/ 3870251 h 5890437"/>
                <a:gd name="connsiteX7" fmla="*/ 372586 w 5381793"/>
                <a:gd name="connsiteY7" fmla="*/ 4061637 h 5890437"/>
                <a:gd name="connsiteX8" fmla="*/ 563972 w 5381793"/>
                <a:gd name="connsiteY8" fmla="*/ 4316819 h 5890437"/>
                <a:gd name="connsiteX9" fmla="*/ 500177 w 5381793"/>
                <a:gd name="connsiteY9" fmla="*/ 4976037 h 5890437"/>
                <a:gd name="connsiteX10" fmla="*/ 1754819 w 5381793"/>
                <a:gd name="connsiteY10" fmla="*/ 5199321 h 5890437"/>
                <a:gd name="connsiteX11" fmla="*/ 1946205 w 5381793"/>
                <a:gd name="connsiteY11" fmla="*/ 5890437 h 5890437"/>
                <a:gd name="connsiteX12" fmla="*/ 4785098 w 5381793"/>
                <a:gd name="connsiteY12" fmla="*/ 5858540 h 5890437"/>
                <a:gd name="connsiteX13" fmla="*/ 4891424 w 5381793"/>
                <a:gd name="connsiteY13" fmla="*/ 3519377 h 5890437"/>
                <a:gd name="connsiteX14" fmla="*/ 3030726 w 5381793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764 w 5381831"/>
                <a:gd name="connsiteY0" fmla="*/ 0 h 5890437"/>
                <a:gd name="connsiteX1" fmla="*/ 890166 w 5381831"/>
                <a:gd name="connsiteY1" fmla="*/ 1098883 h 5890437"/>
                <a:gd name="connsiteX2" fmla="*/ 607506 w 5381831"/>
                <a:gd name="connsiteY2" fmla="*/ 2172770 h 5890437"/>
                <a:gd name="connsiteX3" fmla="*/ 485 w 5381831"/>
                <a:gd name="connsiteY3" fmla="*/ 3051544 h 5890437"/>
                <a:gd name="connsiteX4" fmla="*/ 510848 w 5381831"/>
                <a:gd name="connsiteY4" fmla="*/ 3327991 h 5890437"/>
                <a:gd name="connsiteX5" fmla="*/ 298196 w 5381831"/>
                <a:gd name="connsiteY5" fmla="*/ 3657600 h 5890437"/>
                <a:gd name="connsiteX6" fmla="*/ 489582 w 5381831"/>
                <a:gd name="connsiteY6" fmla="*/ 3870251 h 5890437"/>
                <a:gd name="connsiteX7" fmla="*/ 372624 w 5381831"/>
                <a:gd name="connsiteY7" fmla="*/ 4061637 h 5890437"/>
                <a:gd name="connsiteX8" fmla="*/ 564010 w 5381831"/>
                <a:gd name="connsiteY8" fmla="*/ 4316819 h 5890437"/>
                <a:gd name="connsiteX9" fmla="*/ 500215 w 5381831"/>
                <a:gd name="connsiteY9" fmla="*/ 4976037 h 5890437"/>
                <a:gd name="connsiteX10" fmla="*/ 1754857 w 5381831"/>
                <a:gd name="connsiteY10" fmla="*/ 5199321 h 5890437"/>
                <a:gd name="connsiteX11" fmla="*/ 1946243 w 5381831"/>
                <a:gd name="connsiteY11" fmla="*/ 5890437 h 5890437"/>
                <a:gd name="connsiteX12" fmla="*/ 4785136 w 5381831"/>
                <a:gd name="connsiteY12" fmla="*/ 5858540 h 5890437"/>
                <a:gd name="connsiteX13" fmla="*/ 4891462 w 5381831"/>
                <a:gd name="connsiteY13" fmla="*/ 3519377 h 5890437"/>
                <a:gd name="connsiteX14" fmla="*/ 3030764 w 5381831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298271 w 5381906"/>
                <a:gd name="connsiteY5" fmla="*/ 365760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489657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199321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839 w 5381906"/>
                <a:gd name="connsiteY0" fmla="*/ 0 h 5890437"/>
                <a:gd name="connsiteX1" fmla="*/ 890241 w 5381906"/>
                <a:gd name="connsiteY1" fmla="*/ 1098883 h 5890437"/>
                <a:gd name="connsiteX2" fmla="*/ 607581 w 5381906"/>
                <a:gd name="connsiteY2" fmla="*/ 2172770 h 5890437"/>
                <a:gd name="connsiteX3" fmla="*/ 560 w 5381906"/>
                <a:gd name="connsiteY3" fmla="*/ 3051544 h 5890437"/>
                <a:gd name="connsiteX4" fmla="*/ 510923 w 5381906"/>
                <a:gd name="connsiteY4" fmla="*/ 3327991 h 5890437"/>
                <a:gd name="connsiteX5" fmla="*/ 339835 w 5381906"/>
                <a:gd name="connsiteY5" fmla="*/ 3734790 h 5890437"/>
                <a:gd name="connsiteX6" fmla="*/ 531221 w 5381906"/>
                <a:gd name="connsiteY6" fmla="*/ 3870251 h 5890437"/>
                <a:gd name="connsiteX7" fmla="*/ 372699 w 5381906"/>
                <a:gd name="connsiteY7" fmla="*/ 4061637 h 5890437"/>
                <a:gd name="connsiteX8" fmla="*/ 564085 w 5381906"/>
                <a:gd name="connsiteY8" fmla="*/ 4316819 h 5890437"/>
                <a:gd name="connsiteX9" fmla="*/ 500290 w 5381906"/>
                <a:gd name="connsiteY9" fmla="*/ 4976037 h 5890437"/>
                <a:gd name="connsiteX10" fmla="*/ 1754932 w 5381906"/>
                <a:gd name="connsiteY10" fmla="*/ 5039004 h 5890437"/>
                <a:gd name="connsiteX11" fmla="*/ 1946318 w 5381906"/>
                <a:gd name="connsiteY11" fmla="*/ 5890437 h 5890437"/>
                <a:gd name="connsiteX12" fmla="*/ 4785211 w 5381906"/>
                <a:gd name="connsiteY12" fmla="*/ 5858540 h 5890437"/>
                <a:gd name="connsiteX13" fmla="*/ 4891537 w 5381906"/>
                <a:gd name="connsiteY13" fmla="*/ 3519377 h 5890437"/>
                <a:gd name="connsiteX14" fmla="*/ 3030839 w 5381906"/>
                <a:gd name="connsiteY14" fmla="*/ 0 h 5890437"/>
                <a:gd name="connsiteX0" fmla="*/ 3030765 w 5381832"/>
                <a:gd name="connsiteY0" fmla="*/ 0 h 5890437"/>
                <a:gd name="connsiteX1" fmla="*/ 890167 w 5381832"/>
                <a:gd name="connsiteY1" fmla="*/ 1098883 h 5890437"/>
                <a:gd name="connsiteX2" fmla="*/ 672821 w 5381832"/>
                <a:gd name="connsiteY2" fmla="*/ 2220272 h 5890437"/>
                <a:gd name="connsiteX3" fmla="*/ 486 w 5381832"/>
                <a:gd name="connsiteY3" fmla="*/ 3051544 h 5890437"/>
                <a:gd name="connsiteX4" fmla="*/ 510849 w 5381832"/>
                <a:gd name="connsiteY4" fmla="*/ 3327991 h 5890437"/>
                <a:gd name="connsiteX5" fmla="*/ 339761 w 5381832"/>
                <a:gd name="connsiteY5" fmla="*/ 3734790 h 5890437"/>
                <a:gd name="connsiteX6" fmla="*/ 531147 w 5381832"/>
                <a:gd name="connsiteY6" fmla="*/ 3870251 h 5890437"/>
                <a:gd name="connsiteX7" fmla="*/ 372625 w 5381832"/>
                <a:gd name="connsiteY7" fmla="*/ 4061637 h 5890437"/>
                <a:gd name="connsiteX8" fmla="*/ 564011 w 5381832"/>
                <a:gd name="connsiteY8" fmla="*/ 4316819 h 5890437"/>
                <a:gd name="connsiteX9" fmla="*/ 500216 w 5381832"/>
                <a:gd name="connsiteY9" fmla="*/ 4976037 h 5890437"/>
                <a:gd name="connsiteX10" fmla="*/ 1754858 w 5381832"/>
                <a:gd name="connsiteY10" fmla="*/ 5039004 h 5890437"/>
                <a:gd name="connsiteX11" fmla="*/ 1946244 w 5381832"/>
                <a:gd name="connsiteY11" fmla="*/ 5890437 h 5890437"/>
                <a:gd name="connsiteX12" fmla="*/ 4785137 w 5381832"/>
                <a:gd name="connsiteY12" fmla="*/ 5858540 h 5890437"/>
                <a:gd name="connsiteX13" fmla="*/ 4891463 w 5381832"/>
                <a:gd name="connsiteY13" fmla="*/ 3519377 h 5890437"/>
                <a:gd name="connsiteX14" fmla="*/ 3030765 w 5381832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90264 w 5381929"/>
                <a:gd name="connsiteY1" fmla="*/ 1098883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872451 w 5381929"/>
                <a:gd name="connsiteY1" fmla="*/ 1057320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81633 w 5381929"/>
                <a:gd name="connsiteY1" fmla="*/ 920842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0 h 5890437"/>
                <a:gd name="connsiteX1" fmla="*/ 927042 w 5381929"/>
                <a:gd name="connsiteY1" fmla="*/ 866251 h 5890437"/>
                <a:gd name="connsiteX2" fmla="*/ 672918 w 5381929"/>
                <a:gd name="connsiteY2" fmla="*/ 2220272 h 5890437"/>
                <a:gd name="connsiteX3" fmla="*/ 583 w 5381929"/>
                <a:gd name="connsiteY3" fmla="*/ 3051544 h 5890437"/>
                <a:gd name="connsiteX4" fmla="*/ 510946 w 5381929"/>
                <a:gd name="connsiteY4" fmla="*/ 3327991 h 5890437"/>
                <a:gd name="connsiteX5" fmla="*/ 339858 w 5381929"/>
                <a:gd name="connsiteY5" fmla="*/ 3734790 h 5890437"/>
                <a:gd name="connsiteX6" fmla="*/ 531244 w 5381929"/>
                <a:gd name="connsiteY6" fmla="*/ 3870251 h 5890437"/>
                <a:gd name="connsiteX7" fmla="*/ 372722 w 5381929"/>
                <a:gd name="connsiteY7" fmla="*/ 4061637 h 5890437"/>
                <a:gd name="connsiteX8" fmla="*/ 564108 w 5381929"/>
                <a:gd name="connsiteY8" fmla="*/ 4316819 h 5890437"/>
                <a:gd name="connsiteX9" fmla="*/ 500313 w 5381929"/>
                <a:gd name="connsiteY9" fmla="*/ 4976037 h 5890437"/>
                <a:gd name="connsiteX10" fmla="*/ 1754955 w 5381929"/>
                <a:gd name="connsiteY10" fmla="*/ 5039004 h 5890437"/>
                <a:gd name="connsiteX11" fmla="*/ 1946341 w 5381929"/>
                <a:gd name="connsiteY11" fmla="*/ 5890437 h 5890437"/>
                <a:gd name="connsiteX12" fmla="*/ 4785234 w 5381929"/>
                <a:gd name="connsiteY12" fmla="*/ 5858540 h 5890437"/>
                <a:gd name="connsiteX13" fmla="*/ 4891560 w 5381929"/>
                <a:gd name="connsiteY13" fmla="*/ 3519377 h 5890437"/>
                <a:gd name="connsiteX14" fmla="*/ 3030862 w 5381929"/>
                <a:gd name="connsiteY14" fmla="*/ 0 h 5890437"/>
                <a:gd name="connsiteX0" fmla="*/ 3030862 w 5381929"/>
                <a:gd name="connsiteY0" fmla="*/ 1751 h 5892188"/>
                <a:gd name="connsiteX1" fmla="*/ 927042 w 5381929"/>
                <a:gd name="connsiteY1" fmla="*/ 868002 h 5892188"/>
                <a:gd name="connsiteX2" fmla="*/ 672918 w 5381929"/>
                <a:gd name="connsiteY2" fmla="*/ 2222023 h 5892188"/>
                <a:gd name="connsiteX3" fmla="*/ 583 w 5381929"/>
                <a:gd name="connsiteY3" fmla="*/ 3053295 h 5892188"/>
                <a:gd name="connsiteX4" fmla="*/ 510946 w 5381929"/>
                <a:gd name="connsiteY4" fmla="*/ 3329742 h 5892188"/>
                <a:gd name="connsiteX5" fmla="*/ 339858 w 5381929"/>
                <a:gd name="connsiteY5" fmla="*/ 3736541 h 5892188"/>
                <a:gd name="connsiteX6" fmla="*/ 531244 w 5381929"/>
                <a:gd name="connsiteY6" fmla="*/ 3872002 h 5892188"/>
                <a:gd name="connsiteX7" fmla="*/ 372722 w 5381929"/>
                <a:gd name="connsiteY7" fmla="*/ 4063388 h 5892188"/>
                <a:gd name="connsiteX8" fmla="*/ 564108 w 5381929"/>
                <a:gd name="connsiteY8" fmla="*/ 4318570 h 5892188"/>
                <a:gd name="connsiteX9" fmla="*/ 500313 w 5381929"/>
                <a:gd name="connsiteY9" fmla="*/ 4977788 h 5892188"/>
                <a:gd name="connsiteX10" fmla="*/ 1754955 w 5381929"/>
                <a:gd name="connsiteY10" fmla="*/ 5040755 h 5892188"/>
                <a:gd name="connsiteX11" fmla="*/ 1946341 w 5381929"/>
                <a:gd name="connsiteY11" fmla="*/ 5892188 h 5892188"/>
                <a:gd name="connsiteX12" fmla="*/ 4785234 w 5381929"/>
                <a:gd name="connsiteY12" fmla="*/ 5860291 h 5892188"/>
                <a:gd name="connsiteX13" fmla="*/ 4891560 w 5381929"/>
                <a:gd name="connsiteY13" fmla="*/ 3521128 h 5892188"/>
                <a:gd name="connsiteX14" fmla="*/ 3030862 w 5381929"/>
                <a:gd name="connsiteY14" fmla="*/ 1751 h 5892188"/>
                <a:gd name="connsiteX0" fmla="*/ 3031042 w 5382109"/>
                <a:gd name="connsiteY0" fmla="*/ 1751 h 5892188"/>
                <a:gd name="connsiteX1" fmla="*/ 927222 w 5382109"/>
                <a:gd name="connsiteY1" fmla="*/ 868002 h 5892188"/>
                <a:gd name="connsiteX2" fmla="*/ 577563 w 5382109"/>
                <a:gd name="connsiteY2" fmla="*/ 2303910 h 5892188"/>
                <a:gd name="connsiteX3" fmla="*/ 763 w 5382109"/>
                <a:gd name="connsiteY3" fmla="*/ 3053295 h 5892188"/>
                <a:gd name="connsiteX4" fmla="*/ 511126 w 5382109"/>
                <a:gd name="connsiteY4" fmla="*/ 3329742 h 5892188"/>
                <a:gd name="connsiteX5" fmla="*/ 340038 w 5382109"/>
                <a:gd name="connsiteY5" fmla="*/ 3736541 h 5892188"/>
                <a:gd name="connsiteX6" fmla="*/ 531424 w 5382109"/>
                <a:gd name="connsiteY6" fmla="*/ 3872002 h 5892188"/>
                <a:gd name="connsiteX7" fmla="*/ 372902 w 5382109"/>
                <a:gd name="connsiteY7" fmla="*/ 4063388 h 5892188"/>
                <a:gd name="connsiteX8" fmla="*/ 564288 w 5382109"/>
                <a:gd name="connsiteY8" fmla="*/ 4318570 h 5892188"/>
                <a:gd name="connsiteX9" fmla="*/ 500493 w 5382109"/>
                <a:gd name="connsiteY9" fmla="*/ 4977788 h 5892188"/>
                <a:gd name="connsiteX10" fmla="*/ 1755135 w 5382109"/>
                <a:gd name="connsiteY10" fmla="*/ 5040755 h 5892188"/>
                <a:gd name="connsiteX11" fmla="*/ 1946521 w 5382109"/>
                <a:gd name="connsiteY11" fmla="*/ 5892188 h 5892188"/>
                <a:gd name="connsiteX12" fmla="*/ 4785414 w 5382109"/>
                <a:gd name="connsiteY12" fmla="*/ 5860291 h 5892188"/>
                <a:gd name="connsiteX13" fmla="*/ 4891740 w 5382109"/>
                <a:gd name="connsiteY13" fmla="*/ 3521128 h 5892188"/>
                <a:gd name="connsiteX14" fmla="*/ 3031042 w 5382109"/>
                <a:gd name="connsiteY14" fmla="*/ 1751 h 5892188"/>
                <a:gd name="connsiteX0" fmla="*/ 3031042 w 5382109"/>
                <a:gd name="connsiteY0" fmla="*/ 2101 h 5892538"/>
                <a:gd name="connsiteX1" fmla="*/ 913575 w 5382109"/>
                <a:gd name="connsiteY1" fmla="*/ 827408 h 5892538"/>
                <a:gd name="connsiteX2" fmla="*/ 577563 w 5382109"/>
                <a:gd name="connsiteY2" fmla="*/ 2304260 h 5892538"/>
                <a:gd name="connsiteX3" fmla="*/ 763 w 5382109"/>
                <a:gd name="connsiteY3" fmla="*/ 3053645 h 5892538"/>
                <a:gd name="connsiteX4" fmla="*/ 511126 w 5382109"/>
                <a:gd name="connsiteY4" fmla="*/ 3330092 h 5892538"/>
                <a:gd name="connsiteX5" fmla="*/ 340038 w 5382109"/>
                <a:gd name="connsiteY5" fmla="*/ 3736891 h 5892538"/>
                <a:gd name="connsiteX6" fmla="*/ 531424 w 5382109"/>
                <a:gd name="connsiteY6" fmla="*/ 3872352 h 5892538"/>
                <a:gd name="connsiteX7" fmla="*/ 372902 w 5382109"/>
                <a:gd name="connsiteY7" fmla="*/ 4063738 h 5892538"/>
                <a:gd name="connsiteX8" fmla="*/ 564288 w 5382109"/>
                <a:gd name="connsiteY8" fmla="*/ 4318920 h 5892538"/>
                <a:gd name="connsiteX9" fmla="*/ 500493 w 5382109"/>
                <a:gd name="connsiteY9" fmla="*/ 4978138 h 5892538"/>
                <a:gd name="connsiteX10" fmla="*/ 1755135 w 5382109"/>
                <a:gd name="connsiteY10" fmla="*/ 5041105 h 5892538"/>
                <a:gd name="connsiteX11" fmla="*/ 1946521 w 5382109"/>
                <a:gd name="connsiteY11" fmla="*/ 5892538 h 5892538"/>
                <a:gd name="connsiteX12" fmla="*/ 4785414 w 5382109"/>
                <a:gd name="connsiteY12" fmla="*/ 5860641 h 5892538"/>
                <a:gd name="connsiteX13" fmla="*/ 4891740 w 5382109"/>
                <a:gd name="connsiteY13" fmla="*/ 3521478 h 5892538"/>
                <a:gd name="connsiteX14" fmla="*/ 3031042 w 5382109"/>
                <a:gd name="connsiteY14" fmla="*/ 2101 h 5892538"/>
                <a:gd name="connsiteX0" fmla="*/ 3031042 w 5382109"/>
                <a:gd name="connsiteY0" fmla="*/ 941 h 5891378"/>
                <a:gd name="connsiteX1" fmla="*/ 886280 w 5382109"/>
                <a:gd name="connsiteY1" fmla="*/ 1071908 h 5891378"/>
                <a:gd name="connsiteX2" fmla="*/ 577563 w 5382109"/>
                <a:gd name="connsiteY2" fmla="*/ 2303100 h 5891378"/>
                <a:gd name="connsiteX3" fmla="*/ 763 w 5382109"/>
                <a:gd name="connsiteY3" fmla="*/ 3052485 h 5891378"/>
                <a:gd name="connsiteX4" fmla="*/ 511126 w 5382109"/>
                <a:gd name="connsiteY4" fmla="*/ 3328932 h 5891378"/>
                <a:gd name="connsiteX5" fmla="*/ 340038 w 5382109"/>
                <a:gd name="connsiteY5" fmla="*/ 3735731 h 5891378"/>
                <a:gd name="connsiteX6" fmla="*/ 531424 w 5382109"/>
                <a:gd name="connsiteY6" fmla="*/ 3871192 h 5891378"/>
                <a:gd name="connsiteX7" fmla="*/ 372902 w 5382109"/>
                <a:gd name="connsiteY7" fmla="*/ 4062578 h 5891378"/>
                <a:gd name="connsiteX8" fmla="*/ 564288 w 5382109"/>
                <a:gd name="connsiteY8" fmla="*/ 4317760 h 5891378"/>
                <a:gd name="connsiteX9" fmla="*/ 500493 w 5382109"/>
                <a:gd name="connsiteY9" fmla="*/ 4976978 h 5891378"/>
                <a:gd name="connsiteX10" fmla="*/ 1755135 w 5382109"/>
                <a:gd name="connsiteY10" fmla="*/ 5039945 h 5891378"/>
                <a:gd name="connsiteX11" fmla="*/ 1946521 w 5382109"/>
                <a:gd name="connsiteY11" fmla="*/ 5891378 h 5891378"/>
                <a:gd name="connsiteX12" fmla="*/ 4785414 w 5382109"/>
                <a:gd name="connsiteY12" fmla="*/ 5859481 h 5891378"/>
                <a:gd name="connsiteX13" fmla="*/ 4891740 w 5382109"/>
                <a:gd name="connsiteY13" fmla="*/ 3520318 h 5891378"/>
                <a:gd name="connsiteX14" fmla="*/ 3031042 w 5382109"/>
                <a:gd name="connsiteY14" fmla="*/ 941 h 5891378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53 h 5891190"/>
                <a:gd name="connsiteX1" fmla="*/ 886280 w 5382109"/>
                <a:gd name="connsiteY1" fmla="*/ 1071720 h 5891190"/>
                <a:gd name="connsiteX2" fmla="*/ 577563 w 5382109"/>
                <a:gd name="connsiteY2" fmla="*/ 2302912 h 5891190"/>
                <a:gd name="connsiteX3" fmla="*/ 763 w 5382109"/>
                <a:gd name="connsiteY3" fmla="*/ 3052297 h 5891190"/>
                <a:gd name="connsiteX4" fmla="*/ 511126 w 5382109"/>
                <a:gd name="connsiteY4" fmla="*/ 3328744 h 5891190"/>
                <a:gd name="connsiteX5" fmla="*/ 340038 w 5382109"/>
                <a:gd name="connsiteY5" fmla="*/ 3735543 h 5891190"/>
                <a:gd name="connsiteX6" fmla="*/ 531424 w 5382109"/>
                <a:gd name="connsiteY6" fmla="*/ 3871004 h 5891190"/>
                <a:gd name="connsiteX7" fmla="*/ 372902 w 5382109"/>
                <a:gd name="connsiteY7" fmla="*/ 4062390 h 5891190"/>
                <a:gd name="connsiteX8" fmla="*/ 564288 w 5382109"/>
                <a:gd name="connsiteY8" fmla="*/ 4317572 h 5891190"/>
                <a:gd name="connsiteX9" fmla="*/ 500493 w 5382109"/>
                <a:gd name="connsiteY9" fmla="*/ 4976790 h 5891190"/>
                <a:gd name="connsiteX10" fmla="*/ 1755135 w 5382109"/>
                <a:gd name="connsiteY10" fmla="*/ 5039757 h 5891190"/>
                <a:gd name="connsiteX11" fmla="*/ 1946521 w 5382109"/>
                <a:gd name="connsiteY11" fmla="*/ 5891190 h 5891190"/>
                <a:gd name="connsiteX12" fmla="*/ 4785414 w 5382109"/>
                <a:gd name="connsiteY12" fmla="*/ 5859293 h 5891190"/>
                <a:gd name="connsiteX13" fmla="*/ 4891740 w 5382109"/>
                <a:gd name="connsiteY13" fmla="*/ 3520130 h 5891190"/>
                <a:gd name="connsiteX14" fmla="*/ 3031042 w 5382109"/>
                <a:gd name="connsiteY14" fmla="*/ 753 h 5891190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792 h 5891229"/>
                <a:gd name="connsiteX1" fmla="*/ 777098 w 5382109"/>
                <a:gd name="connsiteY1" fmla="*/ 1044464 h 5891229"/>
                <a:gd name="connsiteX2" fmla="*/ 577563 w 5382109"/>
                <a:gd name="connsiteY2" fmla="*/ 2302951 h 5891229"/>
                <a:gd name="connsiteX3" fmla="*/ 763 w 5382109"/>
                <a:gd name="connsiteY3" fmla="*/ 3052336 h 5891229"/>
                <a:gd name="connsiteX4" fmla="*/ 511126 w 5382109"/>
                <a:gd name="connsiteY4" fmla="*/ 3328783 h 5891229"/>
                <a:gd name="connsiteX5" fmla="*/ 340038 w 5382109"/>
                <a:gd name="connsiteY5" fmla="*/ 3735582 h 5891229"/>
                <a:gd name="connsiteX6" fmla="*/ 531424 w 5382109"/>
                <a:gd name="connsiteY6" fmla="*/ 3871043 h 5891229"/>
                <a:gd name="connsiteX7" fmla="*/ 372902 w 5382109"/>
                <a:gd name="connsiteY7" fmla="*/ 4062429 h 5891229"/>
                <a:gd name="connsiteX8" fmla="*/ 564288 w 5382109"/>
                <a:gd name="connsiteY8" fmla="*/ 4317611 h 5891229"/>
                <a:gd name="connsiteX9" fmla="*/ 500493 w 5382109"/>
                <a:gd name="connsiteY9" fmla="*/ 4976829 h 5891229"/>
                <a:gd name="connsiteX10" fmla="*/ 1755135 w 5382109"/>
                <a:gd name="connsiteY10" fmla="*/ 5039796 h 5891229"/>
                <a:gd name="connsiteX11" fmla="*/ 1946521 w 5382109"/>
                <a:gd name="connsiteY11" fmla="*/ 5891229 h 5891229"/>
                <a:gd name="connsiteX12" fmla="*/ 4785414 w 5382109"/>
                <a:gd name="connsiteY12" fmla="*/ 5859332 h 5891229"/>
                <a:gd name="connsiteX13" fmla="*/ 4891740 w 5382109"/>
                <a:gd name="connsiteY13" fmla="*/ 3520169 h 5891229"/>
                <a:gd name="connsiteX14" fmla="*/ 3031042 w 5382109"/>
                <a:gd name="connsiteY14" fmla="*/ 792 h 5891229"/>
                <a:gd name="connsiteX0" fmla="*/ 3031042 w 5382109"/>
                <a:gd name="connsiteY0" fmla="*/ 627 h 5891064"/>
                <a:gd name="connsiteX1" fmla="*/ 777098 w 5382109"/>
                <a:gd name="connsiteY1" fmla="*/ 1180776 h 5891064"/>
                <a:gd name="connsiteX2" fmla="*/ 577563 w 5382109"/>
                <a:gd name="connsiteY2" fmla="*/ 2302786 h 5891064"/>
                <a:gd name="connsiteX3" fmla="*/ 763 w 5382109"/>
                <a:gd name="connsiteY3" fmla="*/ 3052171 h 5891064"/>
                <a:gd name="connsiteX4" fmla="*/ 511126 w 5382109"/>
                <a:gd name="connsiteY4" fmla="*/ 3328618 h 5891064"/>
                <a:gd name="connsiteX5" fmla="*/ 340038 w 5382109"/>
                <a:gd name="connsiteY5" fmla="*/ 3735417 h 5891064"/>
                <a:gd name="connsiteX6" fmla="*/ 531424 w 5382109"/>
                <a:gd name="connsiteY6" fmla="*/ 3870878 h 5891064"/>
                <a:gd name="connsiteX7" fmla="*/ 372902 w 5382109"/>
                <a:gd name="connsiteY7" fmla="*/ 4062264 h 5891064"/>
                <a:gd name="connsiteX8" fmla="*/ 564288 w 5382109"/>
                <a:gd name="connsiteY8" fmla="*/ 4317446 h 5891064"/>
                <a:gd name="connsiteX9" fmla="*/ 500493 w 5382109"/>
                <a:gd name="connsiteY9" fmla="*/ 4976664 h 5891064"/>
                <a:gd name="connsiteX10" fmla="*/ 1755135 w 5382109"/>
                <a:gd name="connsiteY10" fmla="*/ 5039631 h 5891064"/>
                <a:gd name="connsiteX11" fmla="*/ 1946521 w 5382109"/>
                <a:gd name="connsiteY11" fmla="*/ 5891064 h 5891064"/>
                <a:gd name="connsiteX12" fmla="*/ 4785414 w 5382109"/>
                <a:gd name="connsiteY12" fmla="*/ 5859167 h 5891064"/>
                <a:gd name="connsiteX13" fmla="*/ 4891740 w 5382109"/>
                <a:gd name="connsiteY13" fmla="*/ 3520004 h 5891064"/>
                <a:gd name="connsiteX14" fmla="*/ 3031042 w 5382109"/>
                <a:gd name="connsiteY14" fmla="*/ 627 h 5891064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042 w 5382109"/>
                <a:gd name="connsiteY0" fmla="*/ 968 h 5891405"/>
                <a:gd name="connsiteX1" fmla="*/ 777098 w 5382109"/>
                <a:gd name="connsiteY1" fmla="*/ 1181117 h 5891405"/>
                <a:gd name="connsiteX2" fmla="*/ 577563 w 5382109"/>
                <a:gd name="connsiteY2" fmla="*/ 2303127 h 5891405"/>
                <a:gd name="connsiteX3" fmla="*/ 763 w 5382109"/>
                <a:gd name="connsiteY3" fmla="*/ 3052512 h 5891405"/>
                <a:gd name="connsiteX4" fmla="*/ 511126 w 5382109"/>
                <a:gd name="connsiteY4" fmla="*/ 3328959 h 5891405"/>
                <a:gd name="connsiteX5" fmla="*/ 340038 w 5382109"/>
                <a:gd name="connsiteY5" fmla="*/ 3735758 h 5891405"/>
                <a:gd name="connsiteX6" fmla="*/ 531424 w 5382109"/>
                <a:gd name="connsiteY6" fmla="*/ 3871219 h 5891405"/>
                <a:gd name="connsiteX7" fmla="*/ 372902 w 5382109"/>
                <a:gd name="connsiteY7" fmla="*/ 4062605 h 5891405"/>
                <a:gd name="connsiteX8" fmla="*/ 564288 w 5382109"/>
                <a:gd name="connsiteY8" fmla="*/ 4317787 h 5891405"/>
                <a:gd name="connsiteX9" fmla="*/ 500493 w 5382109"/>
                <a:gd name="connsiteY9" fmla="*/ 4977005 h 5891405"/>
                <a:gd name="connsiteX10" fmla="*/ 1755135 w 5382109"/>
                <a:gd name="connsiteY10" fmla="*/ 5039972 h 5891405"/>
                <a:gd name="connsiteX11" fmla="*/ 1946521 w 5382109"/>
                <a:gd name="connsiteY11" fmla="*/ 5891405 h 5891405"/>
                <a:gd name="connsiteX12" fmla="*/ 4785414 w 5382109"/>
                <a:gd name="connsiteY12" fmla="*/ 5859508 h 5891405"/>
                <a:gd name="connsiteX13" fmla="*/ 4891740 w 5382109"/>
                <a:gd name="connsiteY13" fmla="*/ 3520345 h 5891405"/>
                <a:gd name="connsiteX14" fmla="*/ 3031042 w 5382109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1204 w 5382271"/>
                <a:gd name="connsiteY0" fmla="*/ 968 h 5891405"/>
                <a:gd name="connsiteX1" fmla="*/ 777260 w 5382271"/>
                <a:gd name="connsiteY1" fmla="*/ 1181117 h 5891405"/>
                <a:gd name="connsiteX2" fmla="*/ 523134 w 5382271"/>
                <a:gd name="connsiteY2" fmla="*/ 2303127 h 5891405"/>
                <a:gd name="connsiteX3" fmla="*/ 925 w 5382271"/>
                <a:gd name="connsiteY3" fmla="*/ 3052512 h 5891405"/>
                <a:gd name="connsiteX4" fmla="*/ 511288 w 5382271"/>
                <a:gd name="connsiteY4" fmla="*/ 3328959 h 5891405"/>
                <a:gd name="connsiteX5" fmla="*/ 340200 w 5382271"/>
                <a:gd name="connsiteY5" fmla="*/ 3735758 h 5891405"/>
                <a:gd name="connsiteX6" fmla="*/ 531586 w 5382271"/>
                <a:gd name="connsiteY6" fmla="*/ 3871219 h 5891405"/>
                <a:gd name="connsiteX7" fmla="*/ 373064 w 5382271"/>
                <a:gd name="connsiteY7" fmla="*/ 4062605 h 5891405"/>
                <a:gd name="connsiteX8" fmla="*/ 564450 w 5382271"/>
                <a:gd name="connsiteY8" fmla="*/ 4317787 h 5891405"/>
                <a:gd name="connsiteX9" fmla="*/ 500655 w 5382271"/>
                <a:gd name="connsiteY9" fmla="*/ 4977005 h 5891405"/>
                <a:gd name="connsiteX10" fmla="*/ 1755297 w 5382271"/>
                <a:gd name="connsiteY10" fmla="*/ 5039972 h 5891405"/>
                <a:gd name="connsiteX11" fmla="*/ 1946683 w 5382271"/>
                <a:gd name="connsiteY11" fmla="*/ 5891405 h 5891405"/>
                <a:gd name="connsiteX12" fmla="*/ 4785576 w 5382271"/>
                <a:gd name="connsiteY12" fmla="*/ 5859508 h 5891405"/>
                <a:gd name="connsiteX13" fmla="*/ 4891902 w 5382271"/>
                <a:gd name="connsiteY13" fmla="*/ 3520345 h 5891405"/>
                <a:gd name="connsiteX14" fmla="*/ 3031204 w 5382271"/>
                <a:gd name="connsiteY14" fmla="*/ 968 h 5891405"/>
                <a:gd name="connsiteX0" fmla="*/ 3038119 w 5389186"/>
                <a:gd name="connsiteY0" fmla="*/ 968 h 5891405"/>
                <a:gd name="connsiteX1" fmla="*/ 784175 w 5389186"/>
                <a:gd name="connsiteY1" fmla="*/ 1181117 h 5891405"/>
                <a:gd name="connsiteX2" fmla="*/ 530049 w 5389186"/>
                <a:gd name="connsiteY2" fmla="*/ 2303127 h 5891405"/>
                <a:gd name="connsiteX3" fmla="*/ 7840 w 5389186"/>
                <a:gd name="connsiteY3" fmla="*/ 3052512 h 5891405"/>
                <a:gd name="connsiteX4" fmla="*/ 518203 w 5389186"/>
                <a:gd name="connsiteY4" fmla="*/ 3328959 h 5891405"/>
                <a:gd name="connsiteX5" fmla="*/ 347115 w 5389186"/>
                <a:gd name="connsiteY5" fmla="*/ 3735758 h 5891405"/>
                <a:gd name="connsiteX6" fmla="*/ 538501 w 5389186"/>
                <a:gd name="connsiteY6" fmla="*/ 3871219 h 5891405"/>
                <a:gd name="connsiteX7" fmla="*/ 379979 w 5389186"/>
                <a:gd name="connsiteY7" fmla="*/ 4062605 h 5891405"/>
                <a:gd name="connsiteX8" fmla="*/ 571365 w 5389186"/>
                <a:gd name="connsiteY8" fmla="*/ 4317787 h 5891405"/>
                <a:gd name="connsiteX9" fmla="*/ 507570 w 5389186"/>
                <a:gd name="connsiteY9" fmla="*/ 4977005 h 5891405"/>
                <a:gd name="connsiteX10" fmla="*/ 1762212 w 5389186"/>
                <a:gd name="connsiteY10" fmla="*/ 5039972 h 5891405"/>
                <a:gd name="connsiteX11" fmla="*/ 1953598 w 5389186"/>
                <a:gd name="connsiteY11" fmla="*/ 5891405 h 5891405"/>
                <a:gd name="connsiteX12" fmla="*/ 4792491 w 5389186"/>
                <a:gd name="connsiteY12" fmla="*/ 5859508 h 5891405"/>
                <a:gd name="connsiteX13" fmla="*/ 4898817 w 5389186"/>
                <a:gd name="connsiteY13" fmla="*/ 3520345 h 5891405"/>
                <a:gd name="connsiteX14" fmla="*/ 3038119 w 5389186"/>
                <a:gd name="connsiteY14" fmla="*/ 968 h 5891405"/>
                <a:gd name="connsiteX0" fmla="*/ 3037057 w 5388124"/>
                <a:gd name="connsiteY0" fmla="*/ 968 h 5891405"/>
                <a:gd name="connsiteX1" fmla="*/ 783113 w 5388124"/>
                <a:gd name="connsiteY1" fmla="*/ 1181117 h 5891405"/>
                <a:gd name="connsiteX2" fmla="*/ 528987 w 5388124"/>
                <a:gd name="connsiteY2" fmla="*/ 2303127 h 5891405"/>
                <a:gd name="connsiteX3" fmla="*/ 6778 w 5388124"/>
                <a:gd name="connsiteY3" fmla="*/ 3052512 h 5891405"/>
                <a:gd name="connsiteX4" fmla="*/ 517141 w 5388124"/>
                <a:gd name="connsiteY4" fmla="*/ 3328959 h 5891405"/>
                <a:gd name="connsiteX5" fmla="*/ 346053 w 5388124"/>
                <a:gd name="connsiteY5" fmla="*/ 3735758 h 5891405"/>
                <a:gd name="connsiteX6" fmla="*/ 537439 w 5388124"/>
                <a:gd name="connsiteY6" fmla="*/ 3871219 h 5891405"/>
                <a:gd name="connsiteX7" fmla="*/ 378917 w 5388124"/>
                <a:gd name="connsiteY7" fmla="*/ 4062605 h 5891405"/>
                <a:gd name="connsiteX8" fmla="*/ 570303 w 5388124"/>
                <a:gd name="connsiteY8" fmla="*/ 4317787 h 5891405"/>
                <a:gd name="connsiteX9" fmla="*/ 506508 w 5388124"/>
                <a:gd name="connsiteY9" fmla="*/ 4977005 h 5891405"/>
                <a:gd name="connsiteX10" fmla="*/ 1761150 w 5388124"/>
                <a:gd name="connsiteY10" fmla="*/ 5039972 h 5891405"/>
                <a:gd name="connsiteX11" fmla="*/ 1952536 w 5388124"/>
                <a:gd name="connsiteY11" fmla="*/ 5891405 h 5891405"/>
                <a:gd name="connsiteX12" fmla="*/ 4791429 w 5388124"/>
                <a:gd name="connsiteY12" fmla="*/ 5859508 h 5891405"/>
                <a:gd name="connsiteX13" fmla="*/ 4897755 w 5388124"/>
                <a:gd name="connsiteY13" fmla="*/ 3520345 h 5891405"/>
                <a:gd name="connsiteX14" fmla="*/ 3037057 w 5388124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3034541 w 5385608"/>
                <a:gd name="connsiteY0" fmla="*/ 968 h 5891405"/>
                <a:gd name="connsiteX1" fmla="*/ 780597 w 5385608"/>
                <a:gd name="connsiteY1" fmla="*/ 1181117 h 5891405"/>
                <a:gd name="connsiteX2" fmla="*/ 526471 w 5385608"/>
                <a:gd name="connsiteY2" fmla="*/ 2303127 h 5891405"/>
                <a:gd name="connsiteX3" fmla="*/ 4262 w 5385608"/>
                <a:gd name="connsiteY3" fmla="*/ 3052512 h 5891405"/>
                <a:gd name="connsiteX4" fmla="*/ 514625 w 5385608"/>
                <a:gd name="connsiteY4" fmla="*/ 3328959 h 5891405"/>
                <a:gd name="connsiteX5" fmla="*/ 343537 w 5385608"/>
                <a:gd name="connsiteY5" fmla="*/ 3735758 h 5891405"/>
                <a:gd name="connsiteX6" fmla="*/ 534923 w 5385608"/>
                <a:gd name="connsiteY6" fmla="*/ 3871219 h 5891405"/>
                <a:gd name="connsiteX7" fmla="*/ 376401 w 5385608"/>
                <a:gd name="connsiteY7" fmla="*/ 4062605 h 5891405"/>
                <a:gd name="connsiteX8" fmla="*/ 567787 w 5385608"/>
                <a:gd name="connsiteY8" fmla="*/ 4317787 h 5891405"/>
                <a:gd name="connsiteX9" fmla="*/ 503992 w 5385608"/>
                <a:gd name="connsiteY9" fmla="*/ 4977005 h 5891405"/>
                <a:gd name="connsiteX10" fmla="*/ 1758634 w 5385608"/>
                <a:gd name="connsiteY10" fmla="*/ 5039972 h 5891405"/>
                <a:gd name="connsiteX11" fmla="*/ 1950020 w 5385608"/>
                <a:gd name="connsiteY11" fmla="*/ 5891405 h 5891405"/>
                <a:gd name="connsiteX12" fmla="*/ 4788913 w 5385608"/>
                <a:gd name="connsiteY12" fmla="*/ 5859508 h 5891405"/>
                <a:gd name="connsiteX13" fmla="*/ 4895239 w 5385608"/>
                <a:gd name="connsiteY13" fmla="*/ 3520345 h 5891405"/>
                <a:gd name="connsiteX14" fmla="*/ 3034541 w 5385608"/>
                <a:gd name="connsiteY14" fmla="*/ 968 h 5891405"/>
                <a:gd name="connsiteX0" fmla="*/ 2980702 w 5331769"/>
                <a:gd name="connsiteY0" fmla="*/ 968 h 5891405"/>
                <a:gd name="connsiteX1" fmla="*/ 726758 w 5331769"/>
                <a:gd name="connsiteY1" fmla="*/ 1181117 h 5891405"/>
                <a:gd name="connsiteX2" fmla="*/ 472632 w 5331769"/>
                <a:gd name="connsiteY2" fmla="*/ 2303127 h 5891405"/>
                <a:gd name="connsiteX3" fmla="*/ 5014 w 5331769"/>
                <a:gd name="connsiteY3" fmla="*/ 3079808 h 5891405"/>
                <a:gd name="connsiteX4" fmla="*/ 460786 w 5331769"/>
                <a:gd name="connsiteY4" fmla="*/ 3328959 h 5891405"/>
                <a:gd name="connsiteX5" fmla="*/ 289698 w 5331769"/>
                <a:gd name="connsiteY5" fmla="*/ 3735758 h 5891405"/>
                <a:gd name="connsiteX6" fmla="*/ 481084 w 5331769"/>
                <a:gd name="connsiteY6" fmla="*/ 3871219 h 5891405"/>
                <a:gd name="connsiteX7" fmla="*/ 322562 w 5331769"/>
                <a:gd name="connsiteY7" fmla="*/ 4062605 h 5891405"/>
                <a:gd name="connsiteX8" fmla="*/ 513948 w 5331769"/>
                <a:gd name="connsiteY8" fmla="*/ 4317787 h 5891405"/>
                <a:gd name="connsiteX9" fmla="*/ 450153 w 5331769"/>
                <a:gd name="connsiteY9" fmla="*/ 4977005 h 5891405"/>
                <a:gd name="connsiteX10" fmla="*/ 1704795 w 5331769"/>
                <a:gd name="connsiteY10" fmla="*/ 5039972 h 5891405"/>
                <a:gd name="connsiteX11" fmla="*/ 1896181 w 5331769"/>
                <a:gd name="connsiteY11" fmla="*/ 5891405 h 5891405"/>
                <a:gd name="connsiteX12" fmla="*/ 4735074 w 5331769"/>
                <a:gd name="connsiteY12" fmla="*/ 5859508 h 5891405"/>
                <a:gd name="connsiteX13" fmla="*/ 4841400 w 5331769"/>
                <a:gd name="connsiteY13" fmla="*/ 3520345 h 5891405"/>
                <a:gd name="connsiteX14" fmla="*/ 2980702 w 5331769"/>
                <a:gd name="connsiteY14" fmla="*/ 968 h 5891405"/>
                <a:gd name="connsiteX0" fmla="*/ 2980491 w 5331558"/>
                <a:gd name="connsiteY0" fmla="*/ 968 h 5891405"/>
                <a:gd name="connsiteX1" fmla="*/ 726547 w 5331558"/>
                <a:gd name="connsiteY1" fmla="*/ 1181117 h 5891405"/>
                <a:gd name="connsiteX2" fmla="*/ 486068 w 5331558"/>
                <a:gd name="connsiteY2" fmla="*/ 2371366 h 5891405"/>
                <a:gd name="connsiteX3" fmla="*/ 4803 w 5331558"/>
                <a:gd name="connsiteY3" fmla="*/ 3079808 h 5891405"/>
                <a:gd name="connsiteX4" fmla="*/ 460575 w 5331558"/>
                <a:gd name="connsiteY4" fmla="*/ 3328959 h 5891405"/>
                <a:gd name="connsiteX5" fmla="*/ 289487 w 5331558"/>
                <a:gd name="connsiteY5" fmla="*/ 3735758 h 5891405"/>
                <a:gd name="connsiteX6" fmla="*/ 480873 w 5331558"/>
                <a:gd name="connsiteY6" fmla="*/ 3871219 h 5891405"/>
                <a:gd name="connsiteX7" fmla="*/ 322351 w 5331558"/>
                <a:gd name="connsiteY7" fmla="*/ 4062605 h 5891405"/>
                <a:gd name="connsiteX8" fmla="*/ 513737 w 5331558"/>
                <a:gd name="connsiteY8" fmla="*/ 4317787 h 5891405"/>
                <a:gd name="connsiteX9" fmla="*/ 449942 w 5331558"/>
                <a:gd name="connsiteY9" fmla="*/ 4977005 h 5891405"/>
                <a:gd name="connsiteX10" fmla="*/ 1704584 w 5331558"/>
                <a:gd name="connsiteY10" fmla="*/ 5039972 h 5891405"/>
                <a:gd name="connsiteX11" fmla="*/ 1895970 w 5331558"/>
                <a:gd name="connsiteY11" fmla="*/ 5891405 h 5891405"/>
                <a:gd name="connsiteX12" fmla="*/ 4734863 w 5331558"/>
                <a:gd name="connsiteY12" fmla="*/ 5859508 h 5891405"/>
                <a:gd name="connsiteX13" fmla="*/ 4841189 w 5331558"/>
                <a:gd name="connsiteY13" fmla="*/ 3520345 h 5891405"/>
                <a:gd name="connsiteX14" fmla="*/ 2980491 w 5331558"/>
                <a:gd name="connsiteY14" fmla="*/ 968 h 5891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5331558" h="5891405">
                  <a:moveTo>
                    <a:pt x="2980491" y="968"/>
                  </a:moveTo>
                  <a:cubicBezTo>
                    <a:pt x="1784302" y="-22254"/>
                    <a:pt x="1040642" y="372305"/>
                    <a:pt x="726547" y="1181117"/>
                  </a:cubicBezTo>
                  <a:cubicBezTo>
                    <a:pt x="528785" y="1834793"/>
                    <a:pt x="744238" y="2066938"/>
                    <a:pt x="486068" y="2371366"/>
                  </a:cubicBezTo>
                  <a:cubicBezTo>
                    <a:pt x="239818" y="2677225"/>
                    <a:pt x="-40213" y="2911644"/>
                    <a:pt x="4803" y="3079808"/>
                  </a:cubicBezTo>
                  <a:cubicBezTo>
                    <a:pt x="109541" y="3181162"/>
                    <a:pt x="260766" y="3266498"/>
                    <a:pt x="460575" y="3328959"/>
                  </a:cubicBezTo>
                  <a:cubicBezTo>
                    <a:pt x="403546" y="3464559"/>
                    <a:pt x="198074" y="3641722"/>
                    <a:pt x="289487" y="3735758"/>
                  </a:cubicBezTo>
                  <a:lnTo>
                    <a:pt x="480873" y="3871219"/>
                  </a:lnTo>
                  <a:cubicBezTo>
                    <a:pt x="428032" y="3935014"/>
                    <a:pt x="303940" y="3939433"/>
                    <a:pt x="322351" y="4062605"/>
                  </a:cubicBezTo>
                  <a:cubicBezTo>
                    <a:pt x="362395" y="4195168"/>
                    <a:pt x="550882" y="4226788"/>
                    <a:pt x="513737" y="4317787"/>
                  </a:cubicBezTo>
                  <a:cubicBezTo>
                    <a:pt x="397470" y="4561276"/>
                    <a:pt x="358392" y="4876020"/>
                    <a:pt x="449942" y="4977005"/>
                  </a:cubicBezTo>
                  <a:cubicBezTo>
                    <a:pt x="636587" y="5158310"/>
                    <a:pt x="1197305" y="5208988"/>
                    <a:pt x="1704584" y="5039972"/>
                  </a:cubicBezTo>
                  <a:lnTo>
                    <a:pt x="1895970" y="5891405"/>
                  </a:lnTo>
                  <a:lnTo>
                    <a:pt x="4734863" y="5859508"/>
                  </a:lnTo>
                  <a:cubicBezTo>
                    <a:pt x="4366268" y="4516262"/>
                    <a:pt x="4422975" y="3927926"/>
                    <a:pt x="4841189" y="3520345"/>
                  </a:cubicBezTo>
                  <a:cubicBezTo>
                    <a:pt x="6117095" y="1964448"/>
                    <a:pt x="4692333" y="36409"/>
                    <a:pt x="2980491" y="9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74" name="Oval 37">
              <a:extLst>
                <a:ext uri="{FF2B5EF4-FFF2-40B4-BE49-F238E27FC236}">
                  <a16:creationId xmlns:a16="http://schemas.microsoft.com/office/drawing/2014/main" id="{0711327E-9191-4394-B64D-73AD56C41377}"/>
                </a:ext>
              </a:extLst>
            </p:cNvPr>
            <p:cNvSpPr/>
            <p:nvPr/>
          </p:nvSpPr>
          <p:spPr>
            <a:xfrm rot="18100542">
              <a:off x="5907878" y="-58593"/>
              <a:ext cx="1436045" cy="2141152"/>
            </a:xfrm>
            <a:custGeom>
              <a:avLst/>
              <a:gdLst/>
              <a:ahLst/>
              <a:cxnLst/>
              <a:rect l="l" t="t" r="r" b="b"/>
              <a:pathLst>
                <a:path w="1170491" h="1745209">
                  <a:moveTo>
                    <a:pt x="429221" y="671495"/>
                  </a:moveTo>
                  <a:cubicBezTo>
                    <a:pt x="415869" y="670322"/>
                    <a:pt x="402356" y="670624"/>
                    <a:pt x="388917" y="672439"/>
                  </a:cubicBezTo>
                  <a:cubicBezTo>
                    <a:pt x="370997" y="674859"/>
                    <a:pt x="353207" y="679968"/>
                    <a:pt x="336101" y="687858"/>
                  </a:cubicBezTo>
                  <a:lnTo>
                    <a:pt x="344770" y="708640"/>
                  </a:lnTo>
                  <a:cubicBezTo>
                    <a:pt x="405276" y="680369"/>
                    <a:pt x="475531" y="691805"/>
                    <a:pt x="523918" y="737799"/>
                  </a:cubicBezTo>
                  <a:cubicBezTo>
                    <a:pt x="569388" y="781022"/>
                    <a:pt x="587723" y="847396"/>
                    <a:pt x="571504" y="910067"/>
                  </a:cubicBezTo>
                  <a:lnTo>
                    <a:pt x="593243" y="915886"/>
                  </a:lnTo>
                  <a:cubicBezTo>
                    <a:pt x="611678" y="844923"/>
                    <a:pt x="590662" y="769719"/>
                    <a:pt x="538740" y="720849"/>
                  </a:cubicBezTo>
                  <a:cubicBezTo>
                    <a:pt x="507886" y="691808"/>
                    <a:pt x="469277" y="675014"/>
                    <a:pt x="429221" y="671495"/>
                  </a:cubicBezTo>
                  <a:close/>
                  <a:moveTo>
                    <a:pt x="588421" y="580980"/>
                  </a:moveTo>
                  <a:cubicBezTo>
                    <a:pt x="534186" y="581239"/>
                    <a:pt x="482134" y="605639"/>
                    <a:pt x="446738" y="649695"/>
                  </a:cubicBezTo>
                  <a:lnTo>
                    <a:pt x="463760" y="664437"/>
                  </a:lnTo>
                  <a:cubicBezTo>
                    <a:pt x="505329" y="612166"/>
                    <a:pt x="573320" y="591099"/>
                    <a:pt x="637132" y="610714"/>
                  </a:cubicBezTo>
                  <a:cubicBezTo>
                    <a:pt x="697098" y="629147"/>
                    <a:pt x="743088" y="680397"/>
                    <a:pt x="756495" y="743730"/>
                  </a:cubicBezTo>
                  <a:lnTo>
                    <a:pt x="778549" y="739251"/>
                  </a:lnTo>
                  <a:cubicBezTo>
                    <a:pt x="763432" y="667508"/>
                    <a:pt x="711108" y="609548"/>
                    <a:pt x="642848" y="588934"/>
                  </a:cubicBezTo>
                  <a:cubicBezTo>
                    <a:pt x="624821" y="583490"/>
                    <a:pt x="606500" y="580894"/>
                    <a:pt x="588421" y="580980"/>
                  </a:cubicBezTo>
                  <a:close/>
                  <a:moveTo>
                    <a:pt x="533817" y="0"/>
                  </a:moveTo>
                  <a:cubicBezTo>
                    <a:pt x="617807" y="1"/>
                    <a:pt x="687626" y="60667"/>
                    <a:pt x="697680" y="141081"/>
                  </a:cubicBezTo>
                  <a:cubicBezTo>
                    <a:pt x="603869" y="182843"/>
                    <a:pt x="547102" y="268997"/>
                    <a:pt x="562024" y="352718"/>
                  </a:cubicBezTo>
                  <a:lnTo>
                    <a:pt x="584367" y="347971"/>
                  </a:lnTo>
                  <a:cubicBezTo>
                    <a:pt x="570422" y="267354"/>
                    <a:pt x="633895" y="183716"/>
                    <a:pt x="732836" y="150639"/>
                  </a:cubicBezTo>
                  <a:cubicBezTo>
                    <a:pt x="738208" y="147500"/>
                    <a:pt x="743991" y="147205"/>
                    <a:pt x="749842" y="147205"/>
                  </a:cubicBezTo>
                  <a:cubicBezTo>
                    <a:pt x="844103" y="147205"/>
                    <a:pt x="920515" y="223618"/>
                    <a:pt x="920515" y="317877"/>
                  </a:cubicBezTo>
                  <a:lnTo>
                    <a:pt x="910716" y="366417"/>
                  </a:lnTo>
                  <a:lnTo>
                    <a:pt x="920515" y="366418"/>
                  </a:lnTo>
                  <a:lnTo>
                    <a:pt x="920515" y="371433"/>
                  </a:lnTo>
                  <a:cubicBezTo>
                    <a:pt x="997755" y="379016"/>
                    <a:pt x="1056877" y="445155"/>
                    <a:pt x="1056877" y="525101"/>
                  </a:cubicBezTo>
                  <a:lnTo>
                    <a:pt x="1047351" y="572282"/>
                  </a:lnTo>
                  <a:cubicBezTo>
                    <a:pt x="1119671" y="602218"/>
                    <a:pt x="1170491" y="673500"/>
                    <a:pt x="1170491" y="756650"/>
                  </a:cubicBezTo>
                  <a:cubicBezTo>
                    <a:pt x="1170490" y="802863"/>
                    <a:pt x="1154794" y="845409"/>
                    <a:pt x="1127569" y="878235"/>
                  </a:cubicBezTo>
                  <a:cubicBezTo>
                    <a:pt x="1080615" y="934488"/>
                    <a:pt x="1014142" y="959925"/>
                    <a:pt x="954678" y="939840"/>
                  </a:cubicBezTo>
                  <a:lnTo>
                    <a:pt x="947373" y="961469"/>
                  </a:lnTo>
                  <a:cubicBezTo>
                    <a:pt x="1000817" y="979520"/>
                    <a:pt x="1058949" y="966083"/>
                    <a:pt x="1106746" y="928282"/>
                  </a:cubicBezTo>
                  <a:cubicBezTo>
                    <a:pt x="1128548" y="955588"/>
                    <a:pt x="1138907" y="990708"/>
                    <a:pt x="1138907" y="1028247"/>
                  </a:cubicBezTo>
                  <a:cubicBezTo>
                    <a:pt x="1138907" y="1124134"/>
                    <a:pt x="1071328" y="1204237"/>
                    <a:pt x="981133" y="1223220"/>
                  </a:cubicBezTo>
                  <a:cubicBezTo>
                    <a:pt x="889088" y="1236998"/>
                    <a:pt x="805358" y="1200898"/>
                    <a:pt x="777272" y="1134408"/>
                  </a:cubicBezTo>
                  <a:cubicBezTo>
                    <a:pt x="791057" y="1124903"/>
                    <a:pt x="802061" y="1111678"/>
                    <a:pt x="810210" y="1096167"/>
                  </a:cubicBezTo>
                  <a:cubicBezTo>
                    <a:pt x="831546" y="1055553"/>
                    <a:pt x="830022" y="1005443"/>
                    <a:pt x="806195" y="964175"/>
                  </a:cubicBezTo>
                  <a:lnTo>
                    <a:pt x="787267" y="975103"/>
                  </a:lnTo>
                  <a:cubicBezTo>
                    <a:pt x="807161" y="1009560"/>
                    <a:pt x="808703" y="1051275"/>
                    <a:pt x="791333" y="1085110"/>
                  </a:cubicBezTo>
                  <a:cubicBezTo>
                    <a:pt x="784855" y="1097727"/>
                    <a:pt x="776117" y="1108536"/>
                    <a:pt x="763385" y="1114320"/>
                  </a:cubicBezTo>
                  <a:lnTo>
                    <a:pt x="744063" y="1119497"/>
                  </a:lnTo>
                  <a:lnTo>
                    <a:pt x="747716" y="1128718"/>
                  </a:lnTo>
                  <a:cubicBezTo>
                    <a:pt x="731558" y="1137628"/>
                    <a:pt x="712804" y="1141697"/>
                    <a:pt x="693327" y="1140344"/>
                  </a:cubicBezTo>
                  <a:cubicBezTo>
                    <a:pt x="655409" y="1137711"/>
                    <a:pt x="620494" y="1114908"/>
                    <a:pt x="601213" y="1080185"/>
                  </a:cubicBezTo>
                  <a:lnTo>
                    <a:pt x="582082" y="1090754"/>
                  </a:lnTo>
                  <a:cubicBezTo>
                    <a:pt x="605167" y="1132362"/>
                    <a:pt x="647281" y="1159482"/>
                    <a:pt x="693051" y="1162221"/>
                  </a:cubicBezTo>
                  <a:cubicBezTo>
                    <a:pt x="715413" y="1163558"/>
                    <a:pt x="736989" y="1158982"/>
                    <a:pt x="755684" y="1148835"/>
                  </a:cubicBezTo>
                  <a:cubicBezTo>
                    <a:pt x="792539" y="1222022"/>
                    <a:pt x="887119" y="1262260"/>
                    <a:pt x="989751" y="1247587"/>
                  </a:cubicBezTo>
                  <a:cubicBezTo>
                    <a:pt x="1000157" y="1267987"/>
                    <a:pt x="1004489" y="1291252"/>
                    <a:pt x="1004488" y="1315531"/>
                  </a:cubicBezTo>
                  <a:cubicBezTo>
                    <a:pt x="1004488" y="1381750"/>
                    <a:pt x="972258" y="1440443"/>
                    <a:pt x="920375" y="1473506"/>
                  </a:cubicBezTo>
                  <a:lnTo>
                    <a:pt x="913116" y="1474079"/>
                  </a:lnTo>
                  <a:cubicBezTo>
                    <a:pt x="850536" y="1469665"/>
                    <a:pt x="794159" y="1430126"/>
                    <a:pt x="766796" y="1371458"/>
                  </a:cubicBezTo>
                  <a:lnTo>
                    <a:pt x="746323" y="1380801"/>
                  </a:lnTo>
                  <a:cubicBezTo>
                    <a:pt x="776874" y="1446464"/>
                    <a:pt x="839753" y="1490827"/>
                    <a:pt x="909888" y="1496052"/>
                  </a:cubicBezTo>
                  <a:cubicBezTo>
                    <a:pt x="891948" y="1561049"/>
                    <a:pt x="840393" y="1611456"/>
                    <a:pt x="774838" y="1628054"/>
                  </a:cubicBezTo>
                  <a:cubicBezTo>
                    <a:pt x="686646" y="1642970"/>
                    <a:pt x="605133" y="1612285"/>
                    <a:pt x="571751" y="1552195"/>
                  </a:cubicBezTo>
                  <a:lnTo>
                    <a:pt x="550649" y="1566422"/>
                  </a:lnTo>
                  <a:cubicBezTo>
                    <a:pt x="577499" y="1609979"/>
                    <a:pt x="626419" y="1639383"/>
                    <a:pt x="685031" y="1648114"/>
                  </a:cubicBezTo>
                  <a:cubicBezTo>
                    <a:pt x="659684" y="1706013"/>
                    <a:pt x="601329" y="1745210"/>
                    <a:pt x="533818" y="1745209"/>
                  </a:cubicBezTo>
                  <a:cubicBezTo>
                    <a:pt x="455549" y="1745210"/>
                    <a:pt x="416747" y="1692524"/>
                    <a:pt x="372301" y="1619888"/>
                  </a:cubicBezTo>
                  <a:lnTo>
                    <a:pt x="366380" y="1592106"/>
                  </a:lnTo>
                  <a:cubicBezTo>
                    <a:pt x="305091" y="1567105"/>
                    <a:pt x="259811" y="1511085"/>
                    <a:pt x="250590" y="1443452"/>
                  </a:cubicBezTo>
                  <a:cubicBezTo>
                    <a:pt x="203712" y="1453117"/>
                    <a:pt x="158965" y="1444975"/>
                    <a:pt x="117260" y="1407178"/>
                  </a:cubicBezTo>
                  <a:cubicBezTo>
                    <a:pt x="55030" y="1350772"/>
                    <a:pt x="44039" y="1258933"/>
                    <a:pt x="90593" y="1192598"/>
                  </a:cubicBezTo>
                  <a:cubicBezTo>
                    <a:pt x="186799" y="1224213"/>
                    <a:pt x="285304" y="1199642"/>
                    <a:pt x="330760" y="1129474"/>
                  </a:cubicBezTo>
                  <a:lnTo>
                    <a:pt x="344999" y="1132822"/>
                  </a:lnTo>
                  <a:cubicBezTo>
                    <a:pt x="420009" y="1139731"/>
                    <a:pt x="490500" y="1101048"/>
                    <a:pt x="524987" y="1034051"/>
                  </a:cubicBezTo>
                  <a:lnTo>
                    <a:pt x="505360" y="1023014"/>
                  </a:lnTo>
                  <a:cubicBezTo>
                    <a:pt x="475089" y="1082544"/>
                    <a:pt x="412689" y="1116790"/>
                    <a:pt x="346243" y="1110339"/>
                  </a:cubicBezTo>
                  <a:cubicBezTo>
                    <a:pt x="283801" y="1104277"/>
                    <a:pt x="228486" y="1063265"/>
                    <a:pt x="202679" y="1003895"/>
                  </a:cubicBezTo>
                  <a:lnTo>
                    <a:pt x="181967" y="1012696"/>
                  </a:lnTo>
                  <a:cubicBezTo>
                    <a:pt x="205492" y="1066954"/>
                    <a:pt x="250941" y="1107583"/>
                    <a:pt x="305288" y="1123484"/>
                  </a:cubicBezTo>
                  <a:cubicBezTo>
                    <a:pt x="260051" y="1186174"/>
                    <a:pt x="162021" y="1201884"/>
                    <a:pt x="70961" y="1161909"/>
                  </a:cubicBezTo>
                  <a:cubicBezTo>
                    <a:pt x="64874" y="1160625"/>
                    <a:pt x="60391" y="1156961"/>
                    <a:pt x="56055" y="1153032"/>
                  </a:cubicBezTo>
                  <a:cubicBezTo>
                    <a:pt x="-13786" y="1089729"/>
                    <a:pt x="-19088" y="981796"/>
                    <a:pt x="44214" y="911953"/>
                  </a:cubicBezTo>
                  <a:lnTo>
                    <a:pt x="84073" y="882569"/>
                  </a:lnTo>
                  <a:lnTo>
                    <a:pt x="76811" y="875989"/>
                  </a:lnTo>
                  <a:lnTo>
                    <a:pt x="80179" y="872273"/>
                  </a:lnTo>
                  <a:cubicBezTo>
                    <a:pt x="28040" y="814783"/>
                    <a:pt x="28651" y="726072"/>
                    <a:pt x="82340" y="666836"/>
                  </a:cubicBezTo>
                  <a:lnTo>
                    <a:pt x="121082" y="638275"/>
                  </a:lnTo>
                  <a:cubicBezTo>
                    <a:pt x="89526" y="571593"/>
                    <a:pt x="96788" y="490523"/>
                    <a:pt x="145805" y="430894"/>
                  </a:cubicBezTo>
                  <a:cubicBezTo>
                    <a:pt x="198586" y="400645"/>
                    <a:pt x="259015" y="385179"/>
                    <a:pt x="321878" y="383347"/>
                  </a:cubicBezTo>
                  <a:lnTo>
                    <a:pt x="321111" y="357014"/>
                  </a:lnTo>
                  <a:cubicBezTo>
                    <a:pt x="257723" y="358862"/>
                    <a:pt x="196668" y="373772"/>
                    <a:pt x="141180" y="399723"/>
                  </a:cubicBezTo>
                  <a:cubicBezTo>
                    <a:pt x="117813" y="370058"/>
                    <a:pt x="106816" y="332072"/>
                    <a:pt x="106816" y="291518"/>
                  </a:cubicBezTo>
                  <a:cubicBezTo>
                    <a:pt x="106816" y="170286"/>
                    <a:pt x="205094" y="72008"/>
                    <a:pt x="326327" y="72008"/>
                  </a:cubicBezTo>
                  <a:cubicBezTo>
                    <a:pt x="350305" y="72008"/>
                    <a:pt x="373385" y="75853"/>
                    <a:pt x="394659" y="83948"/>
                  </a:cubicBezTo>
                  <a:cubicBezTo>
                    <a:pt x="425371" y="33609"/>
                    <a:pt x="467237" y="0"/>
                    <a:pt x="533817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</p:grpSp>
      <p:sp>
        <p:nvSpPr>
          <p:cNvPr id="75" name="Rectangle 19">
            <a:extLst>
              <a:ext uri="{FF2B5EF4-FFF2-40B4-BE49-F238E27FC236}">
                <a16:creationId xmlns:a16="http://schemas.microsoft.com/office/drawing/2014/main" id="{8025BC4E-7A4E-42D9-9569-8844F8906CE5}"/>
              </a:ext>
            </a:extLst>
          </p:cNvPr>
          <p:cNvSpPr/>
          <p:nvPr/>
        </p:nvSpPr>
        <p:spPr>
          <a:xfrm>
            <a:off x="4471052" y="2446822"/>
            <a:ext cx="449751" cy="494370"/>
          </a:xfrm>
          <a:custGeom>
            <a:avLst/>
            <a:gdLst/>
            <a:ahLst/>
            <a:cxnLst/>
            <a:rect l="l" t="t" r="r" b="b"/>
            <a:pathLst>
              <a:path w="2926108" h="3216409">
                <a:moveTo>
                  <a:pt x="1150286" y="2039882"/>
                </a:moveTo>
                <a:cubicBezTo>
                  <a:pt x="1216487" y="2110220"/>
                  <a:pt x="1249586" y="2238485"/>
                  <a:pt x="1348889" y="2250897"/>
                </a:cubicBezTo>
                <a:cubicBezTo>
                  <a:pt x="1452327" y="2213659"/>
                  <a:pt x="1530941" y="2147458"/>
                  <a:pt x="1597142" y="2052295"/>
                </a:cubicBezTo>
                <a:cubicBezTo>
                  <a:pt x="1634380" y="2030228"/>
                  <a:pt x="1712994" y="2049536"/>
                  <a:pt x="1721269" y="2072982"/>
                </a:cubicBezTo>
                <a:cubicBezTo>
                  <a:pt x="1533700" y="2362611"/>
                  <a:pt x="1615072" y="2763954"/>
                  <a:pt x="1568179" y="2830155"/>
                </a:cubicBezTo>
                <a:cubicBezTo>
                  <a:pt x="1391644" y="2965315"/>
                  <a:pt x="1231658" y="2893598"/>
                  <a:pt x="1063398" y="2925319"/>
                </a:cubicBezTo>
                <a:cubicBezTo>
                  <a:pt x="925479" y="2954282"/>
                  <a:pt x="820660" y="3107371"/>
                  <a:pt x="686879" y="3148747"/>
                </a:cubicBezTo>
                <a:cubicBezTo>
                  <a:pt x="536548" y="3184606"/>
                  <a:pt x="373804" y="3224602"/>
                  <a:pt x="215198" y="3214948"/>
                </a:cubicBezTo>
                <a:cubicBezTo>
                  <a:pt x="93829" y="3209431"/>
                  <a:pt x="71763" y="3046687"/>
                  <a:pt x="136584" y="2925318"/>
                </a:cubicBezTo>
                <a:cubicBezTo>
                  <a:pt x="168305" y="2828775"/>
                  <a:pt x="121415" y="2802571"/>
                  <a:pt x="107623" y="2710165"/>
                </a:cubicBezTo>
                <a:cubicBezTo>
                  <a:pt x="111150" y="2693172"/>
                  <a:pt x="127647" y="2691385"/>
                  <a:pt x="158288" y="2695563"/>
                </a:cubicBezTo>
                <a:lnTo>
                  <a:pt x="158288" y="2626239"/>
                </a:lnTo>
                <a:lnTo>
                  <a:pt x="266288" y="2626239"/>
                </a:lnTo>
                <a:lnTo>
                  <a:pt x="266288" y="2708276"/>
                </a:lnTo>
                <a:lnTo>
                  <a:pt x="307224" y="2711894"/>
                </a:lnTo>
                <a:lnTo>
                  <a:pt x="307224" y="2626239"/>
                </a:lnTo>
                <a:lnTo>
                  <a:pt x="415224" y="2626239"/>
                </a:lnTo>
                <a:lnTo>
                  <a:pt x="415224" y="2711420"/>
                </a:lnTo>
                <a:cubicBezTo>
                  <a:pt x="428487" y="2711947"/>
                  <a:pt x="442136" y="2710942"/>
                  <a:pt x="456160" y="2708700"/>
                </a:cubicBezTo>
                <a:lnTo>
                  <a:pt x="456160" y="2617963"/>
                </a:lnTo>
                <a:lnTo>
                  <a:pt x="564160" y="2617963"/>
                </a:lnTo>
                <a:lnTo>
                  <a:pt x="564160" y="2692500"/>
                </a:lnTo>
                <a:cubicBezTo>
                  <a:pt x="577696" y="2691220"/>
                  <a:pt x="591289" y="2688332"/>
                  <a:pt x="605096" y="2684680"/>
                </a:cubicBezTo>
                <a:lnTo>
                  <a:pt x="605096" y="2601411"/>
                </a:lnTo>
                <a:lnTo>
                  <a:pt x="713096" y="2601411"/>
                </a:lnTo>
                <a:lnTo>
                  <a:pt x="713096" y="2654658"/>
                </a:lnTo>
                <a:lnTo>
                  <a:pt x="754032" y="2641463"/>
                </a:lnTo>
                <a:lnTo>
                  <a:pt x="754032" y="2580721"/>
                </a:lnTo>
                <a:lnTo>
                  <a:pt x="862032" y="2580721"/>
                </a:lnTo>
                <a:lnTo>
                  <a:pt x="862032" y="2599792"/>
                </a:lnTo>
                <a:cubicBezTo>
                  <a:pt x="897454" y="2584791"/>
                  <a:pt x="934214" y="2567836"/>
                  <a:pt x="972371" y="2548802"/>
                </a:cubicBezTo>
                <a:cubicBezTo>
                  <a:pt x="1030297" y="2506047"/>
                  <a:pt x="939271" y="2219176"/>
                  <a:pt x="947546" y="2122633"/>
                </a:cubicBezTo>
                <a:cubicBezTo>
                  <a:pt x="957201" y="2082636"/>
                  <a:pt x="1082706" y="2067466"/>
                  <a:pt x="1150286" y="2039882"/>
                </a:cubicBezTo>
                <a:close/>
                <a:moveTo>
                  <a:pt x="394278" y="1320337"/>
                </a:moveTo>
                <a:cubicBezTo>
                  <a:pt x="356565" y="1315036"/>
                  <a:pt x="316914" y="1320983"/>
                  <a:pt x="277262" y="1344774"/>
                </a:cubicBezTo>
                <a:cubicBezTo>
                  <a:pt x="169686" y="1368221"/>
                  <a:pt x="281399" y="1532343"/>
                  <a:pt x="314500" y="1626128"/>
                </a:cubicBezTo>
                <a:cubicBezTo>
                  <a:pt x="335188" y="1715776"/>
                  <a:pt x="306225" y="1838523"/>
                  <a:pt x="376563" y="1820593"/>
                </a:cubicBezTo>
                <a:cubicBezTo>
                  <a:pt x="535169" y="1786113"/>
                  <a:pt x="681363" y="1673020"/>
                  <a:pt x="628954" y="1493726"/>
                </a:cubicBezTo>
                <a:cubicBezTo>
                  <a:pt x="603094" y="1453384"/>
                  <a:pt x="507414" y="1336241"/>
                  <a:pt x="394278" y="1320337"/>
                </a:cubicBezTo>
                <a:close/>
                <a:moveTo>
                  <a:pt x="1526804" y="66"/>
                </a:moveTo>
                <a:cubicBezTo>
                  <a:pt x="2066065" y="2824"/>
                  <a:pt x="2621877" y="129710"/>
                  <a:pt x="2896335" y="1038593"/>
                </a:cubicBezTo>
                <a:cubicBezTo>
                  <a:pt x="3057700" y="1564063"/>
                  <a:pt x="2532230" y="2366749"/>
                  <a:pt x="2064686" y="2292273"/>
                </a:cubicBezTo>
                <a:cubicBezTo>
                  <a:pt x="1885392" y="2267447"/>
                  <a:pt x="1950214" y="2015056"/>
                  <a:pt x="1555767" y="1940580"/>
                </a:cubicBezTo>
                <a:cubicBezTo>
                  <a:pt x="1179249" y="1868862"/>
                  <a:pt x="732393" y="2186075"/>
                  <a:pt x="554478" y="2159871"/>
                </a:cubicBezTo>
                <a:cubicBezTo>
                  <a:pt x="466211" y="2141942"/>
                  <a:pt x="394493" y="1904722"/>
                  <a:pt x="364151" y="1932305"/>
                </a:cubicBezTo>
                <a:cubicBezTo>
                  <a:pt x="322774" y="1970922"/>
                  <a:pt x="405526" y="2146079"/>
                  <a:pt x="467589" y="2205384"/>
                </a:cubicBezTo>
                <a:cubicBezTo>
                  <a:pt x="525515" y="2241243"/>
                  <a:pt x="732393" y="2202626"/>
                  <a:pt x="873070" y="2139183"/>
                </a:cubicBezTo>
                <a:cubicBezTo>
                  <a:pt x="913066" y="2128149"/>
                  <a:pt x="870312" y="2253655"/>
                  <a:pt x="877208" y="2333648"/>
                </a:cubicBezTo>
                <a:lnTo>
                  <a:pt x="862033" y="2337135"/>
                </a:lnTo>
                <a:lnTo>
                  <a:pt x="862033" y="2415799"/>
                </a:lnTo>
                <a:lnTo>
                  <a:pt x="754033" y="2415799"/>
                </a:lnTo>
                <a:lnTo>
                  <a:pt x="754033" y="2360695"/>
                </a:lnTo>
                <a:lnTo>
                  <a:pt x="713097" y="2366601"/>
                </a:lnTo>
                <a:lnTo>
                  <a:pt x="713097" y="2428213"/>
                </a:lnTo>
                <a:lnTo>
                  <a:pt x="605097" y="2428213"/>
                </a:lnTo>
                <a:lnTo>
                  <a:pt x="605097" y="2379641"/>
                </a:lnTo>
                <a:lnTo>
                  <a:pt x="564161" y="2382960"/>
                </a:lnTo>
                <a:lnTo>
                  <a:pt x="564161" y="2436489"/>
                </a:lnTo>
                <a:lnTo>
                  <a:pt x="456161" y="2436489"/>
                </a:lnTo>
                <a:lnTo>
                  <a:pt x="456161" y="2388351"/>
                </a:lnTo>
                <a:lnTo>
                  <a:pt x="415225" y="2389346"/>
                </a:lnTo>
                <a:lnTo>
                  <a:pt x="415225" y="2436489"/>
                </a:lnTo>
                <a:lnTo>
                  <a:pt x="307225" y="2436489"/>
                </a:lnTo>
                <a:lnTo>
                  <a:pt x="307225" y="2386989"/>
                </a:lnTo>
                <a:cubicBezTo>
                  <a:pt x="293173" y="2387203"/>
                  <a:pt x="279516" y="2386340"/>
                  <a:pt x="266289" y="2385150"/>
                </a:cubicBezTo>
                <a:lnTo>
                  <a:pt x="266289" y="2428213"/>
                </a:lnTo>
                <a:lnTo>
                  <a:pt x="158289" y="2428213"/>
                </a:lnTo>
                <a:lnTo>
                  <a:pt x="158289" y="2370613"/>
                </a:lnTo>
                <a:cubicBezTo>
                  <a:pt x="107017" y="2360332"/>
                  <a:pt x="72014" y="2345184"/>
                  <a:pt x="62108" y="2325373"/>
                </a:cubicBezTo>
                <a:cubicBezTo>
                  <a:pt x="37284" y="2261930"/>
                  <a:pt x="103484" y="2223314"/>
                  <a:pt x="124172" y="2172284"/>
                </a:cubicBezTo>
                <a:cubicBezTo>
                  <a:pt x="111759" y="2144700"/>
                  <a:pt x="74522" y="2141942"/>
                  <a:pt x="86934" y="2089533"/>
                </a:cubicBezTo>
                <a:cubicBezTo>
                  <a:pt x="96588" y="2053674"/>
                  <a:pt x="242782" y="2030228"/>
                  <a:pt x="264849" y="1994369"/>
                </a:cubicBezTo>
                <a:cubicBezTo>
                  <a:pt x="273125" y="1919892"/>
                  <a:pt x="-4093" y="1721291"/>
                  <a:pt x="45" y="1671639"/>
                </a:cubicBezTo>
                <a:cubicBezTo>
                  <a:pt x="12458" y="1619230"/>
                  <a:pt x="124172" y="1558546"/>
                  <a:pt x="190373" y="1477174"/>
                </a:cubicBezTo>
                <a:cubicBezTo>
                  <a:pt x="222094" y="1438557"/>
                  <a:pt x="80038" y="1267538"/>
                  <a:pt x="91072" y="1224783"/>
                </a:cubicBezTo>
                <a:cubicBezTo>
                  <a:pt x="111760" y="1092381"/>
                  <a:pt x="240023" y="943429"/>
                  <a:pt x="264849" y="703451"/>
                </a:cubicBezTo>
                <a:cubicBezTo>
                  <a:pt x="342084" y="332450"/>
                  <a:pt x="961338" y="-5451"/>
                  <a:pt x="1526804" y="6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6" name="Freeform 114">
            <a:extLst>
              <a:ext uri="{FF2B5EF4-FFF2-40B4-BE49-F238E27FC236}">
                <a16:creationId xmlns:a16="http://schemas.microsoft.com/office/drawing/2014/main" id="{353DEA2B-7F2E-4C6B-B5D7-248AF895CCDB}"/>
              </a:ext>
            </a:extLst>
          </p:cNvPr>
          <p:cNvSpPr>
            <a:spLocks noChangeAspect="1"/>
          </p:cNvSpPr>
          <p:nvPr/>
        </p:nvSpPr>
        <p:spPr>
          <a:xfrm>
            <a:off x="10267646" y="2429101"/>
            <a:ext cx="549379" cy="529812"/>
          </a:xfrm>
          <a:custGeom>
            <a:avLst/>
            <a:gdLst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955441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8154 w 3745816"/>
              <a:gd name="connsiteY64" fmla="*/ 1151989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189917 w 3745816"/>
              <a:gd name="connsiteY51" fmla="*/ 1317105 h 3316502"/>
              <a:gd name="connsiteX52" fmla="*/ 3155798 w 3745816"/>
              <a:gd name="connsiteY52" fmla="*/ 1596884 h 3316502"/>
              <a:gd name="connsiteX53" fmla="*/ 2848723 w 3745816"/>
              <a:gd name="connsiteY53" fmla="*/ 1842544 h 3316502"/>
              <a:gd name="connsiteX54" fmla="*/ 2650831 w 3745816"/>
              <a:gd name="connsiteY54" fmla="*/ 2518108 h 3316502"/>
              <a:gd name="connsiteX55" fmla="*/ 2193630 w 3745816"/>
              <a:gd name="connsiteY55" fmla="*/ 2531756 h 3316502"/>
              <a:gd name="connsiteX56" fmla="*/ 1941147 w 3745816"/>
              <a:gd name="connsiteY56" fmla="*/ 2211033 h 3316502"/>
              <a:gd name="connsiteX57" fmla="*/ 1872908 w 3745816"/>
              <a:gd name="connsiteY57" fmla="*/ 2313392 h 3316502"/>
              <a:gd name="connsiteX58" fmla="*/ 1804669 w 3745816"/>
              <a:gd name="connsiteY58" fmla="*/ 2211033 h 3316502"/>
              <a:gd name="connsiteX59" fmla="*/ 1552186 w 3745816"/>
              <a:gd name="connsiteY59" fmla="*/ 2531756 h 3316502"/>
              <a:gd name="connsiteX60" fmla="*/ 1094985 w 3745816"/>
              <a:gd name="connsiteY60" fmla="*/ 2518108 h 3316502"/>
              <a:gd name="connsiteX61" fmla="*/ 897093 w 3745816"/>
              <a:gd name="connsiteY61" fmla="*/ 1842544 h 3316502"/>
              <a:gd name="connsiteX62" fmla="*/ 590018 w 3745816"/>
              <a:gd name="connsiteY62" fmla="*/ 1596884 h 3316502"/>
              <a:gd name="connsiteX63" fmla="*/ 555899 w 3745816"/>
              <a:gd name="connsiteY63" fmla="*/ 1317105 h 3316502"/>
              <a:gd name="connsiteX64" fmla="*/ 380265 w 3745816"/>
              <a:gd name="connsiteY64" fmla="*/ 1173717 h 3316502"/>
              <a:gd name="connsiteX65" fmla="*/ 289767 w 3745816"/>
              <a:gd name="connsiteY65" fmla="*/ 1006142 h 3316502"/>
              <a:gd name="connsiteX66" fmla="*/ 125994 w 3745816"/>
              <a:gd name="connsiteY66" fmla="*/ 921320 h 3316502"/>
              <a:gd name="connsiteX67" fmla="*/ 665081 w 3745816"/>
              <a:gd name="connsiteY67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  <a:gd name="connsiteX0" fmla="*/ 2500704 w 3745816"/>
              <a:gd name="connsiteY0" fmla="*/ 2026790 h 3316502"/>
              <a:gd name="connsiteX1" fmla="*/ 2261868 w 3745816"/>
              <a:gd name="connsiteY1" fmla="*/ 2108676 h 3316502"/>
              <a:gd name="connsiteX2" fmla="*/ 2364227 w 3745816"/>
              <a:gd name="connsiteY2" fmla="*/ 2313393 h 3316502"/>
              <a:gd name="connsiteX3" fmla="*/ 2500704 w 3745816"/>
              <a:gd name="connsiteY3" fmla="*/ 2026790 h 3316502"/>
              <a:gd name="connsiteX4" fmla="*/ 1245112 w 3745816"/>
              <a:gd name="connsiteY4" fmla="*/ 2026790 h 3316502"/>
              <a:gd name="connsiteX5" fmla="*/ 1381589 w 3745816"/>
              <a:gd name="connsiteY5" fmla="*/ 2313393 h 3316502"/>
              <a:gd name="connsiteX6" fmla="*/ 1483948 w 3745816"/>
              <a:gd name="connsiteY6" fmla="*/ 2108676 h 3316502"/>
              <a:gd name="connsiteX7" fmla="*/ 1245112 w 3745816"/>
              <a:gd name="connsiteY7" fmla="*/ 2026790 h 3316502"/>
              <a:gd name="connsiteX8" fmla="*/ 3185000 w 3745816"/>
              <a:gd name="connsiteY8" fmla="*/ 1670667 h 3316502"/>
              <a:gd name="connsiteX9" fmla="*/ 3244509 w 3745816"/>
              <a:gd name="connsiteY9" fmla="*/ 1692418 h 3316502"/>
              <a:gd name="connsiteX10" fmla="*/ 3380986 w 3745816"/>
              <a:gd name="connsiteY10" fmla="*/ 1856191 h 3316502"/>
              <a:gd name="connsiteX11" fmla="*/ 3599350 w 3745816"/>
              <a:gd name="connsiteY11" fmla="*/ 1903959 h 3316502"/>
              <a:gd name="connsiteX12" fmla="*/ 3735827 w 3745816"/>
              <a:gd name="connsiteY12" fmla="*/ 2142795 h 3316502"/>
              <a:gd name="connsiteX13" fmla="*/ 3572054 w 3745816"/>
              <a:gd name="connsiteY13" fmla="*/ 2620466 h 3316502"/>
              <a:gd name="connsiteX14" fmla="*/ 3551583 w 3745816"/>
              <a:gd name="connsiteY14" fmla="*/ 3316502 h 3316502"/>
              <a:gd name="connsiteX15" fmla="*/ 3292276 w 3745816"/>
              <a:gd name="connsiteY15" fmla="*/ 3302855 h 3316502"/>
              <a:gd name="connsiteX16" fmla="*/ 3271804 w 3745816"/>
              <a:gd name="connsiteY16" fmla="*/ 2511284 h 3316502"/>
              <a:gd name="connsiteX17" fmla="*/ 3278628 w 3745816"/>
              <a:gd name="connsiteY17" fmla="*/ 2272449 h 3316502"/>
              <a:gd name="connsiteX18" fmla="*/ 3128502 w 3745816"/>
              <a:gd name="connsiteY18" fmla="*/ 2108675 h 3316502"/>
              <a:gd name="connsiteX19" fmla="*/ 2869195 w 3745816"/>
              <a:gd name="connsiteY19" fmla="*/ 2019965 h 3316502"/>
              <a:gd name="connsiteX20" fmla="*/ 3185000 w 3745816"/>
              <a:gd name="connsiteY20" fmla="*/ 1670667 h 3316502"/>
              <a:gd name="connsiteX21" fmla="*/ 560816 w 3745816"/>
              <a:gd name="connsiteY21" fmla="*/ 1670667 h 3316502"/>
              <a:gd name="connsiteX22" fmla="*/ 876621 w 3745816"/>
              <a:gd name="connsiteY22" fmla="*/ 2019965 h 3316502"/>
              <a:gd name="connsiteX23" fmla="*/ 617314 w 3745816"/>
              <a:gd name="connsiteY23" fmla="*/ 2108675 h 3316502"/>
              <a:gd name="connsiteX24" fmla="*/ 467188 w 3745816"/>
              <a:gd name="connsiteY24" fmla="*/ 2272449 h 3316502"/>
              <a:gd name="connsiteX25" fmla="*/ 474012 w 3745816"/>
              <a:gd name="connsiteY25" fmla="*/ 2511284 h 3316502"/>
              <a:gd name="connsiteX26" fmla="*/ 453540 w 3745816"/>
              <a:gd name="connsiteY26" fmla="*/ 3302855 h 3316502"/>
              <a:gd name="connsiteX27" fmla="*/ 194233 w 3745816"/>
              <a:gd name="connsiteY27" fmla="*/ 3316502 h 3316502"/>
              <a:gd name="connsiteX28" fmla="*/ 173762 w 3745816"/>
              <a:gd name="connsiteY28" fmla="*/ 2620466 h 3316502"/>
              <a:gd name="connsiteX29" fmla="*/ 9989 w 3745816"/>
              <a:gd name="connsiteY29" fmla="*/ 2142795 h 3316502"/>
              <a:gd name="connsiteX30" fmla="*/ 146466 w 3745816"/>
              <a:gd name="connsiteY30" fmla="*/ 1903959 h 3316502"/>
              <a:gd name="connsiteX31" fmla="*/ 364830 w 3745816"/>
              <a:gd name="connsiteY31" fmla="*/ 1856191 h 3316502"/>
              <a:gd name="connsiteX32" fmla="*/ 501307 w 3745816"/>
              <a:gd name="connsiteY32" fmla="*/ 1692418 h 3316502"/>
              <a:gd name="connsiteX33" fmla="*/ 560816 w 3745816"/>
              <a:gd name="connsiteY33" fmla="*/ 1670667 h 3316502"/>
              <a:gd name="connsiteX34" fmla="*/ 2609647 w 3745816"/>
              <a:gd name="connsiteY34" fmla="*/ 1003649 h 3316502"/>
              <a:gd name="connsiteX35" fmla="*/ 2234575 w 3745816"/>
              <a:gd name="connsiteY35" fmla="*/ 1385343 h 3316502"/>
              <a:gd name="connsiteX36" fmla="*/ 1968444 w 3745816"/>
              <a:gd name="connsiteY36" fmla="*/ 1951725 h 3316502"/>
              <a:gd name="connsiteX37" fmla="*/ 2248223 w 3745816"/>
              <a:gd name="connsiteY37" fmla="*/ 1897134 h 3316502"/>
              <a:gd name="connsiteX38" fmla="*/ 2644008 w 3745816"/>
              <a:gd name="connsiteY38" fmla="*/ 1010029 h 3316502"/>
              <a:gd name="connsiteX39" fmla="*/ 2609647 w 3745816"/>
              <a:gd name="connsiteY39" fmla="*/ 1003649 h 3316502"/>
              <a:gd name="connsiteX40" fmla="*/ 1136169 w 3745816"/>
              <a:gd name="connsiteY40" fmla="*/ 1003649 h 3316502"/>
              <a:gd name="connsiteX41" fmla="*/ 1101808 w 3745816"/>
              <a:gd name="connsiteY41" fmla="*/ 1010029 h 3316502"/>
              <a:gd name="connsiteX42" fmla="*/ 1497593 w 3745816"/>
              <a:gd name="connsiteY42" fmla="*/ 1897134 h 3316502"/>
              <a:gd name="connsiteX43" fmla="*/ 1777372 w 3745816"/>
              <a:gd name="connsiteY43" fmla="*/ 1951725 h 3316502"/>
              <a:gd name="connsiteX44" fmla="*/ 1511241 w 3745816"/>
              <a:gd name="connsiteY44" fmla="*/ 1385343 h 3316502"/>
              <a:gd name="connsiteX45" fmla="*/ 1136169 w 3745816"/>
              <a:gd name="connsiteY45" fmla="*/ 1003649 h 3316502"/>
              <a:gd name="connsiteX46" fmla="*/ 665081 w 3745816"/>
              <a:gd name="connsiteY46" fmla="*/ 96 h 3316502"/>
              <a:gd name="connsiteX47" fmla="*/ 1862679 w 3745816"/>
              <a:gd name="connsiteY47" fmla="*/ 634117 h 3316502"/>
              <a:gd name="connsiteX48" fmla="*/ 3080735 w 3745816"/>
              <a:gd name="connsiteY48" fmla="*/ 96 h 3316502"/>
              <a:gd name="connsiteX49" fmla="*/ 3619822 w 3745816"/>
              <a:gd name="connsiteY49" fmla="*/ 921320 h 3316502"/>
              <a:gd name="connsiteX50" fmla="*/ 3456049 w 3745816"/>
              <a:gd name="connsiteY50" fmla="*/ 955441 h 3316502"/>
              <a:gd name="connsiteX51" fmla="*/ 3370271 w 3745816"/>
              <a:gd name="connsiteY51" fmla="*/ 1159232 h 3316502"/>
              <a:gd name="connsiteX52" fmla="*/ 3189917 w 3745816"/>
              <a:gd name="connsiteY52" fmla="*/ 1317105 h 3316502"/>
              <a:gd name="connsiteX53" fmla="*/ 3155798 w 3745816"/>
              <a:gd name="connsiteY53" fmla="*/ 1596884 h 3316502"/>
              <a:gd name="connsiteX54" fmla="*/ 2848723 w 3745816"/>
              <a:gd name="connsiteY54" fmla="*/ 1842544 h 3316502"/>
              <a:gd name="connsiteX55" fmla="*/ 2650831 w 3745816"/>
              <a:gd name="connsiteY55" fmla="*/ 2518108 h 3316502"/>
              <a:gd name="connsiteX56" fmla="*/ 2193630 w 3745816"/>
              <a:gd name="connsiteY56" fmla="*/ 2531756 h 3316502"/>
              <a:gd name="connsiteX57" fmla="*/ 1941147 w 3745816"/>
              <a:gd name="connsiteY57" fmla="*/ 2211033 h 3316502"/>
              <a:gd name="connsiteX58" fmla="*/ 1872908 w 3745816"/>
              <a:gd name="connsiteY58" fmla="*/ 2313392 h 3316502"/>
              <a:gd name="connsiteX59" fmla="*/ 1804669 w 3745816"/>
              <a:gd name="connsiteY59" fmla="*/ 2211033 h 3316502"/>
              <a:gd name="connsiteX60" fmla="*/ 1552186 w 3745816"/>
              <a:gd name="connsiteY60" fmla="*/ 2531756 h 3316502"/>
              <a:gd name="connsiteX61" fmla="*/ 1094985 w 3745816"/>
              <a:gd name="connsiteY61" fmla="*/ 2518108 h 3316502"/>
              <a:gd name="connsiteX62" fmla="*/ 897093 w 3745816"/>
              <a:gd name="connsiteY62" fmla="*/ 1842544 h 3316502"/>
              <a:gd name="connsiteX63" fmla="*/ 590018 w 3745816"/>
              <a:gd name="connsiteY63" fmla="*/ 1596884 h 3316502"/>
              <a:gd name="connsiteX64" fmla="*/ 555899 w 3745816"/>
              <a:gd name="connsiteY64" fmla="*/ 1317105 h 3316502"/>
              <a:gd name="connsiteX65" fmla="*/ 380265 w 3745816"/>
              <a:gd name="connsiteY65" fmla="*/ 1173717 h 3316502"/>
              <a:gd name="connsiteX66" fmla="*/ 289767 w 3745816"/>
              <a:gd name="connsiteY66" fmla="*/ 1006142 h 3316502"/>
              <a:gd name="connsiteX67" fmla="*/ 125994 w 3745816"/>
              <a:gd name="connsiteY67" fmla="*/ 921320 h 3316502"/>
              <a:gd name="connsiteX68" fmla="*/ 665081 w 3745816"/>
              <a:gd name="connsiteY68" fmla="*/ 96 h 3316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</a:cxnLst>
            <a:rect l="l" t="t" r="r" b="b"/>
            <a:pathLst>
              <a:path w="3745816" h="3316502">
                <a:moveTo>
                  <a:pt x="2500704" y="2026790"/>
                </a:moveTo>
                <a:cubicBezTo>
                  <a:pt x="2380149" y="2047261"/>
                  <a:pt x="2334656" y="2081381"/>
                  <a:pt x="2261868" y="2108676"/>
                </a:cubicBezTo>
                <a:cubicBezTo>
                  <a:pt x="2220926" y="2245154"/>
                  <a:pt x="2248220" y="2327040"/>
                  <a:pt x="2364227" y="2313393"/>
                </a:cubicBezTo>
                <a:cubicBezTo>
                  <a:pt x="2491606" y="2272450"/>
                  <a:pt x="2502979" y="2190563"/>
                  <a:pt x="2500704" y="2026790"/>
                </a:cubicBezTo>
                <a:close/>
                <a:moveTo>
                  <a:pt x="1245112" y="2026790"/>
                </a:moveTo>
                <a:cubicBezTo>
                  <a:pt x="1242837" y="2190563"/>
                  <a:pt x="1254210" y="2272450"/>
                  <a:pt x="1381589" y="2313393"/>
                </a:cubicBezTo>
                <a:cubicBezTo>
                  <a:pt x="1497596" y="2327040"/>
                  <a:pt x="1524890" y="2245154"/>
                  <a:pt x="1483948" y="2108676"/>
                </a:cubicBezTo>
                <a:cubicBezTo>
                  <a:pt x="1411160" y="2081381"/>
                  <a:pt x="1365667" y="2047261"/>
                  <a:pt x="1245112" y="2026790"/>
                </a:cubicBezTo>
                <a:close/>
                <a:moveTo>
                  <a:pt x="3185000" y="1670667"/>
                </a:moveTo>
                <a:cubicBezTo>
                  <a:pt x="3206444" y="1672444"/>
                  <a:pt x="3226596" y="1679339"/>
                  <a:pt x="3244509" y="1692418"/>
                </a:cubicBezTo>
                <a:cubicBezTo>
                  <a:pt x="3340044" y="1731086"/>
                  <a:pt x="3210389" y="1885761"/>
                  <a:pt x="3380986" y="1856191"/>
                </a:cubicBezTo>
                <a:cubicBezTo>
                  <a:pt x="3424203" y="1826621"/>
                  <a:pt x="3528837" y="1837994"/>
                  <a:pt x="3599350" y="1903959"/>
                </a:cubicBezTo>
                <a:cubicBezTo>
                  <a:pt x="3647117" y="1983571"/>
                  <a:pt x="3783594" y="2056359"/>
                  <a:pt x="3735827" y="2142795"/>
                </a:cubicBezTo>
                <a:cubicBezTo>
                  <a:pt x="3653941" y="2374806"/>
                  <a:pt x="3606173" y="2422574"/>
                  <a:pt x="3572054" y="2620466"/>
                </a:cubicBezTo>
                <a:cubicBezTo>
                  <a:pt x="3574328" y="2882048"/>
                  <a:pt x="3542485" y="3061744"/>
                  <a:pt x="3551583" y="3316502"/>
                </a:cubicBezTo>
                <a:lnTo>
                  <a:pt x="3292276" y="3302855"/>
                </a:lnTo>
                <a:cubicBezTo>
                  <a:pt x="3310472" y="3025350"/>
                  <a:pt x="3315022" y="2788789"/>
                  <a:pt x="3271804" y="2511284"/>
                </a:cubicBezTo>
                <a:cubicBezTo>
                  <a:pt x="3217213" y="2465791"/>
                  <a:pt x="3189917" y="2399828"/>
                  <a:pt x="3278628" y="2272449"/>
                </a:cubicBezTo>
                <a:cubicBezTo>
                  <a:pt x="3244509" y="2190562"/>
                  <a:pt x="3271804" y="2142795"/>
                  <a:pt x="3128502" y="2108675"/>
                </a:cubicBezTo>
                <a:cubicBezTo>
                  <a:pt x="3042066" y="2051809"/>
                  <a:pt x="2921512" y="2165541"/>
                  <a:pt x="2869195" y="2019965"/>
                </a:cubicBezTo>
                <a:cubicBezTo>
                  <a:pt x="2821427" y="1896567"/>
                  <a:pt x="3034887" y="1658228"/>
                  <a:pt x="3185000" y="1670667"/>
                </a:cubicBezTo>
                <a:close/>
                <a:moveTo>
                  <a:pt x="560816" y="1670667"/>
                </a:moveTo>
                <a:cubicBezTo>
                  <a:pt x="710929" y="1658228"/>
                  <a:pt x="924389" y="1896567"/>
                  <a:pt x="876621" y="2019965"/>
                </a:cubicBezTo>
                <a:cubicBezTo>
                  <a:pt x="824304" y="2165541"/>
                  <a:pt x="703750" y="2051809"/>
                  <a:pt x="617314" y="2108675"/>
                </a:cubicBezTo>
                <a:cubicBezTo>
                  <a:pt x="474012" y="2142795"/>
                  <a:pt x="501307" y="2190562"/>
                  <a:pt x="467188" y="2272449"/>
                </a:cubicBezTo>
                <a:cubicBezTo>
                  <a:pt x="555899" y="2399828"/>
                  <a:pt x="528603" y="2465791"/>
                  <a:pt x="474012" y="2511284"/>
                </a:cubicBezTo>
                <a:cubicBezTo>
                  <a:pt x="430794" y="2788789"/>
                  <a:pt x="435344" y="3025350"/>
                  <a:pt x="453540" y="3302855"/>
                </a:cubicBezTo>
                <a:lnTo>
                  <a:pt x="194233" y="3316502"/>
                </a:lnTo>
                <a:cubicBezTo>
                  <a:pt x="203331" y="3061744"/>
                  <a:pt x="171488" y="2882048"/>
                  <a:pt x="173762" y="2620466"/>
                </a:cubicBezTo>
                <a:cubicBezTo>
                  <a:pt x="139643" y="2422574"/>
                  <a:pt x="91875" y="2374806"/>
                  <a:pt x="9989" y="2142795"/>
                </a:cubicBezTo>
                <a:cubicBezTo>
                  <a:pt x="-37778" y="2056359"/>
                  <a:pt x="98699" y="1983571"/>
                  <a:pt x="146466" y="1903959"/>
                </a:cubicBezTo>
                <a:cubicBezTo>
                  <a:pt x="216979" y="1837994"/>
                  <a:pt x="321613" y="1826621"/>
                  <a:pt x="364830" y="1856191"/>
                </a:cubicBezTo>
                <a:cubicBezTo>
                  <a:pt x="535427" y="1885761"/>
                  <a:pt x="405772" y="1731086"/>
                  <a:pt x="501307" y="1692418"/>
                </a:cubicBezTo>
                <a:cubicBezTo>
                  <a:pt x="519220" y="1679339"/>
                  <a:pt x="539372" y="1672444"/>
                  <a:pt x="560816" y="1670667"/>
                </a:cubicBezTo>
                <a:close/>
                <a:moveTo>
                  <a:pt x="2609647" y="1003649"/>
                </a:moveTo>
                <a:cubicBezTo>
                  <a:pt x="2444889" y="994437"/>
                  <a:pt x="2381715" y="1312839"/>
                  <a:pt x="2234575" y="1385343"/>
                </a:cubicBezTo>
                <a:cubicBezTo>
                  <a:pt x="2013936" y="1460406"/>
                  <a:pt x="1963895" y="1651474"/>
                  <a:pt x="1968444" y="1951725"/>
                </a:cubicBezTo>
                <a:cubicBezTo>
                  <a:pt x="1979817" y="2035887"/>
                  <a:pt x="2134492" y="1956274"/>
                  <a:pt x="2248223" y="1897134"/>
                </a:cubicBezTo>
                <a:cubicBezTo>
                  <a:pt x="2393799" y="1812972"/>
                  <a:pt x="2839626" y="1121486"/>
                  <a:pt x="2644008" y="1010029"/>
                </a:cubicBezTo>
                <a:cubicBezTo>
                  <a:pt x="2632066" y="1006333"/>
                  <a:pt x="2620631" y="1004263"/>
                  <a:pt x="2609647" y="1003649"/>
                </a:cubicBezTo>
                <a:close/>
                <a:moveTo>
                  <a:pt x="1136169" y="1003649"/>
                </a:moveTo>
                <a:cubicBezTo>
                  <a:pt x="1125185" y="1004263"/>
                  <a:pt x="1113750" y="1006333"/>
                  <a:pt x="1101808" y="1010029"/>
                </a:cubicBezTo>
                <a:cubicBezTo>
                  <a:pt x="906190" y="1121486"/>
                  <a:pt x="1352017" y="1812972"/>
                  <a:pt x="1497593" y="1897134"/>
                </a:cubicBezTo>
                <a:cubicBezTo>
                  <a:pt x="1611324" y="1956274"/>
                  <a:pt x="1765999" y="2035887"/>
                  <a:pt x="1777372" y="1951725"/>
                </a:cubicBezTo>
                <a:cubicBezTo>
                  <a:pt x="1781921" y="1651474"/>
                  <a:pt x="1731880" y="1460406"/>
                  <a:pt x="1511241" y="1385343"/>
                </a:cubicBezTo>
                <a:cubicBezTo>
                  <a:pt x="1364101" y="1312839"/>
                  <a:pt x="1300927" y="994437"/>
                  <a:pt x="1136169" y="1003649"/>
                </a:cubicBezTo>
                <a:close/>
                <a:moveTo>
                  <a:pt x="665081" y="96"/>
                </a:moveTo>
                <a:cubicBezTo>
                  <a:pt x="1486802" y="-2174"/>
                  <a:pt x="1309537" y="573200"/>
                  <a:pt x="1862679" y="634117"/>
                </a:cubicBezTo>
                <a:cubicBezTo>
                  <a:pt x="2415888" y="573192"/>
                  <a:pt x="2259021" y="-2174"/>
                  <a:pt x="3080735" y="96"/>
                </a:cubicBezTo>
                <a:cubicBezTo>
                  <a:pt x="3608448" y="-9003"/>
                  <a:pt x="3767673" y="636991"/>
                  <a:pt x="3619822" y="921320"/>
                </a:cubicBezTo>
                <a:cubicBezTo>
                  <a:pt x="3590251" y="1010030"/>
                  <a:pt x="3519739" y="941793"/>
                  <a:pt x="3456049" y="955441"/>
                </a:cubicBezTo>
                <a:cubicBezTo>
                  <a:pt x="3416937" y="1011300"/>
                  <a:pt x="3385716" y="1096130"/>
                  <a:pt x="3370271" y="1159232"/>
                </a:cubicBezTo>
                <a:lnTo>
                  <a:pt x="3189917" y="1317105"/>
                </a:lnTo>
                <a:cubicBezTo>
                  <a:pt x="3271804" y="1426286"/>
                  <a:pt x="3258156" y="1555942"/>
                  <a:pt x="3155798" y="1596884"/>
                </a:cubicBezTo>
                <a:cubicBezTo>
                  <a:pt x="2973828" y="1651475"/>
                  <a:pt x="2866920" y="1726538"/>
                  <a:pt x="2848723" y="1842544"/>
                </a:cubicBezTo>
                <a:cubicBezTo>
                  <a:pt x="2830525" y="2001768"/>
                  <a:pt x="2832803" y="2481714"/>
                  <a:pt x="2650831" y="2518108"/>
                </a:cubicBezTo>
                <a:cubicBezTo>
                  <a:pt x="2498431" y="2522657"/>
                  <a:pt x="2373325" y="2513559"/>
                  <a:pt x="2193630" y="2531756"/>
                </a:cubicBezTo>
                <a:cubicBezTo>
                  <a:pt x="2088997" y="2522657"/>
                  <a:pt x="1998012" y="2349785"/>
                  <a:pt x="1941147" y="2211033"/>
                </a:cubicBezTo>
                <a:lnTo>
                  <a:pt x="1872908" y="2313392"/>
                </a:lnTo>
                <a:lnTo>
                  <a:pt x="1804669" y="2211033"/>
                </a:lnTo>
                <a:cubicBezTo>
                  <a:pt x="1747804" y="2349785"/>
                  <a:pt x="1656819" y="2522657"/>
                  <a:pt x="1552186" y="2531756"/>
                </a:cubicBezTo>
                <a:cubicBezTo>
                  <a:pt x="1372491" y="2513559"/>
                  <a:pt x="1247385" y="2522657"/>
                  <a:pt x="1094985" y="2518108"/>
                </a:cubicBezTo>
                <a:cubicBezTo>
                  <a:pt x="913013" y="2481714"/>
                  <a:pt x="915291" y="2001768"/>
                  <a:pt x="897093" y="1842544"/>
                </a:cubicBezTo>
                <a:cubicBezTo>
                  <a:pt x="878896" y="1726538"/>
                  <a:pt x="771988" y="1651475"/>
                  <a:pt x="590018" y="1596884"/>
                </a:cubicBezTo>
                <a:cubicBezTo>
                  <a:pt x="487660" y="1555942"/>
                  <a:pt x="474012" y="1426286"/>
                  <a:pt x="555899" y="1317105"/>
                </a:cubicBezTo>
                <a:cubicBezTo>
                  <a:pt x="497354" y="1247580"/>
                  <a:pt x="494034" y="1228756"/>
                  <a:pt x="380265" y="1173717"/>
                </a:cubicBezTo>
                <a:cubicBezTo>
                  <a:pt x="350099" y="1122687"/>
                  <a:pt x="319933" y="1057172"/>
                  <a:pt x="289767" y="1006142"/>
                </a:cubicBezTo>
                <a:cubicBezTo>
                  <a:pt x="226077" y="992494"/>
                  <a:pt x="155565" y="1010030"/>
                  <a:pt x="125994" y="921320"/>
                </a:cubicBezTo>
                <a:cubicBezTo>
                  <a:pt x="-21857" y="636991"/>
                  <a:pt x="137368" y="-9003"/>
                  <a:pt x="665081" y="9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7" name="Rounded Rectangle 31">
            <a:extLst>
              <a:ext uri="{FF2B5EF4-FFF2-40B4-BE49-F238E27FC236}">
                <a16:creationId xmlns:a16="http://schemas.microsoft.com/office/drawing/2014/main" id="{B25FCE9B-6DC5-4836-8DD9-E737D6782AA3}"/>
              </a:ext>
            </a:extLst>
          </p:cNvPr>
          <p:cNvSpPr>
            <a:spLocks noChangeAspect="1"/>
          </p:cNvSpPr>
          <p:nvPr/>
        </p:nvSpPr>
        <p:spPr>
          <a:xfrm>
            <a:off x="4509610" y="3571006"/>
            <a:ext cx="372634" cy="529812"/>
          </a:xfrm>
          <a:custGeom>
            <a:avLst/>
            <a:gdLst/>
            <a:ahLst/>
            <a:cxnLst/>
            <a:rect l="l" t="t" r="r" b="b"/>
            <a:pathLst>
              <a:path w="2273269" h="3232141">
                <a:moveTo>
                  <a:pt x="1301358" y="1224998"/>
                </a:moveTo>
                <a:cubicBezTo>
                  <a:pt x="1288512" y="1224739"/>
                  <a:pt x="1275404" y="1226994"/>
                  <a:pt x="1262722" y="1232060"/>
                </a:cubicBezTo>
                <a:cubicBezTo>
                  <a:pt x="1224020" y="1247517"/>
                  <a:pt x="1200469" y="1284678"/>
                  <a:pt x="1200858" y="1323955"/>
                </a:cubicBezTo>
                <a:lnTo>
                  <a:pt x="1068969" y="1816173"/>
                </a:lnTo>
                <a:lnTo>
                  <a:pt x="975827" y="1468563"/>
                </a:lnTo>
                <a:cubicBezTo>
                  <a:pt x="965224" y="1428990"/>
                  <a:pt x="932065" y="1401484"/>
                  <a:pt x="893889" y="1396168"/>
                </a:cubicBezTo>
                <a:cubicBezTo>
                  <a:pt x="887581" y="1395290"/>
                  <a:pt x="881136" y="1395017"/>
                  <a:pt x="874749" y="1397368"/>
                </a:cubicBezTo>
                <a:lnTo>
                  <a:pt x="873048" y="1397069"/>
                </a:lnTo>
                <a:cubicBezTo>
                  <a:pt x="871822" y="1397102"/>
                  <a:pt x="870599" y="1397158"/>
                  <a:pt x="869409" y="1397702"/>
                </a:cubicBezTo>
                <a:lnTo>
                  <a:pt x="854690" y="1398625"/>
                </a:lnTo>
                <a:cubicBezTo>
                  <a:pt x="852870" y="1399112"/>
                  <a:pt x="851076" y="1399648"/>
                  <a:pt x="849610" y="1401148"/>
                </a:cubicBezTo>
                <a:cubicBezTo>
                  <a:pt x="820426" y="1408603"/>
                  <a:pt x="795399" y="1429720"/>
                  <a:pt x="783580" y="1459921"/>
                </a:cubicBezTo>
                <a:lnTo>
                  <a:pt x="576552" y="1988920"/>
                </a:lnTo>
                <a:lnTo>
                  <a:pt x="360960" y="1988920"/>
                </a:lnTo>
                <a:cubicBezTo>
                  <a:pt x="306335" y="1988920"/>
                  <a:pt x="262052" y="2033203"/>
                  <a:pt x="262052" y="2087828"/>
                </a:cubicBezTo>
                <a:cubicBezTo>
                  <a:pt x="262052" y="2142453"/>
                  <a:pt x="306335" y="2186736"/>
                  <a:pt x="360960" y="2186736"/>
                </a:cubicBezTo>
                <a:lnTo>
                  <a:pt x="624414" y="2186736"/>
                </a:lnTo>
                <a:cubicBezTo>
                  <a:pt x="655679" y="2194749"/>
                  <a:pt x="687884" y="2184847"/>
                  <a:pt x="710155" y="2162843"/>
                </a:cubicBezTo>
                <a:cubicBezTo>
                  <a:pt x="728043" y="2149675"/>
                  <a:pt x="740236" y="2129868"/>
                  <a:pt x="742804" y="2106901"/>
                </a:cubicBezTo>
                <a:lnTo>
                  <a:pt x="861090" y="1804659"/>
                </a:lnTo>
                <a:lnTo>
                  <a:pt x="967256" y="2200878"/>
                </a:lnTo>
                <a:cubicBezTo>
                  <a:pt x="956121" y="2251327"/>
                  <a:pt x="986997" y="2301788"/>
                  <a:pt x="1037612" y="2315350"/>
                </a:cubicBezTo>
                <a:cubicBezTo>
                  <a:pt x="1044252" y="2317129"/>
                  <a:pt x="1050915" y="2318189"/>
                  <a:pt x="1057633" y="2316605"/>
                </a:cubicBezTo>
                <a:cubicBezTo>
                  <a:pt x="1061264" y="2317900"/>
                  <a:pt x="1065062" y="2318350"/>
                  <a:pt x="1068971" y="2317315"/>
                </a:cubicBezTo>
                <a:cubicBezTo>
                  <a:pt x="1072878" y="2318349"/>
                  <a:pt x="1076674" y="2317900"/>
                  <a:pt x="1080303" y="2316605"/>
                </a:cubicBezTo>
                <a:lnTo>
                  <a:pt x="1100326" y="2315350"/>
                </a:lnTo>
                <a:cubicBezTo>
                  <a:pt x="1150941" y="2301788"/>
                  <a:pt x="1181817" y="2251327"/>
                  <a:pt x="1170682" y="2200878"/>
                </a:cubicBezTo>
                <a:lnTo>
                  <a:pt x="1320238" y="1642726"/>
                </a:lnTo>
                <a:lnTo>
                  <a:pt x="1513977" y="2127797"/>
                </a:lnTo>
                <a:cubicBezTo>
                  <a:pt x="1531567" y="2171838"/>
                  <a:pt x="1577262" y="2196260"/>
                  <a:pt x="1621871" y="2186737"/>
                </a:cubicBezTo>
                <a:lnTo>
                  <a:pt x="1878495" y="2186737"/>
                </a:lnTo>
                <a:cubicBezTo>
                  <a:pt x="1933120" y="2186737"/>
                  <a:pt x="1977403" y="2142454"/>
                  <a:pt x="1977403" y="2087829"/>
                </a:cubicBezTo>
                <a:cubicBezTo>
                  <a:pt x="1977403" y="2033204"/>
                  <a:pt x="1933120" y="1988921"/>
                  <a:pt x="1878495" y="1988921"/>
                </a:cubicBezTo>
                <a:lnTo>
                  <a:pt x="1671520" y="1988921"/>
                </a:lnTo>
                <a:lnTo>
                  <a:pt x="1391261" y="1287226"/>
                </a:lnTo>
                <a:cubicBezTo>
                  <a:pt x="1376065" y="1249180"/>
                  <a:pt x="1339894" y="1225775"/>
                  <a:pt x="1301358" y="1224998"/>
                </a:cubicBezTo>
                <a:close/>
                <a:moveTo>
                  <a:pt x="335892" y="524745"/>
                </a:moveTo>
                <a:lnTo>
                  <a:pt x="1937377" y="524745"/>
                </a:lnTo>
                <a:cubicBezTo>
                  <a:pt x="1996486" y="524745"/>
                  <a:pt x="2044403" y="572662"/>
                  <a:pt x="2044403" y="631771"/>
                </a:cubicBezTo>
                <a:lnTo>
                  <a:pt x="2044403" y="2898384"/>
                </a:lnTo>
                <a:cubicBezTo>
                  <a:pt x="2044403" y="2957493"/>
                  <a:pt x="1996486" y="3005410"/>
                  <a:pt x="1937377" y="3005410"/>
                </a:cubicBezTo>
                <a:lnTo>
                  <a:pt x="335892" y="3005410"/>
                </a:lnTo>
                <a:cubicBezTo>
                  <a:pt x="276783" y="3005410"/>
                  <a:pt x="228866" y="2957493"/>
                  <a:pt x="228866" y="2898384"/>
                </a:cubicBezTo>
                <a:lnTo>
                  <a:pt x="228866" y="631771"/>
                </a:lnTo>
                <a:cubicBezTo>
                  <a:pt x="228866" y="572662"/>
                  <a:pt x="276783" y="524745"/>
                  <a:pt x="335892" y="524745"/>
                </a:cubicBezTo>
                <a:close/>
                <a:moveTo>
                  <a:pt x="245659" y="437009"/>
                </a:moveTo>
                <a:cubicBezTo>
                  <a:pt x="179890" y="437009"/>
                  <a:pt x="126573" y="490326"/>
                  <a:pt x="126573" y="556095"/>
                </a:cubicBezTo>
                <a:lnTo>
                  <a:pt x="126573" y="2974061"/>
                </a:lnTo>
                <a:cubicBezTo>
                  <a:pt x="126573" y="3039830"/>
                  <a:pt x="179890" y="3093147"/>
                  <a:pt x="245659" y="3093147"/>
                </a:cubicBezTo>
                <a:lnTo>
                  <a:pt x="2027611" y="3093147"/>
                </a:lnTo>
                <a:cubicBezTo>
                  <a:pt x="2093380" y="3093147"/>
                  <a:pt x="2146697" y="3039830"/>
                  <a:pt x="2146697" y="2974061"/>
                </a:cubicBezTo>
                <a:lnTo>
                  <a:pt x="2146697" y="556095"/>
                </a:lnTo>
                <a:cubicBezTo>
                  <a:pt x="2146697" y="490326"/>
                  <a:pt x="2093380" y="437009"/>
                  <a:pt x="2027611" y="437009"/>
                </a:cubicBezTo>
                <a:close/>
                <a:moveTo>
                  <a:pt x="974181" y="0"/>
                </a:moveTo>
                <a:lnTo>
                  <a:pt x="1299087" y="0"/>
                </a:lnTo>
                <a:cubicBezTo>
                  <a:pt x="1327680" y="0"/>
                  <a:pt x="1350860" y="23180"/>
                  <a:pt x="1350860" y="51773"/>
                </a:cubicBezTo>
                <a:lnTo>
                  <a:pt x="1350860" y="155306"/>
                </a:lnTo>
                <a:lnTo>
                  <a:pt x="1381614" y="155306"/>
                </a:lnTo>
                <a:cubicBezTo>
                  <a:pt x="1410207" y="155306"/>
                  <a:pt x="1433387" y="178486"/>
                  <a:pt x="1433387" y="207079"/>
                </a:cubicBezTo>
                <a:lnTo>
                  <a:pt x="1433387" y="298015"/>
                </a:lnTo>
                <a:lnTo>
                  <a:pt x="2081269" y="298015"/>
                </a:lnTo>
                <a:cubicBezTo>
                  <a:pt x="2187308" y="298015"/>
                  <a:pt x="2273269" y="383976"/>
                  <a:pt x="2273269" y="490015"/>
                </a:cubicBezTo>
                <a:lnTo>
                  <a:pt x="2273269" y="3040141"/>
                </a:lnTo>
                <a:cubicBezTo>
                  <a:pt x="2273269" y="3146180"/>
                  <a:pt x="2187308" y="3232141"/>
                  <a:pt x="2081269" y="3232141"/>
                </a:cubicBezTo>
                <a:lnTo>
                  <a:pt x="192000" y="3232141"/>
                </a:lnTo>
                <a:cubicBezTo>
                  <a:pt x="85961" y="3232141"/>
                  <a:pt x="0" y="3146180"/>
                  <a:pt x="0" y="3040141"/>
                </a:cubicBezTo>
                <a:lnTo>
                  <a:pt x="0" y="490015"/>
                </a:lnTo>
                <a:cubicBezTo>
                  <a:pt x="0" y="383976"/>
                  <a:pt x="85961" y="298015"/>
                  <a:pt x="192000" y="298015"/>
                </a:cubicBezTo>
                <a:lnTo>
                  <a:pt x="839881" y="298015"/>
                </a:lnTo>
                <a:lnTo>
                  <a:pt x="839881" y="207079"/>
                </a:lnTo>
                <a:cubicBezTo>
                  <a:pt x="839881" y="178486"/>
                  <a:pt x="863061" y="155306"/>
                  <a:pt x="891654" y="155306"/>
                </a:cubicBezTo>
                <a:lnTo>
                  <a:pt x="922408" y="155306"/>
                </a:lnTo>
                <a:lnTo>
                  <a:pt x="922408" y="51773"/>
                </a:lnTo>
                <a:cubicBezTo>
                  <a:pt x="922408" y="23180"/>
                  <a:pt x="945588" y="0"/>
                  <a:pt x="97418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Oval 47">
            <a:extLst>
              <a:ext uri="{FF2B5EF4-FFF2-40B4-BE49-F238E27FC236}">
                <a16:creationId xmlns:a16="http://schemas.microsoft.com/office/drawing/2014/main" id="{2A7B72D2-455E-4647-BA7D-2D9A0D0187FB}"/>
              </a:ext>
            </a:extLst>
          </p:cNvPr>
          <p:cNvSpPr>
            <a:spLocks noChangeAspect="1"/>
          </p:cNvSpPr>
          <p:nvPr/>
        </p:nvSpPr>
        <p:spPr>
          <a:xfrm>
            <a:off x="11057974" y="2429101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303187" y="480874"/>
                </a:moveTo>
                <a:lnTo>
                  <a:pt x="1303187" y="1303187"/>
                </a:lnTo>
                <a:lnTo>
                  <a:pt x="480874" y="1303187"/>
                </a:lnTo>
                <a:lnTo>
                  <a:pt x="480874" y="1936813"/>
                </a:lnTo>
                <a:lnTo>
                  <a:pt x="1303187" y="1936813"/>
                </a:lnTo>
                <a:lnTo>
                  <a:pt x="1303187" y="2759126"/>
                </a:lnTo>
                <a:lnTo>
                  <a:pt x="1936813" y="2759126"/>
                </a:lnTo>
                <a:lnTo>
                  <a:pt x="1936813" y="1936813"/>
                </a:lnTo>
                <a:lnTo>
                  <a:pt x="2759126" y="1936813"/>
                </a:lnTo>
                <a:lnTo>
                  <a:pt x="2759126" y="1303187"/>
                </a:lnTo>
                <a:lnTo>
                  <a:pt x="1936813" y="1303187"/>
                </a:lnTo>
                <a:lnTo>
                  <a:pt x="1936813" y="480874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Oval 50">
            <a:extLst>
              <a:ext uri="{FF2B5EF4-FFF2-40B4-BE49-F238E27FC236}">
                <a16:creationId xmlns:a16="http://schemas.microsoft.com/office/drawing/2014/main" id="{91CDD124-ED61-4ED3-81C2-B526853B9B84}"/>
              </a:ext>
            </a:extLst>
          </p:cNvPr>
          <p:cNvSpPr>
            <a:spLocks noChangeAspect="1"/>
          </p:cNvSpPr>
          <p:nvPr/>
        </p:nvSpPr>
        <p:spPr>
          <a:xfrm>
            <a:off x="5308362" y="3571006"/>
            <a:ext cx="469094" cy="529812"/>
          </a:xfrm>
          <a:custGeom>
            <a:avLst/>
            <a:gdLst/>
            <a:ahLst/>
            <a:cxnLst/>
            <a:rect l="l" t="t" r="r" b="b"/>
            <a:pathLst>
              <a:path w="2868687" h="3240000">
                <a:moveTo>
                  <a:pt x="1433799" y="2290728"/>
                </a:moveTo>
                <a:cubicBezTo>
                  <a:pt x="1317650" y="2346839"/>
                  <a:pt x="1203301" y="2394700"/>
                  <a:pt x="1093028" y="2434329"/>
                </a:cubicBezTo>
                <a:cubicBezTo>
                  <a:pt x="1167481" y="2812207"/>
                  <a:pt x="1292592" y="3060000"/>
                  <a:pt x="1434343" y="3060000"/>
                </a:cubicBezTo>
                <a:cubicBezTo>
                  <a:pt x="1576138" y="3060000"/>
                  <a:pt x="1701284" y="2812053"/>
                  <a:pt x="1774025" y="2433735"/>
                </a:cubicBezTo>
                <a:cubicBezTo>
                  <a:pt x="1663854" y="2394452"/>
                  <a:pt x="1549823" y="2346469"/>
                  <a:pt x="1433799" y="2290728"/>
                </a:cubicBezTo>
                <a:close/>
                <a:moveTo>
                  <a:pt x="1824954" y="2078037"/>
                </a:moveTo>
                <a:cubicBezTo>
                  <a:pt x="1794480" y="2097450"/>
                  <a:pt x="1763147" y="2116057"/>
                  <a:pt x="1731343" y="2134419"/>
                </a:cubicBezTo>
                <a:lnTo>
                  <a:pt x="1635415" y="2187161"/>
                </a:lnTo>
                <a:cubicBezTo>
                  <a:pt x="1691788" y="2215044"/>
                  <a:pt x="1747931" y="2239109"/>
                  <a:pt x="1803378" y="2259350"/>
                </a:cubicBezTo>
                <a:cubicBezTo>
                  <a:pt x="1812120" y="2201101"/>
                  <a:pt x="1819148" y="2140526"/>
                  <a:pt x="1824954" y="2078037"/>
                </a:cubicBezTo>
                <a:close/>
                <a:moveTo>
                  <a:pt x="1042306" y="2077178"/>
                </a:moveTo>
                <a:cubicBezTo>
                  <a:pt x="1047949" y="2140175"/>
                  <a:pt x="1055328" y="2201182"/>
                  <a:pt x="1063873" y="2259905"/>
                </a:cubicBezTo>
                <a:cubicBezTo>
                  <a:pt x="1119365" y="2238275"/>
                  <a:pt x="1176217" y="2214355"/>
                  <a:pt x="1233887" y="2187801"/>
                </a:cubicBezTo>
                <a:cubicBezTo>
                  <a:pt x="1201538" y="2170955"/>
                  <a:pt x="1169452" y="2152957"/>
                  <a:pt x="1137343" y="2134419"/>
                </a:cubicBezTo>
                <a:close/>
                <a:moveTo>
                  <a:pt x="559768" y="1732679"/>
                </a:moveTo>
                <a:cubicBezTo>
                  <a:pt x="268524" y="1984850"/>
                  <a:pt x="116369" y="2217202"/>
                  <a:pt x="187266" y="2340000"/>
                </a:cubicBezTo>
                <a:cubicBezTo>
                  <a:pt x="258144" y="2462764"/>
                  <a:pt x="535307" y="2447213"/>
                  <a:pt x="899736" y="2322555"/>
                </a:cubicBezTo>
                <a:cubicBezTo>
                  <a:pt x="878937" y="2207297"/>
                  <a:pt x="863223" y="2084405"/>
                  <a:pt x="853746" y="1955834"/>
                </a:cubicBezTo>
                <a:cubicBezTo>
                  <a:pt x="747454" y="1883220"/>
                  <a:pt x="648878" y="1808453"/>
                  <a:pt x="559768" y="1732679"/>
                </a:cubicBezTo>
                <a:close/>
                <a:moveTo>
                  <a:pt x="2309048" y="1730507"/>
                </a:moveTo>
                <a:cubicBezTo>
                  <a:pt x="2220666" y="1807660"/>
                  <a:pt x="2121792" y="1882664"/>
                  <a:pt x="2015235" y="1955625"/>
                </a:cubicBezTo>
                <a:cubicBezTo>
                  <a:pt x="2005364" y="2084180"/>
                  <a:pt x="1989894" y="2207119"/>
                  <a:pt x="1967330" y="2322070"/>
                </a:cubicBezTo>
                <a:lnTo>
                  <a:pt x="2081685" y="2358048"/>
                </a:lnTo>
                <a:cubicBezTo>
                  <a:pt x="2116015" y="2320492"/>
                  <a:pt x="2165526" y="2297468"/>
                  <a:pt x="2220415" y="2297468"/>
                </a:cubicBezTo>
                <a:cubicBezTo>
                  <a:pt x="2302230" y="2297468"/>
                  <a:pt x="2372097" y="2348622"/>
                  <a:pt x="2399287" y="2420880"/>
                </a:cubicBezTo>
                <a:cubicBezTo>
                  <a:pt x="2542053" y="2432945"/>
                  <a:pt x="2642630" y="2407186"/>
                  <a:pt x="2681420" y="2340000"/>
                </a:cubicBezTo>
                <a:cubicBezTo>
                  <a:pt x="2752393" y="2217071"/>
                  <a:pt x="2599836" y="1984353"/>
                  <a:pt x="2309048" y="1730507"/>
                </a:cubicBezTo>
                <a:close/>
                <a:moveTo>
                  <a:pt x="2026056" y="1510554"/>
                </a:moveTo>
                <a:cubicBezTo>
                  <a:pt x="2027893" y="1546708"/>
                  <a:pt x="2028343" y="1583211"/>
                  <a:pt x="2028343" y="1620000"/>
                </a:cubicBezTo>
                <a:lnTo>
                  <a:pt x="2024251" y="1730716"/>
                </a:lnTo>
                <a:lnTo>
                  <a:pt x="2173722" y="1619092"/>
                </a:lnTo>
                <a:cubicBezTo>
                  <a:pt x="2127526" y="1582190"/>
                  <a:pt x="2078507" y="1545517"/>
                  <a:pt x="2026056" y="1510554"/>
                </a:cubicBezTo>
                <a:close/>
                <a:moveTo>
                  <a:pt x="844436" y="1509285"/>
                </a:moveTo>
                <a:lnTo>
                  <a:pt x="694964" y="1620908"/>
                </a:lnTo>
                <a:cubicBezTo>
                  <a:pt x="741160" y="1657811"/>
                  <a:pt x="790179" y="1694484"/>
                  <a:pt x="842630" y="1729447"/>
                </a:cubicBezTo>
                <a:cubicBezTo>
                  <a:pt x="840793" y="1693293"/>
                  <a:pt x="840343" y="1656790"/>
                  <a:pt x="840343" y="1620000"/>
                </a:cubicBezTo>
                <a:close/>
                <a:moveTo>
                  <a:pt x="1434343" y="1361184"/>
                </a:moveTo>
                <a:cubicBezTo>
                  <a:pt x="1573534" y="1361184"/>
                  <a:pt x="1686371" y="1474021"/>
                  <a:pt x="1686371" y="1613212"/>
                </a:cubicBezTo>
                <a:cubicBezTo>
                  <a:pt x="1686371" y="1752403"/>
                  <a:pt x="1573534" y="1865240"/>
                  <a:pt x="1434343" y="1865240"/>
                </a:cubicBezTo>
                <a:cubicBezTo>
                  <a:pt x="1295152" y="1865240"/>
                  <a:pt x="1182315" y="1752403"/>
                  <a:pt x="1182315" y="1613212"/>
                </a:cubicBezTo>
                <a:cubicBezTo>
                  <a:pt x="1182315" y="1474021"/>
                  <a:pt x="1295152" y="1361184"/>
                  <a:pt x="1434343" y="1361184"/>
                </a:cubicBezTo>
                <a:close/>
                <a:moveTo>
                  <a:pt x="1433770" y="1149513"/>
                </a:moveTo>
                <a:cubicBezTo>
                  <a:pt x="1365445" y="1183896"/>
                  <a:pt x="1296585" y="1221489"/>
                  <a:pt x="1227343" y="1261466"/>
                </a:cubicBezTo>
                <a:lnTo>
                  <a:pt x="1027157" y="1384911"/>
                </a:lnTo>
                <a:cubicBezTo>
                  <a:pt x="1022222" y="1461370"/>
                  <a:pt x="1020343" y="1539922"/>
                  <a:pt x="1020343" y="1620000"/>
                </a:cubicBezTo>
                <a:lnTo>
                  <a:pt x="1028287" y="1855786"/>
                </a:lnTo>
                <a:cubicBezTo>
                  <a:pt x="1091680" y="1898065"/>
                  <a:pt x="1158394" y="1938727"/>
                  <a:pt x="1227343" y="1978535"/>
                </a:cubicBezTo>
                <a:lnTo>
                  <a:pt x="1434916" y="2090488"/>
                </a:lnTo>
                <a:cubicBezTo>
                  <a:pt x="1503241" y="2056105"/>
                  <a:pt x="1572101" y="2018511"/>
                  <a:pt x="1641343" y="1978535"/>
                </a:cubicBezTo>
                <a:lnTo>
                  <a:pt x="1841530" y="1855090"/>
                </a:lnTo>
                <a:cubicBezTo>
                  <a:pt x="1846464" y="1778631"/>
                  <a:pt x="1848343" y="1700079"/>
                  <a:pt x="1848343" y="1620000"/>
                </a:cubicBezTo>
                <a:lnTo>
                  <a:pt x="1840399" y="1384214"/>
                </a:lnTo>
                <a:cubicBezTo>
                  <a:pt x="1777006" y="1341936"/>
                  <a:pt x="1710293" y="1301274"/>
                  <a:pt x="1641343" y="1261466"/>
                </a:cubicBezTo>
                <a:close/>
                <a:moveTo>
                  <a:pt x="1065308" y="980650"/>
                </a:moveTo>
                <a:cubicBezTo>
                  <a:pt x="1056566" y="1038899"/>
                  <a:pt x="1049538" y="1099475"/>
                  <a:pt x="1043732" y="1161964"/>
                </a:cubicBezTo>
                <a:cubicBezTo>
                  <a:pt x="1074206" y="1142551"/>
                  <a:pt x="1105539" y="1123943"/>
                  <a:pt x="1137343" y="1105581"/>
                </a:cubicBezTo>
                <a:lnTo>
                  <a:pt x="1233271" y="1052839"/>
                </a:lnTo>
                <a:cubicBezTo>
                  <a:pt x="1176898" y="1024957"/>
                  <a:pt x="1120756" y="1000892"/>
                  <a:pt x="1065308" y="980650"/>
                </a:cubicBezTo>
                <a:close/>
                <a:moveTo>
                  <a:pt x="1804814" y="980095"/>
                </a:moveTo>
                <a:cubicBezTo>
                  <a:pt x="1749321" y="1001726"/>
                  <a:pt x="1692469" y="1025646"/>
                  <a:pt x="1634800" y="1052200"/>
                </a:cubicBezTo>
                <a:cubicBezTo>
                  <a:pt x="1667149" y="1069046"/>
                  <a:pt x="1699234" y="1087043"/>
                  <a:pt x="1731343" y="1105581"/>
                </a:cubicBezTo>
                <a:lnTo>
                  <a:pt x="1826380" y="1162822"/>
                </a:lnTo>
                <a:cubicBezTo>
                  <a:pt x="1820738" y="1099825"/>
                  <a:pt x="1813359" y="1038819"/>
                  <a:pt x="1804814" y="980095"/>
                </a:cubicBezTo>
                <a:close/>
                <a:moveTo>
                  <a:pt x="2432236" y="816002"/>
                </a:moveTo>
                <a:cubicBezTo>
                  <a:pt x="2308930" y="820546"/>
                  <a:pt x="2149627" y="855445"/>
                  <a:pt x="1968950" y="917446"/>
                </a:cubicBezTo>
                <a:cubicBezTo>
                  <a:pt x="1989749" y="1032703"/>
                  <a:pt x="2005463" y="1155596"/>
                  <a:pt x="2014941" y="1284167"/>
                </a:cubicBezTo>
                <a:cubicBezTo>
                  <a:pt x="2121232" y="1356780"/>
                  <a:pt x="2219808" y="1431548"/>
                  <a:pt x="2308918" y="1507322"/>
                </a:cubicBezTo>
                <a:cubicBezTo>
                  <a:pt x="2600162" y="1255150"/>
                  <a:pt x="2752317" y="1022798"/>
                  <a:pt x="2681420" y="900000"/>
                </a:cubicBezTo>
                <a:cubicBezTo>
                  <a:pt x="2645694" y="838121"/>
                  <a:pt x="2557557" y="811383"/>
                  <a:pt x="2432236" y="816002"/>
                </a:cubicBezTo>
                <a:close/>
                <a:moveTo>
                  <a:pt x="436450" y="816001"/>
                </a:moveTo>
                <a:cubicBezTo>
                  <a:pt x="311129" y="811383"/>
                  <a:pt x="222992" y="838121"/>
                  <a:pt x="187266" y="900000"/>
                </a:cubicBezTo>
                <a:cubicBezTo>
                  <a:pt x="158404" y="949991"/>
                  <a:pt x="166508" y="1018139"/>
                  <a:pt x="206887" y="1097970"/>
                </a:cubicBezTo>
                <a:cubicBezTo>
                  <a:pt x="213842" y="1096217"/>
                  <a:pt x="221021" y="1095812"/>
                  <a:pt x="228294" y="1095812"/>
                </a:cubicBezTo>
                <a:cubicBezTo>
                  <a:pt x="334372" y="1095812"/>
                  <a:pt x="420366" y="1181806"/>
                  <a:pt x="420366" y="1287884"/>
                </a:cubicBezTo>
                <a:cubicBezTo>
                  <a:pt x="420366" y="1314219"/>
                  <a:pt x="415066" y="1339317"/>
                  <a:pt x="405427" y="1362148"/>
                </a:cubicBezTo>
                <a:cubicBezTo>
                  <a:pt x="450585" y="1410442"/>
                  <a:pt x="502437" y="1459559"/>
                  <a:pt x="559639" y="1509493"/>
                </a:cubicBezTo>
                <a:cubicBezTo>
                  <a:pt x="648020" y="1432341"/>
                  <a:pt x="746894" y="1357336"/>
                  <a:pt x="853451" y="1284376"/>
                </a:cubicBezTo>
                <a:cubicBezTo>
                  <a:pt x="863322" y="1155820"/>
                  <a:pt x="878792" y="1032881"/>
                  <a:pt x="901357" y="917930"/>
                </a:cubicBezTo>
                <a:cubicBezTo>
                  <a:pt x="719999" y="855651"/>
                  <a:pt x="560119" y="820559"/>
                  <a:pt x="436450" y="816001"/>
                </a:cubicBezTo>
                <a:close/>
                <a:moveTo>
                  <a:pt x="1434343" y="180000"/>
                </a:moveTo>
                <a:cubicBezTo>
                  <a:pt x="1292548" y="180000"/>
                  <a:pt x="1167402" y="427948"/>
                  <a:pt x="1094661" y="806265"/>
                </a:cubicBezTo>
                <a:cubicBezTo>
                  <a:pt x="1204832" y="845548"/>
                  <a:pt x="1318864" y="893532"/>
                  <a:pt x="1434887" y="949272"/>
                </a:cubicBezTo>
                <a:cubicBezTo>
                  <a:pt x="1551037" y="893162"/>
                  <a:pt x="1665385" y="845301"/>
                  <a:pt x="1775658" y="805671"/>
                </a:cubicBezTo>
                <a:cubicBezTo>
                  <a:pt x="1751860" y="684885"/>
                  <a:pt x="1722886" y="577390"/>
                  <a:pt x="1688823" y="487405"/>
                </a:cubicBezTo>
                <a:cubicBezTo>
                  <a:pt x="1688009" y="487647"/>
                  <a:pt x="1687191" y="487652"/>
                  <a:pt x="1686371" y="487652"/>
                </a:cubicBezTo>
                <a:cubicBezTo>
                  <a:pt x="1580293" y="487652"/>
                  <a:pt x="1494299" y="401658"/>
                  <a:pt x="1494299" y="295580"/>
                </a:cubicBezTo>
                <a:cubicBezTo>
                  <a:pt x="1494299" y="264819"/>
                  <a:pt x="1501530" y="235747"/>
                  <a:pt x="1516122" y="210837"/>
                </a:cubicBezTo>
                <a:cubicBezTo>
                  <a:pt x="1490583" y="189985"/>
                  <a:pt x="1462798" y="180000"/>
                  <a:pt x="1434343" y="180000"/>
                </a:cubicBezTo>
                <a:close/>
                <a:moveTo>
                  <a:pt x="1434343" y="0"/>
                </a:moveTo>
                <a:cubicBezTo>
                  <a:pt x="1509303" y="0"/>
                  <a:pt x="1581019" y="37868"/>
                  <a:pt x="1646062" y="107907"/>
                </a:cubicBezTo>
                <a:cubicBezTo>
                  <a:pt x="1659037" y="104972"/>
                  <a:pt x="1672533" y="103508"/>
                  <a:pt x="1686371" y="103508"/>
                </a:cubicBezTo>
                <a:cubicBezTo>
                  <a:pt x="1792449" y="103508"/>
                  <a:pt x="1878443" y="189502"/>
                  <a:pt x="1878443" y="295580"/>
                </a:cubicBezTo>
                <a:cubicBezTo>
                  <a:pt x="1878443" y="342831"/>
                  <a:pt x="1861381" y="386097"/>
                  <a:pt x="1831228" y="417985"/>
                </a:cubicBezTo>
                <a:cubicBezTo>
                  <a:pt x="1871860" y="515668"/>
                  <a:pt x="1906636" y="628220"/>
                  <a:pt x="1935357" y="752219"/>
                </a:cubicBezTo>
                <a:cubicBezTo>
                  <a:pt x="2379384" y="616814"/>
                  <a:pt x="2731816" y="627289"/>
                  <a:pt x="2837304" y="810000"/>
                </a:cubicBezTo>
                <a:cubicBezTo>
                  <a:pt x="2942793" y="992711"/>
                  <a:pt x="2775650" y="1303161"/>
                  <a:pt x="2436521" y="1620139"/>
                </a:cubicBezTo>
                <a:cubicBezTo>
                  <a:pt x="2775698" y="1936928"/>
                  <a:pt x="2942777" y="2247316"/>
                  <a:pt x="2837304" y="2430000"/>
                </a:cubicBezTo>
                <a:cubicBezTo>
                  <a:pt x="2771439" y="2544083"/>
                  <a:pt x="2609300" y="2591017"/>
                  <a:pt x="2388706" y="2577188"/>
                </a:cubicBezTo>
                <a:cubicBezTo>
                  <a:pt x="2358753" y="2639691"/>
                  <a:pt x="2294480" y="2681612"/>
                  <a:pt x="2220415" y="2681612"/>
                </a:cubicBezTo>
                <a:cubicBezTo>
                  <a:pt x="2122541" y="2681612"/>
                  <a:pt x="2041764" y="2608405"/>
                  <a:pt x="2030773" y="2513644"/>
                </a:cubicBezTo>
                <a:cubicBezTo>
                  <a:pt x="1999304" y="2506661"/>
                  <a:pt x="1967635" y="2497623"/>
                  <a:pt x="1935485" y="2487821"/>
                </a:cubicBezTo>
                <a:cubicBezTo>
                  <a:pt x="1830610" y="2940018"/>
                  <a:pt x="1645322" y="3240000"/>
                  <a:pt x="1434343" y="3240000"/>
                </a:cubicBezTo>
                <a:cubicBezTo>
                  <a:pt x="1223366" y="3240000"/>
                  <a:pt x="1038079" y="2940023"/>
                  <a:pt x="933330" y="2487781"/>
                </a:cubicBezTo>
                <a:cubicBezTo>
                  <a:pt x="489302" y="2623186"/>
                  <a:pt x="136870" y="2612712"/>
                  <a:pt x="31382" y="2430000"/>
                </a:cubicBezTo>
                <a:cubicBezTo>
                  <a:pt x="-74106" y="2247290"/>
                  <a:pt x="93037" y="1936840"/>
                  <a:pt x="432165" y="1619862"/>
                </a:cubicBezTo>
                <a:cubicBezTo>
                  <a:pt x="378689" y="1569916"/>
                  <a:pt x="329491" y="1520128"/>
                  <a:pt x="285801" y="1470219"/>
                </a:cubicBezTo>
                <a:cubicBezTo>
                  <a:pt x="267844" y="1476857"/>
                  <a:pt x="248431" y="1479956"/>
                  <a:pt x="228294" y="1479956"/>
                </a:cubicBezTo>
                <a:cubicBezTo>
                  <a:pt x="122216" y="1479956"/>
                  <a:pt x="36222" y="1393962"/>
                  <a:pt x="36222" y="1287884"/>
                </a:cubicBezTo>
                <a:cubicBezTo>
                  <a:pt x="36222" y="1246866"/>
                  <a:pt x="49080" y="1208850"/>
                  <a:pt x="73868" y="1179672"/>
                </a:cubicBezTo>
                <a:cubicBezTo>
                  <a:pt x="-4733" y="1033688"/>
                  <a:pt x="-23287" y="904690"/>
                  <a:pt x="31382" y="810000"/>
                </a:cubicBezTo>
                <a:cubicBezTo>
                  <a:pt x="136860" y="627306"/>
                  <a:pt x="489234" y="616816"/>
                  <a:pt x="933201" y="752179"/>
                </a:cubicBezTo>
                <a:cubicBezTo>
                  <a:pt x="1038076" y="299982"/>
                  <a:pt x="1223365" y="0"/>
                  <a:pt x="143434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Heart 17">
            <a:extLst>
              <a:ext uri="{FF2B5EF4-FFF2-40B4-BE49-F238E27FC236}">
                <a16:creationId xmlns:a16="http://schemas.microsoft.com/office/drawing/2014/main" id="{FD25AA3C-FD36-4FC1-9406-60F9CCE3DC0D}"/>
              </a:ext>
            </a:extLst>
          </p:cNvPr>
          <p:cNvSpPr/>
          <p:nvPr/>
        </p:nvSpPr>
        <p:spPr>
          <a:xfrm>
            <a:off x="7846544" y="3588496"/>
            <a:ext cx="501299" cy="491506"/>
          </a:xfrm>
          <a:custGeom>
            <a:avLst/>
            <a:gdLst/>
            <a:ahLst/>
            <a:cxnLst/>
            <a:rect l="l" t="t" r="r" b="b"/>
            <a:pathLst>
              <a:path w="3263621" h="3199863">
                <a:moveTo>
                  <a:pt x="1896188" y="786599"/>
                </a:moveTo>
                <a:cubicBezTo>
                  <a:pt x="1878938" y="786251"/>
                  <a:pt x="1861335" y="789280"/>
                  <a:pt x="1844305" y="796082"/>
                </a:cubicBezTo>
                <a:cubicBezTo>
                  <a:pt x="1792333" y="816839"/>
                  <a:pt x="1760707" y="866742"/>
                  <a:pt x="1761231" y="919486"/>
                </a:cubicBezTo>
                <a:lnTo>
                  <a:pt x="1573886" y="1618665"/>
                </a:lnTo>
                <a:lnTo>
                  <a:pt x="1438574" y="1113672"/>
                </a:lnTo>
                <a:cubicBezTo>
                  <a:pt x="1424335" y="1060531"/>
                  <a:pt x="1379808" y="1023594"/>
                  <a:pt x="1328543" y="1016456"/>
                </a:cubicBezTo>
                <a:cubicBezTo>
                  <a:pt x="1320071" y="1015276"/>
                  <a:pt x="1311415" y="1014911"/>
                  <a:pt x="1302836" y="1018067"/>
                </a:cubicBezTo>
                <a:lnTo>
                  <a:pt x="1300556" y="1017667"/>
                </a:lnTo>
                <a:cubicBezTo>
                  <a:pt x="1298914" y="1017711"/>
                  <a:pt x="1297275" y="1017786"/>
                  <a:pt x="1295680" y="1018515"/>
                </a:cubicBezTo>
                <a:lnTo>
                  <a:pt x="1275904" y="1019755"/>
                </a:lnTo>
                <a:cubicBezTo>
                  <a:pt x="1273459" y="1020410"/>
                  <a:pt x="1271049" y="1021129"/>
                  <a:pt x="1269080" y="1023145"/>
                </a:cubicBezTo>
                <a:cubicBezTo>
                  <a:pt x="1229892" y="1033156"/>
                  <a:pt x="1196286" y="1061513"/>
                  <a:pt x="1180414" y="1102068"/>
                </a:cubicBezTo>
                <a:lnTo>
                  <a:pt x="902406" y="1812437"/>
                </a:lnTo>
                <a:lnTo>
                  <a:pt x="612897" y="1812437"/>
                </a:lnTo>
                <a:cubicBezTo>
                  <a:pt x="539543" y="1812437"/>
                  <a:pt x="480078" y="1871902"/>
                  <a:pt x="480078" y="1945256"/>
                </a:cubicBezTo>
                <a:cubicBezTo>
                  <a:pt x="480078" y="2018610"/>
                  <a:pt x="539543" y="2078075"/>
                  <a:pt x="612897" y="2078075"/>
                </a:cubicBezTo>
                <a:lnTo>
                  <a:pt x="966673" y="2078075"/>
                </a:lnTo>
                <a:cubicBezTo>
                  <a:pt x="1008666" y="2088839"/>
                  <a:pt x="1051924" y="2075535"/>
                  <a:pt x="1081835" y="2045978"/>
                </a:cubicBezTo>
                <a:cubicBezTo>
                  <a:pt x="1105846" y="2028294"/>
                  <a:pt x="1122213" y="2001701"/>
                  <a:pt x="1125659" y="1970866"/>
                </a:cubicBezTo>
                <a:lnTo>
                  <a:pt x="1284498" y="1565001"/>
                </a:lnTo>
                <a:lnTo>
                  <a:pt x="1443089" y="2156868"/>
                </a:lnTo>
                <a:cubicBezTo>
                  <a:pt x="1455914" y="2204733"/>
                  <a:pt x="1493311" y="2239452"/>
                  <a:pt x="1538593" y="2249086"/>
                </a:cubicBezTo>
                <a:lnTo>
                  <a:pt x="1542015" y="2250785"/>
                </a:lnTo>
                <a:cubicBezTo>
                  <a:pt x="1542604" y="2250943"/>
                  <a:pt x="1543193" y="2251097"/>
                  <a:pt x="1543870" y="2250902"/>
                </a:cubicBezTo>
                <a:cubicBezTo>
                  <a:pt x="1553422" y="2254514"/>
                  <a:pt x="1563610" y="2255524"/>
                  <a:pt x="1573886" y="2252783"/>
                </a:cubicBezTo>
                <a:cubicBezTo>
                  <a:pt x="1584162" y="2255524"/>
                  <a:pt x="1594351" y="2254515"/>
                  <a:pt x="1603903" y="2250901"/>
                </a:cubicBezTo>
                <a:lnTo>
                  <a:pt x="1605758" y="2250785"/>
                </a:lnTo>
                <a:cubicBezTo>
                  <a:pt x="1606974" y="2250459"/>
                  <a:pt x="1608181" y="2250118"/>
                  <a:pt x="1609178" y="2249086"/>
                </a:cubicBezTo>
                <a:cubicBezTo>
                  <a:pt x="1654461" y="2239453"/>
                  <a:pt x="1691859" y="2204734"/>
                  <a:pt x="1704684" y="2156868"/>
                </a:cubicBezTo>
                <a:lnTo>
                  <a:pt x="1921541" y="1347547"/>
                </a:lnTo>
                <a:lnTo>
                  <a:pt x="2181705" y="1998928"/>
                </a:lnTo>
                <a:cubicBezTo>
                  <a:pt x="2205326" y="2058070"/>
                  <a:pt x="2266689" y="2090865"/>
                  <a:pt x="2326593" y="2078075"/>
                </a:cubicBezTo>
                <a:lnTo>
                  <a:pt x="2671200" y="2078075"/>
                </a:lnTo>
                <a:cubicBezTo>
                  <a:pt x="2744554" y="2078075"/>
                  <a:pt x="2804019" y="2018610"/>
                  <a:pt x="2804019" y="1945256"/>
                </a:cubicBezTo>
                <a:cubicBezTo>
                  <a:pt x="2804019" y="1871902"/>
                  <a:pt x="2744554" y="1812437"/>
                  <a:pt x="2671200" y="1812437"/>
                </a:cubicBezTo>
                <a:lnTo>
                  <a:pt x="2393261" y="1812437"/>
                </a:lnTo>
                <a:lnTo>
                  <a:pt x="2016914" y="870162"/>
                </a:lnTo>
                <a:cubicBezTo>
                  <a:pt x="1996508" y="819071"/>
                  <a:pt x="1947937" y="787642"/>
                  <a:pt x="1896188" y="786599"/>
                </a:cubicBezTo>
                <a:close/>
                <a:moveTo>
                  <a:pt x="773454" y="106"/>
                </a:moveTo>
                <a:cubicBezTo>
                  <a:pt x="1097282" y="5742"/>
                  <a:pt x="1441967" y="238301"/>
                  <a:pt x="1631811" y="769863"/>
                </a:cubicBezTo>
                <a:cubicBezTo>
                  <a:pt x="2306811" y="-1120137"/>
                  <a:pt x="4939311" y="769863"/>
                  <a:pt x="1631811" y="3199863"/>
                </a:cubicBezTo>
                <a:cubicBezTo>
                  <a:pt x="-745455" y="1453301"/>
                  <a:pt x="-54107" y="-14297"/>
                  <a:pt x="773454" y="106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Rounded Rectangle 25">
            <a:extLst>
              <a:ext uri="{FF2B5EF4-FFF2-40B4-BE49-F238E27FC236}">
                <a16:creationId xmlns:a16="http://schemas.microsoft.com/office/drawing/2014/main" id="{A53FDB1A-403D-4EBD-8EB6-3E1911FAEEC5}"/>
              </a:ext>
            </a:extLst>
          </p:cNvPr>
          <p:cNvSpPr/>
          <p:nvPr/>
        </p:nvSpPr>
        <p:spPr>
          <a:xfrm>
            <a:off x="6982048" y="3626197"/>
            <a:ext cx="497670" cy="419433"/>
          </a:xfrm>
          <a:custGeom>
            <a:avLst/>
            <a:gdLst/>
            <a:ahLst/>
            <a:cxnLst/>
            <a:rect l="l" t="t" r="r" b="b"/>
            <a:pathLst>
              <a:path w="3240000" h="2730652">
                <a:moveTo>
                  <a:pt x="1452811" y="1541940"/>
                </a:moveTo>
                <a:lnTo>
                  <a:pt x="1452811" y="1831951"/>
                </a:lnTo>
                <a:lnTo>
                  <a:pt x="1162800" y="1831951"/>
                </a:lnTo>
                <a:lnTo>
                  <a:pt x="1162800" y="2166329"/>
                </a:lnTo>
                <a:lnTo>
                  <a:pt x="1452811" y="2166329"/>
                </a:lnTo>
                <a:lnTo>
                  <a:pt x="1452811" y="2456340"/>
                </a:lnTo>
                <a:lnTo>
                  <a:pt x="1787189" y="2456340"/>
                </a:lnTo>
                <a:lnTo>
                  <a:pt x="1787189" y="2166329"/>
                </a:lnTo>
                <a:lnTo>
                  <a:pt x="2077200" y="2166329"/>
                </a:lnTo>
                <a:lnTo>
                  <a:pt x="2077200" y="1831951"/>
                </a:lnTo>
                <a:lnTo>
                  <a:pt x="1787189" y="1831951"/>
                </a:lnTo>
                <a:lnTo>
                  <a:pt x="1787189" y="1541940"/>
                </a:lnTo>
                <a:close/>
                <a:moveTo>
                  <a:pt x="0" y="1278453"/>
                </a:moveTo>
                <a:lnTo>
                  <a:pt x="3240000" y="1278453"/>
                </a:lnTo>
                <a:lnTo>
                  <a:pt x="3240000" y="2376509"/>
                </a:lnTo>
                <a:cubicBezTo>
                  <a:pt x="3240000" y="2572097"/>
                  <a:pt x="3081445" y="2730652"/>
                  <a:pt x="2885857" y="2730652"/>
                </a:cubicBezTo>
                <a:lnTo>
                  <a:pt x="354143" y="2730652"/>
                </a:lnTo>
                <a:cubicBezTo>
                  <a:pt x="158555" y="2730652"/>
                  <a:pt x="0" y="2572097"/>
                  <a:pt x="0" y="2376509"/>
                </a:cubicBezTo>
                <a:close/>
                <a:moveTo>
                  <a:pt x="1001150" y="200505"/>
                </a:moveTo>
                <a:cubicBezTo>
                  <a:pt x="933045" y="200505"/>
                  <a:pt x="877834" y="255715"/>
                  <a:pt x="877834" y="323821"/>
                </a:cubicBezTo>
                <a:lnTo>
                  <a:pt x="877834" y="605836"/>
                </a:lnTo>
                <a:lnTo>
                  <a:pt x="2362163" y="605836"/>
                </a:lnTo>
                <a:lnTo>
                  <a:pt x="2362163" y="323821"/>
                </a:lnTo>
                <a:cubicBezTo>
                  <a:pt x="2362163" y="255715"/>
                  <a:pt x="2306952" y="200505"/>
                  <a:pt x="2238846" y="200505"/>
                </a:cubicBezTo>
                <a:close/>
                <a:moveTo>
                  <a:pt x="843301" y="0"/>
                </a:moveTo>
                <a:lnTo>
                  <a:pt x="2396696" y="0"/>
                </a:lnTo>
                <a:cubicBezTo>
                  <a:pt x="2488075" y="0"/>
                  <a:pt x="2562152" y="74077"/>
                  <a:pt x="2562152" y="165456"/>
                </a:cubicBezTo>
                <a:lnTo>
                  <a:pt x="2562152" y="605836"/>
                </a:lnTo>
                <a:lnTo>
                  <a:pt x="2885857" y="605836"/>
                </a:lnTo>
                <a:cubicBezTo>
                  <a:pt x="3081445" y="605836"/>
                  <a:pt x="3240000" y="764391"/>
                  <a:pt x="3240000" y="959979"/>
                </a:cubicBezTo>
                <a:lnTo>
                  <a:pt x="3240000" y="1134437"/>
                </a:lnTo>
                <a:lnTo>
                  <a:pt x="0" y="1134437"/>
                </a:lnTo>
                <a:lnTo>
                  <a:pt x="0" y="959979"/>
                </a:lnTo>
                <a:cubicBezTo>
                  <a:pt x="0" y="764391"/>
                  <a:pt x="158555" y="605836"/>
                  <a:pt x="354143" y="605836"/>
                </a:cubicBezTo>
                <a:lnTo>
                  <a:pt x="677845" y="605836"/>
                </a:lnTo>
                <a:lnTo>
                  <a:pt x="677845" y="165456"/>
                </a:lnTo>
                <a:cubicBezTo>
                  <a:pt x="677845" y="74077"/>
                  <a:pt x="751923" y="0"/>
                  <a:pt x="8433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Chord 32">
            <a:extLst>
              <a:ext uri="{FF2B5EF4-FFF2-40B4-BE49-F238E27FC236}">
                <a16:creationId xmlns:a16="http://schemas.microsoft.com/office/drawing/2014/main" id="{3D1BBD17-EB21-4265-8BCB-65380AD568C6}"/>
              </a:ext>
            </a:extLst>
          </p:cNvPr>
          <p:cNvSpPr/>
          <p:nvPr/>
        </p:nvSpPr>
        <p:spPr>
          <a:xfrm>
            <a:off x="6132058" y="3589260"/>
            <a:ext cx="497670" cy="493305"/>
          </a:xfrm>
          <a:custGeom>
            <a:avLst/>
            <a:gdLst/>
            <a:ahLst/>
            <a:cxnLst/>
            <a:rect l="l" t="t" r="r" b="b"/>
            <a:pathLst>
              <a:path w="3240000" h="3211580">
                <a:moveTo>
                  <a:pt x="991906" y="2959580"/>
                </a:moveTo>
                <a:lnTo>
                  <a:pt x="2193254" y="2959580"/>
                </a:lnTo>
                <a:cubicBezTo>
                  <a:pt x="2215674" y="2959580"/>
                  <a:pt x="2233849" y="2977755"/>
                  <a:pt x="2233849" y="3000175"/>
                </a:cubicBezTo>
                <a:lnTo>
                  <a:pt x="2233849" y="3170985"/>
                </a:lnTo>
                <a:cubicBezTo>
                  <a:pt x="2233849" y="3193405"/>
                  <a:pt x="2215674" y="3211580"/>
                  <a:pt x="2193254" y="3211580"/>
                </a:cubicBezTo>
                <a:lnTo>
                  <a:pt x="991906" y="3211580"/>
                </a:lnTo>
                <a:cubicBezTo>
                  <a:pt x="969486" y="3211580"/>
                  <a:pt x="951311" y="3193405"/>
                  <a:pt x="951311" y="3170985"/>
                </a:cubicBezTo>
                <a:lnTo>
                  <a:pt x="951311" y="3000175"/>
                </a:lnTo>
                <a:cubicBezTo>
                  <a:pt x="951311" y="2977755"/>
                  <a:pt x="969486" y="2959580"/>
                  <a:pt x="991906" y="2959580"/>
                </a:cubicBezTo>
                <a:close/>
                <a:moveTo>
                  <a:pt x="1439043" y="1763796"/>
                </a:moveTo>
                <a:lnTo>
                  <a:pt x="1439043" y="2067459"/>
                </a:lnTo>
                <a:lnTo>
                  <a:pt x="1135380" y="2067459"/>
                </a:lnTo>
                <a:lnTo>
                  <a:pt x="1135380" y="2374533"/>
                </a:lnTo>
                <a:lnTo>
                  <a:pt x="1439043" y="2374533"/>
                </a:lnTo>
                <a:lnTo>
                  <a:pt x="1439043" y="2678196"/>
                </a:lnTo>
                <a:lnTo>
                  <a:pt x="1746117" y="2678196"/>
                </a:lnTo>
                <a:lnTo>
                  <a:pt x="1746117" y="2374533"/>
                </a:lnTo>
                <a:lnTo>
                  <a:pt x="2049780" y="2374533"/>
                </a:lnTo>
                <a:lnTo>
                  <a:pt x="2049780" y="2067459"/>
                </a:lnTo>
                <a:lnTo>
                  <a:pt x="1746117" y="2067459"/>
                </a:lnTo>
                <a:lnTo>
                  <a:pt x="1746117" y="1763796"/>
                </a:lnTo>
                <a:close/>
                <a:moveTo>
                  <a:pt x="128358" y="1541040"/>
                </a:moveTo>
                <a:lnTo>
                  <a:pt x="3056915" y="1550917"/>
                </a:lnTo>
                <a:cubicBezTo>
                  <a:pt x="3061111" y="2078028"/>
                  <a:pt x="2781683" y="2566719"/>
                  <a:pt x="2325284" y="2830467"/>
                </a:cubicBezTo>
                <a:lnTo>
                  <a:pt x="2182018" y="2900953"/>
                </a:lnTo>
                <a:lnTo>
                  <a:pt x="1002135" y="2900953"/>
                </a:lnTo>
                <a:cubicBezTo>
                  <a:pt x="950374" y="2879821"/>
                  <a:pt x="900231" y="2854191"/>
                  <a:pt x="851341" y="2825496"/>
                </a:cubicBezTo>
                <a:cubicBezTo>
                  <a:pt x="396732" y="2558675"/>
                  <a:pt x="120607" y="2068110"/>
                  <a:pt x="128358" y="1541040"/>
                </a:cubicBezTo>
                <a:close/>
                <a:moveTo>
                  <a:pt x="61067" y="1230414"/>
                </a:moveTo>
                <a:lnTo>
                  <a:pt x="3178933" y="1230414"/>
                </a:lnTo>
                <a:cubicBezTo>
                  <a:pt x="3212659" y="1230414"/>
                  <a:pt x="3240000" y="1257755"/>
                  <a:pt x="3240000" y="1291481"/>
                </a:cubicBezTo>
                <a:lnTo>
                  <a:pt x="3240000" y="1421347"/>
                </a:lnTo>
                <a:cubicBezTo>
                  <a:pt x="3240000" y="1455073"/>
                  <a:pt x="3212659" y="1482414"/>
                  <a:pt x="3178933" y="1482414"/>
                </a:cubicBezTo>
                <a:lnTo>
                  <a:pt x="61067" y="1482414"/>
                </a:lnTo>
                <a:cubicBezTo>
                  <a:pt x="27341" y="1482414"/>
                  <a:pt x="0" y="1455073"/>
                  <a:pt x="0" y="1421347"/>
                </a:cubicBezTo>
                <a:lnTo>
                  <a:pt x="0" y="1291481"/>
                </a:lnTo>
                <a:cubicBezTo>
                  <a:pt x="0" y="1257755"/>
                  <a:pt x="27341" y="1230414"/>
                  <a:pt x="61067" y="1230414"/>
                </a:cubicBezTo>
                <a:close/>
                <a:moveTo>
                  <a:pt x="2481726" y="315922"/>
                </a:moveTo>
                <a:lnTo>
                  <a:pt x="2862412" y="696608"/>
                </a:lnTo>
                <a:lnTo>
                  <a:pt x="2420437" y="1138584"/>
                </a:lnTo>
                <a:lnTo>
                  <a:pt x="1659064" y="1138584"/>
                </a:lnTo>
                <a:close/>
                <a:moveTo>
                  <a:pt x="2730827" y="0"/>
                </a:moveTo>
                <a:cubicBezTo>
                  <a:pt x="2765703" y="0"/>
                  <a:pt x="2800581" y="13305"/>
                  <a:pt x="2827191" y="39915"/>
                </a:cubicBezTo>
                <a:lnTo>
                  <a:pt x="3143636" y="356360"/>
                </a:lnTo>
                <a:cubicBezTo>
                  <a:pt x="3196857" y="409581"/>
                  <a:pt x="3196857" y="495868"/>
                  <a:pt x="3143636" y="549088"/>
                </a:cubicBezTo>
                <a:lnTo>
                  <a:pt x="3082882" y="609843"/>
                </a:lnTo>
                <a:cubicBezTo>
                  <a:pt x="3029661" y="663063"/>
                  <a:pt x="2943375" y="663064"/>
                  <a:pt x="2890155" y="609843"/>
                </a:cubicBezTo>
                <a:lnTo>
                  <a:pt x="2573708" y="293397"/>
                </a:lnTo>
                <a:cubicBezTo>
                  <a:pt x="2520488" y="240176"/>
                  <a:pt x="2520488" y="153889"/>
                  <a:pt x="2573708" y="100669"/>
                </a:cubicBezTo>
                <a:lnTo>
                  <a:pt x="2634463" y="39914"/>
                </a:lnTo>
                <a:cubicBezTo>
                  <a:pt x="2661073" y="13305"/>
                  <a:pt x="2695950" y="0"/>
                  <a:pt x="273082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Rounded Rectangle 40">
            <a:extLst>
              <a:ext uri="{FF2B5EF4-FFF2-40B4-BE49-F238E27FC236}">
                <a16:creationId xmlns:a16="http://schemas.microsoft.com/office/drawing/2014/main" id="{9EAE5B7B-9157-44FC-AC9D-E519CCFB3F84}"/>
              </a:ext>
            </a:extLst>
          </p:cNvPr>
          <p:cNvSpPr/>
          <p:nvPr/>
        </p:nvSpPr>
        <p:spPr>
          <a:xfrm rot="2942052">
            <a:off x="8639059" y="3589842"/>
            <a:ext cx="462604" cy="492140"/>
          </a:xfrm>
          <a:custGeom>
            <a:avLst/>
            <a:gdLst/>
            <a:ahLst/>
            <a:cxnLst/>
            <a:rect l="l" t="t" r="r" b="b"/>
            <a:pathLst>
              <a:path w="3011706" h="3204001">
                <a:moveTo>
                  <a:pt x="2432249" y="1011942"/>
                </a:moveTo>
                <a:cubicBezTo>
                  <a:pt x="2423608" y="1019482"/>
                  <a:pt x="2416303" y="1028841"/>
                  <a:pt x="2410966" y="1039800"/>
                </a:cubicBezTo>
                <a:lnTo>
                  <a:pt x="1969837" y="1945620"/>
                </a:lnTo>
                <a:cubicBezTo>
                  <a:pt x="1948488" y="1989457"/>
                  <a:pt x="1966719" y="2042300"/>
                  <a:pt x="2010556" y="2063648"/>
                </a:cubicBezTo>
                <a:cubicBezTo>
                  <a:pt x="2054392" y="2084996"/>
                  <a:pt x="2107235" y="2066766"/>
                  <a:pt x="2128583" y="2022929"/>
                </a:cubicBezTo>
                <a:lnTo>
                  <a:pt x="2569712" y="1117109"/>
                </a:lnTo>
                <a:cubicBezTo>
                  <a:pt x="2591061" y="1073271"/>
                  <a:pt x="2572830" y="1020430"/>
                  <a:pt x="2528993" y="999081"/>
                </a:cubicBezTo>
                <a:cubicBezTo>
                  <a:pt x="2496115" y="983070"/>
                  <a:pt x="2458172" y="989322"/>
                  <a:pt x="2432249" y="1011942"/>
                </a:cubicBezTo>
                <a:close/>
                <a:moveTo>
                  <a:pt x="1709549" y="1044955"/>
                </a:moveTo>
                <a:cubicBezTo>
                  <a:pt x="1978186" y="735551"/>
                  <a:pt x="2446780" y="702502"/>
                  <a:pt x="2756184" y="971139"/>
                </a:cubicBezTo>
                <a:cubicBezTo>
                  <a:pt x="3065588" y="1239776"/>
                  <a:pt x="3098636" y="1708370"/>
                  <a:pt x="2830000" y="2017774"/>
                </a:cubicBezTo>
                <a:cubicBezTo>
                  <a:pt x="2561363" y="2327178"/>
                  <a:pt x="2092769" y="2360227"/>
                  <a:pt x="1783365" y="2091590"/>
                </a:cubicBezTo>
                <a:cubicBezTo>
                  <a:pt x="1473960" y="1822953"/>
                  <a:pt x="1440912" y="1354359"/>
                  <a:pt x="1709549" y="1044955"/>
                </a:cubicBezTo>
                <a:close/>
                <a:moveTo>
                  <a:pt x="208197" y="1872243"/>
                </a:moveTo>
                <a:cubicBezTo>
                  <a:pt x="195168" y="1885273"/>
                  <a:pt x="187109" y="1903273"/>
                  <a:pt x="187109" y="1923155"/>
                </a:cubicBezTo>
                <a:lnTo>
                  <a:pt x="187109" y="2715155"/>
                </a:lnTo>
                <a:cubicBezTo>
                  <a:pt x="187109" y="2754920"/>
                  <a:pt x="219344" y="2787155"/>
                  <a:pt x="259109" y="2787155"/>
                </a:cubicBezTo>
                <a:cubicBezTo>
                  <a:pt x="298874" y="2787155"/>
                  <a:pt x="331109" y="2754920"/>
                  <a:pt x="331109" y="2715155"/>
                </a:cubicBezTo>
                <a:lnTo>
                  <a:pt x="331109" y="1923155"/>
                </a:lnTo>
                <a:cubicBezTo>
                  <a:pt x="331109" y="1883390"/>
                  <a:pt x="298874" y="1851155"/>
                  <a:pt x="259109" y="1851155"/>
                </a:cubicBezTo>
                <a:cubicBezTo>
                  <a:pt x="239226" y="1851156"/>
                  <a:pt x="221226" y="1859214"/>
                  <a:pt x="208197" y="1872243"/>
                </a:cubicBezTo>
                <a:close/>
                <a:moveTo>
                  <a:pt x="0" y="1625202"/>
                </a:moveTo>
                <a:cubicBezTo>
                  <a:pt x="418057" y="1737228"/>
                  <a:pt x="858998" y="1737384"/>
                  <a:pt x="1277606" y="1625336"/>
                </a:cubicBezTo>
                <a:cubicBezTo>
                  <a:pt x="1277605" y="1938624"/>
                  <a:pt x="1277605" y="2251911"/>
                  <a:pt x="1277605" y="2565198"/>
                </a:cubicBezTo>
                <a:cubicBezTo>
                  <a:pt x="1277605" y="2917999"/>
                  <a:pt x="991603" y="3204001"/>
                  <a:pt x="638802" y="3204001"/>
                </a:cubicBezTo>
                <a:lnTo>
                  <a:pt x="638803" y="3204000"/>
                </a:lnTo>
                <a:cubicBezTo>
                  <a:pt x="286002" y="3204000"/>
                  <a:pt x="0" y="2917999"/>
                  <a:pt x="0" y="2565197"/>
                </a:cubicBezTo>
                <a:close/>
                <a:moveTo>
                  <a:pt x="208197" y="459897"/>
                </a:moveTo>
                <a:cubicBezTo>
                  <a:pt x="195167" y="472926"/>
                  <a:pt x="187109" y="490926"/>
                  <a:pt x="187109" y="510808"/>
                </a:cubicBezTo>
                <a:lnTo>
                  <a:pt x="187109" y="1302808"/>
                </a:lnTo>
                <a:cubicBezTo>
                  <a:pt x="187109" y="1342573"/>
                  <a:pt x="219344" y="1374808"/>
                  <a:pt x="259109" y="1374808"/>
                </a:cubicBezTo>
                <a:cubicBezTo>
                  <a:pt x="298874" y="1374808"/>
                  <a:pt x="331109" y="1342573"/>
                  <a:pt x="331109" y="1302808"/>
                </a:cubicBezTo>
                <a:lnTo>
                  <a:pt x="331109" y="510808"/>
                </a:lnTo>
                <a:cubicBezTo>
                  <a:pt x="331109" y="471043"/>
                  <a:pt x="298874" y="438808"/>
                  <a:pt x="259109" y="438808"/>
                </a:cubicBezTo>
                <a:cubicBezTo>
                  <a:pt x="239226" y="438808"/>
                  <a:pt x="221226" y="446867"/>
                  <a:pt x="208197" y="459897"/>
                </a:cubicBezTo>
                <a:close/>
                <a:moveTo>
                  <a:pt x="187101" y="187101"/>
                </a:moveTo>
                <a:cubicBezTo>
                  <a:pt x="302701" y="71501"/>
                  <a:pt x="462402" y="0"/>
                  <a:pt x="638803" y="0"/>
                </a:cubicBezTo>
                <a:cubicBezTo>
                  <a:pt x="991604" y="0"/>
                  <a:pt x="1277606" y="286002"/>
                  <a:pt x="1277606" y="638803"/>
                </a:cubicBezTo>
                <a:lnTo>
                  <a:pt x="1277606" y="1497764"/>
                </a:lnTo>
                <a:cubicBezTo>
                  <a:pt x="859958" y="1616355"/>
                  <a:pt x="417375" y="1616210"/>
                  <a:pt x="0" y="1498771"/>
                </a:cubicBezTo>
                <a:lnTo>
                  <a:pt x="0" y="638803"/>
                </a:lnTo>
                <a:cubicBezTo>
                  <a:pt x="0" y="462403"/>
                  <a:pt x="71500" y="302702"/>
                  <a:pt x="187101" y="18710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Rounded Rectangle 7">
            <a:extLst>
              <a:ext uri="{FF2B5EF4-FFF2-40B4-BE49-F238E27FC236}">
                <a16:creationId xmlns:a16="http://schemas.microsoft.com/office/drawing/2014/main" id="{EC656316-B78D-4EC1-9C72-547CA566FED0}"/>
              </a:ext>
            </a:extLst>
          </p:cNvPr>
          <p:cNvSpPr>
            <a:spLocks noChangeAspect="1"/>
          </p:cNvSpPr>
          <p:nvPr/>
        </p:nvSpPr>
        <p:spPr>
          <a:xfrm rot="18924894" flipH="1">
            <a:off x="6299616" y="4621988"/>
            <a:ext cx="162556" cy="635774"/>
          </a:xfrm>
          <a:custGeom>
            <a:avLst/>
            <a:gdLst/>
            <a:ahLst/>
            <a:cxnLst/>
            <a:rect l="l" t="t" r="r" b="b"/>
            <a:pathLst>
              <a:path w="1081111" h="4228323">
                <a:moveTo>
                  <a:pt x="335224" y="1867922"/>
                </a:moveTo>
                <a:cubicBezTo>
                  <a:pt x="355105" y="1839562"/>
                  <a:pt x="441066" y="1818228"/>
                  <a:pt x="544096" y="1818228"/>
                </a:cubicBezTo>
                <a:cubicBezTo>
                  <a:pt x="661845" y="1818228"/>
                  <a:pt x="757300" y="1846093"/>
                  <a:pt x="757300" y="1880465"/>
                </a:cubicBezTo>
                <a:lnTo>
                  <a:pt x="754850" y="1887560"/>
                </a:lnTo>
                <a:lnTo>
                  <a:pt x="757869" y="1887560"/>
                </a:lnTo>
                <a:lnTo>
                  <a:pt x="757869" y="2839818"/>
                </a:lnTo>
                <a:cubicBezTo>
                  <a:pt x="757869" y="2972331"/>
                  <a:pt x="662287" y="3079754"/>
                  <a:pt x="544381" y="3079754"/>
                </a:cubicBezTo>
                <a:cubicBezTo>
                  <a:pt x="426475" y="3079754"/>
                  <a:pt x="330892" y="2972330"/>
                  <a:pt x="330892" y="2839818"/>
                </a:cubicBezTo>
                <a:cubicBezTo>
                  <a:pt x="330892" y="2522399"/>
                  <a:pt x="330893" y="2204979"/>
                  <a:pt x="330893" y="1887560"/>
                </a:cubicBezTo>
                <a:lnTo>
                  <a:pt x="333343" y="1887560"/>
                </a:lnTo>
                <a:cubicBezTo>
                  <a:pt x="331423" y="1885549"/>
                  <a:pt x="330893" y="1883025"/>
                  <a:pt x="330893" y="1880465"/>
                </a:cubicBezTo>
                <a:cubicBezTo>
                  <a:pt x="330893" y="1876168"/>
                  <a:pt x="332384" y="1871973"/>
                  <a:pt x="335224" y="1867922"/>
                </a:cubicBezTo>
                <a:close/>
                <a:moveTo>
                  <a:pt x="40017" y="122059"/>
                </a:moveTo>
                <a:cubicBezTo>
                  <a:pt x="33211" y="132011"/>
                  <a:pt x="29637" y="142314"/>
                  <a:pt x="29637" y="152868"/>
                </a:cubicBezTo>
                <a:cubicBezTo>
                  <a:pt x="29637" y="201406"/>
                  <a:pt x="105246" y="244661"/>
                  <a:pt x="223474" y="271871"/>
                </a:cubicBezTo>
                <a:lnTo>
                  <a:pt x="259635" y="468058"/>
                </a:lnTo>
                <a:cubicBezTo>
                  <a:pt x="103865" y="495856"/>
                  <a:pt x="0" y="547115"/>
                  <a:pt x="0" y="605632"/>
                </a:cubicBezTo>
                <a:cubicBezTo>
                  <a:pt x="0" y="658669"/>
                  <a:pt x="85325" y="705745"/>
                  <a:pt x="217400" y="734580"/>
                </a:cubicBezTo>
                <a:lnTo>
                  <a:pt x="217063" y="737117"/>
                </a:lnTo>
                <a:lnTo>
                  <a:pt x="217063" y="2943282"/>
                </a:lnTo>
                <a:cubicBezTo>
                  <a:pt x="217063" y="3039089"/>
                  <a:pt x="294931" y="3121078"/>
                  <a:pt x="405721" y="3153265"/>
                </a:cubicBezTo>
                <a:cubicBezTo>
                  <a:pt x="400324" y="3160310"/>
                  <a:pt x="397646" y="3168520"/>
                  <a:pt x="397646" y="3177204"/>
                </a:cubicBezTo>
                <a:lnTo>
                  <a:pt x="397646" y="3194256"/>
                </a:lnTo>
                <a:cubicBezTo>
                  <a:pt x="397646" y="3224314"/>
                  <a:pt x="429716" y="3248680"/>
                  <a:pt x="469276" y="3248680"/>
                </a:cubicBezTo>
                <a:lnTo>
                  <a:pt x="496274" y="3248680"/>
                </a:lnTo>
                <a:cubicBezTo>
                  <a:pt x="503831" y="3569617"/>
                  <a:pt x="518631" y="3867052"/>
                  <a:pt x="514761" y="4228323"/>
                </a:cubicBezTo>
                <a:lnTo>
                  <a:pt x="577573" y="4091802"/>
                </a:lnTo>
                <a:cubicBezTo>
                  <a:pt x="580481" y="3794896"/>
                  <a:pt x="583388" y="3537508"/>
                  <a:pt x="586278" y="3248680"/>
                </a:cubicBezTo>
                <a:lnTo>
                  <a:pt x="611834" y="3248680"/>
                </a:lnTo>
                <a:cubicBezTo>
                  <a:pt x="651395" y="3248680"/>
                  <a:pt x="683465" y="3224314"/>
                  <a:pt x="683465" y="3194256"/>
                </a:cubicBezTo>
                <a:lnTo>
                  <a:pt x="683465" y="3177205"/>
                </a:lnTo>
                <a:cubicBezTo>
                  <a:pt x="683465" y="3168518"/>
                  <a:pt x="680787" y="3160307"/>
                  <a:pt x="675388" y="3153262"/>
                </a:cubicBezTo>
                <a:cubicBezTo>
                  <a:pt x="786180" y="3121079"/>
                  <a:pt x="864048" y="3039089"/>
                  <a:pt x="864048" y="2943282"/>
                </a:cubicBezTo>
                <a:lnTo>
                  <a:pt x="864048" y="737117"/>
                </a:lnTo>
                <a:cubicBezTo>
                  <a:pt x="864048" y="736269"/>
                  <a:pt x="864042" y="735422"/>
                  <a:pt x="863712" y="734579"/>
                </a:cubicBezTo>
                <a:cubicBezTo>
                  <a:pt x="995786" y="705744"/>
                  <a:pt x="1081111" y="658669"/>
                  <a:pt x="1081111" y="605632"/>
                </a:cubicBezTo>
                <a:cubicBezTo>
                  <a:pt x="1081111" y="547115"/>
                  <a:pt x="977246" y="495856"/>
                  <a:pt x="821477" y="468058"/>
                </a:cubicBezTo>
                <a:lnTo>
                  <a:pt x="857637" y="271871"/>
                </a:lnTo>
                <a:cubicBezTo>
                  <a:pt x="975865" y="244661"/>
                  <a:pt x="1051474" y="201406"/>
                  <a:pt x="1051474" y="152868"/>
                </a:cubicBezTo>
                <a:cubicBezTo>
                  <a:pt x="1051474" y="68441"/>
                  <a:pt x="822728" y="0"/>
                  <a:pt x="540555" y="0"/>
                </a:cubicBezTo>
                <a:cubicBezTo>
                  <a:pt x="293654" y="0"/>
                  <a:pt x="87658" y="52400"/>
                  <a:pt x="40017" y="12205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85" name="Rounded Rectangle 17">
            <a:extLst>
              <a:ext uri="{FF2B5EF4-FFF2-40B4-BE49-F238E27FC236}">
                <a16:creationId xmlns:a16="http://schemas.microsoft.com/office/drawing/2014/main" id="{6B94B2D2-8266-41F5-8364-5F47F1CD6CCC}"/>
              </a:ext>
            </a:extLst>
          </p:cNvPr>
          <p:cNvSpPr>
            <a:spLocks noChangeAspect="1"/>
          </p:cNvSpPr>
          <p:nvPr/>
        </p:nvSpPr>
        <p:spPr>
          <a:xfrm>
            <a:off x="11156386" y="3571006"/>
            <a:ext cx="332990" cy="529812"/>
          </a:xfrm>
          <a:custGeom>
            <a:avLst/>
            <a:gdLst/>
            <a:ahLst/>
            <a:cxnLst/>
            <a:rect l="l" t="t" r="r" b="b"/>
            <a:pathLst>
              <a:path w="2016224" h="3207971">
                <a:moveTo>
                  <a:pt x="854575" y="1382799"/>
                </a:moveTo>
                <a:lnTo>
                  <a:pt x="854575" y="1686462"/>
                </a:lnTo>
                <a:lnTo>
                  <a:pt x="550912" y="1686462"/>
                </a:lnTo>
                <a:lnTo>
                  <a:pt x="550912" y="1993536"/>
                </a:lnTo>
                <a:lnTo>
                  <a:pt x="854575" y="1993536"/>
                </a:lnTo>
                <a:lnTo>
                  <a:pt x="854575" y="2297199"/>
                </a:lnTo>
                <a:lnTo>
                  <a:pt x="1161649" y="2297199"/>
                </a:lnTo>
                <a:lnTo>
                  <a:pt x="1161649" y="1993536"/>
                </a:lnTo>
                <a:lnTo>
                  <a:pt x="1465312" y="1993536"/>
                </a:lnTo>
                <a:lnTo>
                  <a:pt x="1465312" y="1686462"/>
                </a:lnTo>
                <a:lnTo>
                  <a:pt x="1161649" y="1686462"/>
                </a:lnTo>
                <a:lnTo>
                  <a:pt x="1161649" y="1382799"/>
                </a:lnTo>
                <a:close/>
                <a:moveTo>
                  <a:pt x="397285" y="941591"/>
                </a:moveTo>
                <a:lnTo>
                  <a:pt x="1618940" y="941591"/>
                </a:lnTo>
                <a:lnTo>
                  <a:pt x="1618940" y="2738407"/>
                </a:lnTo>
                <a:lnTo>
                  <a:pt x="397285" y="2738407"/>
                </a:lnTo>
                <a:close/>
                <a:moveTo>
                  <a:pt x="305673" y="849979"/>
                </a:moveTo>
                <a:lnTo>
                  <a:pt x="305673" y="2830019"/>
                </a:lnTo>
                <a:lnTo>
                  <a:pt x="1710552" y="2830019"/>
                </a:lnTo>
                <a:lnTo>
                  <a:pt x="1710552" y="849979"/>
                </a:lnTo>
                <a:close/>
                <a:moveTo>
                  <a:pt x="240515" y="472027"/>
                </a:moveTo>
                <a:lnTo>
                  <a:pt x="1775709" y="472027"/>
                </a:lnTo>
                <a:cubicBezTo>
                  <a:pt x="1908542" y="472027"/>
                  <a:pt x="2016224" y="579709"/>
                  <a:pt x="2016224" y="712542"/>
                </a:cubicBezTo>
                <a:lnTo>
                  <a:pt x="2016224" y="2967456"/>
                </a:lnTo>
                <a:cubicBezTo>
                  <a:pt x="2016224" y="3100289"/>
                  <a:pt x="1908542" y="3207971"/>
                  <a:pt x="1775709" y="3207971"/>
                </a:cubicBezTo>
                <a:lnTo>
                  <a:pt x="240515" y="3207971"/>
                </a:lnTo>
                <a:cubicBezTo>
                  <a:pt x="107682" y="3207971"/>
                  <a:pt x="0" y="3100289"/>
                  <a:pt x="0" y="2967456"/>
                </a:cubicBezTo>
                <a:lnTo>
                  <a:pt x="0" y="712542"/>
                </a:lnTo>
                <a:cubicBezTo>
                  <a:pt x="0" y="579709"/>
                  <a:pt x="107682" y="472027"/>
                  <a:pt x="240515" y="472027"/>
                </a:cubicBezTo>
                <a:close/>
                <a:moveTo>
                  <a:pt x="515787" y="0"/>
                </a:moveTo>
                <a:lnTo>
                  <a:pt x="1500437" y="0"/>
                </a:lnTo>
                <a:cubicBezTo>
                  <a:pt x="1541893" y="0"/>
                  <a:pt x="1575500" y="33607"/>
                  <a:pt x="1575500" y="75063"/>
                </a:cubicBezTo>
                <a:lnTo>
                  <a:pt x="1575500" y="367990"/>
                </a:lnTo>
                <a:lnTo>
                  <a:pt x="440724" y="367990"/>
                </a:lnTo>
                <a:lnTo>
                  <a:pt x="440724" y="75063"/>
                </a:lnTo>
                <a:cubicBezTo>
                  <a:pt x="440724" y="33607"/>
                  <a:pt x="474331" y="0"/>
                  <a:pt x="51578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Oval 21">
            <a:extLst>
              <a:ext uri="{FF2B5EF4-FFF2-40B4-BE49-F238E27FC236}">
                <a16:creationId xmlns:a16="http://schemas.microsoft.com/office/drawing/2014/main" id="{97FCD430-8257-484B-9F8F-22D7D55C6EEE}"/>
              </a:ext>
            </a:extLst>
          </p:cNvPr>
          <p:cNvSpPr>
            <a:spLocks noChangeAspect="1"/>
          </p:cNvSpPr>
          <p:nvPr/>
        </p:nvSpPr>
        <p:spPr>
          <a:xfrm>
            <a:off x="9438721" y="3571006"/>
            <a:ext cx="529812" cy="529812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799999" y="306000"/>
                </a:moveTo>
                <a:lnTo>
                  <a:pt x="1440000" y="306000"/>
                </a:lnTo>
                <a:lnTo>
                  <a:pt x="1440000" y="1308231"/>
                </a:lnTo>
                <a:lnTo>
                  <a:pt x="572043" y="807116"/>
                </a:lnTo>
                <a:lnTo>
                  <a:pt x="392043" y="1118885"/>
                </a:lnTo>
                <a:lnTo>
                  <a:pt x="1260000" y="1620000"/>
                </a:lnTo>
                <a:lnTo>
                  <a:pt x="392043" y="2121116"/>
                </a:lnTo>
                <a:lnTo>
                  <a:pt x="572043" y="2432885"/>
                </a:lnTo>
                <a:lnTo>
                  <a:pt x="1440000" y="1931769"/>
                </a:lnTo>
                <a:lnTo>
                  <a:pt x="1440000" y="2934000"/>
                </a:lnTo>
                <a:lnTo>
                  <a:pt x="1800000" y="2934000"/>
                </a:lnTo>
                <a:lnTo>
                  <a:pt x="1800000" y="1931769"/>
                </a:lnTo>
                <a:lnTo>
                  <a:pt x="2667957" y="2432884"/>
                </a:lnTo>
                <a:lnTo>
                  <a:pt x="2847957" y="2121116"/>
                </a:lnTo>
                <a:lnTo>
                  <a:pt x="1980000" y="1620000"/>
                </a:lnTo>
                <a:lnTo>
                  <a:pt x="2847958" y="1118885"/>
                </a:lnTo>
                <a:lnTo>
                  <a:pt x="2667957" y="807116"/>
                </a:lnTo>
                <a:lnTo>
                  <a:pt x="1800000" y="1308231"/>
                </a:ln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Oval 25">
            <a:extLst>
              <a:ext uri="{FF2B5EF4-FFF2-40B4-BE49-F238E27FC236}">
                <a16:creationId xmlns:a16="http://schemas.microsoft.com/office/drawing/2014/main" id="{662B9A10-B959-4031-98B4-3EA3760E7508}"/>
              </a:ext>
            </a:extLst>
          </p:cNvPr>
          <p:cNvSpPr>
            <a:spLocks noChangeAspect="1"/>
          </p:cNvSpPr>
          <p:nvPr/>
        </p:nvSpPr>
        <p:spPr>
          <a:xfrm>
            <a:off x="10277790" y="3571006"/>
            <a:ext cx="529090" cy="529812"/>
          </a:xfrm>
          <a:custGeom>
            <a:avLst/>
            <a:gdLst/>
            <a:ahLst/>
            <a:cxnLst/>
            <a:rect l="l" t="t" r="r" b="b"/>
            <a:pathLst>
              <a:path w="3225370" h="3229762">
                <a:moveTo>
                  <a:pt x="1355872" y="0"/>
                </a:moveTo>
                <a:cubicBezTo>
                  <a:pt x="1564636" y="0"/>
                  <a:pt x="1733872" y="169236"/>
                  <a:pt x="1733872" y="378000"/>
                </a:cubicBezTo>
                <a:cubicBezTo>
                  <a:pt x="1733872" y="530834"/>
                  <a:pt x="1643169" y="662483"/>
                  <a:pt x="1512292" y="721255"/>
                </a:cubicBezTo>
                <a:lnTo>
                  <a:pt x="1607042" y="1169019"/>
                </a:lnTo>
                <a:cubicBezTo>
                  <a:pt x="1611319" y="1167786"/>
                  <a:pt x="1615651" y="1167712"/>
                  <a:pt x="1620000" y="1167712"/>
                </a:cubicBezTo>
                <a:cubicBezTo>
                  <a:pt x="1828764" y="1167712"/>
                  <a:pt x="1998000" y="1336948"/>
                  <a:pt x="1998000" y="1545712"/>
                </a:cubicBezTo>
                <a:lnTo>
                  <a:pt x="1996362" y="1567711"/>
                </a:lnTo>
                <a:lnTo>
                  <a:pt x="2525816" y="1711728"/>
                </a:lnTo>
                <a:cubicBezTo>
                  <a:pt x="2591164" y="1602543"/>
                  <a:pt x="2710810" y="1530128"/>
                  <a:pt x="2847370" y="1530128"/>
                </a:cubicBezTo>
                <a:cubicBezTo>
                  <a:pt x="3056134" y="1530128"/>
                  <a:pt x="3225370" y="1699364"/>
                  <a:pt x="3225370" y="1908128"/>
                </a:cubicBezTo>
                <a:cubicBezTo>
                  <a:pt x="3225370" y="2116892"/>
                  <a:pt x="3056134" y="2286128"/>
                  <a:pt x="2847370" y="2286128"/>
                </a:cubicBezTo>
                <a:cubicBezTo>
                  <a:pt x="2638606" y="2286128"/>
                  <a:pt x="2469370" y="2116892"/>
                  <a:pt x="2469370" y="1908128"/>
                </a:cubicBezTo>
                <a:lnTo>
                  <a:pt x="2475505" y="1847275"/>
                </a:lnTo>
                <a:lnTo>
                  <a:pt x="1957861" y="1706471"/>
                </a:lnTo>
                <a:cubicBezTo>
                  <a:pt x="1922674" y="1789256"/>
                  <a:pt x="1855841" y="1854310"/>
                  <a:pt x="1773397" y="1890608"/>
                </a:cubicBezTo>
                <a:lnTo>
                  <a:pt x="1908290" y="2478637"/>
                </a:lnTo>
                <a:cubicBezTo>
                  <a:pt x="2094333" y="2500701"/>
                  <a:pt x="2237929" y="2659462"/>
                  <a:pt x="2237929" y="2851762"/>
                </a:cubicBezTo>
                <a:cubicBezTo>
                  <a:pt x="2237929" y="3060526"/>
                  <a:pt x="2068693" y="3229762"/>
                  <a:pt x="1859929" y="3229762"/>
                </a:cubicBezTo>
                <a:cubicBezTo>
                  <a:pt x="1651165" y="3229762"/>
                  <a:pt x="1481929" y="3060526"/>
                  <a:pt x="1481929" y="2851762"/>
                </a:cubicBezTo>
                <a:cubicBezTo>
                  <a:pt x="1481929" y="2676759"/>
                  <a:pt x="1600854" y="2529533"/>
                  <a:pt x="1762693" y="2487978"/>
                </a:cubicBezTo>
                <a:lnTo>
                  <a:pt x="1632951" y="1922407"/>
                </a:lnTo>
                <a:cubicBezTo>
                  <a:pt x="1628677" y="1923639"/>
                  <a:pt x="1624347" y="1923712"/>
                  <a:pt x="1620000" y="1923712"/>
                </a:cubicBezTo>
                <a:cubicBezTo>
                  <a:pt x="1474614" y="1923712"/>
                  <a:pt x="1348399" y="1841634"/>
                  <a:pt x="1286703" y="1720478"/>
                </a:cubicBezTo>
                <a:lnTo>
                  <a:pt x="726463" y="1950491"/>
                </a:lnTo>
                <a:cubicBezTo>
                  <a:pt x="745503" y="1995553"/>
                  <a:pt x="756000" y="2045092"/>
                  <a:pt x="756000" y="2097083"/>
                </a:cubicBezTo>
                <a:cubicBezTo>
                  <a:pt x="756000" y="2305847"/>
                  <a:pt x="586764" y="2475083"/>
                  <a:pt x="378000" y="2475083"/>
                </a:cubicBezTo>
                <a:cubicBezTo>
                  <a:pt x="169236" y="2475083"/>
                  <a:pt x="0" y="2305847"/>
                  <a:pt x="0" y="2097083"/>
                </a:cubicBezTo>
                <a:cubicBezTo>
                  <a:pt x="0" y="1888319"/>
                  <a:pt x="169236" y="1719083"/>
                  <a:pt x="378000" y="1719083"/>
                </a:cubicBezTo>
                <a:cubicBezTo>
                  <a:pt x="481765" y="1719083"/>
                  <a:pt x="575764" y="1760894"/>
                  <a:pt x="643957" y="1828700"/>
                </a:cubicBezTo>
                <a:lnTo>
                  <a:pt x="1245626" y="1581679"/>
                </a:lnTo>
                <a:cubicBezTo>
                  <a:pt x="1242578" y="1569964"/>
                  <a:pt x="1242000" y="1557905"/>
                  <a:pt x="1242000" y="1545712"/>
                </a:cubicBezTo>
                <a:cubicBezTo>
                  <a:pt x="1242000" y="1391666"/>
                  <a:pt x="1334148" y="1259142"/>
                  <a:pt x="1466584" y="1200827"/>
                </a:cubicBezTo>
                <a:lnTo>
                  <a:pt x="1372109" y="754363"/>
                </a:lnTo>
                <a:cubicBezTo>
                  <a:pt x="1366762" y="755885"/>
                  <a:pt x="1361331" y="756000"/>
                  <a:pt x="1355872" y="756000"/>
                </a:cubicBezTo>
                <a:cubicBezTo>
                  <a:pt x="1147108" y="756000"/>
                  <a:pt x="977872" y="586764"/>
                  <a:pt x="977872" y="378000"/>
                </a:cubicBezTo>
                <a:cubicBezTo>
                  <a:pt x="977872" y="169236"/>
                  <a:pt x="1147108" y="0"/>
                  <a:pt x="135587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Block Arc 20">
            <a:extLst>
              <a:ext uri="{FF2B5EF4-FFF2-40B4-BE49-F238E27FC236}">
                <a16:creationId xmlns:a16="http://schemas.microsoft.com/office/drawing/2014/main" id="{442BD419-0F67-4BAB-976B-E90CC1C4AECE}"/>
              </a:ext>
            </a:extLst>
          </p:cNvPr>
          <p:cNvSpPr>
            <a:spLocks noChangeAspect="1"/>
          </p:cNvSpPr>
          <p:nvPr/>
        </p:nvSpPr>
        <p:spPr>
          <a:xfrm rot="10800000">
            <a:off x="5298601" y="4674968"/>
            <a:ext cx="488619" cy="529812"/>
          </a:xfrm>
          <a:custGeom>
            <a:avLst/>
            <a:gdLst/>
            <a:ahLst/>
            <a:cxnLst/>
            <a:rect l="l" t="t" r="r" b="b"/>
            <a:pathLst>
              <a:path w="2958558" h="3207983">
                <a:moveTo>
                  <a:pt x="376920" y="2960896"/>
                </a:moveTo>
                <a:cubicBezTo>
                  <a:pt x="266613" y="2960896"/>
                  <a:pt x="177192" y="2871475"/>
                  <a:pt x="177192" y="2761168"/>
                </a:cubicBezTo>
                <a:cubicBezTo>
                  <a:pt x="177192" y="2650861"/>
                  <a:pt x="266613" y="2561440"/>
                  <a:pt x="376920" y="2561440"/>
                </a:cubicBezTo>
                <a:cubicBezTo>
                  <a:pt x="487227" y="2561440"/>
                  <a:pt x="576648" y="2650861"/>
                  <a:pt x="576648" y="2761168"/>
                </a:cubicBezTo>
                <a:cubicBezTo>
                  <a:pt x="576648" y="2871475"/>
                  <a:pt x="487227" y="2960896"/>
                  <a:pt x="376920" y="2960896"/>
                </a:cubicBezTo>
                <a:close/>
                <a:moveTo>
                  <a:pt x="376921" y="3072323"/>
                </a:moveTo>
                <a:cubicBezTo>
                  <a:pt x="539434" y="3072323"/>
                  <a:pt x="671176" y="2940581"/>
                  <a:pt x="671176" y="2778068"/>
                </a:cubicBezTo>
                <a:cubicBezTo>
                  <a:pt x="671176" y="2615555"/>
                  <a:pt x="539434" y="2483813"/>
                  <a:pt x="376921" y="2483813"/>
                </a:cubicBezTo>
                <a:cubicBezTo>
                  <a:pt x="214408" y="2483813"/>
                  <a:pt x="82666" y="2615555"/>
                  <a:pt x="82666" y="2778068"/>
                </a:cubicBezTo>
                <a:cubicBezTo>
                  <a:pt x="82666" y="2940581"/>
                  <a:pt x="214408" y="3072323"/>
                  <a:pt x="376921" y="3072323"/>
                </a:cubicBezTo>
                <a:close/>
                <a:moveTo>
                  <a:pt x="2379939" y="3207575"/>
                </a:moveTo>
                <a:cubicBezTo>
                  <a:pt x="2342159" y="3210380"/>
                  <a:pt x="2303308" y="3198772"/>
                  <a:pt x="2272342" y="3172087"/>
                </a:cubicBezTo>
                <a:cubicBezTo>
                  <a:pt x="2210411" y="3118717"/>
                  <a:pt x="2203469" y="3025247"/>
                  <a:pt x="2256839" y="2963315"/>
                </a:cubicBezTo>
                <a:cubicBezTo>
                  <a:pt x="2292137" y="2922355"/>
                  <a:pt x="2344975" y="2905450"/>
                  <a:pt x="2394194" y="2916618"/>
                </a:cubicBezTo>
                <a:lnTo>
                  <a:pt x="2482323" y="2842744"/>
                </a:lnTo>
                <a:lnTo>
                  <a:pt x="2486558" y="2847797"/>
                </a:lnTo>
                <a:cubicBezTo>
                  <a:pt x="2638916" y="2767056"/>
                  <a:pt x="2628462" y="2744879"/>
                  <a:pt x="2689889" y="2690172"/>
                </a:cubicBezTo>
                <a:cubicBezTo>
                  <a:pt x="2722819" y="2655246"/>
                  <a:pt x="2732363" y="2657367"/>
                  <a:pt x="2726376" y="2568558"/>
                </a:cubicBezTo>
                <a:lnTo>
                  <a:pt x="2730335" y="2568172"/>
                </a:lnTo>
                <a:lnTo>
                  <a:pt x="2726098" y="2568172"/>
                </a:lnTo>
                <a:lnTo>
                  <a:pt x="2726098" y="2140027"/>
                </a:lnTo>
                <a:lnTo>
                  <a:pt x="2686068" y="2140105"/>
                </a:lnTo>
                <a:cubicBezTo>
                  <a:pt x="2685662" y="1932305"/>
                  <a:pt x="2574529" y="1740506"/>
                  <a:pt x="2394530" y="1636956"/>
                </a:cubicBezTo>
                <a:cubicBezTo>
                  <a:pt x="2214320" y="1533284"/>
                  <a:pt x="1992511" y="1533845"/>
                  <a:pt x="1812826" y="1638426"/>
                </a:cubicBezTo>
                <a:cubicBezTo>
                  <a:pt x="1633353" y="1742884"/>
                  <a:pt x="1523189" y="1935240"/>
                  <a:pt x="1523830" y="2143038"/>
                </a:cubicBezTo>
                <a:lnTo>
                  <a:pt x="1483625" y="2143162"/>
                </a:lnTo>
                <a:lnTo>
                  <a:pt x="1483625" y="2568172"/>
                </a:lnTo>
                <a:lnTo>
                  <a:pt x="1479388" y="2568172"/>
                </a:lnTo>
                <a:lnTo>
                  <a:pt x="1483347" y="2568558"/>
                </a:lnTo>
                <a:cubicBezTo>
                  <a:pt x="1477359" y="2657367"/>
                  <a:pt x="1486903" y="2655246"/>
                  <a:pt x="1519833" y="2690172"/>
                </a:cubicBezTo>
                <a:cubicBezTo>
                  <a:pt x="1581261" y="2744879"/>
                  <a:pt x="1570806" y="2767057"/>
                  <a:pt x="1723166" y="2847797"/>
                </a:cubicBezTo>
                <a:lnTo>
                  <a:pt x="1727402" y="2842744"/>
                </a:lnTo>
                <a:lnTo>
                  <a:pt x="1815530" y="2916618"/>
                </a:lnTo>
                <a:cubicBezTo>
                  <a:pt x="1864749" y="2905450"/>
                  <a:pt x="1917587" y="2922356"/>
                  <a:pt x="1952884" y="2963315"/>
                </a:cubicBezTo>
                <a:cubicBezTo>
                  <a:pt x="2006254" y="3025247"/>
                  <a:pt x="1999313" y="3118717"/>
                  <a:pt x="1937381" y="3172087"/>
                </a:cubicBezTo>
                <a:cubicBezTo>
                  <a:pt x="1906416" y="3198772"/>
                  <a:pt x="1867565" y="3210380"/>
                  <a:pt x="1829785" y="3207575"/>
                </a:cubicBezTo>
                <a:cubicBezTo>
                  <a:pt x="1792004" y="3204769"/>
                  <a:pt x="1755294" y="3187551"/>
                  <a:pt x="1728609" y="3156586"/>
                </a:cubicBezTo>
                <a:cubicBezTo>
                  <a:pt x="1704170" y="3128225"/>
                  <a:pt x="1692377" y="3093251"/>
                  <a:pt x="1694258" y="3058558"/>
                </a:cubicBezTo>
                <a:lnTo>
                  <a:pt x="1607474" y="2985811"/>
                </a:lnTo>
                <a:lnTo>
                  <a:pt x="1609754" y="2983092"/>
                </a:lnTo>
                <a:cubicBezTo>
                  <a:pt x="1505378" y="2914609"/>
                  <a:pt x="1454899" y="2874388"/>
                  <a:pt x="1372959" y="2808609"/>
                </a:cubicBezTo>
                <a:cubicBezTo>
                  <a:pt x="1301402" y="2768123"/>
                  <a:pt x="1295976" y="2652344"/>
                  <a:pt x="1300245" y="2568172"/>
                </a:cubicBezTo>
                <a:lnTo>
                  <a:pt x="1296941" y="2568172"/>
                </a:lnTo>
                <a:lnTo>
                  <a:pt x="1296941" y="2143739"/>
                </a:lnTo>
                <a:lnTo>
                  <a:pt x="1251342" y="2143880"/>
                </a:lnTo>
                <a:cubicBezTo>
                  <a:pt x="1250400" y="1838694"/>
                  <a:pt x="1412261" y="1556194"/>
                  <a:pt x="1675942" y="1402813"/>
                </a:cubicBezTo>
                <a:cubicBezTo>
                  <a:pt x="1778114" y="1343381"/>
                  <a:pt x="1889554" y="1306836"/>
                  <a:pt x="2003205" y="1293823"/>
                </a:cubicBezTo>
                <a:lnTo>
                  <a:pt x="2003205" y="878785"/>
                </a:lnTo>
                <a:lnTo>
                  <a:pt x="1998176" y="878621"/>
                </a:lnTo>
                <a:cubicBezTo>
                  <a:pt x="2009560" y="630102"/>
                  <a:pt x="1847671" y="398939"/>
                  <a:pt x="1584243" y="287563"/>
                </a:cubicBezTo>
                <a:cubicBezTo>
                  <a:pt x="1373323" y="198386"/>
                  <a:pt x="1125012" y="198092"/>
                  <a:pt x="913796" y="286769"/>
                </a:cubicBezTo>
                <a:cubicBezTo>
                  <a:pt x="650203" y="397436"/>
                  <a:pt x="487575" y="627955"/>
                  <a:pt x="497878" y="876315"/>
                </a:cubicBezTo>
                <a:lnTo>
                  <a:pt x="492947" y="876461"/>
                </a:lnTo>
                <a:lnTo>
                  <a:pt x="492947" y="2424958"/>
                </a:lnTo>
                <a:cubicBezTo>
                  <a:pt x="646520" y="2471832"/>
                  <a:pt x="757382" y="2615059"/>
                  <a:pt x="757382" y="2784179"/>
                </a:cubicBezTo>
                <a:cubicBezTo>
                  <a:pt x="757382" y="2993324"/>
                  <a:pt x="587836" y="3162870"/>
                  <a:pt x="378691" y="3162870"/>
                </a:cubicBezTo>
                <a:cubicBezTo>
                  <a:pt x="169546" y="3162870"/>
                  <a:pt x="0" y="2993324"/>
                  <a:pt x="0" y="2784179"/>
                </a:cubicBezTo>
                <a:cubicBezTo>
                  <a:pt x="0" y="2610447"/>
                  <a:pt x="116991" y="2464039"/>
                  <a:pt x="276947" y="2421074"/>
                </a:cubicBezTo>
                <a:lnTo>
                  <a:pt x="276947" y="783746"/>
                </a:lnTo>
                <a:lnTo>
                  <a:pt x="281758" y="783746"/>
                </a:lnTo>
                <a:cubicBezTo>
                  <a:pt x="307533" y="493124"/>
                  <a:pt x="502412" y="231983"/>
                  <a:pt x="801266" y="95774"/>
                </a:cubicBezTo>
                <a:cubicBezTo>
                  <a:pt x="1082323" y="-32324"/>
                  <a:pt x="1416727" y="-31901"/>
                  <a:pt x="1697364" y="96907"/>
                </a:cubicBezTo>
                <a:cubicBezTo>
                  <a:pt x="1994951" y="233494"/>
                  <a:pt x="2188714" y="494056"/>
                  <a:pt x="2214549" y="783746"/>
                </a:cubicBezTo>
                <a:lnTo>
                  <a:pt x="2219205" y="783746"/>
                </a:lnTo>
                <a:lnTo>
                  <a:pt x="2219205" y="1295162"/>
                </a:lnTo>
                <a:cubicBezTo>
                  <a:pt x="2327099" y="1309357"/>
                  <a:pt x="2432799" y="1344641"/>
                  <a:pt x="2530224" y="1400656"/>
                </a:cubicBezTo>
                <a:cubicBezTo>
                  <a:pt x="2794677" y="1552703"/>
                  <a:pt x="2957961" y="1834385"/>
                  <a:pt x="2958558" y="2139573"/>
                </a:cubicBezTo>
                <a:lnTo>
                  <a:pt x="2912782" y="2139663"/>
                </a:lnTo>
                <a:lnTo>
                  <a:pt x="2912782" y="2568172"/>
                </a:lnTo>
                <a:lnTo>
                  <a:pt x="2909478" y="2568172"/>
                </a:lnTo>
                <a:cubicBezTo>
                  <a:pt x="2913747" y="2652344"/>
                  <a:pt x="2908320" y="2768123"/>
                  <a:pt x="2836763" y="2808609"/>
                </a:cubicBezTo>
                <a:cubicBezTo>
                  <a:pt x="2754824" y="2874388"/>
                  <a:pt x="2704345" y="2914609"/>
                  <a:pt x="2599970" y="2983091"/>
                </a:cubicBezTo>
                <a:lnTo>
                  <a:pt x="2602250" y="2985811"/>
                </a:lnTo>
                <a:lnTo>
                  <a:pt x="2515466" y="3058559"/>
                </a:lnTo>
                <a:cubicBezTo>
                  <a:pt x="2517346" y="3093252"/>
                  <a:pt x="2505554" y="3128225"/>
                  <a:pt x="2481114" y="3156586"/>
                </a:cubicBezTo>
                <a:cubicBezTo>
                  <a:pt x="2454429" y="3187551"/>
                  <a:pt x="2417719" y="3204769"/>
                  <a:pt x="2379939" y="320757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Block Arc 11">
            <a:extLst>
              <a:ext uri="{FF2B5EF4-FFF2-40B4-BE49-F238E27FC236}">
                <a16:creationId xmlns:a16="http://schemas.microsoft.com/office/drawing/2014/main" id="{6237B46C-EE2F-45F5-A452-AEF5853F7D2C}"/>
              </a:ext>
            </a:extLst>
          </p:cNvPr>
          <p:cNvSpPr/>
          <p:nvPr/>
        </p:nvSpPr>
        <p:spPr>
          <a:xfrm rot="10800000">
            <a:off x="8710309" y="4659312"/>
            <a:ext cx="320105" cy="520850"/>
          </a:xfrm>
          <a:custGeom>
            <a:avLst/>
            <a:gdLst/>
            <a:ahLst/>
            <a:cxnLst/>
            <a:rect l="l" t="t" r="r" b="b"/>
            <a:pathLst>
              <a:path w="3636337" h="7138182">
                <a:moveTo>
                  <a:pt x="1563551" y="3029061"/>
                </a:moveTo>
                <a:lnTo>
                  <a:pt x="1563551" y="1171769"/>
                </a:lnTo>
                <a:cubicBezTo>
                  <a:pt x="1444523" y="1201084"/>
                  <a:pt x="1330799" y="1254073"/>
                  <a:pt x="1228219" y="1328453"/>
                </a:cubicBezTo>
                <a:cubicBezTo>
                  <a:pt x="927220" y="1546705"/>
                  <a:pt x="771440" y="1913395"/>
                  <a:pt x="823311" y="2281559"/>
                </a:cubicBezTo>
                <a:cubicBezTo>
                  <a:pt x="886035" y="2761950"/>
                  <a:pt x="1181988" y="2923981"/>
                  <a:pt x="1563551" y="3029061"/>
                </a:cubicBezTo>
                <a:close/>
                <a:moveTo>
                  <a:pt x="2056123" y="5971053"/>
                </a:moveTo>
                <a:cubicBezTo>
                  <a:pt x="2180706" y="5941789"/>
                  <a:pt x="2300029" y="5887431"/>
                  <a:pt x="2407191" y="5809729"/>
                </a:cubicBezTo>
                <a:cubicBezTo>
                  <a:pt x="2708190" y="5591477"/>
                  <a:pt x="2863970" y="5224787"/>
                  <a:pt x="2812099" y="4856623"/>
                </a:cubicBezTo>
                <a:cubicBezTo>
                  <a:pt x="2712300" y="4365494"/>
                  <a:pt x="2419393" y="4148018"/>
                  <a:pt x="2056123" y="4007016"/>
                </a:cubicBezTo>
                <a:close/>
                <a:moveTo>
                  <a:pt x="2056123" y="7138182"/>
                </a:moveTo>
                <a:lnTo>
                  <a:pt x="1563551" y="7138182"/>
                </a:lnTo>
                <a:lnTo>
                  <a:pt x="1563551" y="6796553"/>
                </a:lnTo>
                <a:cubicBezTo>
                  <a:pt x="1376287" y="6771102"/>
                  <a:pt x="1191751" y="6715291"/>
                  <a:pt x="1016794" y="6629471"/>
                </a:cubicBezTo>
                <a:cubicBezTo>
                  <a:pt x="412303" y="6332946"/>
                  <a:pt x="21102" y="5726704"/>
                  <a:pt x="0" y="5053734"/>
                </a:cubicBezTo>
                <a:lnTo>
                  <a:pt x="813973" y="5028205"/>
                </a:lnTo>
                <a:cubicBezTo>
                  <a:pt x="825624" y="5399818"/>
                  <a:pt x="1041643" y="5734588"/>
                  <a:pt x="1375441" y="5898325"/>
                </a:cubicBezTo>
                <a:cubicBezTo>
                  <a:pt x="1436179" y="5928119"/>
                  <a:pt x="1499008" y="5951362"/>
                  <a:pt x="1563551" y="5965918"/>
                </a:cubicBezTo>
                <a:lnTo>
                  <a:pt x="1563551" y="3847635"/>
                </a:lnTo>
                <a:cubicBezTo>
                  <a:pt x="920238" y="3662345"/>
                  <a:pt x="233045" y="3450393"/>
                  <a:pt x="16852" y="2382091"/>
                </a:cubicBezTo>
                <a:cubicBezTo>
                  <a:pt x="-73403" y="1719933"/>
                  <a:pt x="208577" y="1061859"/>
                  <a:pt x="750173" y="669157"/>
                </a:cubicBezTo>
                <a:cubicBezTo>
                  <a:pt x="994931" y="491686"/>
                  <a:pt x="1274723" y="381458"/>
                  <a:pt x="1563551" y="341319"/>
                </a:cubicBezTo>
                <a:lnTo>
                  <a:pt x="1563551" y="0"/>
                </a:lnTo>
                <a:lnTo>
                  <a:pt x="2056123" y="0"/>
                </a:lnTo>
                <a:lnTo>
                  <a:pt x="2056123" y="339268"/>
                </a:lnTo>
                <a:cubicBezTo>
                  <a:pt x="2248752" y="363969"/>
                  <a:pt x="2438747" y="420481"/>
                  <a:pt x="2618616" y="508711"/>
                </a:cubicBezTo>
                <a:cubicBezTo>
                  <a:pt x="3223107" y="805237"/>
                  <a:pt x="3614308" y="1411478"/>
                  <a:pt x="3635410" y="2084448"/>
                </a:cubicBezTo>
                <a:lnTo>
                  <a:pt x="2821437" y="2109978"/>
                </a:lnTo>
                <a:cubicBezTo>
                  <a:pt x="2809786" y="1738364"/>
                  <a:pt x="2593767" y="1403594"/>
                  <a:pt x="2259969" y="1239857"/>
                </a:cubicBezTo>
                <a:cubicBezTo>
                  <a:pt x="2194243" y="1207617"/>
                  <a:pt x="2126069" y="1183046"/>
                  <a:pt x="2056123" y="1168235"/>
                </a:cubicBezTo>
                <a:lnTo>
                  <a:pt x="2056123" y="3150890"/>
                </a:lnTo>
                <a:cubicBezTo>
                  <a:pt x="2675271" y="3303511"/>
                  <a:pt x="3347939" y="3564428"/>
                  <a:pt x="3618512" y="4743007"/>
                </a:cubicBezTo>
                <a:cubicBezTo>
                  <a:pt x="3712448" y="5409725"/>
                  <a:pt x="3430336" y="6073786"/>
                  <a:pt x="2885237" y="6469025"/>
                </a:cubicBezTo>
                <a:cubicBezTo>
                  <a:pt x="2636047" y="6649712"/>
                  <a:pt x="2350538" y="6760700"/>
                  <a:pt x="2056123" y="679874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Rectangle 21">
            <a:extLst>
              <a:ext uri="{FF2B5EF4-FFF2-40B4-BE49-F238E27FC236}">
                <a16:creationId xmlns:a16="http://schemas.microsoft.com/office/drawing/2014/main" id="{3DFB5373-0015-4A31-8F01-1597E404815D}"/>
              </a:ext>
            </a:extLst>
          </p:cNvPr>
          <p:cNvSpPr/>
          <p:nvPr/>
        </p:nvSpPr>
        <p:spPr>
          <a:xfrm>
            <a:off x="6977936" y="4798176"/>
            <a:ext cx="505898" cy="283399"/>
          </a:xfrm>
          <a:custGeom>
            <a:avLst/>
            <a:gdLst/>
            <a:ahLst/>
            <a:cxnLst/>
            <a:rect l="l" t="t" r="r" b="b"/>
            <a:pathLst>
              <a:path w="4560938" h="2554996">
                <a:moveTo>
                  <a:pt x="2315585" y="1351978"/>
                </a:moveTo>
                <a:lnTo>
                  <a:pt x="2315585" y="1608128"/>
                </a:lnTo>
                <a:cubicBezTo>
                  <a:pt x="2332000" y="1604085"/>
                  <a:pt x="2347685" y="1596777"/>
                  <a:pt x="2361832" y="1586519"/>
                </a:cubicBezTo>
                <a:cubicBezTo>
                  <a:pt x="2403345" y="1556419"/>
                  <a:pt x="2424829" y="1505846"/>
                  <a:pt x="2417675" y="1455070"/>
                </a:cubicBezTo>
                <a:cubicBezTo>
                  <a:pt x="2409025" y="1388817"/>
                  <a:pt x="2368208" y="1366470"/>
                  <a:pt x="2315585" y="1351978"/>
                </a:cubicBezTo>
                <a:close/>
                <a:moveTo>
                  <a:pt x="3612086" y="989467"/>
                </a:moveTo>
                <a:cubicBezTo>
                  <a:pt x="3453010" y="989467"/>
                  <a:pt x="3324054" y="1118423"/>
                  <a:pt x="3324054" y="1277499"/>
                </a:cubicBezTo>
                <a:cubicBezTo>
                  <a:pt x="3324054" y="1436575"/>
                  <a:pt x="3453010" y="1565531"/>
                  <a:pt x="3612086" y="1565531"/>
                </a:cubicBezTo>
                <a:cubicBezTo>
                  <a:pt x="3771162" y="1565531"/>
                  <a:pt x="3900118" y="1436575"/>
                  <a:pt x="3900118" y="1277499"/>
                </a:cubicBezTo>
                <a:cubicBezTo>
                  <a:pt x="3900118" y="1118423"/>
                  <a:pt x="3771162" y="989467"/>
                  <a:pt x="3612086" y="989467"/>
                </a:cubicBezTo>
                <a:close/>
                <a:moveTo>
                  <a:pt x="948854" y="989467"/>
                </a:moveTo>
                <a:cubicBezTo>
                  <a:pt x="789778" y="989467"/>
                  <a:pt x="660822" y="1118423"/>
                  <a:pt x="660822" y="1277499"/>
                </a:cubicBezTo>
                <a:cubicBezTo>
                  <a:pt x="660822" y="1436575"/>
                  <a:pt x="789778" y="1565531"/>
                  <a:pt x="948854" y="1565531"/>
                </a:cubicBezTo>
                <a:cubicBezTo>
                  <a:pt x="1107930" y="1565531"/>
                  <a:pt x="1236886" y="1436575"/>
                  <a:pt x="1236886" y="1277499"/>
                </a:cubicBezTo>
                <a:cubicBezTo>
                  <a:pt x="1236886" y="1118423"/>
                  <a:pt x="1107930" y="989467"/>
                  <a:pt x="948854" y="989467"/>
                </a:cubicBezTo>
                <a:close/>
                <a:moveTo>
                  <a:pt x="2247651" y="946230"/>
                </a:moveTo>
                <a:cubicBezTo>
                  <a:pt x="2230469" y="950266"/>
                  <a:pt x="2214012" y="957763"/>
                  <a:pt x="2199233" y="968479"/>
                </a:cubicBezTo>
                <a:cubicBezTo>
                  <a:pt x="2157721" y="998579"/>
                  <a:pt x="2136236" y="1049152"/>
                  <a:pt x="2143390" y="1099928"/>
                </a:cubicBezTo>
                <a:cubicBezTo>
                  <a:pt x="2157154" y="1167662"/>
                  <a:pt x="2197550" y="1197656"/>
                  <a:pt x="2247651" y="1217102"/>
                </a:cubicBezTo>
                <a:close/>
                <a:moveTo>
                  <a:pt x="2247651" y="785264"/>
                </a:moveTo>
                <a:lnTo>
                  <a:pt x="2315585" y="785264"/>
                </a:lnTo>
                <a:lnTo>
                  <a:pt x="2315585" y="832380"/>
                </a:lnTo>
                <a:cubicBezTo>
                  <a:pt x="2341411" y="835890"/>
                  <a:pt x="2366862" y="843587"/>
                  <a:pt x="2390991" y="855423"/>
                </a:cubicBezTo>
                <a:cubicBezTo>
                  <a:pt x="2474360" y="896319"/>
                  <a:pt x="2528313" y="979930"/>
                  <a:pt x="2531223" y="1072743"/>
                </a:cubicBezTo>
                <a:lnTo>
                  <a:pt x="2418963" y="1076264"/>
                </a:lnTo>
                <a:cubicBezTo>
                  <a:pt x="2417356" y="1025012"/>
                  <a:pt x="2387564" y="978842"/>
                  <a:pt x="2341528" y="956260"/>
                </a:cubicBezTo>
                <a:cubicBezTo>
                  <a:pt x="2333151" y="952151"/>
                  <a:pt x="2324486" y="948946"/>
                  <a:pt x="2315585" y="946938"/>
                </a:cubicBezTo>
                <a:lnTo>
                  <a:pt x="2315585" y="1239083"/>
                </a:lnTo>
                <a:cubicBezTo>
                  <a:pt x="2404308" y="1264638"/>
                  <a:pt x="2499083" y="1293869"/>
                  <a:pt x="2528899" y="1441205"/>
                </a:cubicBezTo>
                <a:cubicBezTo>
                  <a:pt x="2541347" y="1532528"/>
                  <a:pt x="2502457" y="1623287"/>
                  <a:pt x="2427762" y="1677447"/>
                </a:cubicBezTo>
                <a:cubicBezTo>
                  <a:pt x="2394006" y="1701923"/>
                  <a:pt x="2355419" y="1717125"/>
                  <a:pt x="2315585" y="1722661"/>
                </a:cubicBezTo>
                <a:lnTo>
                  <a:pt x="2315585" y="1769734"/>
                </a:lnTo>
                <a:lnTo>
                  <a:pt x="2247651" y="1769734"/>
                </a:lnTo>
                <a:lnTo>
                  <a:pt x="2247651" y="1722944"/>
                </a:lnTo>
                <a:cubicBezTo>
                  <a:pt x="2221084" y="1719537"/>
                  <a:pt x="2194881" y="1711743"/>
                  <a:pt x="2170074" y="1699575"/>
                </a:cubicBezTo>
                <a:cubicBezTo>
                  <a:pt x="2086705" y="1658679"/>
                  <a:pt x="2032752" y="1575069"/>
                  <a:pt x="2029842" y="1482255"/>
                </a:cubicBezTo>
                <a:lnTo>
                  <a:pt x="2142102" y="1478734"/>
                </a:lnTo>
                <a:cubicBezTo>
                  <a:pt x="2143709" y="1529986"/>
                  <a:pt x="2173501" y="1576156"/>
                  <a:pt x="2219537" y="1598738"/>
                </a:cubicBezTo>
                <a:cubicBezTo>
                  <a:pt x="2228602" y="1603184"/>
                  <a:pt x="2238004" y="1606573"/>
                  <a:pt x="2247651" y="1608616"/>
                </a:cubicBezTo>
                <a:lnTo>
                  <a:pt x="2247651" y="1335176"/>
                </a:lnTo>
                <a:cubicBezTo>
                  <a:pt x="2162261" y="1314127"/>
                  <a:pt x="2069489" y="1278142"/>
                  <a:pt x="2032173" y="1115597"/>
                </a:cubicBezTo>
                <a:cubicBezTo>
                  <a:pt x="2019217" y="1023646"/>
                  <a:pt x="2058125" y="932061"/>
                  <a:pt x="2133303" y="877552"/>
                </a:cubicBezTo>
                <a:cubicBezTo>
                  <a:pt x="2167670" y="852632"/>
                  <a:pt x="2207046" y="837325"/>
                  <a:pt x="2247651" y="832077"/>
                </a:cubicBezTo>
                <a:close/>
                <a:moveTo>
                  <a:pt x="2280470" y="617534"/>
                </a:moveTo>
                <a:cubicBezTo>
                  <a:pt x="1915981" y="617534"/>
                  <a:pt x="1620504" y="913011"/>
                  <a:pt x="1620504" y="1277500"/>
                </a:cubicBezTo>
                <a:cubicBezTo>
                  <a:pt x="1620504" y="1641989"/>
                  <a:pt x="1915981" y="1937466"/>
                  <a:pt x="2280470" y="1937466"/>
                </a:cubicBezTo>
                <a:cubicBezTo>
                  <a:pt x="2644959" y="1937466"/>
                  <a:pt x="2940436" y="1641989"/>
                  <a:pt x="2940436" y="1277500"/>
                </a:cubicBezTo>
                <a:cubicBezTo>
                  <a:pt x="2940436" y="913011"/>
                  <a:pt x="2644959" y="617534"/>
                  <a:pt x="2280470" y="617534"/>
                </a:cubicBezTo>
                <a:close/>
                <a:moveTo>
                  <a:pt x="284505" y="265281"/>
                </a:moveTo>
                <a:lnTo>
                  <a:pt x="4276434" y="265281"/>
                </a:lnTo>
                <a:lnTo>
                  <a:pt x="4276434" y="2289716"/>
                </a:lnTo>
                <a:lnTo>
                  <a:pt x="284505" y="2289716"/>
                </a:lnTo>
                <a:close/>
                <a:moveTo>
                  <a:pt x="180344" y="148161"/>
                </a:moveTo>
                <a:lnTo>
                  <a:pt x="180344" y="2406836"/>
                </a:lnTo>
                <a:lnTo>
                  <a:pt x="4380595" y="2406836"/>
                </a:lnTo>
                <a:lnTo>
                  <a:pt x="4380595" y="148161"/>
                </a:lnTo>
                <a:close/>
                <a:moveTo>
                  <a:pt x="0" y="0"/>
                </a:moveTo>
                <a:lnTo>
                  <a:pt x="4560938" y="0"/>
                </a:lnTo>
                <a:lnTo>
                  <a:pt x="4560938" y="2554996"/>
                </a:lnTo>
                <a:lnTo>
                  <a:pt x="0" y="255499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Round Same Side Corner Rectangle 8">
            <a:extLst>
              <a:ext uri="{FF2B5EF4-FFF2-40B4-BE49-F238E27FC236}">
                <a16:creationId xmlns:a16="http://schemas.microsoft.com/office/drawing/2014/main" id="{E4451B41-2F0A-4F98-8F16-0D0192492445}"/>
              </a:ext>
            </a:extLst>
          </p:cNvPr>
          <p:cNvSpPr/>
          <p:nvPr/>
        </p:nvSpPr>
        <p:spPr>
          <a:xfrm>
            <a:off x="11061660" y="4700090"/>
            <a:ext cx="522441" cy="523242"/>
          </a:xfrm>
          <a:custGeom>
            <a:avLst/>
            <a:gdLst/>
            <a:ahLst/>
            <a:cxnLst/>
            <a:rect l="l" t="t" r="r" b="b"/>
            <a:pathLst>
              <a:path w="3197597" h="3202496">
                <a:moveTo>
                  <a:pt x="601421" y="1611393"/>
                </a:moveTo>
                <a:lnTo>
                  <a:pt x="2596176" y="1611393"/>
                </a:lnTo>
                <a:cubicBezTo>
                  <a:pt x="2928331" y="1611393"/>
                  <a:pt x="3197594" y="1880656"/>
                  <a:pt x="3197594" y="2212811"/>
                </a:cubicBezTo>
                <a:lnTo>
                  <a:pt x="3197594" y="2776360"/>
                </a:lnTo>
                <a:lnTo>
                  <a:pt x="3197597" y="2776360"/>
                </a:lnTo>
                <a:lnTo>
                  <a:pt x="3197597" y="2914824"/>
                </a:lnTo>
                <a:lnTo>
                  <a:pt x="3197198" y="2914824"/>
                </a:lnTo>
                <a:lnTo>
                  <a:pt x="3197198" y="3202496"/>
                </a:lnTo>
                <a:lnTo>
                  <a:pt x="398" y="3202496"/>
                </a:lnTo>
                <a:lnTo>
                  <a:pt x="398" y="2914824"/>
                </a:lnTo>
                <a:lnTo>
                  <a:pt x="0" y="2914824"/>
                </a:lnTo>
                <a:lnTo>
                  <a:pt x="0" y="2212811"/>
                </a:lnTo>
                <a:cubicBezTo>
                  <a:pt x="0" y="1880656"/>
                  <a:pt x="269266" y="1611393"/>
                  <a:pt x="601421" y="1611393"/>
                </a:cubicBezTo>
                <a:close/>
                <a:moveTo>
                  <a:pt x="1598801" y="0"/>
                </a:moveTo>
                <a:cubicBezTo>
                  <a:pt x="1998649" y="0"/>
                  <a:pt x="2322791" y="324142"/>
                  <a:pt x="2322791" y="723993"/>
                </a:cubicBezTo>
                <a:cubicBezTo>
                  <a:pt x="2322791" y="1123843"/>
                  <a:pt x="1998649" y="1447985"/>
                  <a:pt x="1598801" y="1447985"/>
                </a:cubicBezTo>
                <a:cubicBezTo>
                  <a:pt x="1198951" y="1447985"/>
                  <a:pt x="874809" y="1123843"/>
                  <a:pt x="874809" y="723993"/>
                </a:cubicBezTo>
                <a:cubicBezTo>
                  <a:pt x="874809" y="324142"/>
                  <a:pt x="1198951" y="0"/>
                  <a:pt x="1598801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2" name="Rounded Rectangle 51">
            <a:extLst>
              <a:ext uri="{FF2B5EF4-FFF2-40B4-BE49-F238E27FC236}">
                <a16:creationId xmlns:a16="http://schemas.microsoft.com/office/drawing/2014/main" id="{B83253D3-E181-4488-9CD9-39D21527F719}"/>
              </a:ext>
            </a:extLst>
          </p:cNvPr>
          <p:cNvSpPr/>
          <p:nvPr/>
        </p:nvSpPr>
        <p:spPr>
          <a:xfrm rot="16200000" flipH="1">
            <a:off x="9442736" y="5628226"/>
            <a:ext cx="541566" cy="510026"/>
          </a:xfrm>
          <a:custGeom>
            <a:avLst/>
            <a:gdLst/>
            <a:ahLst/>
            <a:cxnLst/>
            <a:rect l="l" t="t" r="r" b="b"/>
            <a:pathLst>
              <a:path w="2928608" h="2758049">
                <a:moveTo>
                  <a:pt x="2797052" y="1199936"/>
                </a:moveTo>
                <a:lnTo>
                  <a:pt x="2797052" y="1541978"/>
                </a:lnTo>
                <a:cubicBezTo>
                  <a:pt x="2797052" y="1578306"/>
                  <a:pt x="2826502" y="1607756"/>
                  <a:pt x="2862830" y="1607756"/>
                </a:cubicBezTo>
                <a:lnTo>
                  <a:pt x="2862830" y="1607755"/>
                </a:lnTo>
                <a:cubicBezTo>
                  <a:pt x="2899158" y="1607755"/>
                  <a:pt x="2928608" y="1578305"/>
                  <a:pt x="2928608" y="1541977"/>
                </a:cubicBezTo>
                <a:lnTo>
                  <a:pt x="2928607" y="1199936"/>
                </a:lnTo>
                <a:cubicBezTo>
                  <a:pt x="2928607" y="1163608"/>
                  <a:pt x="2899158" y="1134159"/>
                  <a:pt x="2862830" y="1134158"/>
                </a:cubicBezTo>
                <a:cubicBezTo>
                  <a:pt x="2826502" y="1134159"/>
                  <a:pt x="2797052" y="1163608"/>
                  <a:pt x="2797052" y="1199936"/>
                </a:cubicBezTo>
                <a:close/>
                <a:moveTo>
                  <a:pt x="2593193" y="1147315"/>
                </a:moveTo>
                <a:lnTo>
                  <a:pt x="2593193" y="1594601"/>
                </a:lnTo>
                <a:cubicBezTo>
                  <a:pt x="2593193" y="1630929"/>
                  <a:pt x="2622643" y="1660379"/>
                  <a:pt x="2658971" y="1660379"/>
                </a:cubicBezTo>
                <a:lnTo>
                  <a:pt x="2658971" y="1660378"/>
                </a:lnTo>
                <a:cubicBezTo>
                  <a:pt x="2695299" y="1660378"/>
                  <a:pt x="2724749" y="1630928"/>
                  <a:pt x="2724749" y="1594600"/>
                </a:cubicBezTo>
                <a:lnTo>
                  <a:pt x="2724748" y="1147315"/>
                </a:lnTo>
                <a:cubicBezTo>
                  <a:pt x="2724748" y="1110987"/>
                  <a:pt x="2695299" y="1081538"/>
                  <a:pt x="2658971" y="1081537"/>
                </a:cubicBezTo>
                <a:cubicBezTo>
                  <a:pt x="2622643" y="1081538"/>
                  <a:pt x="2593193" y="1110987"/>
                  <a:pt x="2593193" y="1147315"/>
                </a:cubicBezTo>
                <a:close/>
                <a:moveTo>
                  <a:pt x="2389334" y="1121004"/>
                </a:moveTo>
                <a:lnTo>
                  <a:pt x="2389334" y="1620912"/>
                </a:lnTo>
                <a:cubicBezTo>
                  <a:pt x="2389334" y="1657240"/>
                  <a:pt x="2418784" y="1686690"/>
                  <a:pt x="2455112" y="1686690"/>
                </a:cubicBezTo>
                <a:lnTo>
                  <a:pt x="2455112" y="1686689"/>
                </a:lnTo>
                <a:cubicBezTo>
                  <a:pt x="2491440" y="1686689"/>
                  <a:pt x="2520890" y="1657239"/>
                  <a:pt x="2520890" y="1620911"/>
                </a:cubicBezTo>
                <a:lnTo>
                  <a:pt x="2520889" y="1121004"/>
                </a:lnTo>
                <a:cubicBezTo>
                  <a:pt x="2520889" y="1084676"/>
                  <a:pt x="2491440" y="1055227"/>
                  <a:pt x="2455112" y="1055226"/>
                </a:cubicBezTo>
                <a:cubicBezTo>
                  <a:pt x="2418784" y="1055227"/>
                  <a:pt x="2389334" y="1084676"/>
                  <a:pt x="2389334" y="1121004"/>
                </a:cubicBezTo>
                <a:close/>
                <a:moveTo>
                  <a:pt x="1314382" y="1247024"/>
                </a:moveTo>
                <a:cubicBezTo>
                  <a:pt x="1314381" y="1225915"/>
                  <a:pt x="1331494" y="1208803"/>
                  <a:pt x="1352603" y="1208803"/>
                </a:cubicBezTo>
                <a:lnTo>
                  <a:pt x="1410313" y="1208803"/>
                </a:lnTo>
                <a:lnTo>
                  <a:pt x="1410313" y="1146778"/>
                </a:lnTo>
                <a:cubicBezTo>
                  <a:pt x="1410313" y="1145599"/>
                  <a:pt x="1410393" y="1144438"/>
                  <a:pt x="1411688" y="1143457"/>
                </a:cubicBezTo>
                <a:lnTo>
                  <a:pt x="1408531" y="1133444"/>
                </a:lnTo>
                <a:cubicBezTo>
                  <a:pt x="1410371" y="1112415"/>
                  <a:pt x="1428909" y="1096860"/>
                  <a:pt x="1449938" y="1098699"/>
                </a:cubicBezTo>
                <a:lnTo>
                  <a:pt x="2236821" y="1167543"/>
                </a:lnTo>
                <a:cubicBezTo>
                  <a:pt x="2257849" y="1169383"/>
                  <a:pt x="2273405" y="1187920"/>
                  <a:pt x="2271565" y="1208950"/>
                </a:cubicBezTo>
                <a:cubicBezTo>
                  <a:pt x="2269725" y="1229978"/>
                  <a:pt x="2251187" y="1245533"/>
                  <a:pt x="2230159" y="1243693"/>
                </a:cubicBezTo>
                <a:cubicBezTo>
                  <a:pt x="1973864" y="1221271"/>
                  <a:pt x="1717570" y="1198849"/>
                  <a:pt x="1461275" y="1176426"/>
                </a:cubicBezTo>
                <a:lnTo>
                  <a:pt x="1461274" y="1208803"/>
                </a:lnTo>
                <a:lnTo>
                  <a:pt x="1518985" y="1208803"/>
                </a:lnTo>
                <a:cubicBezTo>
                  <a:pt x="1540095" y="1208802"/>
                  <a:pt x="1557205" y="1225915"/>
                  <a:pt x="1557206" y="1247025"/>
                </a:cubicBezTo>
                <a:lnTo>
                  <a:pt x="1557207" y="1247023"/>
                </a:lnTo>
                <a:cubicBezTo>
                  <a:pt x="1557207" y="1268132"/>
                  <a:pt x="1540095" y="1285244"/>
                  <a:pt x="1518986" y="1285244"/>
                </a:cubicBezTo>
                <a:cubicBezTo>
                  <a:pt x="1499749" y="1285244"/>
                  <a:pt x="1480511" y="1285243"/>
                  <a:pt x="1461275" y="1285244"/>
                </a:cubicBezTo>
                <a:lnTo>
                  <a:pt x="1461275" y="1337600"/>
                </a:lnTo>
                <a:lnTo>
                  <a:pt x="1518985" y="1337600"/>
                </a:lnTo>
                <a:cubicBezTo>
                  <a:pt x="1540095" y="1337600"/>
                  <a:pt x="1557206" y="1354713"/>
                  <a:pt x="1557206" y="1375821"/>
                </a:cubicBezTo>
                <a:lnTo>
                  <a:pt x="1557207" y="1375820"/>
                </a:lnTo>
                <a:cubicBezTo>
                  <a:pt x="1557206" y="1396928"/>
                  <a:pt x="1540095" y="1414041"/>
                  <a:pt x="1518986" y="1414041"/>
                </a:cubicBezTo>
                <a:cubicBezTo>
                  <a:pt x="1499750" y="1414041"/>
                  <a:pt x="1480511" y="1414041"/>
                  <a:pt x="1461275" y="1414042"/>
                </a:cubicBezTo>
                <a:lnTo>
                  <a:pt x="1461275" y="1466398"/>
                </a:lnTo>
                <a:lnTo>
                  <a:pt x="1518985" y="1466398"/>
                </a:lnTo>
                <a:cubicBezTo>
                  <a:pt x="1540095" y="1466398"/>
                  <a:pt x="1557206" y="1483509"/>
                  <a:pt x="1557206" y="1504618"/>
                </a:cubicBezTo>
                <a:lnTo>
                  <a:pt x="1557207" y="1504619"/>
                </a:lnTo>
                <a:cubicBezTo>
                  <a:pt x="1557207" y="1525727"/>
                  <a:pt x="1540094" y="1542838"/>
                  <a:pt x="1518986" y="1542839"/>
                </a:cubicBezTo>
                <a:cubicBezTo>
                  <a:pt x="1499749" y="1542839"/>
                  <a:pt x="1480511" y="1542838"/>
                  <a:pt x="1461275" y="1542839"/>
                </a:cubicBezTo>
                <a:lnTo>
                  <a:pt x="1461274" y="1575412"/>
                </a:lnTo>
                <a:lnTo>
                  <a:pt x="2226550" y="1494978"/>
                </a:lnTo>
                <a:cubicBezTo>
                  <a:pt x="2247542" y="1492772"/>
                  <a:pt x="2266350" y="1508001"/>
                  <a:pt x="2268556" y="1528995"/>
                </a:cubicBezTo>
                <a:cubicBezTo>
                  <a:pt x="2270763" y="1549988"/>
                  <a:pt x="2255534" y="1568794"/>
                  <a:pt x="2234542" y="1571000"/>
                </a:cubicBezTo>
                <a:cubicBezTo>
                  <a:pt x="1972686" y="1598522"/>
                  <a:pt x="1710833" y="1626046"/>
                  <a:pt x="1448978" y="1653567"/>
                </a:cubicBezTo>
                <a:cubicBezTo>
                  <a:pt x="1427984" y="1655774"/>
                  <a:pt x="1409178" y="1640544"/>
                  <a:pt x="1406971" y="1619551"/>
                </a:cubicBezTo>
                <a:cubicBezTo>
                  <a:pt x="1406474" y="1614827"/>
                  <a:pt x="1406862" y="1610214"/>
                  <a:pt x="1410805" y="1606610"/>
                </a:cubicBezTo>
                <a:lnTo>
                  <a:pt x="1410312" y="1605422"/>
                </a:lnTo>
                <a:lnTo>
                  <a:pt x="1410312" y="1542839"/>
                </a:lnTo>
                <a:lnTo>
                  <a:pt x="1352603" y="1542841"/>
                </a:lnTo>
                <a:cubicBezTo>
                  <a:pt x="1331494" y="1542841"/>
                  <a:pt x="1314382" y="1525729"/>
                  <a:pt x="1314382" y="1504619"/>
                </a:cubicBezTo>
                <a:cubicBezTo>
                  <a:pt x="1314382" y="1483510"/>
                  <a:pt x="1331493" y="1466397"/>
                  <a:pt x="1352603" y="1466398"/>
                </a:cubicBezTo>
                <a:lnTo>
                  <a:pt x="1410312" y="1466398"/>
                </a:lnTo>
                <a:lnTo>
                  <a:pt x="1410313" y="1414042"/>
                </a:lnTo>
                <a:lnTo>
                  <a:pt x="1352603" y="1414042"/>
                </a:lnTo>
                <a:cubicBezTo>
                  <a:pt x="1331494" y="1414041"/>
                  <a:pt x="1314383" y="1396930"/>
                  <a:pt x="1314382" y="1375820"/>
                </a:cubicBezTo>
                <a:cubicBezTo>
                  <a:pt x="1314383" y="1354713"/>
                  <a:pt x="1331494" y="1337600"/>
                  <a:pt x="1352603" y="1337601"/>
                </a:cubicBezTo>
                <a:lnTo>
                  <a:pt x="1410312" y="1337600"/>
                </a:lnTo>
                <a:lnTo>
                  <a:pt x="1410312" y="1285244"/>
                </a:lnTo>
                <a:lnTo>
                  <a:pt x="1352603" y="1285244"/>
                </a:lnTo>
                <a:cubicBezTo>
                  <a:pt x="1331494" y="1285244"/>
                  <a:pt x="1314381" y="1268133"/>
                  <a:pt x="1314382" y="1247024"/>
                </a:cubicBezTo>
                <a:close/>
                <a:moveTo>
                  <a:pt x="1171967" y="72000"/>
                </a:moveTo>
                <a:lnTo>
                  <a:pt x="1171967" y="288000"/>
                </a:lnTo>
                <a:cubicBezTo>
                  <a:pt x="1171967" y="327765"/>
                  <a:pt x="1204202" y="360000"/>
                  <a:pt x="1243967" y="360000"/>
                </a:cubicBezTo>
                <a:cubicBezTo>
                  <a:pt x="1283732" y="360000"/>
                  <a:pt x="1315967" y="327765"/>
                  <a:pt x="1315967" y="288000"/>
                </a:cubicBezTo>
                <a:lnTo>
                  <a:pt x="1315967" y="72000"/>
                </a:lnTo>
                <a:cubicBezTo>
                  <a:pt x="1315967" y="32235"/>
                  <a:pt x="1283732" y="0"/>
                  <a:pt x="1243967" y="0"/>
                </a:cubicBezTo>
                <a:cubicBezTo>
                  <a:pt x="1204202" y="0"/>
                  <a:pt x="1171967" y="32235"/>
                  <a:pt x="1171967" y="72000"/>
                </a:cubicBezTo>
                <a:close/>
                <a:moveTo>
                  <a:pt x="1171966" y="2470049"/>
                </a:moveTo>
                <a:lnTo>
                  <a:pt x="1171966" y="2686049"/>
                </a:lnTo>
                <a:cubicBezTo>
                  <a:pt x="1171966" y="2725814"/>
                  <a:pt x="1204201" y="2758049"/>
                  <a:pt x="1243966" y="2758049"/>
                </a:cubicBezTo>
                <a:cubicBezTo>
                  <a:pt x="1283731" y="2758049"/>
                  <a:pt x="1315966" y="2725814"/>
                  <a:pt x="1315966" y="2686049"/>
                </a:cubicBezTo>
                <a:lnTo>
                  <a:pt x="1315966" y="2470049"/>
                </a:lnTo>
                <a:cubicBezTo>
                  <a:pt x="1315966" y="2430284"/>
                  <a:pt x="1283731" y="2398049"/>
                  <a:pt x="1243966" y="2398049"/>
                </a:cubicBezTo>
                <a:cubicBezTo>
                  <a:pt x="1204201" y="2398049"/>
                  <a:pt x="1171966" y="2430284"/>
                  <a:pt x="1171966" y="2470049"/>
                </a:cubicBezTo>
                <a:close/>
                <a:moveTo>
                  <a:pt x="515345" y="1370958"/>
                </a:moveTo>
                <a:cubicBezTo>
                  <a:pt x="515344" y="1558300"/>
                  <a:pt x="586814" y="1745642"/>
                  <a:pt x="729750" y="1888579"/>
                </a:cubicBezTo>
                <a:cubicBezTo>
                  <a:pt x="1015625" y="2174454"/>
                  <a:pt x="1479119" y="2174454"/>
                  <a:pt x="1764994" y="1888580"/>
                </a:cubicBezTo>
                <a:lnTo>
                  <a:pt x="1940572" y="1713001"/>
                </a:lnTo>
                <a:lnTo>
                  <a:pt x="2136413" y="1713002"/>
                </a:lnTo>
                <a:cubicBezTo>
                  <a:pt x="2215124" y="1713001"/>
                  <a:pt x="2278929" y="1649195"/>
                  <a:pt x="2278929" y="1570486"/>
                </a:cubicBezTo>
                <a:lnTo>
                  <a:pt x="2278929" y="1374645"/>
                </a:lnTo>
                <a:lnTo>
                  <a:pt x="2282614" y="1370959"/>
                </a:lnTo>
                <a:lnTo>
                  <a:pt x="2278929" y="1367272"/>
                </a:lnTo>
                <a:lnTo>
                  <a:pt x="2278929" y="1171432"/>
                </a:lnTo>
                <a:cubicBezTo>
                  <a:pt x="2278929" y="1092722"/>
                  <a:pt x="2215123" y="1028916"/>
                  <a:pt x="2136413" y="1028916"/>
                </a:cubicBezTo>
                <a:lnTo>
                  <a:pt x="1940571" y="1028916"/>
                </a:lnTo>
                <a:cubicBezTo>
                  <a:pt x="1882045" y="970390"/>
                  <a:pt x="1823519" y="911862"/>
                  <a:pt x="1764993" y="853336"/>
                </a:cubicBezTo>
                <a:cubicBezTo>
                  <a:pt x="1479118" y="567461"/>
                  <a:pt x="1015625" y="567462"/>
                  <a:pt x="729750" y="853336"/>
                </a:cubicBezTo>
                <a:cubicBezTo>
                  <a:pt x="586813" y="996273"/>
                  <a:pt x="515344" y="1183616"/>
                  <a:pt x="515345" y="1370958"/>
                </a:cubicBezTo>
                <a:close/>
                <a:moveTo>
                  <a:pt x="388776" y="2386770"/>
                </a:moveTo>
                <a:cubicBezTo>
                  <a:pt x="388776" y="2405196"/>
                  <a:pt x="395805" y="2423622"/>
                  <a:pt x="409865" y="2437681"/>
                </a:cubicBezTo>
                <a:cubicBezTo>
                  <a:pt x="437983" y="2465800"/>
                  <a:pt x="483570" y="2465800"/>
                  <a:pt x="511688" y="2437681"/>
                </a:cubicBezTo>
                <a:lnTo>
                  <a:pt x="664423" y="2284946"/>
                </a:lnTo>
                <a:cubicBezTo>
                  <a:pt x="692541" y="2256828"/>
                  <a:pt x="692541" y="2211241"/>
                  <a:pt x="664423" y="2183123"/>
                </a:cubicBezTo>
                <a:cubicBezTo>
                  <a:pt x="636305" y="2155005"/>
                  <a:pt x="590718" y="2155005"/>
                  <a:pt x="562599" y="2183123"/>
                </a:cubicBezTo>
                <a:lnTo>
                  <a:pt x="409865" y="2335858"/>
                </a:lnTo>
                <a:cubicBezTo>
                  <a:pt x="395805" y="2349917"/>
                  <a:pt x="388776" y="2368343"/>
                  <a:pt x="388776" y="2386770"/>
                </a:cubicBezTo>
                <a:close/>
                <a:moveTo>
                  <a:pt x="388776" y="365689"/>
                </a:moveTo>
                <a:cubicBezTo>
                  <a:pt x="388776" y="384115"/>
                  <a:pt x="395805" y="402541"/>
                  <a:pt x="409865" y="416600"/>
                </a:cubicBezTo>
                <a:lnTo>
                  <a:pt x="562599" y="569335"/>
                </a:lnTo>
                <a:cubicBezTo>
                  <a:pt x="590718" y="597454"/>
                  <a:pt x="636305" y="597454"/>
                  <a:pt x="664423" y="569335"/>
                </a:cubicBezTo>
                <a:cubicBezTo>
                  <a:pt x="692541" y="541217"/>
                  <a:pt x="692541" y="495630"/>
                  <a:pt x="664423" y="467512"/>
                </a:cubicBezTo>
                <a:lnTo>
                  <a:pt x="511688" y="314777"/>
                </a:lnTo>
                <a:cubicBezTo>
                  <a:pt x="483570" y="286659"/>
                  <a:pt x="437983" y="286659"/>
                  <a:pt x="409865" y="314777"/>
                </a:cubicBezTo>
                <a:cubicBezTo>
                  <a:pt x="395805" y="328836"/>
                  <a:pt x="388776" y="347262"/>
                  <a:pt x="388776" y="365689"/>
                </a:cubicBezTo>
                <a:close/>
                <a:moveTo>
                  <a:pt x="0" y="1379024"/>
                </a:moveTo>
                <a:cubicBezTo>
                  <a:pt x="0" y="1418789"/>
                  <a:pt x="32235" y="1451024"/>
                  <a:pt x="72000" y="1451024"/>
                </a:cubicBezTo>
                <a:lnTo>
                  <a:pt x="288000" y="1451024"/>
                </a:lnTo>
                <a:cubicBezTo>
                  <a:pt x="327765" y="1451024"/>
                  <a:pt x="360000" y="1418789"/>
                  <a:pt x="360000" y="1379024"/>
                </a:cubicBezTo>
                <a:cubicBezTo>
                  <a:pt x="360000" y="1339259"/>
                  <a:pt x="327765" y="1307024"/>
                  <a:pt x="288000" y="1307024"/>
                </a:cubicBezTo>
                <a:lnTo>
                  <a:pt x="72000" y="1307024"/>
                </a:lnTo>
                <a:cubicBezTo>
                  <a:pt x="32235" y="1307024"/>
                  <a:pt x="0" y="1339259"/>
                  <a:pt x="0" y="137902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Isosceles Triangle 5">
            <a:extLst>
              <a:ext uri="{FF2B5EF4-FFF2-40B4-BE49-F238E27FC236}">
                <a16:creationId xmlns:a16="http://schemas.microsoft.com/office/drawing/2014/main" id="{C90FA9E7-BC2A-492A-9790-9857E5ADE9BC}"/>
              </a:ext>
            </a:extLst>
          </p:cNvPr>
          <p:cNvSpPr>
            <a:spLocks noChangeAspect="1"/>
          </p:cNvSpPr>
          <p:nvPr/>
        </p:nvSpPr>
        <p:spPr>
          <a:xfrm>
            <a:off x="7895083" y="4737985"/>
            <a:ext cx="404220" cy="403783"/>
          </a:xfrm>
          <a:custGeom>
            <a:avLst/>
            <a:gdLst/>
            <a:ahLst/>
            <a:cxnLst/>
            <a:rect l="l" t="t" r="r" b="b"/>
            <a:pathLst>
              <a:path w="3229104" h="3225610">
                <a:moveTo>
                  <a:pt x="2311104" y="907633"/>
                </a:moveTo>
                <a:lnTo>
                  <a:pt x="3229104" y="907633"/>
                </a:lnTo>
                <a:lnTo>
                  <a:pt x="1769979" y="3097491"/>
                </a:lnTo>
                <a:close/>
                <a:moveTo>
                  <a:pt x="823" y="907633"/>
                </a:moveTo>
                <a:lnTo>
                  <a:pt x="918823" y="907633"/>
                </a:lnTo>
                <a:lnTo>
                  <a:pt x="1498048" y="3135591"/>
                </a:lnTo>
                <a:close/>
                <a:moveTo>
                  <a:pt x="1036980" y="907632"/>
                </a:moveTo>
                <a:lnTo>
                  <a:pt x="2192122" y="907632"/>
                </a:lnTo>
                <a:lnTo>
                  <a:pt x="1614551" y="3225610"/>
                </a:lnTo>
                <a:close/>
                <a:moveTo>
                  <a:pt x="2769693" y="0"/>
                </a:moveTo>
                <a:lnTo>
                  <a:pt x="3229104" y="792088"/>
                </a:lnTo>
                <a:lnTo>
                  <a:pt x="2310282" y="792088"/>
                </a:lnTo>
                <a:close/>
                <a:moveTo>
                  <a:pt x="1732713" y="0"/>
                </a:moveTo>
                <a:lnTo>
                  <a:pt x="2651535" y="0"/>
                </a:lnTo>
                <a:lnTo>
                  <a:pt x="2192124" y="792088"/>
                </a:lnTo>
                <a:close/>
                <a:moveTo>
                  <a:pt x="1614553" y="0"/>
                </a:moveTo>
                <a:lnTo>
                  <a:pt x="2073964" y="792088"/>
                </a:lnTo>
                <a:lnTo>
                  <a:pt x="1155142" y="792088"/>
                </a:lnTo>
                <a:close/>
                <a:moveTo>
                  <a:pt x="577571" y="0"/>
                </a:moveTo>
                <a:lnTo>
                  <a:pt x="1496393" y="0"/>
                </a:lnTo>
                <a:lnTo>
                  <a:pt x="1036982" y="792088"/>
                </a:lnTo>
                <a:close/>
                <a:moveTo>
                  <a:pt x="459411" y="0"/>
                </a:moveTo>
                <a:lnTo>
                  <a:pt x="918822" y="792088"/>
                </a:lnTo>
                <a:lnTo>
                  <a:pt x="0" y="79208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Trapezoid 22">
            <a:extLst>
              <a:ext uri="{FF2B5EF4-FFF2-40B4-BE49-F238E27FC236}">
                <a16:creationId xmlns:a16="http://schemas.microsoft.com/office/drawing/2014/main" id="{D2EC6B0A-E896-40D9-B4A8-1556019F68B9}"/>
              </a:ext>
            </a:extLst>
          </p:cNvPr>
          <p:cNvSpPr>
            <a:spLocks noChangeAspect="1"/>
          </p:cNvSpPr>
          <p:nvPr/>
        </p:nvSpPr>
        <p:spPr>
          <a:xfrm>
            <a:off x="9438721" y="4805113"/>
            <a:ext cx="529812" cy="269525"/>
          </a:xfrm>
          <a:custGeom>
            <a:avLst/>
            <a:gdLst/>
            <a:ahLst/>
            <a:cxnLst/>
            <a:rect l="l" t="t" r="r" b="b"/>
            <a:pathLst>
              <a:path w="3261500" h="1659188">
                <a:moveTo>
                  <a:pt x="121102" y="1436888"/>
                </a:moveTo>
                <a:lnTo>
                  <a:pt x="3045452" y="1436888"/>
                </a:lnTo>
                <a:cubicBezTo>
                  <a:pt x="3001437" y="1508238"/>
                  <a:pt x="2956882" y="1580993"/>
                  <a:pt x="2918729" y="1659188"/>
                </a:cubicBezTo>
                <a:lnTo>
                  <a:pt x="202648" y="1659188"/>
                </a:lnTo>
                <a:cubicBezTo>
                  <a:pt x="188127" y="1585004"/>
                  <a:pt x="156049" y="1510828"/>
                  <a:pt x="121102" y="1436888"/>
                </a:cubicBezTo>
                <a:close/>
                <a:moveTo>
                  <a:pt x="2814967" y="1119413"/>
                </a:moveTo>
                <a:lnTo>
                  <a:pt x="2814967" y="1227413"/>
                </a:lnTo>
                <a:lnTo>
                  <a:pt x="2922967" y="1227413"/>
                </a:lnTo>
                <a:lnTo>
                  <a:pt x="2922967" y="1119413"/>
                </a:lnTo>
                <a:close/>
                <a:moveTo>
                  <a:pt x="2600074" y="1119413"/>
                </a:moveTo>
                <a:lnTo>
                  <a:pt x="2600074" y="1227413"/>
                </a:lnTo>
                <a:lnTo>
                  <a:pt x="2708074" y="1227413"/>
                </a:lnTo>
                <a:lnTo>
                  <a:pt x="2708074" y="1119413"/>
                </a:lnTo>
                <a:close/>
                <a:moveTo>
                  <a:pt x="2385182" y="1119413"/>
                </a:moveTo>
                <a:lnTo>
                  <a:pt x="2385182" y="1227413"/>
                </a:lnTo>
                <a:lnTo>
                  <a:pt x="2493182" y="1227413"/>
                </a:lnTo>
                <a:lnTo>
                  <a:pt x="2493182" y="1119413"/>
                </a:lnTo>
                <a:close/>
                <a:moveTo>
                  <a:pt x="1716569" y="1119413"/>
                </a:moveTo>
                <a:lnTo>
                  <a:pt x="1716569" y="1227413"/>
                </a:lnTo>
                <a:lnTo>
                  <a:pt x="1824569" y="1227413"/>
                </a:lnTo>
                <a:lnTo>
                  <a:pt x="1824569" y="1119413"/>
                </a:lnTo>
                <a:close/>
                <a:moveTo>
                  <a:pt x="1501676" y="1119413"/>
                </a:moveTo>
                <a:lnTo>
                  <a:pt x="1501676" y="1227413"/>
                </a:lnTo>
                <a:lnTo>
                  <a:pt x="1609676" y="1227413"/>
                </a:lnTo>
                <a:lnTo>
                  <a:pt x="1609676" y="1119413"/>
                </a:lnTo>
                <a:close/>
                <a:moveTo>
                  <a:pt x="1286784" y="1119413"/>
                </a:moveTo>
                <a:lnTo>
                  <a:pt x="1286784" y="1227413"/>
                </a:lnTo>
                <a:lnTo>
                  <a:pt x="1394784" y="1227413"/>
                </a:lnTo>
                <a:lnTo>
                  <a:pt x="1394784" y="1119413"/>
                </a:lnTo>
                <a:close/>
                <a:moveTo>
                  <a:pt x="1071892" y="1119413"/>
                </a:moveTo>
                <a:lnTo>
                  <a:pt x="1071892" y="1227413"/>
                </a:lnTo>
                <a:lnTo>
                  <a:pt x="1179892" y="1227413"/>
                </a:lnTo>
                <a:lnTo>
                  <a:pt x="1179892" y="1119413"/>
                </a:lnTo>
                <a:close/>
                <a:moveTo>
                  <a:pt x="857000" y="1119413"/>
                </a:moveTo>
                <a:lnTo>
                  <a:pt x="857000" y="1227413"/>
                </a:lnTo>
                <a:lnTo>
                  <a:pt x="965000" y="1227413"/>
                </a:lnTo>
                <a:lnTo>
                  <a:pt x="965000" y="1119413"/>
                </a:lnTo>
                <a:close/>
                <a:moveTo>
                  <a:pt x="642108" y="1119413"/>
                </a:moveTo>
                <a:lnTo>
                  <a:pt x="642108" y="1227413"/>
                </a:lnTo>
                <a:lnTo>
                  <a:pt x="750108" y="1227413"/>
                </a:lnTo>
                <a:lnTo>
                  <a:pt x="750108" y="1119413"/>
                </a:lnTo>
                <a:close/>
                <a:moveTo>
                  <a:pt x="427216" y="1119413"/>
                </a:moveTo>
                <a:lnTo>
                  <a:pt x="427216" y="1227413"/>
                </a:lnTo>
                <a:lnTo>
                  <a:pt x="535216" y="1227413"/>
                </a:lnTo>
                <a:lnTo>
                  <a:pt x="535216" y="1119413"/>
                </a:lnTo>
                <a:close/>
                <a:moveTo>
                  <a:pt x="356387" y="794045"/>
                </a:moveTo>
                <a:lnTo>
                  <a:pt x="310667" y="896924"/>
                </a:lnTo>
                <a:lnTo>
                  <a:pt x="2620886" y="908354"/>
                </a:lnTo>
                <a:lnTo>
                  <a:pt x="2540130" y="801665"/>
                </a:lnTo>
                <a:close/>
                <a:moveTo>
                  <a:pt x="382676" y="631248"/>
                </a:moveTo>
                <a:lnTo>
                  <a:pt x="363625" y="730317"/>
                </a:lnTo>
                <a:lnTo>
                  <a:pt x="2492522" y="737937"/>
                </a:lnTo>
                <a:lnTo>
                  <a:pt x="2418771" y="631248"/>
                </a:lnTo>
                <a:close/>
                <a:moveTo>
                  <a:pt x="1756650" y="318899"/>
                </a:moveTo>
                <a:lnTo>
                  <a:pt x="1756650" y="477608"/>
                </a:lnTo>
                <a:lnTo>
                  <a:pt x="1900650" y="477608"/>
                </a:lnTo>
                <a:lnTo>
                  <a:pt x="1900650" y="318899"/>
                </a:lnTo>
                <a:close/>
                <a:moveTo>
                  <a:pt x="1470038" y="318899"/>
                </a:moveTo>
                <a:lnTo>
                  <a:pt x="1470038" y="477608"/>
                </a:lnTo>
                <a:lnTo>
                  <a:pt x="1614038" y="477608"/>
                </a:lnTo>
                <a:lnTo>
                  <a:pt x="1614038" y="318899"/>
                </a:lnTo>
                <a:close/>
                <a:moveTo>
                  <a:pt x="1183427" y="318899"/>
                </a:moveTo>
                <a:lnTo>
                  <a:pt x="1183427" y="477608"/>
                </a:lnTo>
                <a:lnTo>
                  <a:pt x="1327427" y="477608"/>
                </a:lnTo>
                <a:lnTo>
                  <a:pt x="1327427" y="318899"/>
                </a:lnTo>
                <a:close/>
                <a:moveTo>
                  <a:pt x="896816" y="318899"/>
                </a:moveTo>
                <a:lnTo>
                  <a:pt x="896816" y="477608"/>
                </a:lnTo>
                <a:lnTo>
                  <a:pt x="1040816" y="477608"/>
                </a:lnTo>
                <a:lnTo>
                  <a:pt x="1040816" y="318899"/>
                </a:lnTo>
                <a:close/>
                <a:moveTo>
                  <a:pt x="1190618" y="0"/>
                </a:moveTo>
                <a:lnTo>
                  <a:pt x="1271830" y="0"/>
                </a:lnTo>
                <a:lnTo>
                  <a:pt x="1308266" y="193836"/>
                </a:lnTo>
                <a:lnTo>
                  <a:pt x="1977660" y="193836"/>
                </a:lnTo>
                <a:lnTo>
                  <a:pt x="2138144" y="525639"/>
                </a:lnTo>
                <a:lnTo>
                  <a:pt x="2421400" y="525639"/>
                </a:lnTo>
                <a:lnTo>
                  <a:pt x="2750195" y="950920"/>
                </a:lnTo>
                <a:lnTo>
                  <a:pt x="3261500" y="937238"/>
                </a:lnTo>
                <a:cubicBezTo>
                  <a:pt x="3244841" y="1097170"/>
                  <a:pt x="3172191" y="1230845"/>
                  <a:pt x="3089450" y="1364888"/>
                </a:cubicBezTo>
                <a:lnTo>
                  <a:pt x="88044" y="1364888"/>
                </a:lnTo>
                <a:cubicBezTo>
                  <a:pt x="35437" y="1251413"/>
                  <a:pt x="-11245" y="1137942"/>
                  <a:pt x="2399" y="1024450"/>
                </a:cubicBezTo>
                <a:lnTo>
                  <a:pt x="197767" y="1019222"/>
                </a:lnTo>
                <a:lnTo>
                  <a:pt x="321162" y="525639"/>
                </a:lnTo>
                <a:lnTo>
                  <a:pt x="681951" y="525639"/>
                </a:lnTo>
                <a:lnTo>
                  <a:pt x="764901" y="193836"/>
                </a:lnTo>
                <a:lnTo>
                  <a:pt x="930048" y="193836"/>
                </a:lnTo>
                <a:lnTo>
                  <a:pt x="966373" y="588"/>
                </a:lnTo>
                <a:lnTo>
                  <a:pt x="1047585" y="588"/>
                </a:lnTo>
                <a:lnTo>
                  <a:pt x="1083910" y="193836"/>
                </a:lnTo>
                <a:lnTo>
                  <a:pt x="1154183" y="1938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5" name="Rounded Rectangle 20">
            <a:extLst>
              <a:ext uri="{FF2B5EF4-FFF2-40B4-BE49-F238E27FC236}">
                <a16:creationId xmlns:a16="http://schemas.microsoft.com/office/drawing/2014/main" id="{B5A75B4D-CA52-4F78-AC74-CB42B7BD2898}"/>
              </a:ext>
            </a:extLst>
          </p:cNvPr>
          <p:cNvSpPr>
            <a:spLocks noChangeAspect="1"/>
          </p:cNvSpPr>
          <p:nvPr/>
        </p:nvSpPr>
        <p:spPr>
          <a:xfrm rot="2160000">
            <a:off x="10296822" y="4674968"/>
            <a:ext cx="491028" cy="529812"/>
          </a:xfrm>
          <a:custGeom>
            <a:avLst/>
            <a:gdLst/>
            <a:ahLst/>
            <a:cxnLst/>
            <a:rect l="l" t="t" r="r" b="b"/>
            <a:pathLst>
              <a:path w="2735240" h="2951283">
                <a:moveTo>
                  <a:pt x="945240" y="943134"/>
                </a:moveTo>
                <a:cubicBezTo>
                  <a:pt x="504657" y="1263236"/>
                  <a:pt x="406988" y="1879894"/>
                  <a:pt x="727090" y="2320477"/>
                </a:cubicBezTo>
                <a:cubicBezTo>
                  <a:pt x="1047193" y="2761060"/>
                  <a:pt x="1663850" y="2858729"/>
                  <a:pt x="2104434" y="2538627"/>
                </a:cubicBezTo>
                <a:cubicBezTo>
                  <a:pt x="2545017" y="2218524"/>
                  <a:pt x="2642686" y="1601867"/>
                  <a:pt x="2322584" y="1161283"/>
                </a:cubicBezTo>
                <a:cubicBezTo>
                  <a:pt x="2003839" y="722570"/>
                  <a:pt x="1391052" y="623866"/>
                  <a:pt x="951049" y="939346"/>
                </a:cubicBezTo>
                <a:lnTo>
                  <a:pt x="1557721" y="1618250"/>
                </a:lnTo>
                <a:cubicBezTo>
                  <a:pt x="1596798" y="1621348"/>
                  <a:pt x="1633874" y="1641400"/>
                  <a:pt x="1658719" y="1675596"/>
                </a:cubicBezTo>
                <a:cubicBezTo>
                  <a:pt x="1705470" y="1739944"/>
                  <a:pt x="1691206" y="1830007"/>
                  <a:pt x="1626858" y="1876758"/>
                </a:cubicBezTo>
                <a:cubicBezTo>
                  <a:pt x="1562511" y="1923509"/>
                  <a:pt x="1472448" y="1909245"/>
                  <a:pt x="1425696" y="1844897"/>
                </a:cubicBezTo>
                <a:cubicBezTo>
                  <a:pt x="1398776" y="1807844"/>
                  <a:pt x="1392087" y="1762265"/>
                  <a:pt x="1405709" y="1721944"/>
                </a:cubicBezTo>
                <a:lnTo>
                  <a:pt x="950242" y="939871"/>
                </a:lnTo>
                <a:cubicBezTo>
                  <a:pt x="948462" y="940800"/>
                  <a:pt x="946850" y="941964"/>
                  <a:pt x="945240" y="943134"/>
                </a:cubicBezTo>
                <a:close/>
                <a:moveTo>
                  <a:pt x="390013" y="178929"/>
                </a:moveTo>
                <a:cubicBezTo>
                  <a:pt x="223423" y="299964"/>
                  <a:pt x="186493" y="533130"/>
                  <a:pt x="307528" y="699721"/>
                </a:cubicBezTo>
                <a:cubicBezTo>
                  <a:pt x="392822" y="817118"/>
                  <a:pt x="533802" y="870124"/>
                  <a:pt x="667672" y="847235"/>
                </a:cubicBezTo>
                <a:lnTo>
                  <a:pt x="556452" y="694153"/>
                </a:lnTo>
                <a:lnTo>
                  <a:pt x="528500" y="714461"/>
                </a:lnTo>
                <a:cubicBezTo>
                  <a:pt x="498835" y="736014"/>
                  <a:pt x="457314" y="729437"/>
                  <a:pt x="435761" y="699772"/>
                </a:cubicBezTo>
                <a:lnTo>
                  <a:pt x="341779" y="570418"/>
                </a:lnTo>
                <a:cubicBezTo>
                  <a:pt x="320226" y="540753"/>
                  <a:pt x="326803" y="499231"/>
                  <a:pt x="356468" y="477679"/>
                </a:cubicBezTo>
                <a:lnTo>
                  <a:pt x="684509" y="239343"/>
                </a:lnTo>
                <a:cubicBezTo>
                  <a:pt x="714174" y="217790"/>
                  <a:pt x="755695" y="224366"/>
                  <a:pt x="777248" y="254031"/>
                </a:cubicBezTo>
                <a:lnTo>
                  <a:pt x="871230" y="383386"/>
                </a:lnTo>
                <a:cubicBezTo>
                  <a:pt x="892782" y="413051"/>
                  <a:pt x="886206" y="454572"/>
                  <a:pt x="856541" y="476125"/>
                </a:cubicBezTo>
                <a:lnTo>
                  <a:pt x="828590" y="496433"/>
                </a:lnTo>
                <a:lnTo>
                  <a:pt x="939810" y="649514"/>
                </a:lnTo>
                <a:cubicBezTo>
                  <a:pt x="1002947" y="529270"/>
                  <a:pt x="996100" y="378811"/>
                  <a:pt x="910806" y="261414"/>
                </a:cubicBezTo>
                <a:cubicBezTo>
                  <a:pt x="789771" y="94824"/>
                  <a:pt x="556604" y="57894"/>
                  <a:pt x="390013" y="178929"/>
                </a:cubicBezTo>
                <a:close/>
                <a:moveTo>
                  <a:pt x="326716" y="91807"/>
                </a:moveTo>
                <a:cubicBezTo>
                  <a:pt x="541423" y="-64186"/>
                  <a:pt x="841934" y="-16590"/>
                  <a:pt x="997927" y="198117"/>
                </a:cubicBezTo>
                <a:cubicBezTo>
                  <a:pt x="1090326" y="325293"/>
                  <a:pt x="1111296" y="482575"/>
                  <a:pt x="1067359" y="621566"/>
                </a:cubicBezTo>
                <a:cubicBezTo>
                  <a:pt x="1125087" y="596400"/>
                  <a:pt x="1184605" y="577365"/>
                  <a:pt x="1244892" y="563339"/>
                </a:cubicBezTo>
                <a:lnTo>
                  <a:pt x="1244892" y="425809"/>
                </a:lnTo>
                <a:lnTo>
                  <a:pt x="1238396" y="425809"/>
                </a:lnTo>
                <a:cubicBezTo>
                  <a:pt x="1203300" y="425809"/>
                  <a:pt x="1174849" y="397358"/>
                  <a:pt x="1174849" y="362262"/>
                </a:cubicBezTo>
                <a:lnTo>
                  <a:pt x="1174849" y="209229"/>
                </a:lnTo>
                <a:cubicBezTo>
                  <a:pt x="1174849" y="191681"/>
                  <a:pt x="1181962" y="175794"/>
                  <a:pt x="1193462" y="164294"/>
                </a:cubicBezTo>
                <a:cubicBezTo>
                  <a:pt x="1204961" y="152795"/>
                  <a:pt x="1220848" y="145682"/>
                  <a:pt x="1238396" y="145682"/>
                </a:cubicBezTo>
                <a:lnTo>
                  <a:pt x="1484804" y="145682"/>
                </a:lnTo>
                <a:cubicBezTo>
                  <a:pt x="1519900" y="145682"/>
                  <a:pt x="1548351" y="174133"/>
                  <a:pt x="1548351" y="209229"/>
                </a:cubicBezTo>
                <a:lnTo>
                  <a:pt x="1548351" y="362262"/>
                </a:lnTo>
                <a:cubicBezTo>
                  <a:pt x="1548351" y="397358"/>
                  <a:pt x="1519900" y="425809"/>
                  <a:pt x="1484804" y="425809"/>
                </a:cubicBezTo>
                <a:lnTo>
                  <a:pt x="1478305" y="425809"/>
                </a:lnTo>
                <a:lnTo>
                  <a:pt x="1478305" y="531522"/>
                </a:lnTo>
                <a:cubicBezTo>
                  <a:pt x="1867969" y="516696"/>
                  <a:pt x="2257580" y="690299"/>
                  <a:pt x="2504004" y="1029474"/>
                </a:cubicBezTo>
                <a:cubicBezTo>
                  <a:pt x="2896903" y="1570253"/>
                  <a:pt x="2777023" y="2327148"/>
                  <a:pt x="2236244" y="2720047"/>
                </a:cubicBezTo>
                <a:cubicBezTo>
                  <a:pt x="1695464" y="3112946"/>
                  <a:pt x="938569" y="2993066"/>
                  <a:pt x="545670" y="2452287"/>
                </a:cubicBezTo>
                <a:cubicBezTo>
                  <a:pt x="302842" y="2118063"/>
                  <a:pt x="255883" y="1701289"/>
                  <a:pt x="383624" y="1339097"/>
                </a:cubicBezTo>
                <a:lnTo>
                  <a:pt x="271337" y="1301981"/>
                </a:lnTo>
                <a:lnTo>
                  <a:pt x="269200" y="1308446"/>
                </a:lnTo>
                <a:cubicBezTo>
                  <a:pt x="258184" y="1341768"/>
                  <a:pt x="222242" y="1359852"/>
                  <a:pt x="188919" y="1348836"/>
                </a:cubicBezTo>
                <a:lnTo>
                  <a:pt x="43619" y="1300805"/>
                </a:lnTo>
                <a:cubicBezTo>
                  <a:pt x="10297" y="1289790"/>
                  <a:pt x="-7787" y="1253847"/>
                  <a:pt x="3228" y="1220525"/>
                </a:cubicBezTo>
                <a:lnTo>
                  <a:pt x="80565" y="986568"/>
                </a:lnTo>
                <a:cubicBezTo>
                  <a:pt x="86073" y="969906"/>
                  <a:pt x="97812" y="957056"/>
                  <a:pt x="112340" y="949746"/>
                </a:cubicBezTo>
                <a:cubicBezTo>
                  <a:pt x="126869" y="942436"/>
                  <a:pt x="144185" y="940669"/>
                  <a:pt x="160847" y="946177"/>
                </a:cubicBezTo>
                <a:lnTo>
                  <a:pt x="306147" y="994208"/>
                </a:lnTo>
                <a:cubicBezTo>
                  <a:pt x="339468" y="1005223"/>
                  <a:pt x="357552" y="1041166"/>
                  <a:pt x="346537" y="1074488"/>
                </a:cubicBezTo>
                <a:lnTo>
                  <a:pt x="344596" y="1080361"/>
                </a:lnTo>
                <a:lnTo>
                  <a:pt x="482601" y="1125980"/>
                </a:lnTo>
                <a:cubicBezTo>
                  <a:pt x="516519" y="1067404"/>
                  <a:pt x="556040" y="1011588"/>
                  <a:pt x="601675" y="959905"/>
                </a:cubicBezTo>
                <a:cubicBezTo>
                  <a:pt x="455910" y="958740"/>
                  <a:pt x="312806" y="890195"/>
                  <a:pt x="220407" y="763018"/>
                </a:cubicBezTo>
                <a:cubicBezTo>
                  <a:pt x="64413" y="548311"/>
                  <a:pt x="112009" y="247801"/>
                  <a:pt x="326716" y="9180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Trapezoid 28">
            <a:extLst>
              <a:ext uri="{FF2B5EF4-FFF2-40B4-BE49-F238E27FC236}">
                <a16:creationId xmlns:a16="http://schemas.microsoft.com/office/drawing/2014/main" id="{013F6F7D-652C-40EF-B339-66A172676932}"/>
              </a:ext>
            </a:extLst>
          </p:cNvPr>
          <p:cNvSpPr>
            <a:spLocks noChangeAspect="1"/>
          </p:cNvSpPr>
          <p:nvPr/>
        </p:nvSpPr>
        <p:spPr>
          <a:xfrm>
            <a:off x="4477340" y="4674968"/>
            <a:ext cx="437175" cy="529812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7" name="Rounded Rectangle 2">
            <a:extLst>
              <a:ext uri="{FF2B5EF4-FFF2-40B4-BE49-F238E27FC236}">
                <a16:creationId xmlns:a16="http://schemas.microsoft.com/office/drawing/2014/main" id="{2CB3F902-7F51-468E-928D-DF8ED92CA432}"/>
              </a:ext>
            </a:extLst>
          </p:cNvPr>
          <p:cNvSpPr/>
          <p:nvPr/>
        </p:nvSpPr>
        <p:spPr>
          <a:xfrm>
            <a:off x="5283276" y="5634756"/>
            <a:ext cx="519265" cy="519265"/>
          </a:xfrm>
          <a:custGeom>
            <a:avLst/>
            <a:gdLst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338560 w 3960440"/>
              <a:gd name="connsiteY3" fmla="*/ 1981614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71732 w 3960440"/>
              <a:gd name="connsiteY2" fmla="*/ 2285845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796414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182276 w 3960440"/>
              <a:gd name="connsiteY4" fmla="*/ 1442314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873721 w 3960440"/>
              <a:gd name="connsiteY10" fmla="*/ 1156628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25929 w 3960440"/>
              <a:gd name="connsiteY11" fmla="*/ 1392629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21788 w 3960440"/>
              <a:gd name="connsiteY12" fmla="*/ 1897758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03335 w 3960440"/>
              <a:gd name="connsiteY14" fmla="*/ 2485692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10984 w 3960440"/>
              <a:gd name="connsiteY8" fmla="*/ 2071653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072459 w 3960440"/>
              <a:gd name="connsiteY9" fmla="*/ 1512703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38586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30780 w 3960440"/>
              <a:gd name="connsiteY6" fmla="*/ 1554106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24394 w 3960440"/>
              <a:gd name="connsiteY7" fmla="*/ 2278672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1995341 w 3960440"/>
              <a:gd name="connsiteY8" fmla="*/ 2082197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66603 w 3960440"/>
              <a:gd name="connsiteY14" fmla="*/ 2506778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283619 w 3960440"/>
              <a:gd name="connsiteY15" fmla="*/ 2688571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44820 w 3960440"/>
              <a:gd name="connsiteY16" fmla="*/ 1595509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2134565 w 3960440"/>
              <a:gd name="connsiteY17" fmla="*/ 477605 h 3960000"/>
              <a:gd name="connsiteX18" fmla="*/ 1979373 w 3960440"/>
              <a:gd name="connsiteY18" fmla="*/ 472350 h 3960000"/>
              <a:gd name="connsiteX19" fmla="*/ 436907 w 3960440"/>
              <a:gd name="connsiteY19" fmla="*/ 0 h 3960000"/>
              <a:gd name="connsiteX20" fmla="*/ 3523533 w 3960440"/>
              <a:gd name="connsiteY20" fmla="*/ 0 h 3960000"/>
              <a:gd name="connsiteX21" fmla="*/ 3960440 w 3960440"/>
              <a:gd name="connsiteY21" fmla="*/ 436907 h 3960000"/>
              <a:gd name="connsiteX22" fmla="*/ 3960440 w 3960440"/>
              <a:gd name="connsiteY22" fmla="*/ 3523093 h 3960000"/>
              <a:gd name="connsiteX23" fmla="*/ 3523533 w 3960440"/>
              <a:gd name="connsiteY23" fmla="*/ 3960000 h 3960000"/>
              <a:gd name="connsiteX24" fmla="*/ 436907 w 3960440"/>
              <a:gd name="connsiteY24" fmla="*/ 3960000 h 3960000"/>
              <a:gd name="connsiteX25" fmla="*/ 0 w 3960440"/>
              <a:gd name="connsiteY25" fmla="*/ 3523093 h 3960000"/>
              <a:gd name="connsiteX26" fmla="*/ 0 w 3960440"/>
              <a:gd name="connsiteY26" fmla="*/ 436907 h 3960000"/>
              <a:gd name="connsiteX27" fmla="*/ 436907 w 3960440"/>
              <a:gd name="connsiteY27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296382 w 3960440"/>
              <a:gd name="connsiteY3" fmla="*/ 1907811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  <a:gd name="connsiteX0" fmla="*/ 1979373 w 3960440"/>
              <a:gd name="connsiteY0" fmla="*/ 472350 h 3960000"/>
              <a:gd name="connsiteX1" fmla="*/ 813783 w 3960440"/>
              <a:gd name="connsiteY1" fmla="*/ 1434034 h 3960000"/>
              <a:gd name="connsiteX2" fmla="*/ 1119009 w 3960440"/>
              <a:gd name="connsiteY2" fmla="*/ 2222584 h 3960000"/>
              <a:gd name="connsiteX3" fmla="*/ 1328015 w 3960440"/>
              <a:gd name="connsiteY3" fmla="*/ 1812920 h 3960000"/>
              <a:gd name="connsiteX4" fmla="*/ 1234998 w 3960440"/>
              <a:gd name="connsiteY4" fmla="*/ 1431771 h 3960000"/>
              <a:gd name="connsiteX5" fmla="*/ 2217373 w 3960440"/>
              <a:gd name="connsiteY5" fmla="*/ 891303 h 3960000"/>
              <a:gd name="connsiteX6" fmla="*/ 2783502 w 3960440"/>
              <a:gd name="connsiteY6" fmla="*/ 1606823 h 3960000"/>
              <a:gd name="connsiteX7" fmla="*/ 2456028 w 3960440"/>
              <a:gd name="connsiteY7" fmla="*/ 2225955 h 3960000"/>
              <a:gd name="connsiteX8" fmla="*/ 2026974 w 3960440"/>
              <a:gd name="connsiteY8" fmla="*/ 2018938 h 3960000"/>
              <a:gd name="connsiteX9" fmla="*/ 2135727 w 3960440"/>
              <a:gd name="connsiteY9" fmla="*/ 1554876 h 3960000"/>
              <a:gd name="connsiteX10" fmla="*/ 1915898 w 3960440"/>
              <a:gd name="connsiteY10" fmla="*/ 1219889 h 3960000"/>
              <a:gd name="connsiteX11" fmla="*/ 1589196 w 3960440"/>
              <a:gd name="connsiteY11" fmla="*/ 1434803 h 3960000"/>
              <a:gd name="connsiteX12" fmla="*/ 1574511 w 3960440"/>
              <a:gd name="connsiteY12" fmla="*/ 1939931 h 3960000"/>
              <a:gd name="connsiteX13" fmla="*/ 1339611 w 3960440"/>
              <a:gd name="connsiteY13" fmla="*/ 3487664 h 3960000"/>
              <a:gd name="connsiteX14" fmla="*/ 1887692 w 3960440"/>
              <a:gd name="connsiteY14" fmla="*/ 2422431 h 3960000"/>
              <a:gd name="connsiteX15" fmla="*/ 2336342 w 3960440"/>
              <a:gd name="connsiteY15" fmla="*/ 2720202 h 3960000"/>
              <a:gd name="connsiteX16" fmla="*/ 3176454 w 3960440"/>
              <a:gd name="connsiteY16" fmla="*/ 1627140 h 3960000"/>
              <a:gd name="connsiteX17" fmla="*/ 1979373 w 3960440"/>
              <a:gd name="connsiteY17" fmla="*/ 472350 h 3960000"/>
              <a:gd name="connsiteX18" fmla="*/ 436907 w 3960440"/>
              <a:gd name="connsiteY18" fmla="*/ 0 h 3960000"/>
              <a:gd name="connsiteX19" fmla="*/ 3523533 w 3960440"/>
              <a:gd name="connsiteY19" fmla="*/ 0 h 3960000"/>
              <a:gd name="connsiteX20" fmla="*/ 3960440 w 3960440"/>
              <a:gd name="connsiteY20" fmla="*/ 436907 h 3960000"/>
              <a:gd name="connsiteX21" fmla="*/ 3960440 w 3960440"/>
              <a:gd name="connsiteY21" fmla="*/ 3523093 h 3960000"/>
              <a:gd name="connsiteX22" fmla="*/ 3523533 w 3960440"/>
              <a:gd name="connsiteY22" fmla="*/ 3960000 h 3960000"/>
              <a:gd name="connsiteX23" fmla="*/ 436907 w 3960440"/>
              <a:gd name="connsiteY23" fmla="*/ 3960000 h 3960000"/>
              <a:gd name="connsiteX24" fmla="*/ 0 w 3960440"/>
              <a:gd name="connsiteY24" fmla="*/ 3523093 h 3960000"/>
              <a:gd name="connsiteX25" fmla="*/ 0 w 3960440"/>
              <a:gd name="connsiteY25" fmla="*/ 436907 h 3960000"/>
              <a:gd name="connsiteX26" fmla="*/ 436907 w 3960440"/>
              <a:gd name="connsiteY26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60440" h="3960000">
                <a:moveTo>
                  <a:pt x="1979373" y="472350"/>
                </a:moveTo>
                <a:cubicBezTo>
                  <a:pt x="1228307" y="485871"/>
                  <a:pt x="850011" y="1078219"/>
                  <a:pt x="813783" y="1434034"/>
                </a:cubicBezTo>
                <a:cubicBezTo>
                  <a:pt x="787561" y="1781828"/>
                  <a:pt x="889690" y="2005359"/>
                  <a:pt x="1119009" y="2222584"/>
                </a:cubicBezTo>
                <a:cubicBezTo>
                  <a:pt x="1178964" y="2123026"/>
                  <a:pt x="1260199" y="1908547"/>
                  <a:pt x="1328015" y="1812920"/>
                </a:cubicBezTo>
                <a:cubicBezTo>
                  <a:pt x="1222115" y="1647651"/>
                  <a:pt x="1255483" y="1756375"/>
                  <a:pt x="1234998" y="1431771"/>
                </a:cubicBezTo>
                <a:cubicBezTo>
                  <a:pt x="1331609" y="922504"/>
                  <a:pt x="1719145" y="812633"/>
                  <a:pt x="2217373" y="891303"/>
                </a:cubicBezTo>
                <a:cubicBezTo>
                  <a:pt x="2693518" y="1016895"/>
                  <a:pt x="2787642" y="1344599"/>
                  <a:pt x="2783502" y="1606823"/>
                </a:cubicBezTo>
                <a:cubicBezTo>
                  <a:pt x="2771081" y="1743454"/>
                  <a:pt x="2679609" y="2064482"/>
                  <a:pt x="2456028" y="2225955"/>
                </a:cubicBezTo>
                <a:cubicBezTo>
                  <a:pt x="2192422" y="2399851"/>
                  <a:pt x="2004893" y="2209395"/>
                  <a:pt x="2026974" y="2018938"/>
                </a:cubicBezTo>
                <a:cubicBezTo>
                  <a:pt x="2072519" y="1810540"/>
                  <a:pt x="2086043" y="1754994"/>
                  <a:pt x="2135727" y="1554876"/>
                </a:cubicBezTo>
                <a:cubicBezTo>
                  <a:pt x="2195073" y="1382360"/>
                  <a:pt x="2084273" y="1259912"/>
                  <a:pt x="1915898" y="1219889"/>
                </a:cubicBezTo>
                <a:cubicBezTo>
                  <a:pt x="1750283" y="1186766"/>
                  <a:pt x="1626460" y="1331294"/>
                  <a:pt x="1589196" y="1434803"/>
                </a:cubicBezTo>
                <a:cubicBezTo>
                  <a:pt x="1499489" y="1732912"/>
                  <a:pt x="1614533" y="1824000"/>
                  <a:pt x="1574511" y="1939931"/>
                </a:cubicBezTo>
                <a:cubicBezTo>
                  <a:pt x="1332991" y="2671400"/>
                  <a:pt x="1220920" y="3468343"/>
                  <a:pt x="1339611" y="3487664"/>
                </a:cubicBezTo>
                <a:cubicBezTo>
                  <a:pt x="1434840" y="3497327"/>
                  <a:pt x="1730357" y="3129057"/>
                  <a:pt x="1887692" y="2422431"/>
                </a:cubicBezTo>
                <a:cubicBezTo>
                  <a:pt x="1985681" y="2531460"/>
                  <a:pt x="2093439" y="2747804"/>
                  <a:pt x="2336342" y="2720202"/>
                </a:cubicBezTo>
                <a:cubicBezTo>
                  <a:pt x="2693796" y="2666377"/>
                  <a:pt x="3092265" y="2401394"/>
                  <a:pt x="3176454" y="1627140"/>
                </a:cubicBezTo>
                <a:cubicBezTo>
                  <a:pt x="3254038" y="999456"/>
                  <a:pt x="2816023" y="430731"/>
                  <a:pt x="1979373" y="472350"/>
                </a:cubicBezTo>
                <a:close/>
                <a:moveTo>
                  <a:pt x="436907" y="0"/>
                </a:moveTo>
                <a:lnTo>
                  <a:pt x="3523533" y="0"/>
                </a:lnTo>
                <a:cubicBezTo>
                  <a:pt x="3764830" y="0"/>
                  <a:pt x="3960440" y="195610"/>
                  <a:pt x="3960440" y="436907"/>
                </a:cubicBezTo>
                <a:lnTo>
                  <a:pt x="3960440" y="3523093"/>
                </a:lnTo>
                <a:cubicBezTo>
                  <a:pt x="3960440" y="3764390"/>
                  <a:pt x="3764830" y="3960000"/>
                  <a:pt x="3523533" y="3960000"/>
                </a:cubicBezTo>
                <a:lnTo>
                  <a:pt x="436907" y="3960000"/>
                </a:lnTo>
                <a:cubicBezTo>
                  <a:pt x="195610" y="3960000"/>
                  <a:pt x="0" y="3764390"/>
                  <a:pt x="0" y="3523093"/>
                </a:cubicBezTo>
                <a:lnTo>
                  <a:pt x="0" y="436907"/>
                </a:lnTo>
                <a:cubicBezTo>
                  <a:pt x="0" y="195610"/>
                  <a:pt x="195610" y="0"/>
                  <a:pt x="43690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8" name="Rounded Rectangle 8">
            <a:extLst>
              <a:ext uri="{FF2B5EF4-FFF2-40B4-BE49-F238E27FC236}">
                <a16:creationId xmlns:a16="http://schemas.microsoft.com/office/drawing/2014/main" id="{CF999092-51D0-4040-A441-EE93FB3BE0AB}"/>
              </a:ext>
            </a:extLst>
          </p:cNvPr>
          <p:cNvSpPr/>
          <p:nvPr/>
        </p:nvSpPr>
        <p:spPr>
          <a:xfrm>
            <a:off x="4436267" y="5634756"/>
            <a:ext cx="519323" cy="519265"/>
          </a:xfrm>
          <a:custGeom>
            <a:avLst/>
            <a:gdLst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688485 w 3888432"/>
              <a:gd name="connsiteY5" fmla="*/ 147563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2688485 w 3888432"/>
              <a:gd name="connsiteY17" fmla="*/ 1475633 h 3960440"/>
              <a:gd name="connsiteX18" fmla="*/ 878058 w 3888432"/>
              <a:gd name="connsiteY18" fmla="*/ 648072 h 3960440"/>
              <a:gd name="connsiteX19" fmla="*/ 554477 w 3888432"/>
              <a:gd name="connsiteY19" fmla="*/ 971653 h 3960440"/>
              <a:gd name="connsiteX20" fmla="*/ 878058 w 3888432"/>
              <a:gd name="connsiteY20" fmla="*/ 1295234 h 3960440"/>
              <a:gd name="connsiteX21" fmla="*/ 1201639 w 3888432"/>
              <a:gd name="connsiteY21" fmla="*/ 971653 h 3960440"/>
              <a:gd name="connsiteX22" fmla="*/ 878058 w 3888432"/>
              <a:gd name="connsiteY22" fmla="*/ 648072 h 3960440"/>
              <a:gd name="connsiteX23" fmla="*/ 333511 w 3888432"/>
              <a:gd name="connsiteY23" fmla="*/ 0 h 3960440"/>
              <a:gd name="connsiteX24" fmla="*/ 3554921 w 3888432"/>
              <a:gd name="connsiteY24" fmla="*/ 0 h 3960440"/>
              <a:gd name="connsiteX25" fmla="*/ 3888432 w 3888432"/>
              <a:gd name="connsiteY25" fmla="*/ 333511 h 3960440"/>
              <a:gd name="connsiteX26" fmla="*/ 3888432 w 3888432"/>
              <a:gd name="connsiteY26" fmla="*/ 3626929 h 3960440"/>
              <a:gd name="connsiteX27" fmla="*/ 3554921 w 3888432"/>
              <a:gd name="connsiteY27" fmla="*/ 3960440 h 3960440"/>
              <a:gd name="connsiteX28" fmla="*/ 333511 w 3888432"/>
              <a:gd name="connsiteY28" fmla="*/ 3960440 h 3960440"/>
              <a:gd name="connsiteX29" fmla="*/ 0 w 3888432"/>
              <a:gd name="connsiteY29" fmla="*/ 3626929 h 3960440"/>
              <a:gd name="connsiteX30" fmla="*/ 0 w 3888432"/>
              <a:gd name="connsiteY30" fmla="*/ 333511 h 3960440"/>
              <a:gd name="connsiteX31" fmla="*/ 333511 w 3888432"/>
              <a:gd name="connsiteY31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36833 w 3888432"/>
              <a:gd name="connsiteY11" fmla="*/ 2084121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  <a:gd name="connsiteX0" fmla="*/ 554477 w 3888432"/>
              <a:gd name="connsiteY0" fmla="*/ 1512168 h 3960440"/>
              <a:gd name="connsiteX1" fmla="*/ 554477 w 3888432"/>
              <a:gd name="connsiteY1" fmla="*/ 3312368 h 3960440"/>
              <a:gd name="connsiteX2" fmla="*/ 1201638 w 3888432"/>
              <a:gd name="connsiteY2" fmla="*/ 3312368 h 3960440"/>
              <a:gd name="connsiteX3" fmla="*/ 1201638 w 3888432"/>
              <a:gd name="connsiteY3" fmla="*/ 1512168 h 3960440"/>
              <a:gd name="connsiteX4" fmla="*/ 554477 w 3888432"/>
              <a:gd name="connsiteY4" fmla="*/ 1512168 h 3960440"/>
              <a:gd name="connsiteX5" fmla="*/ 2840340 w 3888432"/>
              <a:gd name="connsiteY5" fmla="*/ 1479943 h 3960440"/>
              <a:gd name="connsiteX6" fmla="*/ 2136833 w 3888432"/>
              <a:gd name="connsiteY6" fmla="*/ 1785510 h 3960440"/>
              <a:gd name="connsiteX7" fmla="*/ 2136833 w 3888432"/>
              <a:gd name="connsiteY7" fmla="*/ 1510185 h 3960440"/>
              <a:gd name="connsiteX8" fmla="*/ 1489672 w 3888432"/>
              <a:gd name="connsiteY8" fmla="*/ 1510185 h 3960440"/>
              <a:gd name="connsiteX9" fmla="*/ 1489672 w 3888432"/>
              <a:gd name="connsiteY9" fmla="*/ 3310385 h 3960440"/>
              <a:gd name="connsiteX10" fmla="*/ 2136833 w 3888432"/>
              <a:gd name="connsiteY10" fmla="*/ 3310385 h 3960440"/>
              <a:gd name="connsiteX11" fmla="*/ 2147184 w 3888432"/>
              <a:gd name="connsiteY11" fmla="*/ 2155564 h 3960440"/>
              <a:gd name="connsiteX12" fmla="*/ 2673919 w 3888432"/>
              <a:gd name="connsiteY12" fmla="*/ 2138897 h 3960440"/>
              <a:gd name="connsiteX13" fmla="*/ 2679688 w 3888432"/>
              <a:gd name="connsiteY13" fmla="*/ 3312366 h 3960440"/>
              <a:gd name="connsiteX14" fmla="*/ 3326849 w 3888432"/>
              <a:gd name="connsiteY14" fmla="*/ 3312366 h 3960440"/>
              <a:gd name="connsiteX15" fmla="*/ 3333768 w 3888432"/>
              <a:gd name="connsiteY15" fmla="*/ 2128613 h 3960440"/>
              <a:gd name="connsiteX16" fmla="*/ 2840340 w 3888432"/>
              <a:gd name="connsiteY16" fmla="*/ 1479943 h 3960440"/>
              <a:gd name="connsiteX17" fmla="*/ 878058 w 3888432"/>
              <a:gd name="connsiteY17" fmla="*/ 648072 h 3960440"/>
              <a:gd name="connsiteX18" fmla="*/ 554477 w 3888432"/>
              <a:gd name="connsiteY18" fmla="*/ 971653 h 3960440"/>
              <a:gd name="connsiteX19" fmla="*/ 878058 w 3888432"/>
              <a:gd name="connsiteY19" fmla="*/ 1295234 h 3960440"/>
              <a:gd name="connsiteX20" fmla="*/ 1201639 w 3888432"/>
              <a:gd name="connsiteY20" fmla="*/ 971653 h 3960440"/>
              <a:gd name="connsiteX21" fmla="*/ 878058 w 3888432"/>
              <a:gd name="connsiteY21" fmla="*/ 648072 h 3960440"/>
              <a:gd name="connsiteX22" fmla="*/ 333511 w 3888432"/>
              <a:gd name="connsiteY22" fmla="*/ 0 h 3960440"/>
              <a:gd name="connsiteX23" fmla="*/ 3554921 w 3888432"/>
              <a:gd name="connsiteY23" fmla="*/ 0 h 3960440"/>
              <a:gd name="connsiteX24" fmla="*/ 3888432 w 3888432"/>
              <a:gd name="connsiteY24" fmla="*/ 333511 h 3960440"/>
              <a:gd name="connsiteX25" fmla="*/ 3888432 w 3888432"/>
              <a:gd name="connsiteY25" fmla="*/ 3626929 h 3960440"/>
              <a:gd name="connsiteX26" fmla="*/ 3554921 w 3888432"/>
              <a:gd name="connsiteY26" fmla="*/ 3960440 h 3960440"/>
              <a:gd name="connsiteX27" fmla="*/ 333511 w 3888432"/>
              <a:gd name="connsiteY27" fmla="*/ 3960440 h 3960440"/>
              <a:gd name="connsiteX28" fmla="*/ 0 w 3888432"/>
              <a:gd name="connsiteY28" fmla="*/ 3626929 h 3960440"/>
              <a:gd name="connsiteX29" fmla="*/ 0 w 3888432"/>
              <a:gd name="connsiteY29" fmla="*/ 333511 h 3960440"/>
              <a:gd name="connsiteX30" fmla="*/ 333511 w 3888432"/>
              <a:gd name="connsiteY30" fmla="*/ 0 h 3960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888432" h="3960440">
                <a:moveTo>
                  <a:pt x="554477" y="1512168"/>
                </a:moveTo>
                <a:lnTo>
                  <a:pt x="554477" y="3312368"/>
                </a:lnTo>
                <a:lnTo>
                  <a:pt x="1201638" y="3312368"/>
                </a:lnTo>
                <a:lnTo>
                  <a:pt x="1201638" y="1512168"/>
                </a:lnTo>
                <a:lnTo>
                  <a:pt x="554477" y="1512168"/>
                </a:lnTo>
                <a:close/>
                <a:moveTo>
                  <a:pt x="2840340" y="1479943"/>
                </a:moveTo>
                <a:cubicBezTo>
                  <a:pt x="2293254" y="1484797"/>
                  <a:pt x="2254084" y="1780470"/>
                  <a:pt x="2136833" y="1785510"/>
                </a:cubicBezTo>
                <a:lnTo>
                  <a:pt x="2136833" y="1510185"/>
                </a:lnTo>
                <a:lnTo>
                  <a:pt x="1489672" y="1510185"/>
                </a:lnTo>
                <a:lnTo>
                  <a:pt x="1489672" y="3310385"/>
                </a:lnTo>
                <a:lnTo>
                  <a:pt x="2136833" y="3310385"/>
                </a:lnTo>
                <a:cubicBezTo>
                  <a:pt x="2140283" y="2925445"/>
                  <a:pt x="2133383" y="2560917"/>
                  <a:pt x="2147184" y="2155564"/>
                </a:cubicBezTo>
                <a:cubicBezTo>
                  <a:pt x="2187272" y="1842063"/>
                  <a:pt x="2668986" y="1938990"/>
                  <a:pt x="2673919" y="2138897"/>
                </a:cubicBezTo>
                <a:lnTo>
                  <a:pt x="2679688" y="3312366"/>
                </a:lnTo>
                <a:lnTo>
                  <a:pt x="3326849" y="3312366"/>
                </a:lnTo>
                <a:cubicBezTo>
                  <a:pt x="3329155" y="2917782"/>
                  <a:pt x="3331462" y="2523197"/>
                  <a:pt x="3333768" y="2128613"/>
                </a:cubicBezTo>
                <a:cubicBezTo>
                  <a:pt x="3339026" y="1942962"/>
                  <a:pt x="3184753" y="1475890"/>
                  <a:pt x="2840340" y="1479943"/>
                </a:cubicBezTo>
                <a:close/>
                <a:moveTo>
                  <a:pt x="878058" y="648072"/>
                </a:moveTo>
                <a:cubicBezTo>
                  <a:pt x="699349" y="648072"/>
                  <a:pt x="554477" y="792944"/>
                  <a:pt x="554477" y="971653"/>
                </a:cubicBezTo>
                <a:cubicBezTo>
                  <a:pt x="554477" y="1150362"/>
                  <a:pt x="699349" y="1295234"/>
                  <a:pt x="878058" y="1295234"/>
                </a:cubicBezTo>
                <a:cubicBezTo>
                  <a:pt x="1056767" y="1295234"/>
                  <a:pt x="1201639" y="1150362"/>
                  <a:pt x="1201639" y="971653"/>
                </a:cubicBezTo>
                <a:cubicBezTo>
                  <a:pt x="1201639" y="792944"/>
                  <a:pt x="1056767" y="648072"/>
                  <a:pt x="878058" y="648072"/>
                </a:cubicBezTo>
                <a:close/>
                <a:moveTo>
                  <a:pt x="333511" y="0"/>
                </a:moveTo>
                <a:lnTo>
                  <a:pt x="3554921" y="0"/>
                </a:lnTo>
                <a:cubicBezTo>
                  <a:pt x="3739114" y="0"/>
                  <a:pt x="3888432" y="149318"/>
                  <a:pt x="3888432" y="333511"/>
                </a:cubicBezTo>
                <a:lnTo>
                  <a:pt x="3888432" y="3626929"/>
                </a:lnTo>
                <a:cubicBezTo>
                  <a:pt x="3888432" y="3811122"/>
                  <a:pt x="3739114" y="3960440"/>
                  <a:pt x="3554921" y="3960440"/>
                </a:cubicBezTo>
                <a:lnTo>
                  <a:pt x="333511" y="3960440"/>
                </a:lnTo>
                <a:cubicBezTo>
                  <a:pt x="149318" y="3960440"/>
                  <a:pt x="0" y="3811122"/>
                  <a:pt x="0" y="3626929"/>
                </a:cubicBezTo>
                <a:lnTo>
                  <a:pt x="0" y="333511"/>
                </a:lnTo>
                <a:cubicBezTo>
                  <a:pt x="0" y="149318"/>
                  <a:pt x="149318" y="0"/>
                  <a:pt x="33351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9" name="Rounded Rectangle 2">
            <a:extLst>
              <a:ext uri="{FF2B5EF4-FFF2-40B4-BE49-F238E27FC236}">
                <a16:creationId xmlns:a16="http://schemas.microsoft.com/office/drawing/2014/main" id="{5394194E-40CF-4800-82F4-DA12261F9012}"/>
              </a:ext>
            </a:extLst>
          </p:cNvPr>
          <p:cNvSpPr/>
          <p:nvPr/>
        </p:nvSpPr>
        <p:spPr>
          <a:xfrm>
            <a:off x="6971252" y="5634756"/>
            <a:ext cx="519265" cy="519265"/>
          </a:xfrm>
          <a:custGeom>
            <a:avLst/>
            <a:gdLst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155131 w 3960000"/>
              <a:gd name="connsiteY16" fmla="*/ 1419365 h 3960000"/>
              <a:gd name="connsiteX17" fmla="*/ 3207849 w 3960000"/>
              <a:gd name="connsiteY17" fmla="*/ 1493166 h 3960000"/>
              <a:gd name="connsiteX18" fmla="*/ 3407333 w 3960000"/>
              <a:gd name="connsiteY18" fmla="*/ 1117847 h 3960000"/>
              <a:gd name="connsiteX19" fmla="*/ 3108461 w 3960000"/>
              <a:gd name="connsiteY19" fmla="*/ 1185086 h 3960000"/>
              <a:gd name="connsiteX20" fmla="*/ 3334650 w 3960000"/>
              <a:gd name="connsiteY20" fmla="*/ 883134 h 3960000"/>
              <a:gd name="connsiteX21" fmla="*/ 2995677 w 3960000"/>
              <a:gd name="connsiteY21" fmla="*/ 1008938 h 3960000"/>
              <a:gd name="connsiteX22" fmla="*/ 2538382 w 3960000"/>
              <a:gd name="connsiteY22" fmla="*/ 802616 h 3960000"/>
              <a:gd name="connsiteX23" fmla="*/ 308009 w 3960000"/>
              <a:gd name="connsiteY23" fmla="*/ 0 h 3960000"/>
              <a:gd name="connsiteX24" fmla="*/ 3651991 w 3960000"/>
              <a:gd name="connsiteY24" fmla="*/ 0 h 3960000"/>
              <a:gd name="connsiteX25" fmla="*/ 3960000 w 3960000"/>
              <a:gd name="connsiteY25" fmla="*/ 308009 h 3960000"/>
              <a:gd name="connsiteX26" fmla="*/ 3960000 w 3960000"/>
              <a:gd name="connsiteY26" fmla="*/ 3651991 h 3960000"/>
              <a:gd name="connsiteX27" fmla="*/ 3651991 w 3960000"/>
              <a:gd name="connsiteY27" fmla="*/ 3960000 h 3960000"/>
              <a:gd name="connsiteX28" fmla="*/ 308009 w 3960000"/>
              <a:gd name="connsiteY28" fmla="*/ 3960000 h 3960000"/>
              <a:gd name="connsiteX29" fmla="*/ 0 w 3960000"/>
              <a:gd name="connsiteY29" fmla="*/ 3651991 h 3960000"/>
              <a:gd name="connsiteX30" fmla="*/ 0 w 3960000"/>
              <a:gd name="connsiteY30" fmla="*/ 308009 h 3960000"/>
              <a:gd name="connsiteX31" fmla="*/ 308009 w 3960000"/>
              <a:gd name="connsiteY31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55131 w 3960000"/>
              <a:gd name="connsiteY2" fmla="*/ 1419362 h 3960000"/>
              <a:gd name="connsiteX3" fmla="*/ 3160999 w 3960000"/>
              <a:gd name="connsiteY3" fmla="*/ 1374274 h 3960000"/>
              <a:gd name="connsiteX4" fmla="*/ 2538382 w 3960000"/>
              <a:gd name="connsiteY4" fmla="*/ 802616 h 3960000"/>
              <a:gd name="connsiteX5" fmla="*/ 1921633 w 3960000"/>
              <a:gd name="connsiteY5" fmla="*/ 1419365 h 3960000"/>
              <a:gd name="connsiteX6" fmla="*/ 1942445 w 3960000"/>
              <a:gd name="connsiteY6" fmla="*/ 1570340 h 3960000"/>
              <a:gd name="connsiteX7" fmla="*/ 752016 w 3960000"/>
              <a:gd name="connsiteY7" fmla="*/ 931012 h 3960000"/>
              <a:gd name="connsiteX8" fmla="*/ 934030 w 3960000"/>
              <a:gd name="connsiteY8" fmla="*/ 1745738 h 3960000"/>
              <a:gd name="connsiteX9" fmla="*/ 665343 w 3960000"/>
              <a:gd name="connsiteY9" fmla="*/ 1650397 h 3960000"/>
              <a:gd name="connsiteX10" fmla="*/ 1111709 w 3960000"/>
              <a:gd name="connsiteY10" fmla="*/ 2257108 h 3960000"/>
              <a:gd name="connsiteX11" fmla="*/ 856023 w 3960000"/>
              <a:gd name="connsiteY11" fmla="*/ 2244108 h 3960000"/>
              <a:gd name="connsiteX12" fmla="*/ 1402064 w 3960000"/>
              <a:gd name="connsiteY12" fmla="*/ 2660137 h 3960000"/>
              <a:gd name="connsiteX13" fmla="*/ 552668 w 3960000"/>
              <a:gd name="connsiteY13" fmla="*/ 2902822 h 3960000"/>
              <a:gd name="connsiteX14" fmla="*/ 1978439 w 3960000"/>
              <a:gd name="connsiteY14" fmla="*/ 3093502 h 3960000"/>
              <a:gd name="connsiteX15" fmla="*/ 3053184 w 3960000"/>
              <a:gd name="connsiteY15" fmla="*/ 2031759 h 3960000"/>
              <a:gd name="connsiteX16" fmla="*/ 3207849 w 3960000"/>
              <a:gd name="connsiteY16" fmla="*/ 1493166 h 3960000"/>
              <a:gd name="connsiteX17" fmla="*/ 3407333 w 3960000"/>
              <a:gd name="connsiteY17" fmla="*/ 1117847 h 3960000"/>
              <a:gd name="connsiteX18" fmla="*/ 3108461 w 3960000"/>
              <a:gd name="connsiteY18" fmla="*/ 1185086 h 3960000"/>
              <a:gd name="connsiteX19" fmla="*/ 3334650 w 3960000"/>
              <a:gd name="connsiteY19" fmla="*/ 883134 h 3960000"/>
              <a:gd name="connsiteX20" fmla="*/ 2995677 w 3960000"/>
              <a:gd name="connsiteY20" fmla="*/ 1008938 h 3960000"/>
              <a:gd name="connsiteX21" fmla="*/ 2538382 w 3960000"/>
              <a:gd name="connsiteY21" fmla="*/ 802616 h 3960000"/>
              <a:gd name="connsiteX22" fmla="*/ 308009 w 3960000"/>
              <a:gd name="connsiteY22" fmla="*/ 0 h 3960000"/>
              <a:gd name="connsiteX23" fmla="*/ 3651991 w 3960000"/>
              <a:gd name="connsiteY23" fmla="*/ 0 h 3960000"/>
              <a:gd name="connsiteX24" fmla="*/ 3960000 w 3960000"/>
              <a:gd name="connsiteY24" fmla="*/ 308009 h 3960000"/>
              <a:gd name="connsiteX25" fmla="*/ 3960000 w 3960000"/>
              <a:gd name="connsiteY25" fmla="*/ 3651991 h 3960000"/>
              <a:gd name="connsiteX26" fmla="*/ 3651991 w 3960000"/>
              <a:gd name="connsiteY26" fmla="*/ 3960000 h 3960000"/>
              <a:gd name="connsiteX27" fmla="*/ 308009 w 3960000"/>
              <a:gd name="connsiteY27" fmla="*/ 3960000 h 3960000"/>
              <a:gd name="connsiteX28" fmla="*/ 0 w 3960000"/>
              <a:gd name="connsiteY28" fmla="*/ 3651991 h 3960000"/>
              <a:gd name="connsiteX29" fmla="*/ 0 w 3960000"/>
              <a:gd name="connsiteY29" fmla="*/ 308009 h 3960000"/>
              <a:gd name="connsiteX30" fmla="*/ 308009 w 3960000"/>
              <a:gd name="connsiteY30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08461 w 3960000"/>
              <a:gd name="connsiteY17" fmla="*/ 1185086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07333 w 3960000"/>
              <a:gd name="connsiteY16" fmla="*/ 1117847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34650 w 3960000"/>
              <a:gd name="connsiteY18" fmla="*/ 88313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41936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538382 w 3960000"/>
              <a:gd name="connsiteY3" fmla="*/ 80261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538382 w 3960000"/>
              <a:gd name="connsiteY20" fmla="*/ 80261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752016 w 3960000"/>
              <a:gd name="connsiteY6" fmla="*/ 931012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65343 w 3960000"/>
              <a:gd name="connsiteY8" fmla="*/ 1650397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34030 w 3960000"/>
              <a:gd name="connsiteY7" fmla="*/ 1745738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11709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02064 w 3960000"/>
              <a:gd name="connsiteY11" fmla="*/ 2660137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56023 w 3960000"/>
              <a:gd name="connsiteY10" fmla="*/ 2244108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644257 w 3960000"/>
              <a:gd name="connsiteY8" fmla="*/ 1555506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552668 w 3960000"/>
              <a:gd name="connsiteY12" fmla="*/ 2902822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1978439 w 3960000"/>
              <a:gd name="connsiteY13" fmla="*/ 3093502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53184 w 3960000"/>
              <a:gd name="connsiteY14" fmla="*/ 2031759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  <a:gd name="connsiteX0" fmla="*/ 3160999 w 3960000"/>
              <a:gd name="connsiteY0" fmla="*/ 1374274 h 3960000"/>
              <a:gd name="connsiteX1" fmla="*/ 3155132 w 3960000"/>
              <a:gd name="connsiteY1" fmla="*/ 1419362 h 3960000"/>
              <a:gd name="connsiteX2" fmla="*/ 3160999 w 3960000"/>
              <a:gd name="connsiteY2" fmla="*/ 1374274 h 3960000"/>
              <a:gd name="connsiteX3" fmla="*/ 2496208 w 3960000"/>
              <a:gd name="connsiteY3" fmla="*/ 770986 h 3960000"/>
              <a:gd name="connsiteX4" fmla="*/ 1921633 w 3960000"/>
              <a:gd name="connsiteY4" fmla="*/ 1292845 h 3960000"/>
              <a:gd name="connsiteX5" fmla="*/ 1942445 w 3960000"/>
              <a:gd name="connsiteY5" fmla="*/ 1570340 h 3960000"/>
              <a:gd name="connsiteX6" fmla="*/ 815277 w 3960000"/>
              <a:gd name="connsiteY6" fmla="*/ 836121 h 3960000"/>
              <a:gd name="connsiteX7" fmla="*/ 965659 w 3960000"/>
              <a:gd name="connsiteY7" fmla="*/ 1735195 h 3960000"/>
              <a:gd name="connsiteX8" fmla="*/ 570453 w 3960000"/>
              <a:gd name="connsiteY8" fmla="*/ 1629310 h 3960000"/>
              <a:gd name="connsiteX9" fmla="*/ 1196057 w 3960000"/>
              <a:gd name="connsiteY9" fmla="*/ 2257108 h 3960000"/>
              <a:gd name="connsiteX10" fmla="*/ 813848 w 3960000"/>
              <a:gd name="connsiteY10" fmla="*/ 2296824 h 3960000"/>
              <a:gd name="connsiteX11" fmla="*/ 1486410 w 3960000"/>
              <a:gd name="connsiteY11" fmla="*/ 2607420 h 3960000"/>
              <a:gd name="connsiteX12" fmla="*/ 489408 w 3960000"/>
              <a:gd name="connsiteY12" fmla="*/ 2829018 h 3960000"/>
              <a:gd name="connsiteX13" fmla="*/ 2062787 w 3960000"/>
              <a:gd name="connsiteY13" fmla="*/ 3146219 h 3960000"/>
              <a:gd name="connsiteX14" fmla="*/ 3074271 w 3960000"/>
              <a:gd name="connsiteY14" fmla="*/ 2105563 h 3960000"/>
              <a:gd name="connsiteX15" fmla="*/ 3207849 w 3960000"/>
              <a:gd name="connsiteY15" fmla="*/ 1493166 h 3960000"/>
              <a:gd name="connsiteX16" fmla="*/ 3449507 w 3960000"/>
              <a:gd name="connsiteY16" fmla="*/ 1170564 h 3960000"/>
              <a:gd name="connsiteX17" fmla="*/ 3140091 w 3960000"/>
              <a:gd name="connsiteY17" fmla="*/ 1227260 h 3960000"/>
              <a:gd name="connsiteX18" fmla="*/ 3324107 w 3960000"/>
              <a:gd name="connsiteY18" fmla="*/ 851504 h 3960000"/>
              <a:gd name="connsiteX19" fmla="*/ 2995677 w 3960000"/>
              <a:gd name="connsiteY19" fmla="*/ 1008938 h 3960000"/>
              <a:gd name="connsiteX20" fmla="*/ 2496208 w 3960000"/>
              <a:gd name="connsiteY20" fmla="*/ 770986 h 3960000"/>
              <a:gd name="connsiteX21" fmla="*/ 308009 w 3960000"/>
              <a:gd name="connsiteY21" fmla="*/ 0 h 3960000"/>
              <a:gd name="connsiteX22" fmla="*/ 3651991 w 3960000"/>
              <a:gd name="connsiteY22" fmla="*/ 0 h 3960000"/>
              <a:gd name="connsiteX23" fmla="*/ 3960000 w 3960000"/>
              <a:gd name="connsiteY23" fmla="*/ 308009 h 3960000"/>
              <a:gd name="connsiteX24" fmla="*/ 3960000 w 3960000"/>
              <a:gd name="connsiteY24" fmla="*/ 3651991 h 3960000"/>
              <a:gd name="connsiteX25" fmla="*/ 3651991 w 3960000"/>
              <a:gd name="connsiteY25" fmla="*/ 3960000 h 3960000"/>
              <a:gd name="connsiteX26" fmla="*/ 308009 w 3960000"/>
              <a:gd name="connsiteY26" fmla="*/ 3960000 h 3960000"/>
              <a:gd name="connsiteX27" fmla="*/ 0 w 3960000"/>
              <a:gd name="connsiteY27" fmla="*/ 3651991 h 3960000"/>
              <a:gd name="connsiteX28" fmla="*/ 0 w 3960000"/>
              <a:gd name="connsiteY28" fmla="*/ 308009 h 3960000"/>
              <a:gd name="connsiteX29" fmla="*/ 308009 w 3960000"/>
              <a:gd name="connsiteY29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3960000" h="3960000">
                <a:moveTo>
                  <a:pt x="3160999" y="1374274"/>
                </a:moveTo>
                <a:lnTo>
                  <a:pt x="3155132" y="1419362"/>
                </a:lnTo>
                <a:lnTo>
                  <a:pt x="3160999" y="1374274"/>
                </a:lnTo>
                <a:close/>
                <a:moveTo>
                  <a:pt x="2496208" y="770986"/>
                </a:moveTo>
                <a:cubicBezTo>
                  <a:pt x="2113414" y="770986"/>
                  <a:pt x="1929581" y="1106902"/>
                  <a:pt x="1921633" y="1292845"/>
                </a:cubicBezTo>
                <a:cubicBezTo>
                  <a:pt x="1914712" y="1454769"/>
                  <a:pt x="1928136" y="1522392"/>
                  <a:pt x="1942445" y="1570340"/>
                </a:cubicBezTo>
                <a:cubicBezTo>
                  <a:pt x="1547199" y="1510736"/>
                  <a:pt x="1237189" y="1330681"/>
                  <a:pt x="815277" y="836121"/>
                </a:cubicBezTo>
                <a:cubicBezTo>
                  <a:pt x="618819" y="1229038"/>
                  <a:pt x="733086" y="1558961"/>
                  <a:pt x="965659" y="1735195"/>
                </a:cubicBezTo>
                <a:cubicBezTo>
                  <a:pt x="864541" y="1716416"/>
                  <a:pt x="662904" y="1695759"/>
                  <a:pt x="570453" y="1629310"/>
                </a:cubicBezTo>
                <a:cubicBezTo>
                  <a:pt x="597898" y="2016450"/>
                  <a:pt x="990931" y="2177657"/>
                  <a:pt x="1196057" y="2257108"/>
                </a:cubicBezTo>
                <a:cubicBezTo>
                  <a:pt x="1113718" y="2275887"/>
                  <a:pt x="943857" y="2321380"/>
                  <a:pt x="813848" y="2296824"/>
                </a:cubicBezTo>
                <a:cubicBezTo>
                  <a:pt x="926523" y="2634848"/>
                  <a:pt x="1326064" y="2611755"/>
                  <a:pt x="1486410" y="2607420"/>
                </a:cubicBezTo>
                <a:cubicBezTo>
                  <a:pt x="1297174" y="2749708"/>
                  <a:pt x="1000058" y="2795794"/>
                  <a:pt x="489408" y="2829018"/>
                </a:cubicBezTo>
                <a:cubicBezTo>
                  <a:pt x="914827" y="3139596"/>
                  <a:pt x="1734874" y="3242281"/>
                  <a:pt x="2062787" y="3146219"/>
                </a:cubicBezTo>
                <a:cubicBezTo>
                  <a:pt x="2763394" y="2903535"/>
                  <a:pt x="2915370" y="2621267"/>
                  <a:pt x="3074271" y="2105563"/>
                </a:cubicBezTo>
                <a:cubicBezTo>
                  <a:pt x="3173740" y="1733406"/>
                  <a:pt x="3145310" y="1648999"/>
                  <a:pt x="3207849" y="1493166"/>
                </a:cubicBezTo>
                <a:cubicBezTo>
                  <a:pt x="3270388" y="1337333"/>
                  <a:pt x="3414210" y="1276468"/>
                  <a:pt x="3449507" y="1170564"/>
                </a:cubicBezTo>
                <a:cubicBezTo>
                  <a:pt x="3349883" y="1192977"/>
                  <a:pt x="3252716" y="1239516"/>
                  <a:pt x="3140091" y="1227260"/>
                </a:cubicBezTo>
                <a:cubicBezTo>
                  <a:pt x="3219995" y="1183499"/>
                  <a:pt x="3274317" y="996523"/>
                  <a:pt x="3324107" y="851504"/>
                </a:cubicBezTo>
                <a:cubicBezTo>
                  <a:pt x="3215037" y="921165"/>
                  <a:pt x="3152155" y="998691"/>
                  <a:pt x="2995677" y="1008938"/>
                </a:cubicBezTo>
                <a:cubicBezTo>
                  <a:pt x="2884471" y="881691"/>
                  <a:pt x="2678487" y="770986"/>
                  <a:pt x="2496208" y="770986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0" name="Rounded Rectangle 3">
            <a:extLst>
              <a:ext uri="{FF2B5EF4-FFF2-40B4-BE49-F238E27FC236}">
                <a16:creationId xmlns:a16="http://schemas.microsoft.com/office/drawing/2014/main" id="{C2FE4DD9-BD0F-42FA-8558-1E2788EACC02}"/>
              </a:ext>
            </a:extLst>
          </p:cNvPr>
          <p:cNvSpPr>
            <a:spLocks noChangeAspect="1"/>
          </p:cNvSpPr>
          <p:nvPr/>
        </p:nvSpPr>
        <p:spPr>
          <a:xfrm>
            <a:off x="6121262" y="5634756"/>
            <a:ext cx="519265" cy="519265"/>
          </a:xfrm>
          <a:custGeom>
            <a:avLst/>
            <a:gdLst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59137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32095 w 3960000"/>
              <a:gd name="connsiteY15" fmla="*/ 238945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  <a:gd name="connsiteX0" fmla="*/ 2841893 w 3960000"/>
              <a:gd name="connsiteY0" fmla="*/ 181064 h 3960000"/>
              <a:gd name="connsiteX1" fmla="*/ 2105790 w 3960000"/>
              <a:gd name="connsiteY1" fmla="*/ 859562 h 3960000"/>
              <a:gd name="connsiteX2" fmla="*/ 2106860 w 3960000"/>
              <a:gd name="connsiteY2" fmla="*/ 863292 h 3960000"/>
              <a:gd name="connsiteX3" fmla="*/ 2106860 w 3960000"/>
              <a:gd name="connsiteY3" fmla="*/ 1248172 h 3960000"/>
              <a:gd name="connsiteX4" fmla="*/ 1691968 w 3960000"/>
              <a:gd name="connsiteY4" fmla="*/ 1248172 h 3960000"/>
              <a:gd name="connsiteX5" fmla="*/ 1691968 w 3960000"/>
              <a:gd name="connsiteY5" fmla="*/ 1824236 h 3960000"/>
              <a:gd name="connsiteX6" fmla="*/ 2106860 w 3960000"/>
              <a:gd name="connsiteY6" fmla="*/ 1824236 h 3960000"/>
              <a:gd name="connsiteX7" fmla="*/ 2106860 w 3960000"/>
              <a:gd name="connsiteY7" fmla="*/ 3779396 h 3960000"/>
              <a:gd name="connsiteX8" fmla="*/ 2754932 w 3960000"/>
              <a:gd name="connsiteY8" fmla="*/ 3779396 h 3960000"/>
              <a:gd name="connsiteX9" fmla="*/ 2754932 w 3960000"/>
              <a:gd name="connsiteY9" fmla="*/ 1824236 h 3960000"/>
              <a:gd name="connsiteX10" fmla="*/ 3305869 w 3960000"/>
              <a:gd name="connsiteY10" fmla="*/ 1813665 h 3960000"/>
              <a:gd name="connsiteX11" fmla="*/ 3348152 w 3960000"/>
              <a:gd name="connsiteY11" fmla="*/ 1248172 h 3960000"/>
              <a:gd name="connsiteX12" fmla="*/ 2754932 w 3960000"/>
              <a:gd name="connsiteY12" fmla="*/ 1248172 h 3960000"/>
              <a:gd name="connsiteX13" fmla="*/ 2754932 w 3960000"/>
              <a:gd name="connsiteY13" fmla="*/ 907124 h 3960000"/>
              <a:gd name="connsiteX14" fmla="*/ 3369037 w 3960000"/>
              <a:gd name="connsiteY14" fmla="*/ 704441 h 3960000"/>
              <a:gd name="connsiteX15" fmla="*/ 3410216 w 3960000"/>
              <a:gd name="connsiteY15" fmla="*/ 195189 h 3960000"/>
              <a:gd name="connsiteX16" fmla="*/ 2841893 w 3960000"/>
              <a:gd name="connsiteY16" fmla="*/ 181064 h 3960000"/>
              <a:gd name="connsiteX17" fmla="*/ 308009 w 3960000"/>
              <a:gd name="connsiteY17" fmla="*/ 0 h 3960000"/>
              <a:gd name="connsiteX18" fmla="*/ 3651991 w 3960000"/>
              <a:gd name="connsiteY18" fmla="*/ 0 h 3960000"/>
              <a:gd name="connsiteX19" fmla="*/ 3960000 w 3960000"/>
              <a:gd name="connsiteY19" fmla="*/ 308009 h 3960000"/>
              <a:gd name="connsiteX20" fmla="*/ 3960000 w 3960000"/>
              <a:gd name="connsiteY20" fmla="*/ 3651991 h 3960000"/>
              <a:gd name="connsiteX21" fmla="*/ 3651991 w 3960000"/>
              <a:gd name="connsiteY21" fmla="*/ 3960000 h 3960000"/>
              <a:gd name="connsiteX22" fmla="*/ 308009 w 3960000"/>
              <a:gd name="connsiteY22" fmla="*/ 3960000 h 3960000"/>
              <a:gd name="connsiteX23" fmla="*/ 0 w 3960000"/>
              <a:gd name="connsiteY23" fmla="*/ 3651991 h 3960000"/>
              <a:gd name="connsiteX24" fmla="*/ 0 w 3960000"/>
              <a:gd name="connsiteY24" fmla="*/ 308009 h 3960000"/>
              <a:gd name="connsiteX25" fmla="*/ 308009 w 3960000"/>
              <a:gd name="connsiteY25" fmla="*/ 0 h 3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960000" h="3960000">
                <a:moveTo>
                  <a:pt x="2841893" y="181064"/>
                </a:moveTo>
                <a:cubicBezTo>
                  <a:pt x="2485731" y="190239"/>
                  <a:pt x="2106781" y="339266"/>
                  <a:pt x="2105790" y="859562"/>
                </a:cubicBezTo>
                <a:lnTo>
                  <a:pt x="2106860" y="863292"/>
                </a:lnTo>
                <a:lnTo>
                  <a:pt x="2106860" y="1248172"/>
                </a:lnTo>
                <a:lnTo>
                  <a:pt x="1691968" y="1248172"/>
                </a:lnTo>
                <a:lnTo>
                  <a:pt x="1691968" y="1824236"/>
                </a:lnTo>
                <a:lnTo>
                  <a:pt x="2106860" y="1824236"/>
                </a:lnTo>
                <a:lnTo>
                  <a:pt x="2106860" y="3779396"/>
                </a:lnTo>
                <a:lnTo>
                  <a:pt x="2754932" y="3779396"/>
                </a:lnTo>
                <a:lnTo>
                  <a:pt x="2754932" y="1824236"/>
                </a:lnTo>
                <a:lnTo>
                  <a:pt x="3305869" y="1813665"/>
                </a:lnTo>
                <a:lnTo>
                  <a:pt x="3348152" y="1248172"/>
                </a:lnTo>
                <a:lnTo>
                  <a:pt x="2754932" y="1248172"/>
                </a:lnTo>
                <a:lnTo>
                  <a:pt x="2754932" y="907124"/>
                </a:lnTo>
                <a:cubicBezTo>
                  <a:pt x="2746287" y="682909"/>
                  <a:pt x="3126764" y="685506"/>
                  <a:pt x="3369037" y="704441"/>
                </a:cubicBezTo>
                <a:cubicBezTo>
                  <a:pt x="3391941" y="556446"/>
                  <a:pt x="3409927" y="381656"/>
                  <a:pt x="3410216" y="195189"/>
                </a:cubicBezTo>
                <a:cubicBezTo>
                  <a:pt x="3239930" y="163882"/>
                  <a:pt x="3118909" y="173928"/>
                  <a:pt x="2841893" y="181064"/>
                </a:cubicBezTo>
                <a:close/>
                <a:moveTo>
                  <a:pt x="308009" y="0"/>
                </a:moveTo>
                <a:lnTo>
                  <a:pt x="3651991" y="0"/>
                </a:lnTo>
                <a:cubicBezTo>
                  <a:pt x="3822100" y="0"/>
                  <a:pt x="3960000" y="137900"/>
                  <a:pt x="3960000" y="308009"/>
                </a:cubicBezTo>
                <a:lnTo>
                  <a:pt x="3960000" y="3651991"/>
                </a:lnTo>
                <a:cubicBezTo>
                  <a:pt x="3960000" y="3822100"/>
                  <a:pt x="3822100" y="3960000"/>
                  <a:pt x="3651991" y="3960000"/>
                </a:cubicBezTo>
                <a:lnTo>
                  <a:pt x="308009" y="3960000"/>
                </a:lnTo>
                <a:cubicBezTo>
                  <a:pt x="137900" y="3960000"/>
                  <a:pt x="0" y="3822100"/>
                  <a:pt x="0" y="3651991"/>
                </a:cubicBezTo>
                <a:lnTo>
                  <a:pt x="0" y="308009"/>
                </a:lnTo>
                <a:cubicBezTo>
                  <a:pt x="0" y="137900"/>
                  <a:pt x="137900" y="0"/>
                  <a:pt x="3080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1" name="Rounded Rectangle 10">
            <a:extLst>
              <a:ext uri="{FF2B5EF4-FFF2-40B4-BE49-F238E27FC236}">
                <a16:creationId xmlns:a16="http://schemas.microsoft.com/office/drawing/2014/main" id="{798E328E-1056-4BD6-8D0A-FEC675AE63E6}"/>
              </a:ext>
            </a:extLst>
          </p:cNvPr>
          <p:cNvSpPr>
            <a:spLocks noChangeAspect="1"/>
          </p:cNvSpPr>
          <p:nvPr/>
        </p:nvSpPr>
        <p:spPr>
          <a:xfrm>
            <a:off x="7836637" y="5624208"/>
            <a:ext cx="521115" cy="529812"/>
          </a:xfrm>
          <a:custGeom>
            <a:avLst/>
            <a:gdLst/>
            <a:ahLst/>
            <a:cxnLst/>
            <a:rect l="l" t="t" r="r" b="b"/>
            <a:pathLst>
              <a:path w="3186824" h="3240000">
                <a:moveTo>
                  <a:pt x="2141174" y="1384899"/>
                </a:moveTo>
                <a:lnTo>
                  <a:pt x="2141174" y="1528887"/>
                </a:lnTo>
                <a:lnTo>
                  <a:pt x="1997174" y="1528887"/>
                </a:lnTo>
                <a:lnTo>
                  <a:pt x="1997174" y="1744911"/>
                </a:lnTo>
                <a:lnTo>
                  <a:pt x="2141174" y="1744911"/>
                </a:lnTo>
                <a:lnTo>
                  <a:pt x="2141174" y="1888899"/>
                </a:lnTo>
                <a:lnTo>
                  <a:pt x="2357174" y="1888899"/>
                </a:lnTo>
                <a:lnTo>
                  <a:pt x="2357174" y="1744911"/>
                </a:lnTo>
                <a:lnTo>
                  <a:pt x="2501174" y="1744911"/>
                </a:lnTo>
                <a:lnTo>
                  <a:pt x="2501174" y="1528887"/>
                </a:lnTo>
                <a:lnTo>
                  <a:pt x="2357174" y="1528887"/>
                </a:lnTo>
                <a:lnTo>
                  <a:pt x="2357174" y="1384899"/>
                </a:lnTo>
                <a:close/>
                <a:moveTo>
                  <a:pt x="1286582" y="1008157"/>
                </a:moveTo>
                <a:cubicBezTo>
                  <a:pt x="1148208" y="1006486"/>
                  <a:pt x="1009270" y="1051569"/>
                  <a:pt x="894997" y="1143711"/>
                </a:cubicBezTo>
                <a:cubicBezTo>
                  <a:pt x="666451" y="1327995"/>
                  <a:pt x="600947" y="1648602"/>
                  <a:pt x="738892" y="1907765"/>
                </a:cubicBezTo>
                <a:cubicBezTo>
                  <a:pt x="876837" y="2166928"/>
                  <a:pt x="1179371" y="2291639"/>
                  <a:pt x="1459875" y="2204971"/>
                </a:cubicBezTo>
                <a:cubicBezTo>
                  <a:pt x="1676459" y="2138053"/>
                  <a:pt x="1832801" y="1959669"/>
                  <a:pt x="1876637" y="1747242"/>
                </a:cubicBezTo>
                <a:lnTo>
                  <a:pt x="1879565" y="1747242"/>
                </a:lnTo>
                <a:lnTo>
                  <a:pt x="1879565" y="1728291"/>
                </a:lnTo>
                <a:cubicBezTo>
                  <a:pt x="1891883" y="1671800"/>
                  <a:pt x="1894168" y="1612713"/>
                  <a:pt x="1887545" y="1552862"/>
                </a:cubicBezTo>
                <a:lnTo>
                  <a:pt x="1879565" y="1553745"/>
                </a:lnTo>
                <a:lnTo>
                  <a:pt x="1879565" y="1531218"/>
                </a:lnTo>
                <a:lnTo>
                  <a:pt x="1231565" y="1531218"/>
                </a:lnTo>
                <a:lnTo>
                  <a:pt x="1231565" y="1747242"/>
                </a:lnTo>
                <a:lnTo>
                  <a:pt x="1565835" y="1747242"/>
                </a:lnTo>
                <a:cubicBezTo>
                  <a:pt x="1530201" y="1827940"/>
                  <a:pt x="1460959" y="1892348"/>
                  <a:pt x="1371795" y="1919897"/>
                </a:cubicBezTo>
                <a:cubicBezTo>
                  <a:pt x="1228031" y="1964316"/>
                  <a:pt x="1072976" y="1900399"/>
                  <a:pt x="1002277" y="1767573"/>
                </a:cubicBezTo>
                <a:cubicBezTo>
                  <a:pt x="931578" y="1634747"/>
                  <a:pt x="965150" y="1470429"/>
                  <a:pt x="1082284" y="1375980"/>
                </a:cubicBezTo>
                <a:cubicBezTo>
                  <a:pt x="1199418" y="1281531"/>
                  <a:pt x="1367118" y="1283556"/>
                  <a:pt x="1481937" y="1380807"/>
                </a:cubicBezTo>
                <a:lnTo>
                  <a:pt x="1674778" y="1153129"/>
                </a:lnTo>
                <a:cubicBezTo>
                  <a:pt x="1562764" y="1058254"/>
                  <a:pt x="1424955" y="1009828"/>
                  <a:pt x="1286582" y="1008157"/>
                </a:cubicBezTo>
                <a:close/>
                <a:moveTo>
                  <a:pt x="293028" y="0"/>
                </a:moveTo>
                <a:lnTo>
                  <a:pt x="2893796" y="0"/>
                </a:lnTo>
                <a:cubicBezTo>
                  <a:pt x="3055631" y="0"/>
                  <a:pt x="3186824" y="131193"/>
                  <a:pt x="3186824" y="293028"/>
                </a:cubicBezTo>
                <a:lnTo>
                  <a:pt x="3186824" y="2946972"/>
                </a:lnTo>
                <a:cubicBezTo>
                  <a:pt x="3186824" y="3108807"/>
                  <a:pt x="3055631" y="3240000"/>
                  <a:pt x="2893796" y="3240000"/>
                </a:cubicBezTo>
                <a:lnTo>
                  <a:pt x="293028" y="3240000"/>
                </a:lnTo>
                <a:cubicBezTo>
                  <a:pt x="131193" y="3240000"/>
                  <a:pt x="0" y="3108807"/>
                  <a:pt x="0" y="2946972"/>
                </a:cubicBezTo>
                <a:lnTo>
                  <a:pt x="0" y="293028"/>
                </a:lnTo>
                <a:cubicBezTo>
                  <a:pt x="0" y="131193"/>
                  <a:pt x="131193" y="0"/>
                  <a:pt x="29302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2" name="Block Arc 6">
            <a:extLst>
              <a:ext uri="{FF2B5EF4-FFF2-40B4-BE49-F238E27FC236}">
                <a16:creationId xmlns:a16="http://schemas.microsoft.com/office/drawing/2014/main" id="{62965521-2EFF-4BE9-866C-3D9369FA5C74}"/>
              </a:ext>
            </a:extLst>
          </p:cNvPr>
          <p:cNvSpPr/>
          <p:nvPr/>
        </p:nvSpPr>
        <p:spPr>
          <a:xfrm>
            <a:off x="8626102" y="5660698"/>
            <a:ext cx="488516" cy="493322"/>
          </a:xfrm>
          <a:custGeom>
            <a:avLst/>
            <a:gdLst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734726 w 3221102"/>
              <a:gd name="connsiteY22" fmla="*/ 869255 h 3221116"/>
              <a:gd name="connsiteX23" fmla="*/ 1956122 w 3221102"/>
              <a:gd name="connsiteY23" fmla="*/ 1110076 h 3221116"/>
              <a:gd name="connsiteX24" fmla="*/ 1973374 w 3221102"/>
              <a:gd name="connsiteY24" fmla="*/ 875315 h 3221116"/>
              <a:gd name="connsiteX25" fmla="*/ 2333414 w 3221102"/>
              <a:gd name="connsiteY25" fmla="*/ 875315 h 3221116"/>
              <a:gd name="connsiteX26" fmla="*/ 2324788 w 3221102"/>
              <a:gd name="connsiteY26" fmla="*/ 2054049 h 3221116"/>
              <a:gd name="connsiteX27" fmla="*/ 2661746 w 3221102"/>
              <a:gd name="connsiteY27" fmla="*/ 2179658 h 3221116"/>
              <a:gd name="connsiteX28" fmla="*/ 2691046 w 3221102"/>
              <a:gd name="connsiteY28" fmla="*/ 2188689 h 3221116"/>
              <a:gd name="connsiteX29" fmla="*/ 2667011 w 3221102"/>
              <a:gd name="connsiteY29" fmla="*/ 2175828 h 3221116"/>
              <a:gd name="connsiteX30" fmla="*/ 2332141 w 3221102"/>
              <a:gd name="connsiteY30" fmla="*/ 653899 h 3221116"/>
              <a:gd name="connsiteX31" fmla="*/ 776764 w 3221102"/>
              <a:gd name="connsiteY31" fmla="*/ 749845 h 3221116"/>
              <a:gd name="connsiteX32" fmla="*/ 631487 w 3221102"/>
              <a:gd name="connsiteY32" fmla="*/ 2301392 h 3221116"/>
              <a:gd name="connsiteX33" fmla="*/ 2142017 w 3221102"/>
              <a:gd name="connsiteY33" fmla="*/ 2684410 h 3221116"/>
              <a:gd name="connsiteX34" fmla="*/ 2324866 w 3221102"/>
              <a:gd name="connsiteY34" fmla="*/ 3053856 h 3221116"/>
              <a:gd name="connsiteX35" fmla="*/ 294693 w 3221102"/>
              <a:gd name="connsiteY35" fmla="*/ 2539075 h 3221116"/>
              <a:gd name="connsiteX36" fmla="*/ 489947 w 3221102"/>
              <a:gd name="connsiteY36" fmla="*/ 453774 h 3221116"/>
              <a:gd name="connsiteX37" fmla="*/ 1651152 w 3221102"/>
              <a:gd name="connsiteY37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91651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3004976 w 3221102"/>
              <a:gd name="connsiteY13" fmla="*/ 2356675 h 3221116"/>
              <a:gd name="connsiteX14" fmla="*/ 2585849 w 3221102"/>
              <a:gd name="connsiteY14" fmla="*/ 2588887 h 3221116"/>
              <a:gd name="connsiteX15" fmla="*/ 1973374 w 3221102"/>
              <a:gd name="connsiteY15" fmla="*/ 2195096 h 3221116"/>
              <a:gd name="connsiteX16" fmla="*/ 1390827 w 3221102"/>
              <a:gd name="connsiteY16" fmla="*/ 2527630 h 3221116"/>
              <a:gd name="connsiteX17" fmla="*/ 783896 w 3221102"/>
              <a:gd name="connsiteY17" fmla="*/ 1665044 h 3221116"/>
              <a:gd name="connsiteX18" fmla="*/ 1268509 w 3221102"/>
              <a:gd name="connsiteY18" fmla="*/ 819983 h 3221116"/>
              <a:gd name="connsiteX19" fmla="*/ 1328805 w 3221102"/>
              <a:gd name="connsiteY19" fmla="*/ 807930 h 3221116"/>
              <a:gd name="connsiteX20" fmla="*/ 1390827 w 3221102"/>
              <a:gd name="connsiteY20" fmla="*/ 802457 h 3221116"/>
              <a:gd name="connsiteX21" fmla="*/ 1462242 w 3221102"/>
              <a:gd name="connsiteY21" fmla="*/ 801708 h 3221116"/>
              <a:gd name="connsiteX22" fmla="*/ 1956122 w 3221102"/>
              <a:gd name="connsiteY22" fmla="*/ 1110076 h 3221116"/>
              <a:gd name="connsiteX23" fmla="*/ 1973374 w 3221102"/>
              <a:gd name="connsiteY23" fmla="*/ 875315 h 3221116"/>
              <a:gd name="connsiteX24" fmla="*/ 2333414 w 3221102"/>
              <a:gd name="connsiteY24" fmla="*/ 875315 h 3221116"/>
              <a:gd name="connsiteX25" fmla="*/ 2324788 w 3221102"/>
              <a:gd name="connsiteY25" fmla="*/ 2054049 h 3221116"/>
              <a:gd name="connsiteX26" fmla="*/ 2661746 w 3221102"/>
              <a:gd name="connsiteY26" fmla="*/ 2179658 h 3221116"/>
              <a:gd name="connsiteX27" fmla="*/ 2691046 w 3221102"/>
              <a:gd name="connsiteY27" fmla="*/ 2188689 h 3221116"/>
              <a:gd name="connsiteX28" fmla="*/ 2667011 w 3221102"/>
              <a:gd name="connsiteY28" fmla="*/ 2175828 h 3221116"/>
              <a:gd name="connsiteX29" fmla="*/ 2332141 w 3221102"/>
              <a:gd name="connsiteY29" fmla="*/ 653899 h 3221116"/>
              <a:gd name="connsiteX30" fmla="*/ 776764 w 3221102"/>
              <a:gd name="connsiteY30" fmla="*/ 749845 h 3221116"/>
              <a:gd name="connsiteX31" fmla="*/ 631487 w 3221102"/>
              <a:gd name="connsiteY31" fmla="*/ 2301392 h 3221116"/>
              <a:gd name="connsiteX32" fmla="*/ 2142017 w 3221102"/>
              <a:gd name="connsiteY32" fmla="*/ 2684410 h 3221116"/>
              <a:gd name="connsiteX33" fmla="*/ 2324866 w 3221102"/>
              <a:gd name="connsiteY33" fmla="*/ 3053856 h 3221116"/>
              <a:gd name="connsiteX34" fmla="*/ 294693 w 3221102"/>
              <a:gd name="connsiteY34" fmla="*/ 2539075 h 3221116"/>
              <a:gd name="connsiteX35" fmla="*/ 489947 w 3221102"/>
              <a:gd name="connsiteY35" fmla="*/ 453774 h 3221116"/>
              <a:gd name="connsiteX36" fmla="*/ 1651152 w 3221102"/>
              <a:gd name="connsiteY36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221102"/>
              <a:gd name="connsiteY0" fmla="*/ 2175617 h 3221116"/>
              <a:gd name="connsiteX1" fmla="*/ 2658205 w 3221102"/>
              <a:gd name="connsiteY1" fmla="*/ 2178566 h 3221116"/>
              <a:gd name="connsiteX2" fmla="*/ 2664630 w 3221102"/>
              <a:gd name="connsiteY2" fmla="*/ 2175617 h 3221116"/>
              <a:gd name="connsiteX3" fmla="*/ 1477043 w 3221102"/>
              <a:gd name="connsiteY3" fmla="*/ 1144372 h 3221116"/>
              <a:gd name="connsiteX4" fmla="*/ 1409070 w 3221102"/>
              <a:gd name="connsiteY4" fmla="*/ 1159393 h 3221116"/>
              <a:gd name="connsiteX5" fmla="*/ 1152384 w 3221102"/>
              <a:gd name="connsiteY5" fmla="*/ 1703728 h 3221116"/>
              <a:gd name="connsiteX6" fmla="*/ 1514013 w 3221102"/>
              <a:gd name="connsiteY6" fmla="*/ 2152290 h 3221116"/>
              <a:gd name="connsiteX7" fmla="*/ 1850815 w 3221102"/>
              <a:gd name="connsiteY7" fmla="*/ 1654259 h 3221116"/>
              <a:gd name="connsiteX8" fmla="*/ 1830467 w 3221102"/>
              <a:gd name="connsiteY8" fmla="*/ 1515986 h 3221116"/>
              <a:gd name="connsiteX9" fmla="*/ 1477043 w 3221102"/>
              <a:gd name="connsiteY9" fmla="*/ 1144372 h 3221116"/>
              <a:gd name="connsiteX10" fmla="*/ 1651152 w 3221102"/>
              <a:gd name="connsiteY10" fmla="*/ 501 h 3221116"/>
              <a:gd name="connsiteX11" fmla="*/ 2580395 w 3221102"/>
              <a:gd name="connsiteY11" fmla="*/ 324821 h 3221116"/>
              <a:gd name="connsiteX12" fmla="*/ 3030464 w 3221102"/>
              <a:gd name="connsiteY12" fmla="*/ 2370314 h 3221116"/>
              <a:gd name="connsiteX13" fmla="*/ 2585849 w 3221102"/>
              <a:gd name="connsiteY13" fmla="*/ 2588887 h 3221116"/>
              <a:gd name="connsiteX14" fmla="*/ 1973374 w 3221102"/>
              <a:gd name="connsiteY14" fmla="*/ 2195096 h 3221116"/>
              <a:gd name="connsiteX15" fmla="*/ 1390827 w 3221102"/>
              <a:gd name="connsiteY15" fmla="*/ 2527630 h 3221116"/>
              <a:gd name="connsiteX16" fmla="*/ 783896 w 3221102"/>
              <a:gd name="connsiteY16" fmla="*/ 1665044 h 3221116"/>
              <a:gd name="connsiteX17" fmla="*/ 1268509 w 3221102"/>
              <a:gd name="connsiteY17" fmla="*/ 819983 h 3221116"/>
              <a:gd name="connsiteX18" fmla="*/ 1328805 w 3221102"/>
              <a:gd name="connsiteY18" fmla="*/ 807930 h 3221116"/>
              <a:gd name="connsiteX19" fmla="*/ 1390827 w 3221102"/>
              <a:gd name="connsiteY19" fmla="*/ 802457 h 3221116"/>
              <a:gd name="connsiteX20" fmla="*/ 1462242 w 3221102"/>
              <a:gd name="connsiteY20" fmla="*/ 801708 h 3221116"/>
              <a:gd name="connsiteX21" fmla="*/ 1956122 w 3221102"/>
              <a:gd name="connsiteY21" fmla="*/ 1110076 h 3221116"/>
              <a:gd name="connsiteX22" fmla="*/ 1973374 w 3221102"/>
              <a:gd name="connsiteY22" fmla="*/ 875315 h 3221116"/>
              <a:gd name="connsiteX23" fmla="*/ 2333414 w 3221102"/>
              <a:gd name="connsiteY23" fmla="*/ 875315 h 3221116"/>
              <a:gd name="connsiteX24" fmla="*/ 2324788 w 3221102"/>
              <a:gd name="connsiteY24" fmla="*/ 2054049 h 3221116"/>
              <a:gd name="connsiteX25" fmla="*/ 2661746 w 3221102"/>
              <a:gd name="connsiteY25" fmla="*/ 2179658 h 3221116"/>
              <a:gd name="connsiteX26" fmla="*/ 2691046 w 3221102"/>
              <a:gd name="connsiteY26" fmla="*/ 2188689 h 3221116"/>
              <a:gd name="connsiteX27" fmla="*/ 2667011 w 3221102"/>
              <a:gd name="connsiteY27" fmla="*/ 2175828 h 3221116"/>
              <a:gd name="connsiteX28" fmla="*/ 2332141 w 3221102"/>
              <a:gd name="connsiteY28" fmla="*/ 653899 h 3221116"/>
              <a:gd name="connsiteX29" fmla="*/ 776764 w 3221102"/>
              <a:gd name="connsiteY29" fmla="*/ 749845 h 3221116"/>
              <a:gd name="connsiteX30" fmla="*/ 631487 w 3221102"/>
              <a:gd name="connsiteY30" fmla="*/ 2301392 h 3221116"/>
              <a:gd name="connsiteX31" fmla="*/ 2142017 w 3221102"/>
              <a:gd name="connsiteY31" fmla="*/ 2684410 h 3221116"/>
              <a:gd name="connsiteX32" fmla="*/ 2324866 w 3221102"/>
              <a:gd name="connsiteY32" fmla="*/ 3053856 h 3221116"/>
              <a:gd name="connsiteX33" fmla="*/ 294693 w 3221102"/>
              <a:gd name="connsiteY33" fmla="*/ 2539075 h 3221116"/>
              <a:gd name="connsiteX34" fmla="*/ 489947 w 3221102"/>
              <a:gd name="connsiteY34" fmla="*/ 453774 h 3221116"/>
              <a:gd name="connsiteX35" fmla="*/ 1651152 w 3221102"/>
              <a:gd name="connsiteY35" fmla="*/ 501 h 3221116"/>
              <a:gd name="connsiteX0" fmla="*/ 2664630 w 3151233"/>
              <a:gd name="connsiteY0" fmla="*/ 2175617 h 3221116"/>
              <a:gd name="connsiteX1" fmla="*/ 2658205 w 3151233"/>
              <a:gd name="connsiteY1" fmla="*/ 2178566 h 3221116"/>
              <a:gd name="connsiteX2" fmla="*/ 2664630 w 3151233"/>
              <a:gd name="connsiteY2" fmla="*/ 2175617 h 3221116"/>
              <a:gd name="connsiteX3" fmla="*/ 1477043 w 3151233"/>
              <a:gd name="connsiteY3" fmla="*/ 1144372 h 3221116"/>
              <a:gd name="connsiteX4" fmla="*/ 1409070 w 3151233"/>
              <a:gd name="connsiteY4" fmla="*/ 1159393 h 3221116"/>
              <a:gd name="connsiteX5" fmla="*/ 1152384 w 3151233"/>
              <a:gd name="connsiteY5" fmla="*/ 1703728 h 3221116"/>
              <a:gd name="connsiteX6" fmla="*/ 1514013 w 3151233"/>
              <a:gd name="connsiteY6" fmla="*/ 2152290 h 3221116"/>
              <a:gd name="connsiteX7" fmla="*/ 1850815 w 3151233"/>
              <a:gd name="connsiteY7" fmla="*/ 1654259 h 3221116"/>
              <a:gd name="connsiteX8" fmla="*/ 1830467 w 3151233"/>
              <a:gd name="connsiteY8" fmla="*/ 1515986 h 3221116"/>
              <a:gd name="connsiteX9" fmla="*/ 1477043 w 3151233"/>
              <a:gd name="connsiteY9" fmla="*/ 1144372 h 3221116"/>
              <a:gd name="connsiteX10" fmla="*/ 1651152 w 3151233"/>
              <a:gd name="connsiteY10" fmla="*/ 501 h 3221116"/>
              <a:gd name="connsiteX11" fmla="*/ 2580395 w 3151233"/>
              <a:gd name="connsiteY11" fmla="*/ 324821 h 3221116"/>
              <a:gd name="connsiteX12" fmla="*/ 3030464 w 3151233"/>
              <a:gd name="connsiteY12" fmla="*/ 2249544 h 3221116"/>
              <a:gd name="connsiteX13" fmla="*/ 2585849 w 3151233"/>
              <a:gd name="connsiteY13" fmla="*/ 2588887 h 3221116"/>
              <a:gd name="connsiteX14" fmla="*/ 1973374 w 3151233"/>
              <a:gd name="connsiteY14" fmla="*/ 2195096 h 3221116"/>
              <a:gd name="connsiteX15" fmla="*/ 1390827 w 3151233"/>
              <a:gd name="connsiteY15" fmla="*/ 2527630 h 3221116"/>
              <a:gd name="connsiteX16" fmla="*/ 783896 w 3151233"/>
              <a:gd name="connsiteY16" fmla="*/ 1665044 h 3221116"/>
              <a:gd name="connsiteX17" fmla="*/ 1268509 w 3151233"/>
              <a:gd name="connsiteY17" fmla="*/ 819983 h 3221116"/>
              <a:gd name="connsiteX18" fmla="*/ 1328805 w 3151233"/>
              <a:gd name="connsiteY18" fmla="*/ 807930 h 3221116"/>
              <a:gd name="connsiteX19" fmla="*/ 1390827 w 3151233"/>
              <a:gd name="connsiteY19" fmla="*/ 802457 h 3221116"/>
              <a:gd name="connsiteX20" fmla="*/ 1462242 w 3151233"/>
              <a:gd name="connsiteY20" fmla="*/ 801708 h 3221116"/>
              <a:gd name="connsiteX21" fmla="*/ 1956122 w 3151233"/>
              <a:gd name="connsiteY21" fmla="*/ 1110076 h 3221116"/>
              <a:gd name="connsiteX22" fmla="*/ 1973374 w 3151233"/>
              <a:gd name="connsiteY22" fmla="*/ 875315 h 3221116"/>
              <a:gd name="connsiteX23" fmla="*/ 2333414 w 3151233"/>
              <a:gd name="connsiteY23" fmla="*/ 875315 h 3221116"/>
              <a:gd name="connsiteX24" fmla="*/ 2324788 w 3151233"/>
              <a:gd name="connsiteY24" fmla="*/ 2054049 h 3221116"/>
              <a:gd name="connsiteX25" fmla="*/ 2661746 w 3151233"/>
              <a:gd name="connsiteY25" fmla="*/ 2179658 h 3221116"/>
              <a:gd name="connsiteX26" fmla="*/ 2691046 w 3151233"/>
              <a:gd name="connsiteY26" fmla="*/ 2188689 h 3221116"/>
              <a:gd name="connsiteX27" fmla="*/ 2667011 w 3151233"/>
              <a:gd name="connsiteY27" fmla="*/ 2175828 h 3221116"/>
              <a:gd name="connsiteX28" fmla="*/ 2332141 w 3151233"/>
              <a:gd name="connsiteY28" fmla="*/ 653899 h 3221116"/>
              <a:gd name="connsiteX29" fmla="*/ 776764 w 3151233"/>
              <a:gd name="connsiteY29" fmla="*/ 749845 h 3221116"/>
              <a:gd name="connsiteX30" fmla="*/ 631487 w 3151233"/>
              <a:gd name="connsiteY30" fmla="*/ 2301392 h 3221116"/>
              <a:gd name="connsiteX31" fmla="*/ 2142017 w 3151233"/>
              <a:gd name="connsiteY31" fmla="*/ 2684410 h 3221116"/>
              <a:gd name="connsiteX32" fmla="*/ 2324866 w 3151233"/>
              <a:gd name="connsiteY32" fmla="*/ 3053856 h 3221116"/>
              <a:gd name="connsiteX33" fmla="*/ 294693 w 3151233"/>
              <a:gd name="connsiteY33" fmla="*/ 2539075 h 3221116"/>
              <a:gd name="connsiteX34" fmla="*/ 489947 w 3151233"/>
              <a:gd name="connsiteY34" fmla="*/ 453774 h 3221116"/>
              <a:gd name="connsiteX35" fmla="*/ 1651152 w 3151233"/>
              <a:gd name="connsiteY35" fmla="*/ 501 h 3221116"/>
              <a:gd name="connsiteX0" fmla="*/ 2664630 w 3161851"/>
              <a:gd name="connsiteY0" fmla="*/ 2175617 h 3221116"/>
              <a:gd name="connsiteX1" fmla="*/ 2658205 w 3161851"/>
              <a:gd name="connsiteY1" fmla="*/ 2178566 h 3221116"/>
              <a:gd name="connsiteX2" fmla="*/ 2664630 w 3161851"/>
              <a:gd name="connsiteY2" fmla="*/ 2175617 h 3221116"/>
              <a:gd name="connsiteX3" fmla="*/ 1477043 w 3161851"/>
              <a:gd name="connsiteY3" fmla="*/ 1144372 h 3221116"/>
              <a:gd name="connsiteX4" fmla="*/ 1409070 w 3161851"/>
              <a:gd name="connsiteY4" fmla="*/ 1159393 h 3221116"/>
              <a:gd name="connsiteX5" fmla="*/ 1152384 w 3161851"/>
              <a:gd name="connsiteY5" fmla="*/ 1703728 h 3221116"/>
              <a:gd name="connsiteX6" fmla="*/ 1514013 w 3161851"/>
              <a:gd name="connsiteY6" fmla="*/ 2152290 h 3221116"/>
              <a:gd name="connsiteX7" fmla="*/ 1850815 w 3161851"/>
              <a:gd name="connsiteY7" fmla="*/ 1654259 h 3221116"/>
              <a:gd name="connsiteX8" fmla="*/ 1830467 w 3161851"/>
              <a:gd name="connsiteY8" fmla="*/ 1515986 h 3221116"/>
              <a:gd name="connsiteX9" fmla="*/ 1477043 w 3161851"/>
              <a:gd name="connsiteY9" fmla="*/ 1144372 h 3221116"/>
              <a:gd name="connsiteX10" fmla="*/ 1651152 w 3161851"/>
              <a:gd name="connsiteY10" fmla="*/ 501 h 3221116"/>
              <a:gd name="connsiteX11" fmla="*/ 2580395 w 3161851"/>
              <a:gd name="connsiteY11" fmla="*/ 324821 h 3221116"/>
              <a:gd name="connsiteX12" fmla="*/ 3030464 w 3161851"/>
              <a:gd name="connsiteY12" fmla="*/ 2249544 h 3221116"/>
              <a:gd name="connsiteX13" fmla="*/ 2585849 w 3161851"/>
              <a:gd name="connsiteY13" fmla="*/ 2588887 h 3221116"/>
              <a:gd name="connsiteX14" fmla="*/ 1973374 w 3161851"/>
              <a:gd name="connsiteY14" fmla="*/ 2195096 h 3221116"/>
              <a:gd name="connsiteX15" fmla="*/ 1390827 w 3161851"/>
              <a:gd name="connsiteY15" fmla="*/ 2527630 h 3221116"/>
              <a:gd name="connsiteX16" fmla="*/ 783896 w 3161851"/>
              <a:gd name="connsiteY16" fmla="*/ 1665044 h 3221116"/>
              <a:gd name="connsiteX17" fmla="*/ 1268509 w 3161851"/>
              <a:gd name="connsiteY17" fmla="*/ 819983 h 3221116"/>
              <a:gd name="connsiteX18" fmla="*/ 1328805 w 3161851"/>
              <a:gd name="connsiteY18" fmla="*/ 807930 h 3221116"/>
              <a:gd name="connsiteX19" fmla="*/ 1390827 w 3161851"/>
              <a:gd name="connsiteY19" fmla="*/ 802457 h 3221116"/>
              <a:gd name="connsiteX20" fmla="*/ 1462242 w 3161851"/>
              <a:gd name="connsiteY20" fmla="*/ 801708 h 3221116"/>
              <a:gd name="connsiteX21" fmla="*/ 1956122 w 3161851"/>
              <a:gd name="connsiteY21" fmla="*/ 1110076 h 3221116"/>
              <a:gd name="connsiteX22" fmla="*/ 1973374 w 3161851"/>
              <a:gd name="connsiteY22" fmla="*/ 875315 h 3221116"/>
              <a:gd name="connsiteX23" fmla="*/ 2333414 w 3161851"/>
              <a:gd name="connsiteY23" fmla="*/ 875315 h 3221116"/>
              <a:gd name="connsiteX24" fmla="*/ 2324788 w 3161851"/>
              <a:gd name="connsiteY24" fmla="*/ 2054049 h 3221116"/>
              <a:gd name="connsiteX25" fmla="*/ 2661746 w 3161851"/>
              <a:gd name="connsiteY25" fmla="*/ 2179658 h 3221116"/>
              <a:gd name="connsiteX26" fmla="*/ 2691046 w 3161851"/>
              <a:gd name="connsiteY26" fmla="*/ 2188689 h 3221116"/>
              <a:gd name="connsiteX27" fmla="*/ 2667011 w 3161851"/>
              <a:gd name="connsiteY27" fmla="*/ 2175828 h 3221116"/>
              <a:gd name="connsiteX28" fmla="*/ 2332141 w 3161851"/>
              <a:gd name="connsiteY28" fmla="*/ 653899 h 3221116"/>
              <a:gd name="connsiteX29" fmla="*/ 776764 w 3161851"/>
              <a:gd name="connsiteY29" fmla="*/ 749845 h 3221116"/>
              <a:gd name="connsiteX30" fmla="*/ 631487 w 3161851"/>
              <a:gd name="connsiteY30" fmla="*/ 2301392 h 3221116"/>
              <a:gd name="connsiteX31" fmla="*/ 2142017 w 3161851"/>
              <a:gd name="connsiteY31" fmla="*/ 2684410 h 3221116"/>
              <a:gd name="connsiteX32" fmla="*/ 2324866 w 3161851"/>
              <a:gd name="connsiteY32" fmla="*/ 3053856 h 3221116"/>
              <a:gd name="connsiteX33" fmla="*/ 294693 w 3161851"/>
              <a:gd name="connsiteY33" fmla="*/ 2539075 h 3221116"/>
              <a:gd name="connsiteX34" fmla="*/ 489947 w 3161851"/>
              <a:gd name="connsiteY34" fmla="*/ 453774 h 3221116"/>
              <a:gd name="connsiteX35" fmla="*/ 1651152 w 3161851"/>
              <a:gd name="connsiteY35" fmla="*/ 501 h 3221116"/>
              <a:gd name="connsiteX0" fmla="*/ 2664630 w 3182629"/>
              <a:gd name="connsiteY0" fmla="*/ 2175617 h 3221116"/>
              <a:gd name="connsiteX1" fmla="*/ 2658205 w 3182629"/>
              <a:gd name="connsiteY1" fmla="*/ 2178566 h 3221116"/>
              <a:gd name="connsiteX2" fmla="*/ 2664630 w 3182629"/>
              <a:gd name="connsiteY2" fmla="*/ 2175617 h 3221116"/>
              <a:gd name="connsiteX3" fmla="*/ 1477043 w 3182629"/>
              <a:gd name="connsiteY3" fmla="*/ 1144372 h 3221116"/>
              <a:gd name="connsiteX4" fmla="*/ 1409070 w 3182629"/>
              <a:gd name="connsiteY4" fmla="*/ 1159393 h 3221116"/>
              <a:gd name="connsiteX5" fmla="*/ 1152384 w 3182629"/>
              <a:gd name="connsiteY5" fmla="*/ 1703728 h 3221116"/>
              <a:gd name="connsiteX6" fmla="*/ 1514013 w 3182629"/>
              <a:gd name="connsiteY6" fmla="*/ 2152290 h 3221116"/>
              <a:gd name="connsiteX7" fmla="*/ 1850815 w 3182629"/>
              <a:gd name="connsiteY7" fmla="*/ 1654259 h 3221116"/>
              <a:gd name="connsiteX8" fmla="*/ 1830467 w 3182629"/>
              <a:gd name="connsiteY8" fmla="*/ 1515986 h 3221116"/>
              <a:gd name="connsiteX9" fmla="*/ 1477043 w 3182629"/>
              <a:gd name="connsiteY9" fmla="*/ 1144372 h 3221116"/>
              <a:gd name="connsiteX10" fmla="*/ 1651152 w 3182629"/>
              <a:gd name="connsiteY10" fmla="*/ 501 h 3221116"/>
              <a:gd name="connsiteX11" fmla="*/ 2580395 w 3182629"/>
              <a:gd name="connsiteY11" fmla="*/ 324821 h 3221116"/>
              <a:gd name="connsiteX12" fmla="*/ 3030464 w 3182629"/>
              <a:gd name="connsiteY12" fmla="*/ 2249544 h 3221116"/>
              <a:gd name="connsiteX13" fmla="*/ 2585849 w 3182629"/>
              <a:gd name="connsiteY13" fmla="*/ 2588887 h 3221116"/>
              <a:gd name="connsiteX14" fmla="*/ 1973374 w 3182629"/>
              <a:gd name="connsiteY14" fmla="*/ 2195096 h 3221116"/>
              <a:gd name="connsiteX15" fmla="*/ 1390827 w 3182629"/>
              <a:gd name="connsiteY15" fmla="*/ 2527630 h 3221116"/>
              <a:gd name="connsiteX16" fmla="*/ 783896 w 3182629"/>
              <a:gd name="connsiteY16" fmla="*/ 1665044 h 3221116"/>
              <a:gd name="connsiteX17" fmla="*/ 1268509 w 3182629"/>
              <a:gd name="connsiteY17" fmla="*/ 819983 h 3221116"/>
              <a:gd name="connsiteX18" fmla="*/ 1328805 w 3182629"/>
              <a:gd name="connsiteY18" fmla="*/ 807930 h 3221116"/>
              <a:gd name="connsiteX19" fmla="*/ 1390827 w 3182629"/>
              <a:gd name="connsiteY19" fmla="*/ 802457 h 3221116"/>
              <a:gd name="connsiteX20" fmla="*/ 1462242 w 3182629"/>
              <a:gd name="connsiteY20" fmla="*/ 801708 h 3221116"/>
              <a:gd name="connsiteX21" fmla="*/ 1956122 w 3182629"/>
              <a:gd name="connsiteY21" fmla="*/ 1110076 h 3221116"/>
              <a:gd name="connsiteX22" fmla="*/ 1973374 w 3182629"/>
              <a:gd name="connsiteY22" fmla="*/ 875315 h 3221116"/>
              <a:gd name="connsiteX23" fmla="*/ 2333414 w 3182629"/>
              <a:gd name="connsiteY23" fmla="*/ 875315 h 3221116"/>
              <a:gd name="connsiteX24" fmla="*/ 2324788 w 3182629"/>
              <a:gd name="connsiteY24" fmla="*/ 2054049 h 3221116"/>
              <a:gd name="connsiteX25" fmla="*/ 2661746 w 3182629"/>
              <a:gd name="connsiteY25" fmla="*/ 2179658 h 3221116"/>
              <a:gd name="connsiteX26" fmla="*/ 2691046 w 3182629"/>
              <a:gd name="connsiteY26" fmla="*/ 2188689 h 3221116"/>
              <a:gd name="connsiteX27" fmla="*/ 2667011 w 3182629"/>
              <a:gd name="connsiteY27" fmla="*/ 2175828 h 3221116"/>
              <a:gd name="connsiteX28" fmla="*/ 2332141 w 3182629"/>
              <a:gd name="connsiteY28" fmla="*/ 653899 h 3221116"/>
              <a:gd name="connsiteX29" fmla="*/ 776764 w 3182629"/>
              <a:gd name="connsiteY29" fmla="*/ 749845 h 3221116"/>
              <a:gd name="connsiteX30" fmla="*/ 631487 w 3182629"/>
              <a:gd name="connsiteY30" fmla="*/ 2301392 h 3221116"/>
              <a:gd name="connsiteX31" fmla="*/ 2142017 w 3182629"/>
              <a:gd name="connsiteY31" fmla="*/ 2684410 h 3221116"/>
              <a:gd name="connsiteX32" fmla="*/ 2324866 w 3182629"/>
              <a:gd name="connsiteY32" fmla="*/ 3053856 h 3221116"/>
              <a:gd name="connsiteX33" fmla="*/ 294693 w 3182629"/>
              <a:gd name="connsiteY33" fmla="*/ 2539075 h 3221116"/>
              <a:gd name="connsiteX34" fmla="*/ 489947 w 3182629"/>
              <a:gd name="connsiteY34" fmla="*/ 453774 h 3221116"/>
              <a:gd name="connsiteX35" fmla="*/ 1651152 w 3182629"/>
              <a:gd name="connsiteY35" fmla="*/ 501 h 3221116"/>
              <a:gd name="connsiteX0" fmla="*/ 2664630 w 3189723"/>
              <a:gd name="connsiteY0" fmla="*/ 2175617 h 3221116"/>
              <a:gd name="connsiteX1" fmla="*/ 2658205 w 3189723"/>
              <a:gd name="connsiteY1" fmla="*/ 2178566 h 3221116"/>
              <a:gd name="connsiteX2" fmla="*/ 2664630 w 3189723"/>
              <a:gd name="connsiteY2" fmla="*/ 2175617 h 3221116"/>
              <a:gd name="connsiteX3" fmla="*/ 1477043 w 3189723"/>
              <a:gd name="connsiteY3" fmla="*/ 1144372 h 3221116"/>
              <a:gd name="connsiteX4" fmla="*/ 1409070 w 3189723"/>
              <a:gd name="connsiteY4" fmla="*/ 1159393 h 3221116"/>
              <a:gd name="connsiteX5" fmla="*/ 1152384 w 3189723"/>
              <a:gd name="connsiteY5" fmla="*/ 1703728 h 3221116"/>
              <a:gd name="connsiteX6" fmla="*/ 1514013 w 3189723"/>
              <a:gd name="connsiteY6" fmla="*/ 2152290 h 3221116"/>
              <a:gd name="connsiteX7" fmla="*/ 1850815 w 3189723"/>
              <a:gd name="connsiteY7" fmla="*/ 1654259 h 3221116"/>
              <a:gd name="connsiteX8" fmla="*/ 1830467 w 3189723"/>
              <a:gd name="connsiteY8" fmla="*/ 1515986 h 3221116"/>
              <a:gd name="connsiteX9" fmla="*/ 1477043 w 3189723"/>
              <a:gd name="connsiteY9" fmla="*/ 1144372 h 3221116"/>
              <a:gd name="connsiteX10" fmla="*/ 1651152 w 3189723"/>
              <a:gd name="connsiteY10" fmla="*/ 501 h 3221116"/>
              <a:gd name="connsiteX11" fmla="*/ 2580395 w 3189723"/>
              <a:gd name="connsiteY11" fmla="*/ 324821 h 3221116"/>
              <a:gd name="connsiteX12" fmla="*/ 3030464 w 3189723"/>
              <a:gd name="connsiteY12" fmla="*/ 2249544 h 3221116"/>
              <a:gd name="connsiteX13" fmla="*/ 2585849 w 3189723"/>
              <a:gd name="connsiteY13" fmla="*/ 2588887 h 3221116"/>
              <a:gd name="connsiteX14" fmla="*/ 1973374 w 3189723"/>
              <a:gd name="connsiteY14" fmla="*/ 2195096 h 3221116"/>
              <a:gd name="connsiteX15" fmla="*/ 1390827 w 3189723"/>
              <a:gd name="connsiteY15" fmla="*/ 2527630 h 3221116"/>
              <a:gd name="connsiteX16" fmla="*/ 783896 w 3189723"/>
              <a:gd name="connsiteY16" fmla="*/ 1665044 h 3221116"/>
              <a:gd name="connsiteX17" fmla="*/ 1268509 w 3189723"/>
              <a:gd name="connsiteY17" fmla="*/ 819983 h 3221116"/>
              <a:gd name="connsiteX18" fmla="*/ 1328805 w 3189723"/>
              <a:gd name="connsiteY18" fmla="*/ 807930 h 3221116"/>
              <a:gd name="connsiteX19" fmla="*/ 1390827 w 3189723"/>
              <a:gd name="connsiteY19" fmla="*/ 802457 h 3221116"/>
              <a:gd name="connsiteX20" fmla="*/ 1462242 w 3189723"/>
              <a:gd name="connsiteY20" fmla="*/ 801708 h 3221116"/>
              <a:gd name="connsiteX21" fmla="*/ 1956122 w 3189723"/>
              <a:gd name="connsiteY21" fmla="*/ 1110076 h 3221116"/>
              <a:gd name="connsiteX22" fmla="*/ 1973374 w 3189723"/>
              <a:gd name="connsiteY22" fmla="*/ 875315 h 3221116"/>
              <a:gd name="connsiteX23" fmla="*/ 2333414 w 3189723"/>
              <a:gd name="connsiteY23" fmla="*/ 875315 h 3221116"/>
              <a:gd name="connsiteX24" fmla="*/ 2324788 w 3189723"/>
              <a:gd name="connsiteY24" fmla="*/ 2054049 h 3221116"/>
              <a:gd name="connsiteX25" fmla="*/ 2661746 w 3189723"/>
              <a:gd name="connsiteY25" fmla="*/ 2179658 h 3221116"/>
              <a:gd name="connsiteX26" fmla="*/ 2691046 w 3189723"/>
              <a:gd name="connsiteY26" fmla="*/ 2188689 h 3221116"/>
              <a:gd name="connsiteX27" fmla="*/ 2667011 w 3189723"/>
              <a:gd name="connsiteY27" fmla="*/ 2175828 h 3221116"/>
              <a:gd name="connsiteX28" fmla="*/ 2332141 w 3189723"/>
              <a:gd name="connsiteY28" fmla="*/ 653899 h 3221116"/>
              <a:gd name="connsiteX29" fmla="*/ 776764 w 3189723"/>
              <a:gd name="connsiteY29" fmla="*/ 749845 h 3221116"/>
              <a:gd name="connsiteX30" fmla="*/ 631487 w 3189723"/>
              <a:gd name="connsiteY30" fmla="*/ 2301392 h 3221116"/>
              <a:gd name="connsiteX31" fmla="*/ 2142017 w 3189723"/>
              <a:gd name="connsiteY31" fmla="*/ 2684410 h 3221116"/>
              <a:gd name="connsiteX32" fmla="*/ 2324866 w 3189723"/>
              <a:gd name="connsiteY32" fmla="*/ 3053856 h 3221116"/>
              <a:gd name="connsiteX33" fmla="*/ 294693 w 3189723"/>
              <a:gd name="connsiteY33" fmla="*/ 2539075 h 3221116"/>
              <a:gd name="connsiteX34" fmla="*/ 489947 w 3189723"/>
              <a:gd name="connsiteY34" fmla="*/ 453774 h 3221116"/>
              <a:gd name="connsiteX35" fmla="*/ 1651152 w 3189723"/>
              <a:gd name="connsiteY35" fmla="*/ 501 h 3221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189723" h="3221116">
                <a:moveTo>
                  <a:pt x="2664630" y="2175617"/>
                </a:moveTo>
                <a:lnTo>
                  <a:pt x="2658205" y="2178566"/>
                </a:lnTo>
                <a:cubicBezTo>
                  <a:pt x="2662222" y="2175972"/>
                  <a:pt x="2664284" y="2175096"/>
                  <a:pt x="2664630" y="2175617"/>
                </a:cubicBezTo>
                <a:close/>
                <a:moveTo>
                  <a:pt x="1477043" y="1144372"/>
                </a:moveTo>
                <a:lnTo>
                  <a:pt x="1409070" y="1159393"/>
                </a:lnTo>
                <a:cubicBezTo>
                  <a:pt x="1167974" y="1216277"/>
                  <a:pt x="1134894" y="1538245"/>
                  <a:pt x="1152384" y="1703728"/>
                </a:cubicBezTo>
                <a:cubicBezTo>
                  <a:pt x="1169874" y="1869211"/>
                  <a:pt x="1272747" y="2156947"/>
                  <a:pt x="1514013" y="2152290"/>
                </a:cubicBezTo>
                <a:cubicBezTo>
                  <a:pt x="1680659" y="2149073"/>
                  <a:pt x="1865876" y="1940767"/>
                  <a:pt x="1850815" y="1654259"/>
                </a:cubicBezTo>
                <a:cubicBezTo>
                  <a:pt x="1844015" y="1608142"/>
                  <a:pt x="1837162" y="1561942"/>
                  <a:pt x="1830467" y="1515986"/>
                </a:cubicBezTo>
                <a:cubicBezTo>
                  <a:pt x="1779361" y="1292438"/>
                  <a:pt x="1635542" y="1134285"/>
                  <a:pt x="1477043" y="1144372"/>
                </a:cubicBezTo>
                <a:close/>
                <a:moveTo>
                  <a:pt x="1651152" y="501"/>
                </a:moveTo>
                <a:cubicBezTo>
                  <a:pt x="1977584" y="8635"/>
                  <a:pt x="2235425" y="52153"/>
                  <a:pt x="2580395" y="324821"/>
                </a:cubicBezTo>
                <a:cubicBezTo>
                  <a:pt x="3000061" y="656529"/>
                  <a:pt x="3430704" y="1549940"/>
                  <a:pt x="3030464" y="2249544"/>
                </a:cubicBezTo>
                <a:cubicBezTo>
                  <a:pt x="2882259" y="2451798"/>
                  <a:pt x="2785813" y="2507403"/>
                  <a:pt x="2585849" y="2588887"/>
                </a:cubicBezTo>
                <a:cubicBezTo>
                  <a:pt x="2194785" y="2615774"/>
                  <a:pt x="1984876" y="2478759"/>
                  <a:pt x="1973374" y="2195096"/>
                </a:cubicBezTo>
                <a:cubicBezTo>
                  <a:pt x="1841986" y="2496540"/>
                  <a:pt x="1610941" y="2555551"/>
                  <a:pt x="1390827" y="2527630"/>
                </a:cubicBezTo>
                <a:cubicBezTo>
                  <a:pt x="1131071" y="2494680"/>
                  <a:pt x="853863" y="2136270"/>
                  <a:pt x="783896" y="1665044"/>
                </a:cubicBezTo>
                <a:cubicBezTo>
                  <a:pt x="715204" y="1202409"/>
                  <a:pt x="991941" y="900416"/>
                  <a:pt x="1268509" y="819983"/>
                </a:cubicBezTo>
                <a:cubicBezTo>
                  <a:pt x="1288264" y="814237"/>
                  <a:pt x="1308391" y="810536"/>
                  <a:pt x="1328805" y="807930"/>
                </a:cubicBezTo>
                <a:cubicBezTo>
                  <a:pt x="1349219" y="805325"/>
                  <a:pt x="1369921" y="803817"/>
                  <a:pt x="1390827" y="802457"/>
                </a:cubicBezTo>
                <a:cubicBezTo>
                  <a:pt x="1416795" y="800769"/>
                  <a:pt x="1355770" y="788713"/>
                  <a:pt x="1462242" y="801708"/>
                </a:cubicBezTo>
                <a:cubicBezTo>
                  <a:pt x="1599590" y="818472"/>
                  <a:pt x="1776043" y="890774"/>
                  <a:pt x="1956122" y="1110076"/>
                </a:cubicBezTo>
                <a:lnTo>
                  <a:pt x="1973374" y="875315"/>
                </a:lnTo>
                <a:lnTo>
                  <a:pt x="2333414" y="875315"/>
                </a:lnTo>
                <a:cubicBezTo>
                  <a:pt x="2330539" y="1325736"/>
                  <a:pt x="2327663" y="1603628"/>
                  <a:pt x="2324788" y="2054049"/>
                </a:cubicBezTo>
                <a:cubicBezTo>
                  <a:pt x="2290850" y="2479718"/>
                  <a:pt x="2627788" y="2217580"/>
                  <a:pt x="2661746" y="2179658"/>
                </a:cubicBezTo>
                <a:lnTo>
                  <a:pt x="2691046" y="2188689"/>
                </a:lnTo>
                <a:lnTo>
                  <a:pt x="2667011" y="2175828"/>
                </a:lnTo>
                <a:cubicBezTo>
                  <a:pt x="2945550" y="1655295"/>
                  <a:pt x="2803444" y="1009445"/>
                  <a:pt x="2332141" y="653899"/>
                </a:cubicBezTo>
                <a:cubicBezTo>
                  <a:pt x="1860838" y="298353"/>
                  <a:pt x="1200794" y="339069"/>
                  <a:pt x="776764" y="749845"/>
                </a:cubicBezTo>
                <a:cubicBezTo>
                  <a:pt x="352733" y="1160621"/>
                  <a:pt x="291083" y="1819040"/>
                  <a:pt x="631487" y="2301392"/>
                </a:cubicBezTo>
                <a:cubicBezTo>
                  <a:pt x="971891" y="2783745"/>
                  <a:pt x="1612904" y="2946283"/>
                  <a:pt x="2142017" y="2684410"/>
                </a:cubicBezTo>
                <a:lnTo>
                  <a:pt x="2324866" y="3053856"/>
                </a:lnTo>
                <a:cubicBezTo>
                  <a:pt x="1613730" y="3405817"/>
                  <a:pt x="752200" y="3187363"/>
                  <a:pt x="294693" y="2539075"/>
                </a:cubicBezTo>
                <a:cubicBezTo>
                  <a:pt x="-162814" y="1890787"/>
                  <a:pt x="-79956" y="1005863"/>
                  <a:pt x="489947" y="453774"/>
                </a:cubicBezTo>
                <a:cubicBezTo>
                  <a:pt x="810518" y="143225"/>
                  <a:pt x="1231454" y="-9956"/>
                  <a:pt x="1651152" y="50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103" name="Left Arrow 1">
            <a:extLst>
              <a:ext uri="{FF2B5EF4-FFF2-40B4-BE49-F238E27FC236}">
                <a16:creationId xmlns:a16="http://schemas.microsoft.com/office/drawing/2014/main" id="{1947BE1D-5A1D-43CF-B583-1D9110F2864D}"/>
              </a:ext>
            </a:extLst>
          </p:cNvPr>
          <p:cNvSpPr>
            <a:spLocks noChangeAspect="1"/>
          </p:cNvSpPr>
          <p:nvPr/>
        </p:nvSpPr>
        <p:spPr>
          <a:xfrm>
            <a:off x="11088980" y="5624208"/>
            <a:ext cx="544340" cy="529812"/>
          </a:xfrm>
          <a:custGeom>
            <a:avLst/>
            <a:gdLst/>
            <a:ahLst/>
            <a:cxnLst/>
            <a:rect l="l" t="t" r="r" b="b"/>
            <a:pathLst>
              <a:path w="3306630" h="3218379">
                <a:moveTo>
                  <a:pt x="0" y="2085651"/>
                </a:moveTo>
                <a:cubicBezTo>
                  <a:pt x="253919" y="2342528"/>
                  <a:pt x="881542" y="2297196"/>
                  <a:pt x="1388167" y="2271654"/>
                </a:cubicBezTo>
                <a:lnTo>
                  <a:pt x="1417952" y="2988872"/>
                </a:lnTo>
                <a:lnTo>
                  <a:pt x="717647" y="2950294"/>
                </a:lnTo>
                <a:cubicBezTo>
                  <a:pt x="467617" y="2928101"/>
                  <a:pt x="217417" y="2555860"/>
                  <a:pt x="0" y="2085651"/>
                </a:cubicBezTo>
                <a:close/>
                <a:moveTo>
                  <a:pt x="1969797" y="2019847"/>
                </a:moveTo>
                <a:lnTo>
                  <a:pt x="1969797" y="2274913"/>
                </a:lnTo>
                <a:lnTo>
                  <a:pt x="2657809" y="2274913"/>
                </a:lnTo>
                <a:cubicBezTo>
                  <a:pt x="2787205" y="2599270"/>
                  <a:pt x="2968360" y="2923626"/>
                  <a:pt x="2675062" y="2954686"/>
                </a:cubicBezTo>
                <a:lnTo>
                  <a:pt x="1969797" y="2963313"/>
                </a:lnTo>
                <a:lnTo>
                  <a:pt x="1969797" y="3218379"/>
                </a:lnTo>
                <a:lnTo>
                  <a:pt x="1429598" y="2619113"/>
                </a:lnTo>
                <a:close/>
                <a:moveTo>
                  <a:pt x="2961009" y="1275432"/>
                </a:moveTo>
                <a:lnTo>
                  <a:pt x="3277752" y="1901203"/>
                </a:lnTo>
                <a:cubicBezTo>
                  <a:pt x="3383548" y="2128832"/>
                  <a:pt x="3186278" y="2531632"/>
                  <a:pt x="2887773" y="2955026"/>
                </a:cubicBezTo>
                <a:cubicBezTo>
                  <a:pt x="2983276" y="2606687"/>
                  <a:pt x="2630206" y="2085815"/>
                  <a:pt x="2354773" y="1659836"/>
                </a:cubicBezTo>
                <a:close/>
                <a:moveTo>
                  <a:pt x="1019997" y="990789"/>
                </a:moveTo>
                <a:lnTo>
                  <a:pt x="1268877" y="1758248"/>
                </a:lnTo>
                <a:lnTo>
                  <a:pt x="1047983" y="1630715"/>
                </a:lnTo>
                <a:lnTo>
                  <a:pt x="703977" y="2226552"/>
                </a:lnTo>
                <a:cubicBezTo>
                  <a:pt x="358378" y="2176433"/>
                  <a:pt x="-13100" y="2171140"/>
                  <a:pt x="106650" y="1901606"/>
                </a:cubicBezTo>
                <a:lnTo>
                  <a:pt x="451811" y="1286515"/>
                </a:lnTo>
                <a:lnTo>
                  <a:pt x="230918" y="1158982"/>
                </a:lnTo>
                <a:close/>
                <a:moveTo>
                  <a:pt x="2174825" y="119764"/>
                </a:moveTo>
                <a:cubicBezTo>
                  <a:pt x="2220451" y="119103"/>
                  <a:pt x="2264887" y="143875"/>
                  <a:pt x="2308274" y="203493"/>
                </a:cubicBezTo>
                <a:lnTo>
                  <a:pt x="2668377" y="809957"/>
                </a:lnTo>
                <a:lnTo>
                  <a:pt x="2889271" y="682424"/>
                </a:lnTo>
                <a:lnTo>
                  <a:pt x="2640391" y="1449883"/>
                </a:lnTo>
                <a:lnTo>
                  <a:pt x="1851312" y="1281690"/>
                </a:lnTo>
                <a:lnTo>
                  <a:pt x="2072206" y="1154157"/>
                </a:lnTo>
                <a:lnTo>
                  <a:pt x="1728200" y="558321"/>
                </a:lnTo>
                <a:cubicBezTo>
                  <a:pt x="1890352" y="352642"/>
                  <a:pt x="2037947" y="121750"/>
                  <a:pt x="2174825" y="119764"/>
                </a:cubicBezTo>
                <a:close/>
                <a:moveTo>
                  <a:pt x="1831774" y="30"/>
                </a:moveTo>
                <a:cubicBezTo>
                  <a:pt x="1948530" y="539"/>
                  <a:pt x="2073232" y="7407"/>
                  <a:pt x="2202212" y="19111"/>
                </a:cubicBezTo>
                <a:cubicBezTo>
                  <a:pt x="1852790" y="110572"/>
                  <a:pt x="1578238" y="676776"/>
                  <a:pt x="1347045" y="1128297"/>
                </a:cubicBezTo>
                <a:lnTo>
                  <a:pt x="711024" y="795483"/>
                </a:lnTo>
                <a:lnTo>
                  <a:pt x="1094586" y="208291"/>
                </a:lnTo>
                <a:cubicBezTo>
                  <a:pt x="1202761" y="54213"/>
                  <a:pt x="1481508" y="-1496"/>
                  <a:pt x="1831774" y="3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104" name="Oval 35">
            <a:extLst>
              <a:ext uri="{FF2B5EF4-FFF2-40B4-BE49-F238E27FC236}">
                <a16:creationId xmlns:a16="http://schemas.microsoft.com/office/drawing/2014/main" id="{BCF76AF1-1ADE-45FB-9D44-99BC7FEECFA3}"/>
              </a:ext>
            </a:extLst>
          </p:cNvPr>
          <p:cNvSpPr/>
          <p:nvPr/>
        </p:nvSpPr>
        <p:spPr>
          <a:xfrm>
            <a:off x="10359195" y="5625275"/>
            <a:ext cx="426213" cy="537400"/>
          </a:xfrm>
          <a:custGeom>
            <a:avLst/>
            <a:gdLst/>
            <a:ahLst/>
            <a:cxnLst/>
            <a:rect l="l" t="t" r="r" b="b"/>
            <a:pathLst>
              <a:path w="2548531" h="3213371">
                <a:moveTo>
                  <a:pt x="792000" y="2498954"/>
                </a:moveTo>
                <a:lnTo>
                  <a:pt x="792000" y="2641726"/>
                </a:lnTo>
                <a:cubicBezTo>
                  <a:pt x="463357" y="2661706"/>
                  <a:pt x="216000" y="2748872"/>
                  <a:pt x="216000" y="2853371"/>
                </a:cubicBezTo>
                <a:cubicBezTo>
                  <a:pt x="216000" y="2972665"/>
                  <a:pt x="538355" y="3069371"/>
                  <a:pt x="936000" y="3069371"/>
                </a:cubicBezTo>
                <a:cubicBezTo>
                  <a:pt x="1333645" y="3069371"/>
                  <a:pt x="1656000" y="2972665"/>
                  <a:pt x="1656000" y="2853371"/>
                </a:cubicBezTo>
                <a:cubicBezTo>
                  <a:pt x="1656000" y="2748872"/>
                  <a:pt x="1408644" y="2661706"/>
                  <a:pt x="1080000" y="2641726"/>
                </a:cubicBezTo>
                <a:lnTo>
                  <a:pt x="1080000" y="2498954"/>
                </a:lnTo>
                <a:cubicBezTo>
                  <a:pt x="1528614" y="2524263"/>
                  <a:pt x="1872000" y="2673393"/>
                  <a:pt x="1872000" y="2853371"/>
                </a:cubicBezTo>
                <a:cubicBezTo>
                  <a:pt x="1872000" y="3052194"/>
                  <a:pt x="1452939" y="3213371"/>
                  <a:pt x="936000" y="3213371"/>
                </a:cubicBezTo>
                <a:cubicBezTo>
                  <a:pt x="419061" y="3213371"/>
                  <a:pt x="0" y="3052194"/>
                  <a:pt x="0" y="2853371"/>
                </a:cubicBezTo>
                <a:cubicBezTo>
                  <a:pt x="0" y="2673393"/>
                  <a:pt x="343386" y="2524263"/>
                  <a:pt x="792000" y="2498954"/>
                </a:cubicBezTo>
                <a:close/>
                <a:moveTo>
                  <a:pt x="2190403" y="180020"/>
                </a:moveTo>
                <a:cubicBezTo>
                  <a:pt x="2388233" y="180020"/>
                  <a:pt x="2548531" y="236495"/>
                  <a:pt x="2548531" y="306081"/>
                </a:cubicBezTo>
                <a:lnTo>
                  <a:pt x="2548531" y="1314569"/>
                </a:lnTo>
                <a:cubicBezTo>
                  <a:pt x="2548531" y="1244983"/>
                  <a:pt x="2388233" y="1188508"/>
                  <a:pt x="2190403" y="1188508"/>
                </a:cubicBezTo>
                <a:cubicBezTo>
                  <a:pt x="1992574" y="1188508"/>
                  <a:pt x="1832276" y="1244983"/>
                  <a:pt x="1832276" y="1314569"/>
                </a:cubicBezTo>
                <a:cubicBezTo>
                  <a:pt x="1832276" y="1384155"/>
                  <a:pt x="1671978" y="1440630"/>
                  <a:pt x="1474148" y="1440630"/>
                </a:cubicBezTo>
                <a:cubicBezTo>
                  <a:pt x="1276318" y="1440630"/>
                  <a:pt x="1116020" y="1384155"/>
                  <a:pt x="1116020" y="1314569"/>
                </a:cubicBezTo>
                <a:lnTo>
                  <a:pt x="1116020" y="306081"/>
                </a:lnTo>
                <a:cubicBezTo>
                  <a:pt x="1116020" y="375667"/>
                  <a:pt x="1276318" y="432142"/>
                  <a:pt x="1474148" y="432142"/>
                </a:cubicBezTo>
                <a:cubicBezTo>
                  <a:pt x="1671978" y="432142"/>
                  <a:pt x="1832276" y="375667"/>
                  <a:pt x="1832276" y="306081"/>
                </a:cubicBezTo>
                <a:cubicBezTo>
                  <a:pt x="1832276" y="236495"/>
                  <a:pt x="1992574" y="180020"/>
                  <a:pt x="2190403" y="180020"/>
                </a:cubicBezTo>
                <a:close/>
                <a:moveTo>
                  <a:pt x="936000" y="0"/>
                </a:moveTo>
                <a:cubicBezTo>
                  <a:pt x="1035422" y="0"/>
                  <a:pt x="1116020" y="80598"/>
                  <a:pt x="1116020" y="180020"/>
                </a:cubicBezTo>
                <a:cubicBezTo>
                  <a:pt x="1116020" y="246019"/>
                  <a:pt x="1080504" y="303723"/>
                  <a:pt x="1026000" y="332457"/>
                </a:cubicBezTo>
                <a:lnTo>
                  <a:pt x="1026000" y="2887874"/>
                </a:lnTo>
                <a:lnTo>
                  <a:pt x="846000" y="2887874"/>
                </a:lnTo>
                <a:lnTo>
                  <a:pt x="846000" y="332457"/>
                </a:lnTo>
                <a:cubicBezTo>
                  <a:pt x="791497" y="303723"/>
                  <a:pt x="755980" y="246019"/>
                  <a:pt x="755980" y="180020"/>
                </a:cubicBezTo>
                <a:cubicBezTo>
                  <a:pt x="755980" y="80598"/>
                  <a:pt x="836578" y="0"/>
                  <a:pt x="93600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1268218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Fully Editable Icon Sets: C</a:t>
            </a:r>
          </a:p>
        </p:txBody>
      </p:sp>
      <p:sp>
        <p:nvSpPr>
          <p:cNvPr id="54" name="Isosceles Triangle 68">
            <a:extLst>
              <a:ext uri="{FF2B5EF4-FFF2-40B4-BE49-F238E27FC236}">
                <a16:creationId xmlns:a16="http://schemas.microsoft.com/office/drawing/2014/main" id="{870C564B-4826-4504-AD55-BCA183FFA29B}"/>
              </a:ext>
            </a:extLst>
          </p:cNvPr>
          <p:cNvSpPr/>
          <p:nvPr/>
        </p:nvSpPr>
        <p:spPr>
          <a:xfrm rot="10800000">
            <a:off x="7871934" y="4610240"/>
            <a:ext cx="220703" cy="687310"/>
          </a:xfrm>
          <a:custGeom>
            <a:avLst/>
            <a:gdLst/>
            <a:ahLst/>
            <a:cxnLst/>
            <a:rect l="l" t="t" r="r" b="b"/>
            <a:pathLst>
              <a:path w="1040400" h="3240000">
                <a:moveTo>
                  <a:pt x="41345" y="940666"/>
                </a:moveTo>
                <a:lnTo>
                  <a:pt x="1242" y="653403"/>
                </a:lnTo>
                <a:lnTo>
                  <a:pt x="0" y="653403"/>
                </a:lnTo>
                <a:lnTo>
                  <a:pt x="1057" y="652077"/>
                </a:lnTo>
                <a:lnTo>
                  <a:pt x="447" y="647712"/>
                </a:lnTo>
                <a:lnTo>
                  <a:pt x="4531" y="647712"/>
                </a:lnTo>
                <a:lnTo>
                  <a:pt x="520200" y="0"/>
                </a:lnTo>
                <a:lnTo>
                  <a:pt x="659109" y="174478"/>
                </a:lnTo>
                <a:close/>
                <a:moveTo>
                  <a:pt x="101622" y="1372451"/>
                </a:moveTo>
                <a:lnTo>
                  <a:pt x="61820" y="1087335"/>
                </a:lnTo>
                <a:lnTo>
                  <a:pt x="728036" y="261055"/>
                </a:lnTo>
                <a:lnTo>
                  <a:pt x="870500" y="439998"/>
                </a:lnTo>
                <a:lnTo>
                  <a:pt x="860164" y="431664"/>
                </a:lnTo>
                <a:close/>
                <a:moveTo>
                  <a:pt x="161365" y="1800403"/>
                </a:moveTo>
                <a:lnTo>
                  <a:pt x="122098" y="1519120"/>
                </a:lnTo>
                <a:lnTo>
                  <a:pt x="930953" y="515931"/>
                </a:lnTo>
                <a:lnTo>
                  <a:pt x="1035869" y="647712"/>
                </a:lnTo>
                <a:lnTo>
                  <a:pt x="1039954" y="647712"/>
                </a:lnTo>
                <a:lnTo>
                  <a:pt x="1039345" y="652078"/>
                </a:lnTo>
                <a:lnTo>
                  <a:pt x="1040400" y="653403"/>
                </a:lnTo>
                <a:lnTo>
                  <a:pt x="1039160" y="653403"/>
                </a:lnTo>
                <a:lnTo>
                  <a:pt x="1029316" y="723920"/>
                </a:lnTo>
                <a:close/>
                <a:moveTo>
                  <a:pt x="217894" y="2205330"/>
                </a:moveTo>
                <a:lnTo>
                  <a:pt x="181840" y="1947070"/>
                </a:lnTo>
                <a:lnTo>
                  <a:pt x="1000266" y="932012"/>
                </a:lnTo>
                <a:lnTo>
                  <a:pt x="949113" y="1298429"/>
                </a:lnTo>
                <a:close/>
                <a:moveTo>
                  <a:pt x="330192" y="2564220"/>
                </a:moveTo>
                <a:lnTo>
                  <a:pt x="267995" y="2564220"/>
                </a:lnTo>
                <a:lnTo>
                  <a:pt x="237100" y="2342912"/>
                </a:lnTo>
                <a:lnTo>
                  <a:pt x="242309" y="2347112"/>
                </a:lnTo>
                <a:lnTo>
                  <a:pt x="920063" y="1506522"/>
                </a:lnTo>
                <a:lnTo>
                  <a:pt x="865005" y="1900914"/>
                </a:lnTo>
                <a:close/>
                <a:moveTo>
                  <a:pt x="772406" y="2564220"/>
                </a:moveTo>
                <a:lnTo>
                  <a:pt x="468924" y="2564220"/>
                </a:lnTo>
                <a:lnTo>
                  <a:pt x="835955" y="2109008"/>
                </a:lnTo>
                <a:close/>
                <a:moveTo>
                  <a:pt x="892044" y="3240000"/>
                </a:moveTo>
                <a:lnTo>
                  <a:pt x="148356" y="3240000"/>
                </a:lnTo>
                <a:lnTo>
                  <a:pt x="276144" y="2663936"/>
                </a:lnTo>
                <a:lnTo>
                  <a:pt x="764256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5" name="Rectangle 9">
            <a:extLst>
              <a:ext uri="{FF2B5EF4-FFF2-40B4-BE49-F238E27FC236}">
                <a16:creationId xmlns:a16="http://schemas.microsoft.com/office/drawing/2014/main" id="{F4DF7C3C-D955-465B-A7ED-DA6CEFF74209}"/>
              </a:ext>
            </a:extLst>
          </p:cNvPr>
          <p:cNvSpPr/>
          <p:nvPr/>
        </p:nvSpPr>
        <p:spPr>
          <a:xfrm>
            <a:off x="8435540" y="4689594"/>
            <a:ext cx="529466" cy="528605"/>
          </a:xfrm>
          <a:custGeom>
            <a:avLst/>
            <a:gdLst/>
            <a:ahLst/>
            <a:cxnLst/>
            <a:rect l="l" t="t" r="r" b="b"/>
            <a:pathLst>
              <a:path w="3228210" h="3222968">
                <a:moveTo>
                  <a:pt x="1619999" y="642446"/>
                </a:moveTo>
                <a:lnTo>
                  <a:pt x="2664115" y="1686562"/>
                </a:lnTo>
                <a:lnTo>
                  <a:pt x="2664116" y="1686562"/>
                </a:lnTo>
                <a:lnTo>
                  <a:pt x="2664116" y="3222968"/>
                </a:lnTo>
                <a:lnTo>
                  <a:pt x="2015013" y="3222968"/>
                </a:lnTo>
                <a:lnTo>
                  <a:pt x="2015013" y="2511495"/>
                </a:lnTo>
                <a:cubicBezTo>
                  <a:pt x="2015013" y="2399422"/>
                  <a:pt x="1924159" y="2308568"/>
                  <a:pt x="1812086" y="2308568"/>
                </a:cubicBezTo>
                <a:lnTo>
                  <a:pt x="1427912" y="2308568"/>
                </a:lnTo>
                <a:cubicBezTo>
                  <a:pt x="1315839" y="2308568"/>
                  <a:pt x="1224985" y="2399422"/>
                  <a:pt x="1224985" y="2511495"/>
                </a:cubicBezTo>
                <a:lnTo>
                  <a:pt x="1224985" y="3222968"/>
                </a:lnTo>
                <a:lnTo>
                  <a:pt x="575882" y="3222968"/>
                </a:lnTo>
                <a:lnTo>
                  <a:pt x="575882" y="1686562"/>
                </a:lnTo>
                <a:lnTo>
                  <a:pt x="575884" y="1686562"/>
                </a:lnTo>
                <a:close/>
                <a:moveTo>
                  <a:pt x="509997" y="122689"/>
                </a:moveTo>
                <a:lnTo>
                  <a:pt x="942045" y="122689"/>
                </a:lnTo>
                <a:lnTo>
                  <a:pt x="942045" y="542556"/>
                </a:lnTo>
                <a:lnTo>
                  <a:pt x="509997" y="974604"/>
                </a:lnTo>
                <a:close/>
                <a:moveTo>
                  <a:pt x="1620001" y="7099"/>
                </a:moveTo>
                <a:lnTo>
                  <a:pt x="3228210" y="1686560"/>
                </a:lnTo>
                <a:lnTo>
                  <a:pt x="2900441" y="1686560"/>
                </a:lnTo>
                <a:lnTo>
                  <a:pt x="1620001" y="349390"/>
                </a:lnTo>
                <a:close/>
                <a:moveTo>
                  <a:pt x="1619999" y="0"/>
                </a:moveTo>
                <a:lnTo>
                  <a:pt x="1619999" y="342291"/>
                </a:lnTo>
                <a:lnTo>
                  <a:pt x="330172" y="1679462"/>
                </a:lnTo>
                <a:lnTo>
                  <a:pt x="0" y="1679462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6" name="Isosceles Triangle 8">
            <a:extLst>
              <a:ext uri="{FF2B5EF4-FFF2-40B4-BE49-F238E27FC236}">
                <a16:creationId xmlns:a16="http://schemas.microsoft.com/office/drawing/2014/main" id="{FED1BF7A-7546-4AF8-89CC-3CEC8A5874C0}"/>
              </a:ext>
            </a:extLst>
          </p:cNvPr>
          <p:cNvSpPr/>
          <p:nvPr/>
        </p:nvSpPr>
        <p:spPr>
          <a:xfrm rot="16200000">
            <a:off x="4359308" y="3634371"/>
            <a:ext cx="444149" cy="529543"/>
          </a:xfrm>
          <a:custGeom>
            <a:avLst/>
            <a:gdLst/>
            <a:ahLst/>
            <a:cxnLst/>
            <a:rect l="l" t="t" r="r" b="b"/>
            <a:pathLst>
              <a:path w="2708011" h="3228660">
                <a:moveTo>
                  <a:pt x="1895121" y="2005092"/>
                </a:moveTo>
                <a:cubicBezTo>
                  <a:pt x="1769067" y="2196199"/>
                  <a:pt x="1559641" y="2315968"/>
                  <a:pt x="1331007" y="2327705"/>
                </a:cubicBezTo>
                <a:cubicBezTo>
                  <a:pt x="1102373" y="2339443"/>
                  <a:pt x="881783" y="2241749"/>
                  <a:pt x="736821" y="2064556"/>
                </a:cubicBezTo>
                <a:lnTo>
                  <a:pt x="885891" y="1942602"/>
                </a:lnTo>
                <a:cubicBezTo>
                  <a:pt x="992076" y="2072396"/>
                  <a:pt x="1153658" y="2143956"/>
                  <a:pt x="1321132" y="2135359"/>
                </a:cubicBezTo>
                <a:cubicBezTo>
                  <a:pt x="1488607" y="2126761"/>
                  <a:pt x="1642011" y="2039030"/>
                  <a:pt x="1734346" y="1899045"/>
                </a:cubicBezTo>
                <a:close/>
                <a:moveTo>
                  <a:pt x="2315256" y="2179725"/>
                </a:moveTo>
                <a:cubicBezTo>
                  <a:pt x="2124977" y="2519973"/>
                  <a:pt x="1777729" y="2743099"/>
                  <a:pt x="1389179" y="2774782"/>
                </a:cubicBezTo>
                <a:cubicBezTo>
                  <a:pt x="1000629" y="2806465"/>
                  <a:pt x="621821" y="2642541"/>
                  <a:pt x="378934" y="2337614"/>
                </a:cubicBezTo>
                <a:lnTo>
                  <a:pt x="519502" y="2225645"/>
                </a:lnTo>
                <a:cubicBezTo>
                  <a:pt x="725082" y="2483736"/>
                  <a:pt x="1045705" y="2622480"/>
                  <a:pt x="1374574" y="2595664"/>
                </a:cubicBezTo>
                <a:cubicBezTo>
                  <a:pt x="1703443" y="2568848"/>
                  <a:pt x="1997353" y="2379994"/>
                  <a:pt x="2158406" y="2092008"/>
                </a:cubicBezTo>
                <a:close/>
                <a:moveTo>
                  <a:pt x="2315941" y="1615003"/>
                </a:moveTo>
                <a:lnTo>
                  <a:pt x="272242" y="1615003"/>
                </a:lnTo>
                <a:lnTo>
                  <a:pt x="872561" y="666216"/>
                </a:lnTo>
                <a:lnTo>
                  <a:pt x="872561" y="219906"/>
                </a:lnTo>
                <a:cubicBezTo>
                  <a:pt x="872561" y="98674"/>
                  <a:pt x="970839" y="396"/>
                  <a:pt x="1092071" y="396"/>
                </a:cubicBezTo>
                <a:lnTo>
                  <a:pt x="1293841" y="396"/>
                </a:lnTo>
                <a:lnTo>
                  <a:pt x="1294092" y="0"/>
                </a:lnTo>
                <a:lnTo>
                  <a:pt x="1294343" y="396"/>
                </a:lnTo>
                <a:lnTo>
                  <a:pt x="1470231" y="396"/>
                </a:lnTo>
                <a:cubicBezTo>
                  <a:pt x="1591463" y="396"/>
                  <a:pt x="1689741" y="98674"/>
                  <a:pt x="1689741" y="219906"/>
                </a:cubicBezTo>
                <a:lnTo>
                  <a:pt x="1689741" y="625313"/>
                </a:lnTo>
                <a:close/>
                <a:moveTo>
                  <a:pt x="2708011" y="2399368"/>
                </a:moveTo>
                <a:cubicBezTo>
                  <a:pt x="2440740" y="2877288"/>
                  <a:pt x="1950128" y="3187847"/>
                  <a:pt x="1403807" y="3224932"/>
                </a:cubicBezTo>
                <a:cubicBezTo>
                  <a:pt x="857486" y="3262017"/>
                  <a:pt x="329406" y="3020609"/>
                  <a:pt x="0" y="2583191"/>
                </a:cubicBezTo>
                <a:lnTo>
                  <a:pt x="143153" y="2475389"/>
                </a:lnTo>
                <a:cubicBezTo>
                  <a:pt x="436120" y="2864419"/>
                  <a:pt x="905784" y="3079123"/>
                  <a:pt x="1391671" y="3046140"/>
                </a:cubicBezTo>
                <a:cubicBezTo>
                  <a:pt x="1877558" y="3013157"/>
                  <a:pt x="2313899" y="2736952"/>
                  <a:pt x="2551604" y="23118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7" name="Donut 8">
            <a:extLst>
              <a:ext uri="{FF2B5EF4-FFF2-40B4-BE49-F238E27FC236}">
                <a16:creationId xmlns:a16="http://schemas.microsoft.com/office/drawing/2014/main" id="{E6D41FF5-B672-4C8A-A062-73A4028D9602}"/>
              </a:ext>
            </a:extLst>
          </p:cNvPr>
          <p:cNvSpPr/>
          <p:nvPr/>
        </p:nvSpPr>
        <p:spPr>
          <a:xfrm>
            <a:off x="9475134" y="3608548"/>
            <a:ext cx="486216" cy="581184"/>
          </a:xfrm>
          <a:custGeom>
            <a:avLst/>
            <a:gdLst/>
            <a:ahLst/>
            <a:cxnLst/>
            <a:rect l="l" t="t" r="r" b="b"/>
            <a:pathLst>
              <a:path w="2688046" h="3213079">
                <a:moveTo>
                  <a:pt x="1056023" y="556744"/>
                </a:moveTo>
                <a:lnTo>
                  <a:pt x="1056023" y="906412"/>
                </a:lnTo>
                <a:cubicBezTo>
                  <a:pt x="641240" y="1029807"/>
                  <a:pt x="338989" y="1414134"/>
                  <a:pt x="338989" y="1869056"/>
                </a:cubicBezTo>
                <a:cubicBezTo>
                  <a:pt x="338989" y="2424121"/>
                  <a:pt x="788958" y="2874090"/>
                  <a:pt x="1344023" y="2874090"/>
                </a:cubicBezTo>
                <a:cubicBezTo>
                  <a:pt x="1899088" y="2874090"/>
                  <a:pt x="2349057" y="2424121"/>
                  <a:pt x="2349057" y="1869056"/>
                </a:cubicBezTo>
                <a:cubicBezTo>
                  <a:pt x="2349057" y="1414134"/>
                  <a:pt x="2046806" y="1029807"/>
                  <a:pt x="1632023" y="906412"/>
                </a:cubicBezTo>
                <a:lnTo>
                  <a:pt x="1632023" y="556744"/>
                </a:lnTo>
                <a:cubicBezTo>
                  <a:pt x="2235992" y="687900"/>
                  <a:pt x="2688046" y="1225687"/>
                  <a:pt x="2688046" y="1869056"/>
                </a:cubicBezTo>
                <a:cubicBezTo>
                  <a:pt x="2688046" y="2611339"/>
                  <a:pt x="2086306" y="3213079"/>
                  <a:pt x="1344023" y="3213079"/>
                </a:cubicBezTo>
                <a:cubicBezTo>
                  <a:pt x="601740" y="3213079"/>
                  <a:pt x="0" y="2611339"/>
                  <a:pt x="0" y="1869056"/>
                </a:cubicBezTo>
                <a:cubicBezTo>
                  <a:pt x="0" y="1225687"/>
                  <a:pt x="452054" y="687900"/>
                  <a:pt x="1056023" y="556744"/>
                </a:cubicBezTo>
                <a:close/>
                <a:moveTo>
                  <a:pt x="1344023" y="0"/>
                </a:moveTo>
                <a:cubicBezTo>
                  <a:pt x="1443445" y="0"/>
                  <a:pt x="1524043" y="80598"/>
                  <a:pt x="1524043" y="180020"/>
                </a:cubicBezTo>
                <a:lnTo>
                  <a:pt x="1524043" y="1413058"/>
                </a:lnTo>
                <a:cubicBezTo>
                  <a:pt x="1524043" y="1512480"/>
                  <a:pt x="1443445" y="1593078"/>
                  <a:pt x="1344023" y="1593078"/>
                </a:cubicBezTo>
                <a:cubicBezTo>
                  <a:pt x="1244601" y="1593078"/>
                  <a:pt x="1164003" y="1512480"/>
                  <a:pt x="1164003" y="1413058"/>
                </a:cubicBezTo>
                <a:lnTo>
                  <a:pt x="1164003" y="180020"/>
                </a:lnTo>
                <a:cubicBezTo>
                  <a:pt x="1164003" y="80598"/>
                  <a:pt x="1244601" y="0"/>
                  <a:pt x="13440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58" name="Freeform 18">
            <a:extLst>
              <a:ext uri="{FF2B5EF4-FFF2-40B4-BE49-F238E27FC236}">
                <a16:creationId xmlns:a16="http://schemas.microsoft.com/office/drawing/2014/main" id="{F57ADD61-A5C9-4BA6-A485-F46349246C4A}"/>
              </a:ext>
            </a:extLst>
          </p:cNvPr>
          <p:cNvSpPr/>
          <p:nvPr/>
        </p:nvSpPr>
        <p:spPr>
          <a:xfrm>
            <a:off x="10104940" y="4747559"/>
            <a:ext cx="511325" cy="412677"/>
          </a:xfrm>
          <a:custGeom>
            <a:avLst/>
            <a:gdLst/>
            <a:ahLst/>
            <a:cxnLst/>
            <a:rect l="l" t="t" r="r" b="b"/>
            <a:pathLst>
              <a:path w="3307788" h="2669631">
                <a:moveTo>
                  <a:pt x="2793832" y="1478391"/>
                </a:moveTo>
                <a:cubicBezTo>
                  <a:pt x="2772990" y="1635402"/>
                  <a:pt x="2717678" y="1784517"/>
                  <a:pt x="2633007" y="1915952"/>
                </a:cubicBezTo>
                <a:cubicBezTo>
                  <a:pt x="2695386" y="1951862"/>
                  <a:pt x="2772768" y="1955673"/>
                  <a:pt x="2841607" y="1924185"/>
                </a:cubicBezTo>
                <a:cubicBezTo>
                  <a:pt x="2943442" y="1877605"/>
                  <a:pt x="2999062" y="1766364"/>
                  <a:pt x="2975226" y="1656948"/>
                </a:cubicBezTo>
                <a:cubicBezTo>
                  <a:pt x="2955176" y="1564911"/>
                  <a:pt x="2883463" y="1495086"/>
                  <a:pt x="2793832" y="1478391"/>
                </a:cubicBezTo>
                <a:close/>
                <a:moveTo>
                  <a:pt x="2807611" y="1247700"/>
                </a:moveTo>
                <a:lnTo>
                  <a:pt x="2807472" y="1256060"/>
                </a:lnTo>
                <a:cubicBezTo>
                  <a:pt x="2994195" y="1281771"/>
                  <a:pt x="3148201" y="1421768"/>
                  <a:pt x="3189276" y="1610317"/>
                </a:cubicBezTo>
                <a:cubicBezTo>
                  <a:pt x="3235041" y="1820393"/>
                  <a:pt x="3128252" y="2033972"/>
                  <a:pt x="2932732" y="2123406"/>
                </a:cubicBezTo>
                <a:cubicBezTo>
                  <a:pt x="2789297" y="2189015"/>
                  <a:pt x="2626543" y="2174805"/>
                  <a:pt x="2499470" y="2094044"/>
                </a:cubicBezTo>
                <a:cubicBezTo>
                  <a:pt x="2427194" y="2172627"/>
                  <a:pt x="2343030" y="2241391"/>
                  <a:pt x="2248861" y="2297980"/>
                </a:cubicBezTo>
                <a:cubicBezTo>
                  <a:pt x="2178351" y="2340352"/>
                  <a:pt x="2104446" y="2374567"/>
                  <a:pt x="2027600" y="2398134"/>
                </a:cubicBezTo>
                <a:lnTo>
                  <a:pt x="3307788" y="2397615"/>
                </a:lnTo>
                <a:cubicBezTo>
                  <a:pt x="3265361" y="2549905"/>
                  <a:pt x="2537441" y="2669620"/>
                  <a:pt x="1653814" y="2669631"/>
                </a:cubicBezTo>
                <a:cubicBezTo>
                  <a:pt x="773102" y="2669642"/>
                  <a:pt x="46417" y="2550707"/>
                  <a:pt x="0" y="2398955"/>
                </a:cubicBezTo>
                <a:lnTo>
                  <a:pt x="1280678" y="2398436"/>
                </a:lnTo>
                <a:cubicBezTo>
                  <a:pt x="1203764" y="2374915"/>
                  <a:pt x="1129786" y="2340732"/>
                  <a:pt x="1059201" y="2298380"/>
                </a:cubicBezTo>
                <a:cubicBezTo>
                  <a:pt x="693039" y="2078675"/>
                  <a:pt x="477900" y="1674935"/>
                  <a:pt x="499745" y="1248476"/>
                </a:cubicBezTo>
                <a:close/>
                <a:moveTo>
                  <a:pt x="1331611" y="201752"/>
                </a:moveTo>
                <a:cubicBezTo>
                  <a:pt x="1206335" y="290902"/>
                  <a:pt x="1124761" y="308382"/>
                  <a:pt x="1132336" y="435988"/>
                </a:cubicBezTo>
                <a:cubicBezTo>
                  <a:pt x="1160888" y="640507"/>
                  <a:pt x="1527973" y="617783"/>
                  <a:pt x="1498839" y="840365"/>
                </a:cubicBezTo>
                <a:cubicBezTo>
                  <a:pt x="1455138" y="960979"/>
                  <a:pt x="1395705" y="987199"/>
                  <a:pt x="1213910" y="1052459"/>
                </a:cubicBezTo>
                <a:cubicBezTo>
                  <a:pt x="1331028" y="972050"/>
                  <a:pt x="1364241" y="921357"/>
                  <a:pt x="1360745" y="809484"/>
                </a:cubicBezTo>
                <a:cubicBezTo>
                  <a:pt x="1360746" y="646916"/>
                  <a:pt x="1111360" y="626523"/>
                  <a:pt x="1020462" y="495421"/>
                </a:cubicBezTo>
                <a:cubicBezTo>
                  <a:pt x="941218" y="374224"/>
                  <a:pt x="1061250" y="280996"/>
                  <a:pt x="1331611" y="201752"/>
                </a:cubicBezTo>
                <a:close/>
                <a:moveTo>
                  <a:pt x="2164365" y="80223"/>
                </a:moveTo>
                <a:cubicBezTo>
                  <a:pt x="2021192" y="182108"/>
                  <a:pt x="1927964" y="202086"/>
                  <a:pt x="1936621" y="347922"/>
                </a:cubicBezTo>
                <a:cubicBezTo>
                  <a:pt x="1969252" y="581657"/>
                  <a:pt x="2388778" y="555687"/>
                  <a:pt x="2355482" y="810066"/>
                </a:cubicBezTo>
                <a:cubicBezTo>
                  <a:pt x="2305538" y="947910"/>
                  <a:pt x="2237615" y="977876"/>
                  <a:pt x="2029849" y="1052459"/>
                </a:cubicBezTo>
                <a:cubicBezTo>
                  <a:pt x="2163698" y="960563"/>
                  <a:pt x="2201656" y="902628"/>
                  <a:pt x="2197660" y="774773"/>
                </a:cubicBezTo>
                <a:cubicBezTo>
                  <a:pt x="2197661" y="588982"/>
                  <a:pt x="1912649" y="565676"/>
                  <a:pt x="1808765" y="415844"/>
                </a:cubicBezTo>
                <a:cubicBezTo>
                  <a:pt x="1718201" y="277334"/>
                  <a:pt x="1855380" y="170787"/>
                  <a:pt x="2164365" y="80223"/>
                </a:cubicBezTo>
                <a:close/>
                <a:moveTo>
                  <a:pt x="1754169" y="0"/>
                </a:moveTo>
                <a:cubicBezTo>
                  <a:pt x="1583512" y="121444"/>
                  <a:pt x="1472387" y="145257"/>
                  <a:pt x="1482706" y="319088"/>
                </a:cubicBezTo>
                <a:cubicBezTo>
                  <a:pt x="1521601" y="597693"/>
                  <a:pt x="2021663" y="566738"/>
                  <a:pt x="1981975" y="869950"/>
                </a:cubicBezTo>
                <a:cubicBezTo>
                  <a:pt x="1922443" y="1034256"/>
                  <a:pt x="1841481" y="1069974"/>
                  <a:pt x="1593831" y="1158875"/>
                </a:cubicBezTo>
                <a:cubicBezTo>
                  <a:pt x="1753374" y="1049338"/>
                  <a:pt x="1798619" y="980281"/>
                  <a:pt x="1793856" y="827882"/>
                </a:cubicBezTo>
                <a:cubicBezTo>
                  <a:pt x="1793857" y="606424"/>
                  <a:pt x="1454132" y="578644"/>
                  <a:pt x="1330306" y="400050"/>
                </a:cubicBezTo>
                <a:cubicBezTo>
                  <a:pt x="1222356" y="234950"/>
                  <a:pt x="1385869" y="107950"/>
                  <a:pt x="17541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59" name="Oval 7">
            <a:extLst>
              <a:ext uri="{FF2B5EF4-FFF2-40B4-BE49-F238E27FC236}">
                <a16:creationId xmlns:a16="http://schemas.microsoft.com/office/drawing/2014/main" id="{5B3365E1-0E4A-4E37-8487-402BEAEC4C18}"/>
              </a:ext>
            </a:extLst>
          </p:cNvPr>
          <p:cNvSpPr/>
          <p:nvPr/>
        </p:nvSpPr>
        <p:spPr>
          <a:xfrm>
            <a:off x="10252271" y="3641889"/>
            <a:ext cx="514505" cy="514505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415334" y="1947658"/>
                </a:moveTo>
                <a:lnTo>
                  <a:pt x="838053" y="2871852"/>
                </a:lnTo>
                <a:cubicBezTo>
                  <a:pt x="1312591" y="3168264"/>
                  <a:pt x="1913932" y="3170879"/>
                  <a:pt x="2391030" y="2878606"/>
                </a:cubicBezTo>
                <a:lnTo>
                  <a:pt x="1821709" y="1949263"/>
                </a:lnTo>
                <a:cubicBezTo>
                  <a:pt x="1763478" y="1986502"/>
                  <a:pt x="1694174" y="2007350"/>
                  <a:pt x="1620000" y="2007350"/>
                </a:cubicBezTo>
                <a:cubicBezTo>
                  <a:pt x="1544621" y="2007350"/>
                  <a:pt x="1474270" y="1985818"/>
                  <a:pt x="1415334" y="1947658"/>
                </a:cubicBezTo>
                <a:close/>
                <a:moveTo>
                  <a:pt x="1620001" y="1350973"/>
                </a:moveTo>
                <a:cubicBezTo>
                  <a:pt x="1471421" y="1350973"/>
                  <a:pt x="1350973" y="1471421"/>
                  <a:pt x="1350973" y="1620001"/>
                </a:cubicBezTo>
                <a:cubicBezTo>
                  <a:pt x="1350973" y="1768581"/>
                  <a:pt x="1471421" y="1889029"/>
                  <a:pt x="1620001" y="1889029"/>
                </a:cubicBezTo>
                <a:cubicBezTo>
                  <a:pt x="1768581" y="1889029"/>
                  <a:pt x="1889029" y="1768581"/>
                  <a:pt x="1889029" y="1620001"/>
                </a:cubicBezTo>
                <a:cubicBezTo>
                  <a:pt x="1889029" y="1471421"/>
                  <a:pt x="1768581" y="1350973"/>
                  <a:pt x="1620001" y="1350973"/>
                </a:cubicBezTo>
                <a:close/>
                <a:moveTo>
                  <a:pt x="2324470" y="322965"/>
                </a:moveTo>
                <a:lnTo>
                  <a:pt x="1804044" y="1281148"/>
                </a:lnTo>
                <a:cubicBezTo>
                  <a:pt x="1925507" y="1345192"/>
                  <a:pt x="2007350" y="1473038"/>
                  <a:pt x="2007350" y="1620000"/>
                </a:cubicBezTo>
                <a:lnTo>
                  <a:pt x="2005998" y="1633413"/>
                </a:lnTo>
                <a:lnTo>
                  <a:pt x="3095109" y="1671260"/>
                </a:lnTo>
                <a:cubicBezTo>
                  <a:pt x="3114541" y="1112092"/>
                  <a:pt x="2816135" y="590008"/>
                  <a:pt x="2324470" y="322965"/>
                </a:cubicBezTo>
                <a:close/>
                <a:moveTo>
                  <a:pt x="926838" y="316888"/>
                </a:moveTo>
                <a:cubicBezTo>
                  <a:pt x="432869" y="579644"/>
                  <a:pt x="129933" y="1099113"/>
                  <a:pt x="144500" y="1658429"/>
                </a:cubicBezTo>
                <a:lnTo>
                  <a:pt x="1233664" y="1630062"/>
                </a:lnTo>
                <a:cubicBezTo>
                  <a:pt x="1232693" y="1626734"/>
                  <a:pt x="1232650" y="1623372"/>
                  <a:pt x="1232650" y="1620000"/>
                </a:cubicBezTo>
                <a:cubicBezTo>
                  <a:pt x="1232650" y="1471836"/>
                  <a:pt x="1315838" y="1343102"/>
                  <a:pt x="1438904" y="1279548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0" name="Freeform 20">
            <a:extLst>
              <a:ext uri="{FF2B5EF4-FFF2-40B4-BE49-F238E27FC236}">
                <a16:creationId xmlns:a16="http://schemas.microsoft.com/office/drawing/2014/main" id="{E674EC10-6DF4-4D79-8C68-8E0E302F4814}"/>
              </a:ext>
            </a:extLst>
          </p:cNvPr>
          <p:cNvSpPr/>
          <p:nvPr/>
        </p:nvSpPr>
        <p:spPr>
          <a:xfrm>
            <a:off x="10998217" y="5652772"/>
            <a:ext cx="536427" cy="573297"/>
          </a:xfrm>
          <a:custGeom>
            <a:avLst/>
            <a:gdLst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700645 w 2149434"/>
              <a:gd name="connsiteY3" fmla="*/ 166255 h 2933205"/>
              <a:gd name="connsiteX4" fmla="*/ 676894 w 2149434"/>
              <a:gd name="connsiteY4" fmla="*/ 0 h 2933205"/>
              <a:gd name="connsiteX5" fmla="*/ 2066307 w 2149434"/>
              <a:gd name="connsiteY5" fmla="*/ 819397 h 2933205"/>
              <a:gd name="connsiteX6" fmla="*/ 2149434 w 2149434"/>
              <a:gd name="connsiteY6" fmla="*/ 593766 h 2933205"/>
              <a:gd name="connsiteX7" fmla="*/ 1816925 w 2149434"/>
              <a:gd name="connsiteY7" fmla="*/ 2933205 h 2933205"/>
              <a:gd name="connsiteX8" fmla="*/ 1187533 w 2149434"/>
              <a:gd name="connsiteY8" fmla="*/ 926275 h 2933205"/>
              <a:gd name="connsiteX9" fmla="*/ 1080655 w 2149434"/>
              <a:gd name="connsiteY9" fmla="*/ 1828800 h 2933205"/>
              <a:gd name="connsiteX10" fmla="*/ 914400 w 2149434"/>
              <a:gd name="connsiteY10" fmla="*/ 1448790 h 2933205"/>
              <a:gd name="connsiteX11" fmla="*/ 795647 w 2149434"/>
              <a:gd name="connsiteY11" fmla="*/ 2933205 h 2933205"/>
              <a:gd name="connsiteX0" fmla="*/ 795647 w 2149434"/>
              <a:gd name="connsiteY0" fmla="*/ 2933205 h 2933205"/>
              <a:gd name="connsiteX1" fmla="*/ 0 w 2149434"/>
              <a:gd name="connsiteY1" fmla="*/ 1531917 h 2933205"/>
              <a:gd name="connsiteX2" fmla="*/ 463138 w 2149434"/>
              <a:gd name="connsiteY2" fmla="*/ 1733797 h 2933205"/>
              <a:gd name="connsiteX3" fmla="*/ 676894 w 2149434"/>
              <a:gd name="connsiteY3" fmla="*/ 0 h 2933205"/>
              <a:gd name="connsiteX4" fmla="*/ 2066307 w 2149434"/>
              <a:gd name="connsiteY4" fmla="*/ 819397 h 2933205"/>
              <a:gd name="connsiteX5" fmla="*/ 2149434 w 2149434"/>
              <a:gd name="connsiteY5" fmla="*/ 593766 h 2933205"/>
              <a:gd name="connsiteX6" fmla="*/ 1816925 w 2149434"/>
              <a:gd name="connsiteY6" fmla="*/ 2933205 h 2933205"/>
              <a:gd name="connsiteX7" fmla="*/ 1187533 w 2149434"/>
              <a:gd name="connsiteY7" fmla="*/ 926275 h 2933205"/>
              <a:gd name="connsiteX8" fmla="*/ 1080655 w 2149434"/>
              <a:gd name="connsiteY8" fmla="*/ 1828800 h 2933205"/>
              <a:gd name="connsiteX9" fmla="*/ 914400 w 2149434"/>
              <a:gd name="connsiteY9" fmla="*/ 1448790 h 2933205"/>
              <a:gd name="connsiteX10" fmla="*/ 795647 w 2149434"/>
              <a:gd name="connsiteY10" fmla="*/ 2933205 h 2933205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2066307 w 2149434"/>
              <a:gd name="connsiteY4" fmla="*/ 1036680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149434"/>
              <a:gd name="connsiteY0" fmla="*/ 3150488 h 3150488"/>
              <a:gd name="connsiteX1" fmla="*/ 0 w 2149434"/>
              <a:gd name="connsiteY1" fmla="*/ 1749200 h 3150488"/>
              <a:gd name="connsiteX2" fmla="*/ 463138 w 2149434"/>
              <a:gd name="connsiteY2" fmla="*/ 1951080 h 3150488"/>
              <a:gd name="connsiteX3" fmla="*/ 776482 w 2149434"/>
              <a:gd name="connsiteY3" fmla="*/ 0 h 3150488"/>
              <a:gd name="connsiteX4" fmla="*/ 1975772 w 2149434"/>
              <a:gd name="connsiteY4" fmla="*/ 991413 h 3150488"/>
              <a:gd name="connsiteX5" fmla="*/ 2149434 w 2149434"/>
              <a:gd name="connsiteY5" fmla="*/ 811049 h 3150488"/>
              <a:gd name="connsiteX6" fmla="*/ 1816925 w 2149434"/>
              <a:gd name="connsiteY6" fmla="*/ 3150488 h 3150488"/>
              <a:gd name="connsiteX7" fmla="*/ 1187533 w 2149434"/>
              <a:gd name="connsiteY7" fmla="*/ 1143558 h 3150488"/>
              <a:gd name="connsiteX8" fmla="*/ 1080655 w 2149434"/>
              <a:gd name="connsiteY8" fmla="*/ 2046083 h 3150488"/>
              <a:gd name="connsiteX9" fmla="*/ 914400 w 2149434"/>
              <a:gd name="connsiteY9" fmla="*/ 1666073 h 3150488"/>
              <a:gd name="connsiteX10" fmla="*/ 795647 w 2149434"/>
              <a:gd name="connsiteY10" fmla="*/ 3150488 h 3150488"/>
              <a:gd name="connsiteX0" fmla="*/ 795647 w 2095113"/>
              <a:gd name="connsiteY0" fmla="*/ 3150488 h 3150488"/>
              <a:gd name="connsiteX1" fmla="*/ 0 w 2095113"/>
              <a:gd name="connsiteY1" fmla="*/ 1749200 h 3150488"/>
              <a:gd name="connsiteX2" fmla="*/ 463138 w 2095113"/>
              <a:gd name="connsiteY2" fmla="*/ 1951080 h 3150488"/>
              <a:gd name="connsiteX3" fmla="*/ 776482 w 2095113"/>
              <a:gd name="connsiteY3" fmla="*/ 0 h 3150488"/>
              <a:gd name="connsiteX4" fmla="*/ 1975772 w 2095113"/>
              <a:gd name="connsiteY4" fmla="*/ 991413 h 3150488"/>
              <a:gd name="connsiteX5" fmla="*/ 2095113 w 2095113"/>
              <a:gd name="connsiteY5" fmla="*/ 702407 h 3150488"/>
              <a:gd name="connsiteX6" fmla="*/ 1816925 w 2095113"/>
              <a:gd name="connsiteY6" fmla="*/ 3150488 h 3150488"/>
              <a:gd name="connsiteX7" fmla="*/ 1187533 w 2095113"/>
              <a:gd name="connsiteY7" fmla="*/ 1143558 h 3150488"/>
              <a:gd name="connsiteX8" fmla="*/ 1080655 w 2095113"/>
              <a:gd name="connsiteY8" fmla="*/ 2046083 h 3150488"/>
              <a:gd name="connsiteX9" fmla="*/ 914400 w 2095113"/>
              <a:gd name="connsiteY9" fmla="*/ 1666073 h 3150488"/>
              <a:gd name="connsiteX10" fmla="*/ 795647 w 2095113"/>
              <a:gd name="connsiteY10" fmla="*/ 3150488 h 3150488"/>
              <a:gd name="connsiteX0" fmla="*/ 795647 w 2760540"/>
              <a:gd name="connsiteY0" fmla="*/ 3150488 h 3150488"/>
              <a:gd name="connsiteX1" fmla="*/ 0 w 2760540"/>
              <a:gd name="connsiteY1" fmla="*/ 1749200 h 3150488"/>
              <a:gd name="connsiteX2" fmla="*/ 463138 w 2760540"/>
              <a:gd name="connsiteY2" fmla="*/ 1951080 h 3150488"/>
              <a:gd name="connsiteX3" fmla="*/ 776482 w 2760540"/>
              <a:gd name="connsiteY3" fmla="*/ 0 h 3150488"/>
              <a:gd name="connsiteX4" fmla="*/ 1975772 w 2760540"/>
              <a:gd name="connsiteY4" fmla="*/ 991413 h 3150488"/>
              <a:gd name="connsiteX5" fmla="*/ 2095113 w 2760540"/>
              <a:gd name="connsiteY5" fmla="*/ 702407 h 3150488"/>
              <a:gd name="connsiteX6" fmla="*/ 1816925 w 2760540"/>
              <a:gd name="connsiteY6" fmla="*/ 3150488 h 3150488"/>
              <a:gd name="connsiteX7" fmla="*/ 1187533 w 2760540"/>
              <a:gd name="connsiteY7" fmla="*/ 1143558 h 3150488"/>
              <a:gd name="connsiteX8" fmla="*/ 1080655 w 2760540"/>
              <a:gd name="connsiteY8" fmla="*/ 2046083 h 3150488"/>
              <a:gd name="connsiteX9" fmla="*/ 914400 w 2760540"/>
              <a:gd name="connsiteY9" fmla="*/ 1666073 h 3150488"/>
              <a:gd name="connsiteX10" fmla="*/ 795647 w 2760540"/>
              <a:gd name="connsiteY10" fmla="*/ 3150488 h 3150488"/>
              <a:gd name="connsiteX0" fmla="*/ 795647 w 2904019"/>
              <a:gd name="connsiteY0" fmla="*/ 3150488 h 3150488"/>
              <a:gd name="connsiteX1" fmla="*/ 0 w 2904019"/>
              <a:gd name="connsiteY1" fmla="*/ 1749200 h 3150488"/>
              <a:gd name="connsiteX2" fmla="*/ 463138 w 2904019"/>
              <a:gd name="connsiteY2" fmla="*/ 1951080 h 3150488"/>
              <a:gd name="connsiteX3" fmla="*/ 776482 w 2904019"/>
              <a:gd name="connsiteY3" fmla="*/ 0 h 3150488"/>
              <a:gd name="connsiteX4" fmla="*/ 1975772 w 2904019"/>
              <a:gd name="connsiteY4" fmla="*/ 991413 h 3150488"/>
              <a:gd name="connsiteX5" fmla="*/ 2095113 w 2904019"/>
              <a:gd name="connsiteY5" fmla="*/ 702407 h 3150488"/>
              <a:gd name="connsiteX6" fmla="*/ 1816925 w 2904019"/>
              <a:gd name="connsiteY6" fmla="*/ 3150488 h 3150488"/>
              <a:gd name="connsiteX7" fmla="*/ 1187533 w 2904019"/>
              <a:gd name="connsiteY7" fmla="*/ 1143558 h 3150488"/>
              <a:gd name="connsiteX8" fmla="*/ 1080655 w 2904019"/>
              <a:gd name="connsiteY8" fmla="*/ 2046083 h 3150488"/>
              <a:gd name="connsiteX9" fmla="*/ 914400 w 2904019"/>
              <a:gd name="connsiteY9" fmla="*/ 1666073 h 3150488"/>
              <a:gd name="connsiteX10" fmla="*/ 795647 w 2904019"/>
              <a:gd name="connsiteY10" fmla="*/ 3150488 h 3150488"/>
              <a:gd name="connsiteX0" fmla="*/ 795647 w 2905418"/>
              <a:gd name="connsiteY0" fmla="*/ 3150488 h 3186701"/>
              <a:gd name="connsiteX1" fmla="*/ 0 w 2905418"/>
              <a:gd name="connsiteY1" fmla="*/ 1749200 h 3186701"/>
              <a:gd name="connsiteX2" fmla="*/ 463138 w 2905418"/>
              <a:gd name="connsiteY2" fmla="*/ 1951080 h 3186701"/>
              <a:gd name="connsiteX3" fmla="*/ 776482 w 2905418"/>
              <a:gd name="connsiteY3" fmla="*/ 0 h 3186701"/>
              <a:gd name="connsiteX4" fmla="*/ 1975772 w 2905418"/>
              <a:gd name="connsiteY4" fmla="*/ 991413 h 3186701"/>
              <a:gd name="connsiteX5" fmla="*/ 2095113 w 2905418"/>
              <a:gd name="connsiteY5" fmla="*/ 702407 h 3186701"/>
              <a:gd name="connsiteX6" fmla="*/ 1821452 w 2905418"/>
              <a:gd name="connsiteY6" fmla="*/ 3186701 h 3186701"/>
              <a:gd name="connsiteX7" fmla="*/ 1187533 w 2905418"/>
              <a:gd name="connsiteY7" fmla="*/ 1143558 h 3186701"/>
              <a:gd name="connsiteX8" fmla="*/ 1080655 w 2905418"/>
              <a:gd name="connsiteY8" fmla="*/ 2046083 h 3186701"/>
              <a:gd name="connsiteX9" fmla="*/ 914400 w 2905418"/>
              <a:gd name="connsiteY9" fmla="*/ 1666073 h 3186701"/>
              <a:gd name="connsiteX10" fmla="*/ 795647 w 2905418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1975772 w 2937337"/>
              <a:gd name="connsiteY4" fmla="*/ 991413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120628 w 2937337"/>
              <a:gd name="connsiteY4" fmla="*/ 130828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937337"/>
              <a:gd name="connsiteY0" fmla="*/ 3150488 h 3186701"/>
              <a:gd name="connsiteX1" fmla="*/ 0 w 2937337"/>
              <a:gd name="connsiteY1" fmla="*/ 1749200 h 3186701"/>
              <a:gd name="connsiteX2" fmla="*/ 463138 w 2937337"/>
              <a:gd name="connsiteY2" fmla="*/ 1951080 h 3186701"/>
              <a:gd name="connsiteX3" fmla="*/ 776482 w 2937337"/>
              <a:gd name="connsiteY3" fmla="*/ 0 h 3186701"/>
              <a:gd name="connsiteX4" fmla="*/ 2034620 w 2937337"/>
              <a:gd name="connsiteY4" fmla="*/ 1294704 h 3186701"/>
              <a:gd name="connsiteX5" fmla="*/ 2095113 w 2937337"/>
              <a:gd name="connsiteY5" fmla="*/ 702407 h 3186701"/>
              <a:gd name="connsiteX6" fmla="*/ 1821452 w 2937337"/>
              <a:gd name="connsiteY6" fmla="*/ 3186701 h 3186701"/>
              <a:gd name="connsiteX7" fmla="*/ 1187533 w 2937337"/>
              <a:gd name="connsiteY7" fmla="*/ 1143558 h 3186701"/>
              <a:gd name="connsiteX8" fmla="*/ 1080655 w 2937337"/>
              <a:gd name="connsiteY8" fmla="*/ 2046083 h 3186701"/>
              <a:gd name="connsiteX9" fmla="*/ 914400 w 2937337"/>
              <a:gd name="connsiteY9" fmla="*/ 1666073 h 3186701"/>
              <a:gd name="connsiteX10" fmla="*/ 795647 w 2937337"/>
              <a:gd name="connsiteY10" fmla="*/ 3150488 h 3186701"/>
              <a:gd name="connsiteX0" fmla="*/ 795647 w 2893849"/>
              <a:gd name="connsiteY0" fmla="*/ 3150488 h 3186701"/>
              <a:gd name="connsiteX1" fmla="*/ 0 w 2893849"/>
              <a:gd name="connsiteY1" fmla="*/ 1749200 h 3186701"/>
              <a:gd name="connsiteX2" fmla="*/ 463138 w 2893849"/>
              <a:gd name="connsiteY2" fmla="*/ 1951080 h 3186701"/>
              <a:gd name="connsiteX3" fmla="*/ 776482 w 2893849"/>
              <a:gd name="connsiteY3" fmla="*/ 0 h 3186701"/>
              <a:gd name="connsiteX4" fmla="*/ 2034620 w 2893849"/>
              <a:gd name="connsiteY4" fmla="*/ 1294704 h 3186701"/>
              <a:gd name="connsiteX5" fmla="*/ 2031739 w 2893849"/>
              <a:gd name="connsiteY5" fmla="*/ 711461 h 3186701"/>
              <a:gd name="connsiteX6" fmla="*/ 1821452 w 2893849"/>
              <a:gd name="connsiteY6" fmla="*/ 3186701 h 3186701"/>
              <a:gd name="connsiteX7" fmla="*/ 1187533 w 2893849"/>
              <a:gd name="connsiteY7" fmla="*/ 1143558 h 3186701"/>
              <a:gd name="connsiteX8" fmla="*/ 1080655 w 2893849"/>
              <a:gd name="connsiteY8" fmla="*/ 2046083 h 3186701"/>
              <a:gd name="connsiteX9" fmla="*/ 914400 w 2893849"/>
              <a:gd name="connsiteY9" fmla="*/ 1666073 h 3186701"/>
              <a:gd name="connsiteX10" fmla="*/ 795647 w 2893849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795647 w 2931612"/>
              <a:gd name="connsiteY0" fmla="*/ 3150488 h 3186701"/>
              <a:gd name="connsiteX1" fmla="*/ 0 w 2931612"/>
              <a:gd name="connsiteY1" fmla="*/ 1749200 h 3186701"/>
              <a:gd name="connsiteX2" fmla="*/ 463138 w 2931612"/>
              <a:gd name="connsiteY2" fmla="*/ 1951080 h 3186701"/>
              <a:gd name="connsiteX3" fmla="*/ 776482 w 2931612"/>
              <a:gd name="connsiteY3" fmla="*/ 0 h 3186701"/>
              <a:gd name="connsiteX4" fmla="*/ 2034620 w 2931612"/>
              <a:gd name="connsiteY4" fmla="*/ 1294704 h 3186701"/>
              <a:gd name="connsiteX5" fmla="*/ 2031739 w 2931612"/>
              <a:gd name="connsiteY5" fmla="*/ 711461 h 3186701"/>
              <a:gd name="connsiteX6" fmla="*/ 1821452 w 2931612"/>
              <a:gd name="connsiteY6" fmla="*/ 3186701 h 3186701"/>
              <a:gd name="connsiteX7" fmla="*/ 1187533 w 2931612"/>
              <a:gd name="connsiteY7" fmla="*/ 1143558 h 3186701"/>
              <a:gd name="connsiteX8" fmla="*/ 1080655 w 2931612"/>
              <a:gd name="connsiteY8" fmla="*/ 2046083 h 3186701"/>
              <a:gd name="connsiteX9" fmla="*/ 914400 w 2931612"/>
              <a:gd name="connsiteY9" fmla="*/ 1666073 h 3186701"/>
              <a:gd name="connsiteX10" fmla="*/ 795647 w 2931612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813754 w 2949719"/>
              <a:gd name="connsiteY0" fmla="*/ 3150488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813754 w 2949719"/>
              <a:gd name="connsiteY10" fmla="*/ 3150488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81245 w 2949719"/>
              <a:gd name="connsiteY2" fmla="*/ 1951080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17045 w 2949719"/>
              <a:gd name="connsiteY0" fmla="*/ 3168594 h 3186701"/>
              <a:gd name="connsiteX1" fmla="*/ 0 w 2949719"/>
              <a:gd name="connsiteY1" fmla="*/ 1726566 h 3186701"/>
              <a:gd name="connsiteX2" fmla="*/ 417871 w 2949719"/>
              <a:gd name="connsiteY2" fmla="*/ 2009927 h 3186701"/>
              <a:gd name="connsiteX3" fmla="*/ 794589 w 2949719"/>
              <a:gd name="connsiteY3" fmla="*/ 0 h 3186701"/>
              <a:gd name="connsiteX4" fmla="*/ 2052727 w 2949719"/>
              <a:gd name="connsiteY4" fmla="*/ 1294704 h 3186701"/>
              <a:gd name="connsiteX5" fmla="*/ 2049846 w 2949719"/>
              <a:gd name="connsiteY5" fmla="*/ 711461 h 3186701"/>
              <a:gd name="connsiteX6" fmla="*/ 1839559 w 2949719"/>
              <a:gd name="connsiteY6" fmla="*/ 3186701 h 3186701"/>
              <a:gd name="connsiteX7" fmla="*/ 1205640 w 2949719"/>
              <a:gd name="connsiteY7" fmla="*/ 1143558 h 3186701"/>
              <a:gd name="connsiteX8" fmla="*/ 1098762 w 2949719"/>
              <a:gd name="connsiteY8" fmla="*/ 2046083 h 3186701"/>
              <a:gd name="connsiteX9" fmla="*/ 932507 w 2949719"/>
              <a:gd name="connsiteY9" fmla="*/ 1666073 h 3186701"/>
              <a:gd name="connsiteX10" fmla="*/ 1117045 w 2949719"/>
              <a:gd name="connsiteY10" fmla="*/ 3168594 h 3186701"/>
              <a:gd name="connsiteX0" fmla="*/ 1103465 w 2936139"/>
              <a:gd name="connsiteY0" fmla="*/ 3168594 h 3186701"/>
              <a:gd name="connsiteX1" fmla="*/ 0 w 2936139"/>
              <a:gd name="connsiteY1" fmla="*/ 1726566 h 3186701"/>
              <a:gd name="connsiteX2" fmla="*/ 404291 w 2936139"/>
              <a:gd name="connsiteY2" fmla="*/ 2009927 h 3186701"/>
              <a:gd name="connsiteX3" fmla="*/ 781009 w 2936139"/>
              <a:gd name="connsiteY3" fmla="*/ 0 h 3186701"/>
              <a:gd name="connsiteX4" fmla="*/ 2039147 w 2936139"/>
              <a:gd name="connsiteY4" fmla="*/ 1294704 h 3186701"/>
              <a:gd name="connsiteX5" fmla="*/ 2036266 w 2936139"/>
              <a:gd name="connsiteY5" fmla="*/ 711461 h 3186701"/>
              <a:gd name="connsiteX6" fmla="*/ 1825979 w 2936139"/>
              <a:gd name="connsiteY6" fmla="*/ 3186701 h 3186701"/>
              <a:gd name="connsiteX7" fmla="*/ 1192060 w 2936139"/>
              <a:gd name="connsiteY7" fmla="*/ 1143558 h 3186701"/>
              <a:gd name="connsiteX8" fmla="*/ 1085182 w 2936139"/>
              <a:gd name="connsiteY8" fmla="*/ 2046083 h 3186701"/>
              <a:gd name="connsiteX9" fmla="*/ 918927 w 2936139"/>
              <a:gd name="connsiteY9" fmla="*/ 1666073 h 3186701"/>
              <a:gd name="connsiteX10" fmla="*/ 1103465 w 2936139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64195 w 2981407"/>
              <a:gd name="connsiteY9" fmla="*/ 1666073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981407"/>
              <a:gd name="connsiteY0" fmla="*/ 3168594 h 3186701"/>
              <a:gd name="connsiteX1" fmla="*/ 0 w 2981407"/>
              <a:gd name="connsiteY1" fmla="*/ 1749200 h 3186701"/>
              <a:gd name="connsiteX2" fmla="*/ 449559 w 2981407"/>
              <a:gd name="connsiteY2" fmla="*/ 2009927 h 3186701"/>
              <a:gd name="connsiteX3" fmla="*/ 826277 w 2981407"/>
              <a:gd name="connsiteY3" fmla="*/ 0 h 3186701"/>
              <a:gd name="connsiteX4" fmla="*/ 2084415 w 2981407"/>
              <a:gd name="connsiteY4" fmla="*/ 1294704 h 3186701"/>
              <a:gd name="connsiteX5" fmla="*/ 2081534 w 2981407"/>
              <a:gd name="connsiteY5" fmla="*/ 711461 h 3186701"/>
              <a:gd name="connsiteX6" fmla="*/ 1871247 w 2981407"/>
              <a:gd name="connsiteY6" fmla="*/ 3186701 h 3186701"/>
              <a:gd name="connsiteX7" fmla="*/ 1237328 w 2981407"/>
              <a:gd name="connsiteY7" fmla="*/ 1143558 h 3186701"/>
              <a:gd name="connsiteX8" fmla="*/ 1130450 w 2981407"/>
              <a:gd name="connsiteY8" fmla="*/ 2046083 h 3186701"/>
              <a:gd name="connsiteX9" fmla="*/ 918927 w 2981407"/>
              <a:gd name="connsiteY9" fmla="*/ 1697760 h 3186701"/>
              <a:gd name="connsiteX10" fmla="*/ 1148733 w 2981407"/>
              <a:gd name="connsiteY10" fmla="*/ 3168594 h 3186701"/>
              <a:gd name="connsiteX0" fmla="*/ 1148733 w 2897156"/>
              <a:gd name="connsiteY0" fmla="*/ 3168594 h 3173121"/>
              <a:gd name="connsiteX1" fmla="*/ 0 w 2897156"/>
              <a:gd name="connsiteY1" fmla="*/ 1749200 h 3173121"/>
              <a:gd name="connsiteX2" fmla="*/ 449559 w 2897156"/>
              <a:gd name="connsiteY2" fmla="*/ 2009927 h 3173121"/>
              <a:gd name="connsiteX3" fmla="*/ 826277 w 2897156"/>
              <a:gd name="connsiteY3" fmla="*/ 0 h 3173121"/>
              <a:gd name="connsiteX4" fmla="*/ 2084415 w 2897156"/>
              <a:gd name="connsiteY4" fmla="*/ 1294704 h 3173121"/>
              <a:gd name="connsiteX5" fmla="*/ 2081534 w 2897156"/>
              <a:gd name="connsiteY5" fmla="*/ 711461 h 3173121"/>
              <a:gd name="connsiteX6" fmla="*/ 1581537 w 2897156"/>
              <a:gd name="connsiteY6" fmla="*/ 3173121 h 3173121"/>
              <a:gd name="connsiteX7" fmla="*/ 1237328 w 2897156"/>
              <a:gd name="connsiteY7" fmla="*/ 1143558 h 3173121"/>
              <a:gd name="connsiteX8" fmla="*/ 1130450 w 2897156"/>
              <a:gd name="connsiteY8" fmla="*/ 2046083 h 3173121"/>
              <a:gd name="connsiteX9" fmla="*/ 918927 w 2897156"/>
              <a:gd name="connsiteY9" fmla="*/ 1697760 h 3173121"/>
              <a:gd name="connsiteX10" fmla="*/ 1148733 w 2897156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30450 w 2969045"/>
              <a:gd name="connsiteY8" fmla="*/ 2046083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288886 w 2969045"/>
              <a:gd name="connsiteY8" fmla="*/ 2367481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  <a:gd name="connsiteX0" fmla="*/ 1148733 w 2969045"/>
              <a:gd name="connsiteY0" fmla="*/ 3168594 h 3173121"/>
              <a:gd name="connsiteX1" fmla="*/ 0 w 2969045"/>
              <a:gd name="connsiteY1" fmla="*/ 1749200 h 3173121"/>
              <a:gd name="connsiteX2" fmla="*/ 449559 w 2969045"/>
              <a:gd name="connsiteY2" fmla="*/ 2009927 h 3173121"/>
              <a:gd name="connsiteX3" fmla="*/ 826277 w 2969045"/>
              <a:gd name="connsiteY3" fmla="*/ 0 h 3173121"/>
              <a:gd name="connsiteX4" fmla="*/ 2084415 w 2969045"/>
              <a:gd name="connsiteY4" fmla="*/ 1294704 h 3173121"/>
              <a:gd name="connsiteX5" fmla="*/ 2081534 w 2969045"/>
              <a:gd name="connsiteY5" fmla="*/ 711461 h 3173121"/>
              <a:gd name="connsiteX6" fmla="*/ 1581537 w 2969045"/>
              <a:gd name="connsiteY6" fmla="*/ 3173121 h 3173121"/>
              <a:gd name="connsiteX7" fmla="*/ 1237328 w 2969045"/>
              <a:gd name="connsiteY7" fmla="*/ 1143558 h 3173121"/>
              <a:gd name="connsiteX8" fmla="*/ 1162138 w 2969045"/>
              <a:gd name="connsiteY8" fmla="*/ 2408222 h 3173121"/>
              <a:gd name="connsiteX9" fmla="*/ 918927 w 2969045"/>
              <a:gd name="connsiteY9" fmla="*/ 1697760 h 3173121"/>
              <a:gd name="connsiteX10" fmla="*/ 1148733 w 2969045"/>
              <a:gd name="connsiteY10" fmla="*/ 3168594 h 3173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9045" h="3173121">
                <a:moveTo>
                  <a:pt x="1148733" y="3168594"/>
                </a:moveTo>
                <a:cubicBezTo>
                  <a:pt x="-68605" y="2992718"/>
                  <a:pt x="289357" y="2373225"/>
                  <a:pt x="0" y="1749200"/>
                </a:cubicBezTo>
                <a:cubicBezTo>
                  <a:pt x="211718" y="1712379"/>
                  <a:pt x="518500" y="2277611"/>
                  <a:pt x="449559" y="2009927"/>
                </a:cubicBezTo>
                <a:cubicBezTo>
                  <a:pt x="87752" y="952162"/>
                  <a:pt x="1169975" y="921963"/>
                  <a:pt x="826277" y="0"/>
                </a:cubicBezTo>
                <a:cubicBezTo>
                  <a:pt x="1894489" y="60376"/>
                  <a:pt x="1582046" y="1053258"/>
                  <a:pt x="2084415" y="1294704"/>
                </a:cubicBezTo>
                <a:cubicBezTo>
                  <a:pt x="2220765" y="1319082"/>
                  <a:pt x="2384277" y="1207659"/>
                  <a:pt x="2081534" y="711461"/>
                </a:cubicBezTo>
                <a:cubicBezTo>
                  <a:pt x="3844765" y="2025429"/>
                  <a:pt x="2606774" y="3099478"/>
                  <a:pt x="1581537" y="3173121"/>
                </a:cubicBezTo>
                <a:cubicBezTo>
                  <a:pt x="2049242" y="2917586"/>
                  <a:pt x="2204598" y="1824606"/>
                  <a:pt x="1237328" y="1143558"/>
                </a:cubicBezTo>
                <a:cubicBezTo>
                  <a:pt x="1479342" y="1777869"/>
                  <a:pt x="1318476" y="2090782"/>
                  <a:pt x="1162138" y="2408222"/>
                </a:cubicBezTo>
                <a:cubicBezTo>
                  <a:pt x="1159532" y="2246847"/>
                  <a:pt x="1324413" y="1899876"/>
                  <a:pt x="918927" y="1697760"/>
                </a:cubicBezTo>
                <a:cubicBezTo>
                  <a:pt x="1108697" y="2305733"/>
                  <a:pt x="307113" y="2497246"/>
                  <a:pt x="1148733" y="316859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1" name="Rounded Rectangle 25">
            <a:extLst>
              <a:ext uri="{FF2B5EF4-FFF2-40B4-BE49-F238E27FC236}">
                <a16:creationId xmlns:a16="http://schemas.microsoft.com/office/drawing/2014/main" id="{52251A18-A73B-4A26-9FEC-6B831E23205B}"/>
              </a:ext>
            </a:extLst>
          </p:cNvPr>
          <p:cNvSpPr/>
          <p:nvPr/>
        </p:nvSpPr>
        <p:spPr>
          <a:xfrm>
            <a:off x="10972939" y="2640819"/>
            <a:ext cx="586980" cy="430164"/>
          </a:xfrm>
          <a:custGeom>
            <a:avLst/>
            <a:gdLst/>
            <a:ahLst/>
            <a:cxnLst/>
            <a:rect l="l" t="t" r="r" b="b"/>
            <a:pathLst>
              <a:path w="3248842" h="2380886">
                <a:moveTo>
                  <a:pt x="1194785" y="1472263"/>
                </a:moveTo>
                <a:cubicBezTo>
                  <a:pt x="1150014" y="1472263"/>
                  <a:pt x="1113720" y="1508557"/>
                  <a:pt x="1113720" y="1553328"/>
                </a:cubicBezTo>
                <a:lnTo>
                  <a:pt x="1113720" y="1600880"/>
                </a:lnTo>
                <a:cubicBezTo>
                  <a:pt x="1113720" y="1645651"/>
                  <a:pt x="1150014" y="1681945"/>
                  <a:pt x="1194785" y="1681945"/>
                </a:cubicBezTo>
                <a:lnTo>
                  <a:pt x="2067186" y="1681945"/>
                </a:lnTo>
                <a:cubicBezTo>
                  <a:pt x="2111957" y="1681945"/>
                  <a:pt x="2148251" y="1645651"/>
                  <a:pt x="2148251" y="1600880"/>
                </a:cubicBezTo>
                <a:lnTo>
                  <a:pt x="2148251" y="1553328"/>
                </a:lnTo>
                <a:cubicBezTo>
                  <a:pt x="2148251" y="1508557"/>
                  <a:pt x="2111957" y="1472263"/>
                  <a:pt x="2067186" y="1472263"/>
                </a:cubicBezTo>
                <a:close/>
                <a:moveTo>
                  <a:pt x="2582402" y="986449"/>
                </a:moveTo>
                <a:cubicBezTo>
                  <a:pt x="2477247" y="986449"/>
                  <a:pt x="2392002" y="1071694"/>
                  <a:pt x="2392002" y="1176848"/>
                </a:cubicBezTo>
                <a:cubicBezTo>
                  <a:pt x="2392002" y="1282003"/>
                  <a:pt x="2477247" y="1367248"/>
                  <a:pt x="2582402" y="1367248"/>
                </a:cubicBezTo>
                <a:cubicBezTo>
                  <a:pt x="2687557" y="1367248"/>
                  <a:pt x="2772801" y="1282003"/>
                  <a:pt x="2772801" y="1176848"/>
                </a:cubicBezTo>
                <a:cubicBezTo>
                  <a:pt x="2772801" y="1071694"/>
                  <a:pt x="2687557" y="986449"/>
                  <a:pt x="2582402" y="986449"/>
                </a:cubicBezTo>
                <a:close/>
                <a:moveTo>
                  <a:pt x="679570" y="986449"/>
                </a:moveTo>
                <a:cubicBezTo>
                  <a:pt x="574415" y="986449"/>
                  <a:pt x="489171" y="1071694"/>
                  <a:pt x="489171" y="1176848"/>
                </a:cubicBezTo>
                <a:cubicBezTo>
                  <a:pt x="489171" y="1282003"/>
                  <a:pt x="574415" y="1367248"/>
                  <a:pt x="679570" y="1367248"/>
                </a:cubicBezTo>
                <a:cubicBezTo>
                  <a:pt x="784725" y="1367248"/>
                  <a:pt x="869970" y="1282003"/>
                  <a:pt x="869970" y="1176848"/>
                </a:cubicBezTo>
                <a:cubicBezTo>
                  <a:pt x="869970" y="1071694"/>
                  <a:pt x="784725" y="986449"/>
                  <a:pt x="679570" y="986449"/>
                </a:cubicBezTo>
                <a:close/>
                <a:moveTo>
                  <a:pt x="867954" y="155801"/>
                </a:moveTo>
                <a:lnTo>
                  <a:pt x="726849" y="858549"/>
                </a:lnTo>
                <a:lnTo>
                  <a:pt x="2535122" y="858549"/>
                </a:lnTo>
                <a:lnTo>
                  <a:pt x="2394017" y="155801"/>
                </a:lnTo>
                <a:close/>
                <a:moveTo>
                  <a:pt x="677268" y="0"/>
                </a:moveTo>
                <a:lnTo>
                  <a:pt x="2584703" y="0"/>
                </a:lnTo>
                <a:lnTo>
                  <a:pt x="2736658" y="607820"/>
                </a:lnTo>
                <a:cubicBezTo>
                  <a:pt x="2766265" y="579906"/>
                  <a:pt x="2806392" y="564164"/>
                  <a:pt x="2850195" y="564164"/>
                </a:cubicBezTo>
                <a:lnTo>
                  <a:pt x="3069929" y="564164"/>
                </a:lnTo>
                <a:cubicBezTo>
                  <a:pt x="3168740" y="564164"/>
                  <a:pt x="3248842" y="644266"/>
                  <a:pt x="3248842" y="743077"/>
                </a:cubicBezTo>
                <a:lnTo>
                  <a:pt x="3248842" y="792706"/>
                </a:lnTo>
                <a:cubicBezTo>
                  <a:pt x="3248842" y="891517"/>
                  <a:pt x="3168740" y="971619"/>
                  <a:pt x="3069929" y="971619"/>
                </a:cubicBezTo>
                <a:lnTo>
                  <a:pt x="3054536" y="971619"/>
                </a:lnTo>
                <a:cubicBezTo>
                  <a:pt x="3060628" y="989042"/>
                  <a:pt x="3063411" y="1007758"/>
                  <a:pt x="3063411" y="1027125"/>
                </a:cubicBezTo>
                <a:lnTo>
                  <a:pt x="3063411" y="2015961"/>
                </a:lnTo>
                <a:lnTo>
                  <a:pt x="2889080" y="2015961"/>
                </a:lnTo>
                <a:lnTo>
                  <a:pt x="2889080" y="2260325"/>
                </a:lnTo>
                <a:cubicBezTo>
                  <a:pt x="2889080" y="2326909"/>
                  <a:pt x="2835102" y="2380886"/>
                  <a:pt x="2768518" y="2380886"/>
                </a:cubicBezTo>
                <a:lnTo>
                  <a:pt x="2286284" y="2380886"/>
                </a:lnTo>
                <a:cubicBezTo>
                  <a:pt x="2219700" y="2380886"/>
                  <a:pt x="2165723" y="2326909"/>
                  <a:pt x="2165723" y="2260325"/>
                </a:cubicBezTo>
                <a:lnTo>
                  <a:pt x="2165723" y="2015961"/>
                </a:lnTo>
                <a:lnTo>
                  <a:pt x="1096248" y="2015961"/>
                </a:lnTo>
                <a:lnTo>
                  <a:pt x="1096248" y="2260325"/>
                </a:lnTo>
                <a:cubicBezTo>
                  <a:pt x="1096248" y="2326909"/>
                  <a:pt x="1042270" y="2380886"/>
                  <a:pt x="975686" y="2380886"/>
                </a:cubicBezTo>
                <a:lnTo>
                  <a:pt x="493453" y="2380886"/>
                </a:lnTo>
                <a:cubicBezTo>
                  <a:pt x="426869" y="2380886"/>
                  <a:pt x="372891" y="2326909"/>
                  <a:pt x="372891" y="2260325"/>
                </a:cubicBezTo>
                <a:lnTo>
                  <a:pt x="372891" y="2015961"/>
                </a:lnTo>
                <a:lnTo>
                  <a:pt x="198560" y="2015961"/>
                </a:lnTo>
                <a:lnTo>
                  <a:pt x="198560" y="1027125"/>
                </a:lnTo>
                <a:cubicBezTo>
                  <a:pt x="198560" y="1007758"/>
                  <a:pt x="201343" y="989042"/>
                  <a:pt x="207435" y="971619"/>
                </a:cubicBezTo>
                <a:lnTo>
                  <a:pt x="178913" y="971619"/>
                </a:lnTo>
                <a:cubicBezTo>
                  <a:pt x="80102" y="971619"/>
                  <a:pt x="0" y="891517"/>
                  <a:pt x="0" y="792706"/>
                </a:cubicBezTo>
                <a:lnTo>
                  <a:pt x="0" y="743077"/>
                </a:lnTo>
                <a:cubicBezTo>
                  <a:pt x="0" y="644266"/>
                  <a:pt x="80102" y="564164"/>
                  <a:pt x="178913" y="564164"/>
                </a:cubicBezTo>
                <a:lnTo>
                  <a:pt x="398647" y="564164"/>
                </a:lnTo>
                <a:cubicBezTo>
                  <a:pt x="447310" y="564164"/>
                  <a:pt x="491436" y="583593"/>
                  <a:pt x="523419" y="61539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2" name="Block Arc 41">
            <a:extLst>
              <a:ext uri="{FF2B5EF4-FFF2-40B4-BE49-F238E27FC236}">
                <a16:creationId xmlns:a16="http://schemas.microsoft.com/office/drawing/2014/main" id="{36DCD789-FED8-401C-8C81-CF9F331DAB6D}"/>
              </a:ext>
            </a:extLst>
          </p:cNvPr>
          <p:cNvSpPr/>
          <p:nvPr/>
        </p:nvSpPr>
        <p:spPr>
          <a:xfrm>
            <a:off x="9454085" y="5654191"/>
            <a:ext cx="563324" cy="570461"/>
          </a:xfrm>
          <a:custGeom>
            <a:avLst/>
            <a:gdLst/>
            <a:ahLst/>
            <a:cxnLst/>
            <a:rect l="l" t="t" r="r" b="b"/>
            <a:pathLst>
              <a:path w="2844151" h="2880180">
                <a:moveTo>
                  <a:pt x="2390187" y="1502145"/>
                </a:moveTo>
                <a:lnTo>
                  <a:pt x="2844151" y="1530794"/>
                </a:lnTo>
                <a:cubicBezTo>
                  <a:pt x="2804784" y="2154619"/>
                  <a:pt x="2367464" y="2681809"/>
                  <a:pt x="1761650" y="2835749"/>
                </a:cubicBezTo>
                <a:cubicBezTo>
                  <a:pt x="1191486" y="2980631"/>
                  <a:pt x="594633" y="2763755"/>
                  <a:pt x="252983" y="2293680"/>
                </a:cubicBezTo>
                <a:lnTo>
                  <a:pt x="102982" y="2380283"/>
                </a:lnTo>
                <a:lnTo>
                  <a:pt x="104524" y="1603708"/>
                </a:lnTo>
                <a:lnTo>
                  <a:pt x="777828" y="1990661"/>
                </a:lnTo>
                <a:lnTo>
                  <a:pt x="648358" y="2065410"/>
                </a:lnTo>
                <a:cubicBezTo>
                  <a:pt x="886760" y="2358087"/>
                  <a:pt x="1276546" y="2489694"/>
                  <a:pt x="1649627" y="2394891"/>
                </a:cubicBezTo>
                <a:cubicBezTo>
                  <a:pt x="2064076" y="2289577"/>
                  <a:pt x="2363256" y="1928916"/>
                  <a:pt x="2390187" y="1502145"/>
                </a:cubicBezTo>
                <a:close/>
                <a:moveTo>
                  <a:pt x="1424249" y="58"/>
                </a:moveTo>
                <a:cubicBezTo>
                  <a:pt x="1880498" y="-4073"/>
                  <a:pt x="2318325" y="209551"/>
                  <a:pt x="2591169" y="586524"/>
                </a:cubicBezTo>
                <a:lnTo>
                  <a:pt x="2741170" y="499921"/>
                </a:lnTo>
                <a:lnTo>
                  <a:pt x="2739628" y="1276497"/>
                </a:lnTo>
                <a:lnTo>
                  <a:pt x="2066324" y="889544"/>
                </a:lnTo>
                <a:lnTo>
                  <a:pt x="2195793" y="814795"/>
                </a:lnTo>
                <a:cubicBezTo>
                  <a:pt x="1957391" y="522118"/>
                  <a:pt x="1567606" y="390511"/>
                  <a:pt x="1194524" y="485313"/>
                </a:cubicBezTo>
                <a:cubicBezTo>
                  <a:pt x="780075" y="590627"/>
                  <a:pt x="480895" y="951288"/>
                  <a:pt x="453964" y="1378059"/>
                </a:cubicBezTo>
                <a:lnTo>
                  <a:pt x="0" y="1349410"/>
                </a:lnTo>
                <a:cubicBezTo>
                  <a:pt x="39367" y="725585"/>
                  <a:pt x="476687" y="198395"/>
                  <a:pt x="1082501" y="44455"/>
                </a:cubicBezTo>
                <a:cubicBezTo>
                  <a:pt x="1196091" y="15591"/>
                  <a:pt x="1310740" y="1086"/>
                  <a:pt x="1424249" y="5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3" name="Round Same Side Corner Rectangle 11">
            <a:extLst>
              <a:ext uri="{FF2B5EF4-FFF2-40B4-BE49-F238E27FC236}">
                <a16:creationId xmlns:a16="http://schemas.microsoft.com/office/drawing/2014/main" id="{AFBCEF67-A3DE-45DE-97FD-374E910A67D8}"/>
              </a:ext>
            </a:extLst>
          </p:cNvPr>
          <p:cNvSpPr/>
          <p:nvPr/>
        </p:nvSpPr>
        <p:spPr>
          <a:xfrm rot="9900000">
            <a:off x="10208910" y="1534987"/>
            <a:ext cx="579867" cy="49248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4" name="Donut 39">
            <a:extLst>
              <a:ext uri="{FF2B5EF4-FFF2-40B4-BE49-F238E27FC236}">
                <a16:creationId xmlns:a16="http://schemas.microsoft.com/office/drawing/2014/main" id="{439297A1-2150-467C-8B3E-08A8C9E0E56F}"/>
              </a:ext>
            </a:extLst>
          </p:cNvPr>
          <p:cNvSpPr/>
          <p:nvPr/>
        </p:nvSpPr>
        <p:spPr>
          <a:xfrm>
            <a:off x="4246301" y="4666128"/>
            <a:ext cx="575536" cy="575536"/>
          </a:xfrm>
          <a:custGeom>
            <a:avLst/>
            <a:gdLst/>
            <a:ahLst/>
            <a:cxnLst/>
            <a:rect l="l" t="t" r="r" b="b"/>
            <a:pathLst>
              <a:path w="3240000" h="3240000">
                <a:moveTo>
                  <a:pt x="1152300" y="922782"/>
                </a:moveTo>
                <a:lnTo>
                  <a:pt x="2354400" y="1620000"/>
                </a:lnTo>
                <a:lnTo>
                  <a:pt x="1152300" y="2317218"/>
                </a:lnTo>
                <a:close/>
                <a:moveTo>
                  <a:pt x="1620000" y="342403"/>
                </a:moveTo>
                <a:cubicBezTo>
                  <a:pt x="914403" y="342403"/>
                  <a:pt x="342403" y="914403"/>
                  <a:pt x="342403" y="1620000"/>
                </a:cubicBezTo>
                <a:cubicBezTo>
                  <a:pt x="342403" y="2325597"/>
                  <a:pt x="914403" y="2897597"/>
                  <a:pt x="1620000" y="2897597"/>
                </a:cubicBezTo>
                <a:cubicBezTo>
                  <a:pt x="2325597" y="2897597"/>
                  <a:pt x="2897597" y="2325597"/>
                  <a:pt x="2897597" y="1620000"/>
                </a:cubicBezTo>
                <a:cubicBezTo>
                  <a:pt x="2897597" y="914403"/>
                  <a:pt x="2325597" y="342403"/>
                  <a:pt x="1620000" y="342403"/>
                </a:cubicBezTo>
                <a:close/>
                <a:moveTo>
                  <a:pt x="1620000" y="0"/>
                </a:moveTo>
                <a:cubicBezTo>
                  <a:pt x="2514701" y="0"/>
                  <a:pt x="3240000" y="725299"/>
                  <a:pt x="3240000" y="1620000"/>
                </a:cubicBezTo>
                <a:cubicBezTo>
                  <a:pt x="3240000" y="2514701"/>
                  <a:pt x="2514701" y="3240000"/>
                  <a:pt x="1620000" y="3240000"/>
                </a:cubicBezTo>
                <a:cubicBezTo>
                  <a:pt x="725299" y="3240000"/>
                  <a:pt x="0" y="2514701"/>
                  <a:pt x="0" y="1620000"/>
                </a:cubicBezTo>
                <a:cubicBezTo>
                  <a:pt x="0" y="725299"/>
                  <a:pt x="725299" y="0"/>
                  <a:pt x="1620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65" name="Freeform 25">
            <a:extLst>
              <a:ext uri="{FF2B5EF4-FFF2-40B4-BE49-F238E27FC236}">
                <a16:creationId xmlns:a16="http://schemas.microsoft.com/office/drawing/2014/main" id="{115A3EAB-6A86-45ED-8F48-A7797A2D6676}"/>
              </a:ext>
            </a:extLst>
          </p:cNvPr>
          <p:cNvSpPr/>
          <p:nvPr/>
        </p:nvSpPr>
        <p:spPr>
          <a:xfrm>
            <a:off x="8766358" y="3640606"/>
            <a:ext cx="417857" cy="517071"/>
          </a:xfrm>
          <a:custGeom>
            <a:avLst/>
            <a:gdLst>
              <a:gd name="connsiteX0" fmla="*/ 371475 w 1600200"/>
              <a:gd name="connsiteY0" fmla="*/ 0 h 1857375"/>
              <a:gd name="connsiteX1" fmla="*/ 628650 w 1600200"/>
              <a:gd name="connsiteY1" fmla="*/ 523875 h 1857375"/>
              <a:gd name="connsiteX2" fmla="*/ 400050 w 1600200"/>
              <a:gd name="connsiteY2" fmla="*/ 561975 h 1857375"/>
              <a:gd name="connsiteX3" fmla="*/ 1019175 w 1600200"/>
              <a:gd name="connsiteY3" fmla="*/ 1438275 h 1857375"/>
              <a:gd name="connsiteX4" fmla="*/ 1219200 w 1600200"/>
              <a:gd name="connsiteY4" fmla="*/ 1238250 h 1857375"/>
              <a:gd name="connsiteX5" fmla="*/ 1600200 w 1600200"/>
              <a:gd name="connsiteY5" fmla="*/ 1666875 h 1857375"/>
              <a:gd name="connsiteX6" fmla="*/ 1038225 w 1600200"/>
              <a:gd name="connsiteY6" fmla="*/ 1857375 h 1857375"/>
              <a:gd name="connsiteX7" fmla="*/ 0 w 1600200"/>
              <a:gd name="connsiteY7" fmla="*/ 314325 h 1857375"/>
              <a:gd name="connsiteX8" fmla="*/ 371475 w 1600200"/>
              <a:gd name="connsiteY8" fmla="*/ 0 h 1857375"/>
              <a:gd name="connsiteX0" fmla="*/ 371475 w 1600200"/>
              <a:gd name="connsiteY0" fmla="*/ 0 h 1917951"/>
              <a:gd name="connsiteX1" fmla="*/ 628650 w 1600200"/>
              <a:gd name="connsiteY1" fmla="*/ 584451 h 1917951"/>
              <a:gd name="connsiteX2" fmla="*/ 400050 w 1600200"/>
              <a:gd name="connsiteY2" fmla="*/ 622551 h 1917951"/>
              <a:gd name="connsiteX3" fmla="*/ 1019175 w 1600200"/>
              <a:gd name="connsiteY3" fmla="*/ 1498851 h 1917951"/>
              <a:gd name="connsiteX4" fmla="*/ 1219200 w 1600200"/>
              <a:gd name="connsiteY4" fmla="*/ 1298826 h 1917951"/>
              <a:gd name="connsiteX5" fmla="*/ 1600200 w 1600200"/>
              <a:gd name="connsiteY5" fmla="*/ 1727451 h 1917951"/>
              <a:gd name="connsiteX6" fmla="*/ 1038225 w 1600200"/>
              <a:gd name="connsiteY6" fmla="*/ 1917951 h 1917951"/>
              <a:gd name="connsiteX7" fmla="*/ 0 w 1600200"/>
              <a:gd name="connsiteY7" fmla="*/ 374901 h 1917951"/>
              <a:gd name="connsiteX8" fmla="*/ 371475 w 1600200"/>
              <a:gd name="connsiteY8" fmla="*/ 0 h 1917951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277 h 1919228"/>
              <a:gd name="connsiteX1" fmla="*/ 628650 w 1600200"/>
              <a:gd name="connsiteY1" fmla="*/ 585728 h 1919228"/>
              <a:gd name="connsiteX2" fmla="*/ 400050 w 1600200"/>
              <a:gd name="connsiteY2" fmla="*/ 623828 h 1919228"/>
              <a:gd name="connsiteX3" fmla="*/ 1019175 w 1600200"/>
              <a:gd name="connsiteY3" fmla="*/ 1500128 h 1919228"/>
              <a:gd name="connsiteX4" fmla="*/ 1219200 w 1600200"/>
              <a:gd name="connsiteY4" fmla="*/ 1300103 h 1919228"/>
              <a:gd name="connsiteX5" fmla="*/ 1600200 w 1600200"/>
              <a:gd name="connsiteY5" fmla="*/ 1728728 h 1919228"/>
              <a:gd name="connsiteX6" fmla="*/ 1038225 w 1600200"/>
              <a:gd name="connsiteY6" fmla="*/ 1919228 h 1919228"/>
              <a:gd name="connsiteX7" fmla="*/ 0 w 1600200"/>
              <a:gd name="connsiteY7" fmla="*/ 376178 h 1919228"/>
              <a:gd name="connsiteX8" fmla="*/ 371475 w 1600200"/>
              <a:gd name="connsiteY8" fmla="*/ 1277 h 1919228"/>
              <a:gd name="connsiteX0" fmla="*/ 371475 w 1600200"/>
              <a:gd name="connsiteY0" fmla="*/ 1544 h 1919495"/>
              <a:gd name="connsiteX1" fmla="*/ 628650 w 1600200"/>
              <a:gd name="connsiteY1" fmla="*/ 585995 h 1919495"/>
              <a:gd name="connsiteX2" fmla="*/ 400050 w 1600200"/>
              <a:gd name="connsiteY2" fmla="*/ 624095 h 1919495"/>
              <a:gd name="connsiteX3" fmla="*/ 1019175 w 1600200"/>
              <a:gd name="connsiteY3" fmla="*/ 1500395 h 1919495"/>
              <a:gd name="connsiteX4" fmla="*/ 1219200 w 1600200"/>
              <a:gd name="connsiteY4" fmla="*/ 1300370 h 1919495"/>
              <a:gd name="connsiteX5" fmla="*/ 1600200 w 1600200"/>
              <a:gd name="connsiteY5" fmla="*/ 1728995 h 1919495"/>
              <a:gd name="connsiteX6" fmla="*/ 1038225 w 1600200"/>
              <a:gd name="connsiteY6" fmla="*/ 1919495 h 1919495"/>
              <a:gd name="connsiteX7" fmla="*/ 0 w 1600200"/>
              <a:gd name="connsiteY7" fmla="*/ 376445 h 1919495"/>
              <a:gd name="connsiteX8" fmla="*/ 371475 w 1600200"/>
              <a:gd name="connsiteY8" fmla="*/ 1544 h 1919495"/>
              <a:gd name="connsiteX0" fmla="*/ 371475 w 1600200"/>
              <a:gd name="connsiteY0" fmla="*/ 1487 h 1919438"/>
              <a:gd name="connsiteX1" fmla="*/ 568075 w 1600200"/>
              <a:gd name="connsiteY1" fmla="*/ 603245 h 1919438"/>
              <a:gd name="connsiteX2" fmla="*/ 400050 w 1600200"/>
              <a:gd name="connsiteY2" fmla="*/ 624038 h 1919438"/>
              <a:gd name="connsiteX3" fmla="*/ 1019175 w 1600200"/>
              <a:gd name="connsiteY3" fmla="*/ 1500338 h 1919438"/>
              <a:gd name="connsiteX4" fmla="*/ 1219200 w 1600200"/>
              <a:gd name="connsiteY4" fmla="*/ 1300313 h 1919438"/>
              <a:gd name="connsiteX5" fmla="*/ 1600200 w 1600200"/>
              <a:gd name="connsiteY5" fmla="*/ 1728938 h 1919438"/>
              <a:gd name="connsiteX6" fmla="*/ 1038225 w 1600200"/>
              <a:gd name="connsiteY6" fmla="*/ 1919438 h 1919438"/>
              <a:gd name="connsiteX7" fmla="*/ 0 w 1600200"/>
              <a:gd name="connsiteY7" fmla="*/ 376388 h 1919438"/>
              <a:gd name="connsiteX8" fmla="*/ 371475 w 1600200"/>
              <a:gd name="connsiteY8" fmla="*/ 1487 h 1919438"/>
              <a:gd name="connsiteX0" fmla="*/ 371475 w 1600200"/>
              <a:gd name="connsiteY0" fmla="*/ 1032 h 1918983"/>
              <a:gd name="connsiteX1" fmla="*/ 568075 w 1600200"/>
              <a:gd name="connsiteY1" fmla="*/ 602790 h 1918983"/>
              <a:gd name="connsiteX2" fmla="*/ 400050 w 1600200"/>
              <a:gd name="connsiteY2" fmla="*/ 623583 h 1918983"/>
              <a:gd name="connsiteX3" fmla="*/ 1019175 w 1600200"/>
              <a:gd name="connsiteY3" fmla="*/ 1499883 h 1918983"/>
              <a:gd name="connsiteX4" fmla="*/ 1219200 w 1600200"/>
              <a:gd name="connsiteY4" fmla="*/ 1299858 h 1918983"/>
              <a:gd name="connsiteX5" fmla="*/ 1600200 w 1600200"/>
              <a:gd name="connsiteY5" fmla="*/ 1728483 h 1918983"/>
              <a:gd name="connsiteX6" fmla="*/ 1038225 w 1600200"/>
              <a:gd name="connsiteY6" fmla="*/ 1918983 h 1918983"/>
              <a:gd name="connsiteX7" fmla="*/ 0 w 1600200"/>
              <a:gd name="connsiteY7" fmla="*/ 375933 h 1918983"/>
              <a:gd name="connsiteX8" fmla="*/ 371475 w 1600200"/>
              <a:gd name="connsiteY8" fmla="*/ 1032 h 1918983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088 h 1919039"/>
              <a:gd name="connsiteX1" fmla="*/ 568075 w 1600200"/>
              <a:gd name="connsiteY1" fmla="*/ 602846 h 1919039"/>
              <a:gd name="connsiteX2" fmla="*/ 400050 w 1600200"/>
              <a:gd name="connsiteY2" fmla="*/ 623639 h 1919039"/>
              <a:gd name="connsiteX3" fmla="*/ 1019175 w 1600200"/>
              <a:gd name="connsiteY3" fmla="*/ 1499939 h 1919039"/>
              <a:gd name="connsiteX4" fmla="*/ 1219200 w 1600200"/>
              <a:gd name="connsiteY4" fmla="*/ 1299914 h 1919039"/>
              <a:gd name="connsiteX5" fmla="*/ 1600200 w 1600200"/>
              <a:gd name="connsiteY5" fmla="*/ 1728539 h 1919039"/>
              <a:gd name="connsiteX6" fmla="*/ 1038225 w 1600200"/>
              <a:gd name="connsiteY6" fmla="*/ 1919039 h 1919039"/>
              <a:gd name="connsiteX7" fmla="*/ 0 w 1600200"/>
              <a:gd name="connsiteY7" fmla="*/ 375989 h 1919039"/>
              <a:gd name="connsiteX8" fmla="*/ 371475 w 1600200"/>
              <a:gd name="connsiteY8" fmla="*/ 1088 h 191903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0050 w 1600200"/>
              <a:gd name="connsiteY2" fmla="*/ 623669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408703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59666 w 1600200"/>
              <a:gd name="connsiteY2" fmla="*/ 643860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9175 w 1600200"/>
              <a:gd name="connsiteY3" fmla="*/ 1499969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70138 w 1600200"/>
              <a:gd name="connsiteY3" fmla="*/ 1517276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1010522 w 1600200"/>
              <a:gd name="connsiteY3" fmla="*/ 1534584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96099 w 1600200"/>
              <a:gd name="connsiteY3" fmla="*/ 1546122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219200 w 1600200"/>
              <a:gd name="connsiteY4" fmla="*/ 1299944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600200"/>
              <a:gd name="connsiteY0" fmla="*/ 1118 h 1919069"/>
              <a:gd name="connsiteX1" fmla="*/ 568075 w 1600200"/>
              <a:gd name="connsiteY1" fmla="*/ 602876 h 1919069"/>
              <a:gd name="connsiteX2" fmla="*/ 374089 w 1600200"/>
              <a:gd name="connsiteY2" fmla="*/ 646744 h 1919069"/>
              <a:gd name="connsiteX3" fmla="*/ 987445 w 1600200"/>
              <a:gd name="connsiteY3" fmla="*/ 1528815 h 1919069"/>
              <a:gd name="connsiteX4" fmla="*/ 1173048 w 1600200"/>
              <a:gd name="connsiteY4" fmla="*/ 1311482 h 1919069"/>
              <a:gd name="connsiteX5" fmla="*/ 1600200 w 1600200"/>
              <a:gd name="connsiteY5" fmla="*/ 1728569 h 1919069"/>
              <a:gd name="connsiteX6" fmla="*/ 1038225 w 1600200"/>
              <a:gd name="connsiteY6" fmla="*/ 1919069 h 1919069"/>
              <a:gd name="connsiteX7" fmla="*/ 0 w 1600200"/>
              <a:gd name="connsiteY7" fmla="*/ 376019 h 1919069"/>
              <a:gd name="connsiteX8" fmla="*/ 371475 w 1600200"/>
              <a:gd name="connsiteY8" fmla="*/ 1118 h 1919069"/>
              <a:gd name="connsiteX0" fmla="*/ 371475 w 1588662"/>
              <a:gd name="connsiteY0" fmla="*/ 1118 h 1919069"/>
              <a:gd name="connsiteX1" fmla="*/ 568075 w 1588662"/>
              <a:gd name="connsiteY1" fmla="*/ 602876 h 1919069"/>
              <a:gd name="connsiteX2" fmla="*/ 374089 w 1588662"/>
              <a:gd name="connsiteY2" fmla="*/ 646744 h 1919069"/>
              <a:gd name="connsiteX3" fmla="*/ 987445 w 1588662"/>
              <a:gd name="connsiteY3" fmla="*/ 1528815 h 1919069"/>
              <a:gd name="connsiteX4" fmla="*/ 1173048 w 1588662"/>
              <a:gd name="connsiteY4" fmla="*/ 1311482 h 1919069"/>
              <a:gd name="connsiteX5" fmla="*/ 1588662 w 1588662"/>
              <a:gd name="connsiteY5" fmla="*/ 1699723 h 1919069"/>
              <a:gd name="connsiteX6" fmla="*/ 1038225 w 1588662"/>
              <a:gd name="connsiteY6" fmla="*/ 1919069 h 1919069"/>
              <a:gd name="connsiteX7" fmla="*/ 0 w 1588662"/>
              <a:gd name="connsiteY7" fmla="*/ 376019 h 1919069"/>
              <a:gd name="connsiteX8" fmla="*/ 371475 w 1588662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600166"/>
              <a:gd name="connsiteY0" fmla="*/ 1118 h 1919069"/>
              <a:gd name="connsiteX1" fmla="*/ 568075 w 1600166"/>
              <a:gd name="connsiteY1" fmla="*/ 602876 h 1919069"/>
              <a:gd name="connsiteX2" fmla="*/ 374089 w 1600166"/>
              <a:gd name="connsiteY2" fmla="*/ 646744 h 1919069"/>
              <a:gd name="connsiteX3" fmla="*/ 987445 w 1600166"/>
              <a:gd name="connsiteY3" fmla="*/ 1528815 h 1919069"/>
              <a:gd name="connsiteX4" fmla="*/ 1173048 w 1600166"/>
              <a:gd name="connsiteY4" fmla="*/ 1311482 h 1919069"/>
              <a:gd name="connsiteX5" fmla="*/ 1588662 w 1600166"/>
              <a:gd name="connsiteY5" fmla="*/ 1699723 h 1919069"/>
              <a:gd name="connsiteX6" fmla="*/ 1038225 w 1600166"/>
              <a:gd name="connsiteY6" fmla="*/ 1919069 h 1919069"/>
              <a:gd name="connsiteX7" fmla="*/ 0 w 1600166"/>
              <a:gd name="connsiteY7" fmla="*/ 376019 h 1919069"/>
              <a:gd name="connsiteX8" fmla="*/ 371475 w 1600166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19069"/>
              <a:gd name="connsiteX1" fmla="*/ 568075 w 1596260"/>
              <a:gd name="connsiteY1" fmla="*/ 602876 h 1919069"/>
              <a:gd name="connsiteX2" fmla="*/ 374089 w 1596260"/>
              <a:gd name="connsiteY2" fmla="*/ 646744 h 1919069"/>
              <a:gd name="connsiteX3" fmla="*/ 987445 w 1596260"/>
              <a:gd name="connsiteY3" fmla="*/ 1528815 h 1919069"/>
              <a:gd name="connsiteX4" fmla="*/ 1173048 w 1596260"/>
              <a:gd name="connsiteY4" fmla="*/ 1311482 h 1919069"/>
              <a:gd name="connsiteX5" fmla="*/ 1588662 w 1596260"/>
              <a:gd name="connsiteY5" fmla="*/ 1699723 h 1919069"/>
              <a:gd name="connsiteX6" fmla="*/ 1038225 w 1596260"/>
              <a:gd name="connsiteY6" fmla="*/ 1919069 h 1919069"/>
              <a:gd name="connsiteX7" fmla="*/ 0 w 1596260"/>
              <a:gd name="connsiteY7" fmla="*/ 376019 h 1919069"/>
              <a:gd name="connsiteX8" fmla="*/ 371475 w 1596260"/>
              <a:gd name="connsiteY8" fmla="*/ 1118 h 1919069"/>
              <a:gd name="connsiteX0" fmla="*/ 371475 w 1596260"/>
              <a:gd name="connsiteY0" fmla="*/ 1118 h 1946976"/>
              <a:gd name="connsiteX1" fmla="*/ 568075 w 1596260"/>
              <a:gd name="connsiteY1" fmla="*/ 602876 h 1946976"/>
              <a:gd name="connsiteX2" fmla="*/ 374089 w 1596260"/>
              <a:gd name="connsiteY2" fmla="*/ 646744 h 1946976"/>
              <a:gd name="connsiteX3" fmla="*/ 987445 w 1596260"/>
              <a:gd name="connsiteY3" fmla="*/ 1528815 h 1946976"/>
              <a:gd name="connsiteX4" fmla="*/ 1173048 w 1596260"/>
              <a:gd name="connsiteY4" fmla="*/ 1311482 h 1946976"/>
              <a:gd name="connsiteX5" fmla="*/ 1588662 w 1596260"/>
              <a:gd name="connsiteY5" fmla="*/ 1699723 h 1946976"/>
              <a:gd name="connsiteX6" fmla="*/ 1038225 w 1596260"/>
              <a:gd name="connsiteY6" fmla="*/ 1919069 h 1946976"/>
              <a:gd name="connsiteX7" fmla="*/ 0 w 1596260"/>
              <a:gd name="connsiteY7" fmla="*/ 376019 h 1946976"/>
              <a:gd name="connsiteX8" fmla="*/ 371475 w 1596260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57053 w 1581838"/>
              <a:gd name="connsiteY0" fmla="*/ 1118 h 1946976"/>
              <a:gd name="connsiteX1" fmla="*/ 553653 w 1581838"/>
              <a:gd name="connsiteY1" fmla="*/ 602876 h 1946976"/>
              <a:gd name="connsiteX2" fmla="*/ 359667 w 1581838"/>
              <a:gd name="connsiteY2" fmla="*/ 646744 h 1946976"/>
              <a:gd name="connsiteX3" fmla="*/ 973023 w 1581838"/>
              <a:gd name="connsiteY3" fmla="*/ 1528815 h 1946976"/>
              <a:gd name="connsiteX4" fmla="*/ 1158626 w 1581838"/>
              <a:gd name="connsiteY4" fmla="*/ 1311482 h 1946976"/>
              <a:gd name="connsiteX5" fmla="*/ 1574240 w 1581838"/>
              <a:gd name="connsiteY5" fmla="*/ 1699723 h 1946976"/>
              <a:gd name="connsiteX6" fmla="*/ 1023803 w 1581838"/>
              <a:gd name="connsiteY6" fmla="*/ 1919069 h 1946976"/>
              <a:gd name="connsiteX7" fmla="*/ 0 w 1581838"/>
              <a:gd name="connsiteY7" fmla="*/ 378903 h 1946976"/>
              <a:gd name="connsiteX8" fmla="*/ 357053 w 1581838"/>
              <a:gd name="connsiteY8" fmla="*/ 1118 h 1946976"/>
              <a:gd name="connsiteX0" fmla="*/ 333976 w 1558761"/>
              <a:gd name="connsiteY0" fmla="*/ 1118 h 1946976"/>
              <a:gd name="connsiteX1" fmla="*/ 530576 w 1558761"/>
              <a:gd name="connsiteY1" fmla="*/ 602876 h 1946976"/>
              <a:gd name="connsiteX2" fmla="*/ 336590 w 1558761"/>
              <a:gd name="connsiteY2" fmla="*/ 646744 h 1946976"/>
              <a:gd name="connsiteX3" fmla="*/ 949946 w 1558761"/>
              <a:gd name="connsiteY3" fmla="*/ 1528815 h 1946976"/>
              <a:gd name="connsiteX4" fmla="*/ 1135549 w 1558761"/>
              <a:gd name="connsiteY4" fmla="*/ 1311482 h 1946976"/>
              <a:gd name="connsiteX5" fmla="*/ 1551163 w 1558761"/>
              <a:gd name="connsiteY5" fmla="*/ 1699723 h 1946976"/>
              <a:gd name="connsiteX6" fmla="*/ 1000726 w 1558761"/>
              <a:gd name="connsiteY6" fmla="*/ 1919069 h 1946976"/>
              <a:gd name="connsiteX7" fmla="*/ 0 w 1558761"/>
              <a:gd name="connsiteY7" fmla="*/ 390441 h 1946976"/>
              <a:gd name="connsiteX8" fmla="*/ 333976 w 1558761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38491 w 1560662"/>
              <a:gd name="connsiteY2" fmla="*/ 646744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118 h 1946976"/>
              <a:gd name="connsiteX1" fmla="*/ 532477 w 1560662"/>
              <a:gd name="connsiteY1" fmla="*/ 602876 h 1946976"/>
              <a:gd name="connsiteX2" fmla="*/ 344260 w 1560662"/>
              <a:gd name="connsiteY2" fmla="*/ 655398 h 1946976"/>
              <a:gd name="connsiteX3" fmla="*/ 951847 w 1560662"/>
              <a:gd name="connsiteY3" fmla="*/ 1528815 h 1946976"/>
              <a:gd name="connsiteX4" fmla="*/ 1137450 w 1560662"/>
              <a:gd name="connsiteY4" fmla="*/ 1311482 h 1946976"/>
              <a:gd name="connsiteX5" fmla="*/ 1553064 w 1560662"/>
              <a:gd name="connsiteY5" fmla="*/ 1699723 h 1946976"/>
              <a:gd name="connsiteX6" fmla="*/ 1002627 w 1560662"/>
              <a:gd name="connsiteY6" fmla="*/ 1919069 h 1946976"/>
              <a:gd name="connsiteX7" fmla="*/ 1901 w 1560662"/>
              <a:gd name="connsiteY7" fmla="*/ 390441 h 1946976"/>
              <a:gd name="connsiteX8" fmla="*/ 335877 w 1560662"/>
              <a:gd name="connsiteY8" fmla="*/ 1118 h 1946976"/>
              <a:gd name="connsiteX0" fmla="*/ 335877 w 1560662"/>
              <a:gd name="connsiteY0" fmla="*/ 196 h 1946054"/>
              <a:gd name="connsiteX1" fmla="*/ 532477 w 1560662"/>
              <a:gd name="connsiteY1" fmla="*/ 601954 h 1946054"/>
              <a:gd name="connsiteX2" fmla="*/ 344260 w 1560662"/>
              <a:gd name="connsiteY2" fmla="*/ 654476 h 1946054"/>
              <a:gd name="connsiteX3" fmla="*/ 951847 w 1560662"/>
              <a:gd name="connsiteY3" fmla="*/ 1527893 h 1946054"/>
              <a:gd name="connsiteX4" fmla="*/ 1137450 w 1560662"/>
              <a:gd name="connsiteY4" fmla="*/ 1310560 h 1946054"/>
              <a:gd name="connsiteX5" fmla="*/ 1553064 w 1560662"/>
              <a:gd name="connsiteY5" fmla="*/ 1698801 h 1946054"/>
              <a:gd name="connsiteX6" fmla="*/ 1002627 w 1560662"/>
              <a:gd name="connsiteY6" fmla="*/ 1918147 h 1946054"/>
              <a:gd name="connsiteX7" fmla="*/ 1901 w 1560662"/>
              <a:gd name="connsiteY7" fmla="*/ 389519 h 1946054"/>
              <a:gd name="connsiteX8" fmla="*/ 335877 w 1560662"/>
              <a:gd name="connsiteY8" fmla="*/ 196 h 1946054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0662"/>
              <a:gd name="connsiteY0" fmla="*/ 199 h 1937121"/>
              <a:gd name="connsiteX1" fmla="*/ 532477 w 1560662"/>
              <a:gd name="connsiteY1" fmla="*/ 593021 h 1937121"/>
              <a:gd name="connsiteX2" fmla="*/ 344260 w 1560662"/>
              <a:gd name="connsiteY2" fmla="*/ 645543 h 1937121"/>
              <a:gd name="connsiteX3" fmla="*/ 951847 w 1560662"/>
              <a:gd name="connsiteY3" fmla="*/ 1518960 h 1937121"/>
              <a:gd name="connsiteX4" fmla="*/ 1137450 w 1560662"/>
              <a:gd name="connsiteY4" fmla="*/ 1301627 h 1937121"/>
              <a:gd name="connsiteX5" fmla="*/ 1553064 w 1560662"/>
              <a:gd name="connsiteY5" fmla="*/ 1689868 h 1937121"/>
              <a:gd name="connsiteX6" fmla="*/ 1002627 w 1560662"/>
              <a:gd name="connsiteY6" fmla="*/ 1909214 h 1937121"/>
              <a:gd name="connsiteX7" fmla="*/ 1901 w 1560662"/>
              <a:gd name="connsiteY7" fmla="*/ 380586 h 1937121"/>
              <a:gd name="connsiteX8" fmla="*/ 332898 w 1560662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  <a:gd name="connsiteX0" fmla="*/ 332898 w 1565431"/>
              <a:gd name="connsiteY0" fmla="*/ 199 h 1937121"/>
              <a:gd name="connsiteX1" fmla="*/ 532477 w 1565431"/>
              <a:gd name="connsiteY1" fmla="*/ 593021 h 1937121"/>
              <a:gd name="connsiteX2" fmla="*/ 344260 w 1565431"/>
              <a:gd name="connsiteY2" fmla="*/ 645543 h 1937121"/>
              <a:gd name="connsiteX3" fmla="*/ 951847 w 1565431"/>
              <a:gd name="connsiteY3" fmla="*/ 1518960 h 1937121"/>
              <a:gd name="connsiteX4" fmla="*/ 1137450 w 1565431"/>
              <a:gd name="connsiteY4" fmla="*/ 1301627 h 1937121"/>
              <a:gd name="connsiteX5" fmla="*/ 1553064 w 1565431"/>
              <a:gd name="connsiteY5" fmla="*/ 1689868 h 1937121"/>
              <a:gd name="connsiteX6" fmla="*/ 1002627 w 1565431"/>
              <a:gd name="connsiteY6" fmla="*/ 1909214 h 1937121"/>
              <a:gd name="connsiteX7" fmla="*/ 1901 w 1565431"/>
              <a:gd name="connsiteY7" fmla="*/ 380586 h 1937121"/>
              <a:gd name="connsiteX8" fmla="*/ 332898 w 1565431"/>
              <a:gd name="connsiteY8" fmla="*/ 199 h 1937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65431" h="1937121">
                <a:moveTo>
                  <a:pt x="332898" y="199"/>
                </a:moveTo>
                <a:cubicBezTo>
                  <a:pt x="480797" y="-12106"/>
                  <a:pt x="712130" y="551085"/>
                  <a:pt x="532477" y="593021"/>
                </a:cubicBezTo>
                <a:lnTo>
                  <a:pt x="344260" y="645543"/>
                </a:lnTo>
                <a:cubicBezTo>
                  <a:pt x="475639" y="1163599"/>
                  <a:pt x="690666" y="1300897"/>
                  <a:pt x="951847" y="1518960"/>
                </a:cubicBezTo>
                <a:cubicBezTo>
                  <a:pt x="1003138" y="1396518"/>
                  <a:pt x="1042046" y="1291100"/>
                  <a:pt x="1137450" y="1301627"/>
                </a:cubicBezTo>
                <a:cubicBezTo>
                  <a:pt x="1276950" y="1299313"/>
                  <a:pt x="1636332" y="1564228"/>
                  <a:pt x="1553064" y="1689868"/>
                </a:cubicBezTo>
                <a:cubicBezTo>
                  <a:pt x="1389777" y="1941825"/>
                  <a:pt x="1145722" y="1971673"/>
                  <a:pt x="1002627" y="1909214"/>
                </a:cubicBezTo>
                <a:cubicBezTo>
                  <a:pt x="545977" y="1690048"/>
                  <a:pt x="-37590" y="1110316"/>
                  <a:pt x="1901" y="380586"/>
                </a:cubicBezTo>
                <a:cubicBezTo>
                  <a:pt x="36305" y="148891"/>
                  <a:pt x="133416" y="23363"/>
                  <a:pt x="332898" y="19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6" name="Rectangle 36">
            <a:extLst>
              <a:ext uri="{FF2B5EF4-FFF2-40B4-BE49-F238E27FC236}">
                <a16:creationId xmlns:a16="http://schemas.microsoft.com/office/drawing/2014/main" id="{11A06711-0A15-47E5-AAA2-F0E6DC05BD1B}"/>
              </a:ext>
            </a:extLst>
          </p:cNvPr>
          <p:cNvSpPr/>
          <p:nvPr/>
        </p:nvSpPr>
        <p:spPr>
          <a:xfrm>
            <a:off x="5164740" y="4708915"/>
            <a:ext cx="586136" cy="489963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7" name="Rounded Rectangle 27">
            <a:extLst>
              <a:ext uri="{FF2B5EF4-FFF2-40B4-BE49-F238E27FC236}">
                <a16:creationId xmlns:a16="http://schemas.microsoft.com/office/drawing/2014/main" id="{7A5ED58F-9964-4886-8BFC-E301F23293AB}"/>
              </a:ext>
            </a:extLst>
          </p:cNvPr>
          <p:cNvSpPr/>
          <p:nvPr/>
        </p:nvSpPr>
        <p:spPr>
          <a:xfrm>
            <a:off x="8316455" y="1548746"/>
            <a:ext cx="605315" cy="464964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8" name="Rounded Rectangle 7">
            <a:extLst>
              <a:ext uri="{FF2B5EF4-FFF2-40B4-BE49-F238E27FC236}">
                <a16:creationId xmlns:a16="http://schemas.microsoft.com/office/drawing/2014/main" id="{7D6C3C70-FD86-419A-8B89-365FC328FB88}"/>
              </a:ext>
            </a:extLst>
          </p:cNvPr>
          <p:cNvSpPr/>
          <p:nvPr/>
        </p:nvSpPr>
        <p:spPr>
          <a:xfrm>
            <a:off x="9257631" y="1515680"/>
            <a:ext cx="615416" cy="531098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69" name="Chord 15">
            <a:extLst>
              <a:ext uri="{FF2B5EF4-FFF2-40B4-BE49-F238E27FC236}">
                <a16:creationId xmlns:a16="http://schemas.microsoft.com/office/drawing/2014/main" id="{42E9D490-3DD3-4F66-B124-FE910E0FACBF}"/>
              </a:ext>
            </a:extLst>
          </p:cNvPr>
          <p:cNvSpPr/>
          <p:nvPr/>
        </p:nvSpPr>
        <p:spPr>
          <a:xfrm>
            <a:off x="11124640" y="1472088"/>
            <a:ext cx="283580" cy="618280"/>
          </a:xfrm>
          <a:custGeom>
            <a:avLst/>
            <a:gdLst/>
            <a:ahLst/>
            <a:cxnLst/>
            <a:rect l="l" t="t" r="r" b="b"/>
            <a:pathLst>
              <a:path w="1492970" h="3255081">
                <a:moveTo>
                  <a:pt x="1492970" y="1569688"/>
                </a:moveTo>
                <a:cubicBezTo>
                  <a:pt x="1492970" y="1957118"/>
                  <a:pt x="1197680" y="2277765"/>
                  <a:pt x="816277" y="2310957"/>
                </a:cubicBezTo>
                <a:lnTo>
                  <a:pt x="816277" y="2787043"/>
                </a:lnTo>
                <a:cubicBezTo>
                  <a:pt x="873982" y="2789209"/>
                  <a:pt x="931009" y="2798017"/>
                  <a:pt x="986081" y="2811674"/>
                </a:cubicBezTo>
                <a:cubicBezTo>
                  <a:pt x="1252919" y="2877847"/>
                  <a:pt x="1430830" y="3046369"/>
                  <a:pt x="1433593" y="3235566"/>
                </a:cubicBezTo>
                <a:lnTo>
                  <a:pt x="57488" y="3255081"/>
                </a:lnTo>
                <a:cubicBezTo>
                  <a:pt x="47920" y="3062506"/>
                  <a:pt x="221127" y="2886615"/>
                  <a:pt x="490574" y="2815284"/>
                </a:cubicBezTo>
                <a:cubicBezTo>
                  <a:pt x="549928" y="2799571"/>
                  <a:pt x="611777" y="2789553"/>
                  <a:pt x="674460" y="2787163"/>
                </a:cubicBezTo>
                <a:lnTo>
                  <a:pt x="674460" y="2310809"/>
                </a:lnTo>
                <a:cubicBezTo>
                  <a:pt x="317470" y="2280245"/>
                  <a:pt x="28405" y="1994114"/>
                  <a:pt x="0" y="1627428"/>
                </a:cubicBezTo>
                <a:lnTo>
                  <a:pt x="142201" y="1616413"/>
                </a:lnTo>
                <a:cubicBezTo>
                  <a:pt x="167304" y="1940464"/>
                  <a:pt x="443969" y="2186771"/>
                  <a:pt x="768748" y="2174211"/>
                </a:cubicBezTo>
                <a:cubicBezTo>
                  <a:pt x="1093527" y="2161650"/>
                  <a:pt x="1350342" y="1894710"/>
                  <a:pt x="1350342" y="1569689"/>
                </a:cubicBezTo>
                <a:close/>
                <a:moveTo>
                  <a:pt x="745368" y="0"/>
                </a:moveTo>
                <a:cubicBezTo>
                  <a:pt x="989132" y="0"/>
                  <a:pt x="1186742" y="197610"/>
                  <a:pt x="1186742" y="441374"/>
                </a:cubicBezTo>
                <a:lnTo>
                  <a:pt x="1186742" y="1575353"/>
                </a:lnTo>
                <a:cubicBezTo>
                  <a:pt x="1186742" y="1819117"/>
                  <a:pt x="989132" y="2016727"/>
                  <a:pt x="745368" y="2016727"/>
                </a:cubicBezTo>
                <a:cubicBezTo>
                  <a:pt x="501604" y="2016727"/>
                  <a:pt x="303994" y="1819117"/>
                  <a:pt x="303994" y="1575353"/>
                </a:cubicBezTo>
                <a:lnTo>
                  <a:pt x="303994" y="441374"/>
                </a:lnTo>
                <a:cubicBezTo>
                  <a:pt x="303994" y="197610"/>
                  <a:pt x="501604" y="0"/>
                  <a:pt x="74536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0" name="Rectangle 16">
            <a:extLst>
              <a:ext uri="{FF2B5EF4-FFF2-40B4-BE49-F238E27FC236}">
                <a16:creationId xmlns:a16="http://schemas.microsoft.com/office/drawing/2014/main" id="{F1978DC7-2159-40E0-A5D4-88F414868797}"/>
              </a:ext>
            </a:extLst>
          </p:cNvPr>
          <p:cNvSpPr/>
          <p:nvPr/>
        </p:nvSpPr>
        <p:spPr>
          <a:xfrm>
            <a:off x="6093780" y="4751666"/>
            <a:ext cx="615416" cy="404460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1" name="Rounded Rectangle 6">
            <a:extLst>
              <a:ext uri="{FF2B5EF4-FFF2-40B4-BE49-F238E27FC236}">
                <a16:creationId xmlns:a16="http://schemas.microsoft.com/office/drawing/2014/main" id="{48E90455-C4C4-4792-86FF-218C5EFE04F0}"/>
              </a:ext>
            </a:extLst>
          </p:cNvPr>
          <p:cNvSpPr/>
          <p:nvPr/>
        </p:nvSpPr>
        <p:spPr>
          <a:xfrm>
            <a:off x="5137072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2" name="Rounded Rectangle 6">
            <a:extLst>
              <a:ext uri="{FF2B5EF4-FFF2-40B4-BE49-F238E27FC236}">
                <a16:creationId xmlns:a16="http://schemas.microsoft.com/office/drawing/2014/main" id="{8329069E-6F6C-4466-BEA3-223D7C56FECC}"/>
              </a:ext>
            </a:extLst>
          </p:cNvPr>
          <p:cNvSpPr/>
          <p:nvPr/>
        </p:nvSpPr>
        <p:spPr>
          <a:xfrm>
            <a:off x="6044394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3" name="Rounded Rectangle 6">
            <a:extLst>
              <a:ext uri="{FF2B5EF4-FFF2-40B4-BE49-F238E27FC236}">
                <a16:creationId xmlns:a16="http://schemas.microsoft.com/office/drawing/2014/main" id="{740CC869-4793-4E41-A92A-FDB14A2B194C}"/>
              </a:ext>
            </a:extLst>
          </p:cNvPr>
          <p:cNvSpPr/>
          <p:nvPr/>
        </p:nvSpPr>
        <p:spPr>
          <a:xfrm>
            <a:off x="695171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4" name="Rounded Rectangle 6">
            <a:extLst>
              <a:ext uri="{FF2B5EF4-FFF2-40B4-BE49-F238E27FC236}">
                <a16:creationId xmlns:a16="http://schemas.microsoft.com/office/drawing/2014/main" id="{17C1EAE2-459E-491D-81FC-F8924F353B13}"/>
              </a:ext>
            </a:extLst>
          </p:cNvPr>
          <p:cNvSpPr/>
          <p:nvPr/>
        </p:nvSpPr>
        <p:spPr>
          <a:xfrm>
            <a:off x="7859036" y="3750690"/>
            <a:ext cx="616402" cy="296900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5" name="Teardrop 6">
            <a:extLst>
              <a:ext uri="{FF2B5EF4-FFF2-40B4-BE49-F238E27FC236}">
                <a16:creationId xmlns:a16="http://schemas.microsoft.com/office/drawing/2014/main" id="{3FF8E6D1-A5CA-4857-BFE4-E947E4F2F934}"/>
              </a:ext>
            </a:extLst>
          </p:cNvPr>
          <p:cNvSpPr/>
          <p:nvPr/>
        </p:nvSpPr>
        <p:spPr>
          <a:xfrm rot="8100000">
            <a:off x="11057693" y="3690402"/>
            <a:ext cx="417475" cy="417476"/>
          </a:xfrm>
          <a:custGeom>
            <a:avLst/>
            <a:gdLst/>
            <a:ahLst/>
            <a:cxnLst/>
            <a:rect l="l" t="t" r="r" b="b"/>
            <a:pathLst>
              <a:path w="2483832" h="2483835">
                <a:moveTo>
                  <a:pt x="657616" y="1826218"/>
                </a:moveTo>
                <a:cubicBezTo>
                  <a:pt x="806520" y="1975122"/>
                  <a:pt x="1047940" y="1975122"/>
                  <a:pt x="1196844" y="1826218"/>
                </a:cubicBezTo>
                <a:cubicBezTo>
                  <a:pt x="1345748" y="1677314"/>
                  <a:pt x="1345748" y="1435894"/>
                  <a:pt x="1196844" y="1286990"/>
                </a:cubicBezTo>
                <a:cubicBezTo>
                  <a:pt x="1047940" y="1138086"/>
                  <a:pt x="806520" y="1138086"/>
                  <a:pt x="657616" y="1286990"/>
                </a:cubicBezTo>
                <a:cubicBezTo>
                  <a:pt x="508712" y="1435894"/>
                  <a:pt x="508712" y="1677314"/>
                  <a:pt x="657616" y="1826218"/>
                </a:cubicBezTo>
                <a:close/>
                <a:moveTo>
                  <a:pt x="293335" y="2190500"/>
                </a:moveTo>
                <a:cubicBezTo>
                  <a:pt x="112098" y="2009262"/>
                  <a:pt x="0" y="1758885"/>
                  <a:pt x="0" y="1482325"/>
                </a:cubicBezTo>
                <a:cubicBezTo>
                  <a:pt x="0" y="929206"/>
                  <a:pt x="459290" y="590078"/>
                  <a:pt x="1001509" y="480815"/>
                </a:cubicBezTo>
                <a:cubicBezTo>
                  <a:pt x="1569704" y="366317"/>
                  <a:pt x="1861757" y="259925"/>
                  <a:pt x="2483832" y="0"/>
                </a:cubicBezTo>
                <a:cubicBezTo>
                  <a:pt x="2230640" y="682694"/>
                  <a:pt x="2130986" y="873716"/>
                  <a:pt x="2003018" y="1482325"/>
                </a:cubicBezTo>
                <a:cubicBezTo>
                  <a:pt x="1901990" y="2042180"/>
                  <a:pt x="1554627" y="2483835"/>
                  <a:pt x="1001509" y="2483835"/>
                </a:cubicBezTo>
                <a:cubicBezTo>
                  <a:pt x="724950" y="2483835"/>
                  <a:pt x="474573" y="2371737"/>
                  <a:pt x="293335" y="219050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76" name="Donut 24">
            <a:extLst>
              <a:ext uri="{FF2B5EF4-FFF2-40B4-BE49-F238E27FC236}">
                <a16:creationId xmlns:a16="http://schemas.microsoft.com/office/drawing/2014/main" id="{2358F6B7-5407-478C-BBCE-24DB33354B70}"/>
              </a:ext>
            </a:extLst>
          </p:cNvPr>
          <p:cNvSpPr/>
          <p:nvPr/>
        </p:nvSpPr>
        <p:spPr>
          <a:xfrm>
            <a:off x="5773604" y="2544635"/>
            <a:ext cx="617508" cy="622535"/>
          </a:xfrm>
          <a:custGeom>
            <a:avLst/>
            <a:gdLst/>
            <a:ahLst/>
            <a:cxnLst/>
            <a:rect l="l" t="t" r="r" b="b"/>
            <a:pathLst>
              <a:path w="3208412" h="3234532">
                <a:moveTo>
                  <a:pt x="1561445" y="1065858"/>
                </a:moveTo>
                <a:cubicBezTo>
                  <a:pt x="1654998" y="1065858"/>
                  <a:pt x="1743610" y="1087015"/>
                  <a:pt x="1821879" y="1126644"/>
                </a:cubicBezTo>
                <a:lnTo>
                  <a:pt x="1611352" y="1337172"/>
                </a:lnTo>
                <a:cubicBezTo>
                  <a:pt x="1595200" y="1333388"/>
                  <a:pt x="1578468" y="1332141"/>
                  <a:pt x="1561445" y="1332141"/>
                </a:cubicBezTo>
                <a:cubicBezTo>
                  <a:pt x="1373145" y="1332141"/>
                  <a:pt x="1220499" y="1484787"/>
                  <a:pt x="1220499" y="1673087"/>
                </a:cubicBezTo>
                <a:cubicBezTo>
                  <a:pt x="1220499" y="1861387"/>
                  <a:pt x="1373145" y="2014033"/>
                  <a:pt x="1561445" y="2014033"/>
                </a:cubicBezTo>
                <a:cubicBezTo>
                  <a:pt x="1749745" y="2014033"/>
                  <a:pt x="1902391" y="1861387"/>
                  <a:pt x="1902391" y="1673087"/>
                </a:cubicBezTo>
                <a:cubicBezTo>
                  <a:pt x="1902391" y="1643675"/>
                  <a:pt x="1898667" y="1615133"/>
                  <a:pt x="1890450" y="1588219"/>
                </a:cubicBezTo>
                <a:lnTo>
                  <a:pt x="2093156" y="1385512"/>
                </a:lnTo>
                <a:cubicBezTo>
                  <a:pt x="2142229" y="1470075"/>
                  <a:pt x="2168674" y="1568493"/>
                  <a:pt x="2168674" y="1673087"/>
                </a:cubicBezTo>
                <a:cubicBezTo>
                  <a:pt x="2168674" y="2008450"/>
                  <a:pt x="1896808" y="2280316"/>
                  <a:pt x="1561445" y="2280316"/>
                </a:cubicBezTo>
                <a:cubicBezTo>
                  <a:pt x="1226082" y="2280316"/>
                  <a:pt x="954217" y="2008450"/>
                  <a:pt x="954217" y="1673087"/>
                </a:cubicBezTo>
                <a:cubicBezTo>
                  <a:pt x="954217" y="1337724"/>
                  <a:pt x="1226082" y="1065858"/>
                  <a:pt x="1561445" y="1065858"/>
                </a:cubicBezTo>
                <a:close/>
                <a:moveTo>
                  <a:pt x="1561445" y="580076"/>
                </a:moveTo>
                <a:cubicBezTo>
                  <a:pt x="1790175" y="580076"/>
                  <a:pt x="2002494" y="650333"/>
                  <a:pt x="2177834" y="770690"/>
                </a:cubicBezTo>
                <a:lnTo>
                  <a:pt x="1968030" y="980494"/>
                </a:lnTo>
                <a:cubicBezTo>
                  <a:pt x="1849962" y="907198"/>
                  <a:pt x="1710422" y="866794"/>
                  <a:pt x="1561445" y="866794"/>
                </a:cubicBezTo>
                <a:cubicBezTo>
                  <a:pt x="1116142" y="866794"/>
                  <a:pt x="755153" y="1227784"/>
                  <a:pt x="755153" y="1673087"/>
                </a:cubicBezTo>
                <a:cubicBezTo>
                  <a:pt x="755153" y="2118390"/>
                  <a:pt x="1116142" y="2479380"/>
                  <a:pt x="1561445" y="2479380"/>
                </a:cubicBezTo>
                <a:cubicBezTo>
                  <a:pt x="2006748" y="2479380"/>
                  <a:pt x="2367738" y="2118390"/>
                  <a:pt x="2367738" y="1673087"/>
                </a:cubicBezTo>
                <a:cubicBezTo>
                  <a:pt x="2367738" y="1513043"/>
                  <a:pt x="2321108" y="1363890"/>
                  <a:pt x="2239307" y="1239362"/>
                </a:cubicBezTo>
                <a:lnTo>
                  <a:pt x="2445928" y="1032741"/>
                </a:lnTo>
                <a:cubicBezTo>
                  <a:pt x="2577451" y="1212149"/>
                  <a:pt x="2654457" y="1433625"/>
                  <a:pt x="2654457" y="1673087"/>
                </a:cubicBezTo>
                <a:cubicBezTo>
                  <a:pt x="2654457" y="2276741"/>
                  <a:pt x="2165099" y="2766099"/>
                  <a:pt x="1561445" y="2766099"/>
                </a:cubicBezTo>
                <a:cubicBezTo>
                  <a:pt x="957792" y="2766099"/>
                  <a:pt x="468434" y="2276741"/>
                  <a:pt x="468434" y="1673087"/>
                </a:cubicBezTo>
                <a:cubicBezTo>
                  <a:pt x="468434" y="1069433"/>
                  <a:pt x="957792" y="580076"/>
                  <a:pt x="1561445" y="580076"/>
                </a:cubicBezTo>
                <a:close/>
                <a:moveTo>
                  <a:pt x="1561445" y="111642"/>
                </a:moveTo>
                <a:cubicBezTo>
                  <a:pt x="1890473" y="111642"/>
                  <a:pt x="2195731" y="213411"/>
                  <a:pt x="2447076" y="387744"/>
                </a:cubicBezTo>
                <a:lnTo>
                  <a:pt x="2453780" y="494744"/>
                </a:lnTo>
                <a:lnTo>
                  <a:pt x="2309436" y="639088"/>
                </a:lnTo>
                <a:cubicBezTo>
                  <a:pt x="2099826" y="485554"/>
                  <a:pt x="1841132" y="395669"/>
                  <a:pt x="1561445" y="395669"/>
                </a:cubicBezTo>
                <a:cubicBezTo>
                  <a:pt x="855947" y="395669"/>
                  <a:pt x="284027" y="967589"/>
                  <a:pt x="284027" y="1673087"/>
                </a:cubicBezTo>
                <a:cubicBezTo>
                  <a:pt x="284027" y="2378585"/>
                  <a:pt x="855947" y="2950505"/>
                  <a:pt x="1561445" y="2950505"/>
                </a:cubicBezTo>
                <a:cubicBezTo>
                  <a:pt x="2266943" y="2950505"/>
                  <a:pt x="2838863" y="2378585"/>
                  <a:pt x="2838863" y="1673087"/>
                </a:cubicBezTo>
                <a:cubicBezTo>
                  <a:pt x="2838863" y="1382650"/>
                  <a:pt x="2741936" y="1114852"/>
                  <a:pt x="2577529" y="901139"/>
                </a:cubicBezTo>
                <a:lnTo>
                  <a:pt x="2706681" y="771988"/>
                </a:lnTo>
                <a:lnTo>
                  <a:pt x="2841540" y="780437"/>
                </a:lnTo>
                <a:cubicBezTo>
                  <a:pt x="3019168" y="1032973"/>
                  <a:pt x="3122890" y="1340917"/>
                  <a:pt x="3122890" y="1673087"/>
                </a:cubicBezTo>
                <a:cubicBezTo>
                  <a:pt x="3122890" y="2535449"/>
                  <a:pt x="2423807" y="3234532"/>
                  <a:pt x="1561445" y="3234532"/>
                </a:cubicBezTo>
                <a:cubicBezTo>
                  <a:pt x="699083" y="3234532"/>
                  <a:pt x="0" y="2535449"/>
                  <a:pt x="0" y="1673087"/>
                </a:cubicBezTo>
                <a:cubicBezTo>
                  <a:pt x="0" y="810725"/>
                  <a:pt x="699083" y="111642"/>
                  <a:pt x="1561445" y="111642"/>
                </a:cubicBezTo>
                <a:close/>
                <a:moveTo>
                  <a:pt x="2909110" y="0"/>
                </a:moveTo>
                <a:lnTo>
                  <a:pt x="2926757" y="281655"/>
                </a:lnTo>
                <a:lnTo>
                  <a:pt x="3208412" y="299301"/>
                </a:lnTo>
                <a:lnTo>
                  <a:pt x="2863230" y="644483"/>
                </a:lnTo>
                <a:lnTo>
                  <a:pt x="2685547" y="633351"/>
                </a:lnTo>
                <a:lnTo>
                  <a:pt x="1718098" y="1600799"/>
                </a:lnTo>
                <a:cubicBezTo>
                  <a:pt x="1729236" y="1622491"/>
                  <a:pt x="1734939" y="1647123"/>
                  <a:pt x="1734939" y="1673087"/>
                </a:cubicBezTo>
                <a:cubicBezTo>
                  <a:pt x="1734939" y="1768905"/>
                  <a:pt x="1657263" y="1846581"/>
                  <a:pt x="1561445" y="1846581"/>
                </a:cubicBezTo>
                <a:cubicBezTo>
                  <a:pt x="1465627" y="1846581"/>
                  <a:pt x="1387951" y="1768905"/>
                  <a:pt x="1387951" y="1673087"/>
                </a:cubicBezTo>
                <a:cubicBezTo>
                  <a:pt x="1387951" y="1577269"/>
                  <a:pt x="1465627" y="1499593"/>
                  <a:pt x="1561445" y="1499593"/>
                </a:cubicBezTo>
                <a:lnTo>
                  <a:pt x="1591006" y="1505561"/>
                </a:lnTo>
                <a:lnTo>
                  <a:pt x="2574981" y="521587"/>
                </a:lnTo>
                <a:lnTo>
                  <a:pt x="2563928" y="345182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77" name="Chord 38">
            <a:extLst>
              <a:ext uri="{FF2B5EF4-FFF2-40B4-BE49-F238E27FC236}">
                <a16:creationId xmlns:a16="http://schemas.microsoft.com/office/drawing/2014/main" id="{284AD387-FD7A-4FAE-86E7-99768FD2F34F}"/>
              </a:ext>
            </a:extLst>
          </p:cNvPr>
          <p:cNvSpPr/>
          <p:nvPr/>
        </p:nvSpPr>
        <p:spPr>
          <a:xfrm>
            <a:off x="6733448" y="2544108"/>
            <a:ext cx="484927" cy="623588"/>
          </a:xfrm>
          <a:custGeom>
            <a:avLst/>
            <a:gdLst/>
            <a:ahLst/>
            <a:cxnLst/>
            <a:rect l="l" t="t" r="r" b="b"/>
            <a:pathLst>
              <a:path w="2519554" h="3240000">
                <a:moveTo>
                  <a:pt x="1259778" y="0"/>
                </a:moveTo>
                <a:cubicBezTo>
                  <a:pt x="1299543" y="0"/>
                  <a:pt x="1331778" y="32235"/>
                  <a:pt x="1331778" y="72000"/>
                </a:cubicBezTo>
                <a:lnTo>
                  <a:pt x="1331778" y="292696"/>
                </a:lnTo>
                <a:cubicBezTo>
                  <a:pt x="1526887" y="301316"/>
                  <a:pt x="1719796" y="357828"/>
                  <a:pt x="1894309" y="459601"/>
                </a:cubicBezTo>
                <a:cubicBezTo>
                  <a:pt x="2284331" y="687055"/>
                  <a:pt x="2522839" y="1105809"/>
                  <a:pt x="2519520" y="1557297"/>
                </a:cubicBezTo>
                <a:lnTo>
                  <a:pt x="2509882" y="1557270"/>
                </a:lnTo>
                <a:cubicBezTo>
                  <a:pt x="2413806" y="1435449"/>
                  <a:pt x="2264527" y="1358626"/>
                  <a:pt x="2097304" y="1358626"/>
                </a:cubicBezTo>
                <a:cubicBezTo>
                  <a:pt x="1931567" y="1358626"/>
                  <a:pt x="1783455" y="1434091"/>
                  <a:pt x="1688484" y="1554913"/>
                </a:cubicBezTo>
                <a:lnTo>
                  <a:pt x="1657888" y="1554825"/>
                </a:lnTo>
                <a:cubicBezTo>
                  <a:pt x="1579123" y="1454657"/>
                  <a:pt x="1463823" y="1385682"/>
                  <a:pt x="1331778" y="1368008"/>
                </a:cubicBezTo>
                <a:lnTo>
                  <a:pt x="1331778" y="2507895"/>
                </a:lnTo>
                <a:lnTo>
                  <a:pt x="1356113" y="2507895"/>
                </a:lnTo>
                <a:lnTo>
                  <a:pt x="1356113" y="2868215"/>
                </a:lnTo>
                <a:lnTo>
                  <a:pt x="1353558" y="2868215"/>
                </a:lnTo>
                <a:cubicBezTo>
                  <a:pt x="1347515" y="3074779"/>
                  <a:pt x="1177830" y="3240000"/>
                  <a:pt x="969556" y="3240000"/>
                </a:cubicBezTo>
                <a:cubicBezTo>
                  <a:pt x="759529" y="3240000"/>
                  <a:pt x="588743" y="3071985"/>
                  <a:pt x="585029" y="2863014"/>
                </a:cubicBezTo>
                <a:cubicBezTo>
                  <a:pt x="584214" y="2861474"/>
                  <a:pt x="584183" y="2859896"/>
                  <a:pt x="584183" y="2858310"/>
                </a:cubicBezTo>
                <a:lnTo>
                  <a:pt x="584422" y="2856985"/>
                </a:lnTo>
                <a:cubicBezTo>
                  <a:pt x="584186" y="2856201"/>
                  <a:pt x="584184" y="2855415"/>
                  <a:pt x="584184" y="2854628"/>
                </a:cubicBezTo>
                <a:lnTo>
                  <a:pt x="584846" y="2854628"/>
                </a:lnTo>
                <a:cubicBezTo>
                  <a:pt x="585977" y="2797047"/>
                  <a:pt x="628115" y="2750982"/>
                  <a:pt x="679843" y="2750982"/>
                </a:cubicBezTo>
                <a:cubicBezTo>
                  <a:pt x="731571" y="2750982"/>
                  <a:pt x="773709" y="2797047"/>
                  <a:pt x="774841" y="2854628"/>
                </a:cubicBezTo>
                <a:lnTo>
                  <a:pt x="776870" y="2854628"/>
                </a:lnTo>
                <a:cubicBezTo>
                  <a:pt x="776870" y="2961046"/>
                  <a:pt x="863138" y="3047314"/>
                  <a:pt x="969556" y="3047314"/>
                </a:cubicBezTo>
                <a:cubicBezTo>
                  <a:pt x="1075974" y="3047314"/>
                  <a:pt x="1162242" y="2961046"/>
                  <a:pt x="1162242" y="2854628"/>
                </a:cubicBezTo>
                <a:lnTo>
                  <a:pt x="1163439" y="2854628"/>
                </a:lnTo>
                <a:lnTo>
                  <a:pt x="1163439" y="2507895"/>
                </a:lnTo>
                <a:lnTo>
                  <a:pt x="1187778" y="2507895"/>
                </a:lnTo>
                <a:lnTo>
                  <a:pt x="1187778" y="1365548"/>
                </a:lnTo>
                <a:cubicBezTo>
                  <a:pt x="1048083" y="1378241"/>
                  <a:pt x="925400" y="1448176"/>
                  <a:pt x="842602" y="1552487"/>
                </a:cubicBezTo>
                <a:lnTo>
                  <a:pt x="807450" y="1552386"/>
                </a:lnTo>
                <a:cubicBezTo>
                  <a:pt x="712615" y="1432960"/>
                  <a:pt x="565486" y="1358626"/>
                  <a:pt x="400996" y="1358626"/>
                </a:cubicBezTo>
                <a:cubicBezTo>
                  <a:pt x="240343" y="1358626"/>
                  <a:pt x="96251" y="1429532"/>
                  <a:pt x="0" y="1543232"/>
                </a:cubicBezTo>
                <a:cubicBezTo>
                  <a:pt x="1264" y="1094357"/>
                  <a:pt x="241710" y="680052"/>
                  <a:pt x="631054" y="455977"/>
                </a:cubicBezTo>
                <a:cubicBezTo>
                  <a:pt x="804121" y="356374"/>
                  <a:pt x="994908" y="301092"/>
                  <a:pt x="1187778" y="292721"/>
                </a:cubicBezTo>
                <a:lnTo>
                  <a:pt x="1187778" y="72000"/>
                </a:lnTo>
                <a:cubicBezTo>
                  <a:pt x="1187778" y="32235"/>
                  <a:pt x="1220013" y="0"/>
                  <a:pt x="125977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8" name="Heart 38">
            <a:extLst>
              <a:ext uri="{FF2B5EF4-FFF2-40B4-BE49-F238E27FC236}">
                <a16:creationId xmlns:a16="http://schemas.microsoft.com/office/drawing/2014/main" id="{07191768-391A-445C-9738-68FC969D5D3B}"/>
              </a:ext>
            </a:extLst>
          </p:cNvPr>
          <p:cNvSpPr/>
          <p:nvPr/>
        </p:nvSpPr>
        <p:spPr>
          <a:xfrm>
            <a:off x="7436317" y="1509092"/>
            <a:ext cx="544275" cy="544275"/>
          </a:xfrm>
          <a:prstGeom prst="hear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79" name="Round Same Side Corner Rectangle 19">
            <a:extLst>
              <a:ext uri="{FF2B5EF4-FFF2-40B4-BE49-F238E27FC236}">
                <a16:creationId xmlns:a16="http://schemas.microsoft.com/office/drawing/2014/main" id="{4F6F0E8F-9F3A-4C37-B8FA-77940D946D49}"/>
              </a:ext>
            </a:extLst>
          </p:cNvPr>
          <p:cNvSpPr/>
          <p:nvPr/>
        </p:nvSpPr>
        <p:spPr>
          <a:xfrm>
            <a:off x="10301960" y="5685084"/>
            <a:ext cx="411706" cy="508675"/>
          </a:xfrm>
          <a:custGeom>
            <a:avLst/>
            <a:gdLst/>
            <a:ahLst/>
            <a:cxnLst/>
            <a:rect l="l" t="t" r="r" b="b"/>
            <a:pathLst>
              <a:path w="2600931" h="3213524">
                <a:moveTo>
                  <a:pt x="1304260" y="0"/>
                </a:moveTo>
                <a:cubicBezTo>
                  <a:pt x="1403671" y="0"/>
                  <a:pt x="1484260" y="80589"/>
                  <a:pt x="1484260" y="180000"/>
                </a:cubicBezTo>
                <a:lnTo>
                  <a:pt x="1484260" y="412061"/>
                </a:lnTo>
                <a:lnTo>
                  <a:pt x="2330931" y="412061"/>
                </a:lnTo>
                <a:lnTo>
                  <a:pt x="2600931" y="682061"/>
                </a:lnTo>
                <a:lnTo>
                  <a:pt x="2330931" y="952061"/>
                </a:lnTo>
                <a:lnTo>
                  <a:pt x="1484260" y="952061"/>
                </a:lnTo>
                <a:lnTo>
                  <a:pt x="1484260" y="1110244"/>
                </a:lnTo>
                <a:lnTo>
                  <a:pt x="2375646" y="1110244"/>
                </a:lnTo>
                <a:lnTo>
                  <a:pt x="2375646" y="1650244"/>
                </a:lnTo>
                <a:lnTo>
                  <a:pt x="1484260" y="1650244"/>
                </a:lnTo>
                <a:lnTo>
                  <a:pt x="1484260" y="3213524"/>
                </a:lnTo>
                <a:lnTo>
                  <a:pt x="1124260" y="3213524"/>
                </a:lnTo>
                <a:lnTo>
                  <a:pt x="1124260" y="1650244"/>
                </a:lnTo>
                <a:lnTo>
                  <a:pt x="270000" y="1650244"/>
                </a:lnTo>
                <a:lnTo>
                  <a:pt x="0" y="1380244"/>
                </a:lnTo>
                <a:lnTo>
                  <a:pt x="270000" y="1110244"/>
                </a:lnTo>
                <a:lnTo>
                  <a:pt x="1124260" y="1110244"/>
                </a:lnTo>
                <a:lnTo>
                  <a:pt x="1124260" y="952061"/>
                </a:lnTo>
                <a:lnTo>
                  <a:pt x="224931" y="952061"/>
                </a:lnTo>
                <a:lnTo>
                  <a:pt x="224931" y="412061"/>
                </a:lnTo>
                <a:lnTo>
                  <a:pt x="1124260" y="412061"/>
                </a:lnTo>
                <a:lnTo>
                  <a:pt x="1124260" y="180000"/>
                </a:lnTo>
                <a:cubicBezTo>
                  <a:pt x="1124260" y="80589"/>
                  <a:pt x="1204849" y="0"/>
                  <a:pt x="1304260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0" name="Rectangle 23">
            <a:extLst>
              <a:ext uri="{FF2B5EF4-FFF2-40B4-BE49-F238E27FC236}">
                <a16:creationId xmlns:a16="http://schemas.microsoft.com/office/drawing/2014/main" id="{411254AD-C704-4DA8-B5ED-2CB7E0E42884}"/>
              </a:ext>
            </a:extLst>
          </p:cNvPr>
          <p:cNvSpPr/>
          <p:nvPr/>
        </p:nvSpPr>
        <p:spPr>
          <a:xfrm>
            <a:off x="4242330" y="5739982"/>
            <a:ext cx="678102" cy="398876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1" name="Oval 31">
            <a:extLst>
              <a:ext uri="{FF2B5EF4-FFF2-40B4-BE49-F238E27FC236}">
                <a16:creationId xmlns:a16="http://schemas.microsoft.com/office/drawing/2014/main" id="{9CEA4298-5C72-495F-935E-04B7A42F93E1}"/>
              </a:ext>
            </a:extLst>
          </p:cNvPr>
          <p:cNvSpPr/>
          <p:nvPr/>
        </p:nvSpPr>
        <p:spPr>
          <a:xfrm>
            <a:off x="8665030" y="5684794"/>
            <a:ext cx="504505" cy="509254"/>
          </a:xfrm>
          <a:custGeom>
            <a:avLst/>
            <a:gdLst/>
            <a:ahLst/>
            <a:cxnLst/>
            <a:rect l="l" t="t" r="r" b="b"/>
            <a:pathLst>
              <a:path w="3187187" h="3217189">
                <a:moveTo>
                  <a:pt x="2136560" y="2669280"/>
                </a:moveTo>
                <a:cubicBezTo>
                  <a:pt x="2154235" y="2662847"/>
                  <a:pt x="2173778" y="2671961"/>
                  <a:pt x="2180211" y="2689635"/>
                </a:cubicBezTo>
                <a:lnTo>
                  <a:pt x="2338628" y="3124881"/>
                </a:lnTo>
                <a:cubicBezTo>
                  <a:pt x="2345061" y="3142556"/>
                  <a:pt x="2335948" y="3162099"/>
                  <a:pt x="2318273" y="3168533"/>
                </a:cubicBezTo>
                <a:lnTo>
                  <a:pt x="2190259" y="3215126"/>
                </a:lnTo>
                <a:cubicBezTo>
                  <a:pt x="2172585" y="3221559"/>
                  <a:pt x="2153041" y="3212445"/>
                  <a:pt x="2146608" y="3194771"/>
                </a:cubicBezTo>
                <a:lnTo>
                  <a:pt x="1988192" y="2759525"/>
                </a:lnTo>
                <a:cubicBezTo>
                  <a:pt x="1981759" y="2741850"/>
                  <a:pt x="1990872" y="2722307"/>
                  <a:pt x="2008547" y="2715873"/>
                </a:cubicBezTo>
                <a:close/>
                <a:moveTo>
                  <a:pt x="1050626" y="2669280"/>
                </a:moveTo>
                <a:lnTo>
                  <a:pt x="1178640" y="2715873"/>
                </a:lnTo>
                <a:cubicBezTo>
                  <a:pt x="1196314" y="2722307"/>
                  <a:pt x="1205428" y="2741850"/>
                  <a:pt x="1198995" y="2759525"/>
                </a:cubicBezTo>
                <a:lnTo>
                  <a:pt x="1040578" y="3194771"/>
                </a:lnTo>
                <a:cubicBezTo>
                  <a:pt x="1034145" y="3212445"/>
                  <a:pt x="1014601" y="3221559"/>
                  <a:pt x="996927" y="3215126"/>
                </a:cubicBezTo>
                <a:lnTo>
                  <a:pt x="868913" y="3168533"/>
                </a:lnTo>
                <a:cubicBezTo>
                  <a:pt x="851239" y="3162099"/>
                  <a:pt x="842125" y="3142556"/>
                  <a:pt x="848558" y="3124881"/>
                </a:cubicBezTo>
                <a:lnTo>
                  <a:pt x="1006975" y="2689635"/>
                </a:lnTo>
                <a:cubicBezTo>
                  <a:pt x="1013408" y="2671961"/>
                  <a:pt x="1032952" y="2662847"/>
                  <a:pt x="1050626" y="2669280"/>
                </a:cubicBezTo>
                <a:close/>
                <a:moveTo>
                  <a:pt x="2647909" y="2029882"/>
                </a:moveTo>
                <a:cubicBezTo>
                  <a:pt x="2656328" y="2027626"/>
                  <a:pt x="2665608" y="2028582"/>
                  <a:pt x="2673752" y="2033284"/>
                </a:cubicBezTo>
                <a:lnTo>
                  <a:pt x="3074877" y="2264874"/>
                </a:lnTo>
                <a:cubicBezTo>
                  <a:pt x="3091166" y="2274278"/>
                  <a:pt x="3096747" y="2295107"/>
                  <a:pt x="3087343" y="2311396"/>
                </a:cubicBezTo>
                <a:lnTo>
                  <a:pt x="3019228" y="2429374"/>
                </a:lnTo>
                <a:cubicBezTo>
                  <a:pt x="3009824" y="2445663"/>
                  <a:pt x="2988995" y="2451244"/>
                  <a:pt x="2972706" y="2441840"/>
                </a:cubicBezTo>
                <a:lnTo>
                  <a:pt x="2571581" y="2210250"/>
                </a:lnTo>
                <a:cubicBezTo>
                  <a:pt x="2555292" y="2200846"/>
                  <a:pt x="2549710" y="2180017"/>
                  <a:pt x="2559115" y="2163728"/>
                </a:cubicBezTo>
                <a:lnTo>
                  <a:pt x="2627229" y="2045750"/>
                </a:lnTo>
                <a:cubicBezTo>
                  <a:pt x="2631932" y="2037605"/>
                  <a:pt x="2639490" y="2032138"/>
                  <a:pt x="2647909" y="2029882"/>
                </a:cubicBezTo>
                <a:close/>
                <a:moveTo>
                  <a:pt x="539277" y="2029882"/>
                </a:moveTo>
                <a:cubicBezTo>
                  <a:pt x="547696" y="2032138"/>
                  <a:pt x="555255" y="2037605"/>
                  <a:pt x="559957" y="2045750"/>
                </a:cubicBezTo>
                <a:lnTo>
                  <a:pt x="628071" y="2163728"/>
                </a:lnTo>
                <a:cubicBezTo>
                  <a:pt x="637476" y="2180017"/>
                  <a:pt x="631895" y="2200846"/>
                  <a:pt x="615606" y="2210250"/>
                </a:cubicBezTo>
                <a:lnTo>
                  <a:pt x="214481" y="2441840"/>
                </a:lnTo>
                <a:cubicBezTo>
                  <a:pt x="198192" y="2451244"/>
                  <a:pt x="177363" y="2445663"/>
                  <a:pt x="167958" y="2429374"/>
                </a:cubicBezTo>
                <a:lnTo>
                  <a:pt x="99844" y="2311396"/>
                </a:lnTo>
                <a:cubicBezTo>
                  <a:pt x="90439" y="2295107"/>
                  <a:pt x="96020" y="2274278"/>
                  <a:pt x="112309" y="2264874"/>
                </a:cubicBezTo>
                <a:lnTo>
                  <a:pt x="513434" y="2033284"/>
                </a:lnTo>
                <a:cubicBezTo>
                  <a:pt x="521579" y="2028582"/>
                  <a:pt x="530858" y="2027626"/>
                  <a:pt x="539277" y="2029882"/>
                </a:cubicBezTo>
                <a:close/>
                <a:moveTo>
                  <a:pt x="3094879" y="918289"/>
                </a:moveTo>
                <a:cubicBezTo>
                  <a:pt x="3112554" y="911856"/>
                  <a:pt x="3132097" y="920969"/>
                  <a:pt x="3138531" y="938644"/>
                </a:cubicBezTo>
                <a:lnTo>
                  <a:pt x="3185124" y="1066657"/>
                </a:lnTo>
                <a:cubicBezTo>
                  <a:pt x="3191557" y="1084332"/>
                  <a:pt x="3182443" y="1103875"/>
                  <a:pt x="3164769" y="1110308"/>
                </a:cubicBezTo>
                <a:lnTo>
                  <a:pt x="2729523" y="1268725"/>
                </a:lnTo>
                <a:cubicBezTo>
                  <a:pt x="2711848" y="1275158"/>
                  <a:pt x="2692304" y="1266045"/>
                  <a:pt x="2685871" y="1248370"/>
                </a:cubicBezTo>
                <a:lnTo>
                  <a:pt x="2639278" y="1120357"/>
                </a:lnTo>
                <a:cubicBezTo>
                  <a:pt x="2632845" y="1102682"/>
                  <a:pt x="2641959" y="1083138"/>
                  <a:pt x="2659633" y="1076705"/>
                </a:cubicBezTo>
                <a:close/>
                <a:moveTo>
                  <a:pt x="92307" y="918289"/>
                </a:moveTo>
                <a:lnTo>
                  <a:pt x="527553" y="1076705"/>
                </a:lnTo>
                <a:cubicBezTo>
                  <a:pt x="545228" y="1083138"/>
                  <a:pt x="554341" y="1102682"/>
                  <a:pt x="547908" y="1120357"/>
                </a:cubicBezTo>
                <a:lnTo>
                  <a:pt x="501315" y="1248370"/>
                </a:lnTo>
                <a:cubicBezTo>
                  <a:pt x="494882" y="1266045"/>
                  <a:pt x="475338" y="1275158"/>
                  <a:pt x="457664" y="1268725"/>
                </a:cubicBezTo>
                <a:lnTo>
                  <a:pt x="22418" y="1110308"/>
                </a:lnTo>
                <a:cubicBezTo>
                  <a:pt x="4743" y="1103875"/>
                  <a:pt x="-4370" y="1084332"/>
                  <a:pt x="2063" y="1066657"/>
                </a:cubicBezTo>
                <a:lnTo>
                  <a:pt x="48656" y="938644"/>
                </a:lnTo>
                <a:cubicBezTo>
                  <a:pt x="55089" y="920969"/>
                  <a:pt x="74633" y="911856"/>
                  <a:pt x="92307" y="918289"/>
                </a:cubicBezTo>
                <a:close/>
                <a:moveTo>
                  <a:pt x="1593593" y="658644"/>
                </a:moveTo>
                <a:cubicBezTo>
                  <a:pt x="2116495" y="658644"/>
                  <a:pt x="2540391" y="1082540"/>
                  <a:pt x="2540391" y="1605442"/>
                </a:cubicBezTo>
                <a:cubicBezTo>
                  <a:pt x="2540391" y="2128344"/>
                  <a:pt x="2116495" y="2552240"/>
                  <a:pt x="1593593" y="2552240"/>
                </a:cubicBezTo>
                <a:cubicBezTo>
                  <a:pt x="1070691" y="2552240"/>
                  <a:pt x="646795" y="2128344"/>
                  <a:pt x="646795" y="1605442"/>
                </a:cubicBezTo>
                <a:cubicBezTo>
                  <a:pt x="646795" y="1082540"/>
                  <a:pt x="1070691" y="658644"/>
                  <a:pt x="1593593" y="658644"/>
                </a:cubicBezTo>
                <a:close/>
                <a:moveTo>
                  <a:pt x="2246117" y="1165"/>
                </a:moveTo>
                <a:cubicBezTo>
                  <a:pt x="2254536" y="-1090"/>
                  <a:pt x="2263815" y="-135"/>
                  <a:pt x="2271960" y="4568"/>
                </a:cubicBezTo>
                <a:lnTo>
                  <a:pt x="2389938" y="72682"/>
                </a:lnTo>
                <a:cubicBezTo>
                  <a:pt x="2406227" y="82087"/>
                  <a:pt x="2411808" y="102916"/>
                  <a:pt x="2402403" y="119205"/>
                </a:cubicBezTo>
                <a:lnTo>
                  <a:pt x="2170814" y="520330"/>
                </a:lnTo>
                <a:cubicBezTo>
                  <a:pt x="2161409" y="536619"/>
                  <a:pt x="2140580" y="542200"/>
                  <a:pt x="2124291" y="532795"/>
                </a:cubicBezTo>
                <a:lnTo>
                  <a:pt x="2006313" y="464681"/>
                </a:lnTo>
                <a:cubicBezTo>
                  <a:pt x="1990024" y="455276"/>
                  <a:pt x="1984443" y="434447"/>
                  <a:pt x="1993848" y="418158"/>
                </a:cubicBezTo>
                <a:lnTo>
                  <a:pt x="2225437" y="17033"/>
                </a:lnTo>
                <a:cubicBezTo>
                  <a:pt x="2230139" y="8889"/>
                  <a:pt x="2237698" y="3421"/>
                  <a:pt x="2246117" y="1165"/>
                </a:cubicBezTo>
                <a:close/>
                <a:moveTo>
                  <a:pt x="941069" y="1165"/>
                </a:moveTo>
                <a:cubicBezTo>
                  <a:pt x="949488" y="3421"/>
                  <a:pt x="957047" y="8889"/>
                  <a:pt x="961749" y="17033"/>
                </a:cubicBezTo>
                <a:lnTo>
                  <a:pt x="1193338" y="418158"/>
                </a:lnTo>
                <a:cubicBezTo>
                  <a:pt x="1202743" y="434447"/>
                  <a:pt x="1197162" y="455276"/>
                  <a:pt x="1180873" y="464681"/>
                </a:cubicBezTo>
                <a:lnTo>
                  <a:pt x="1062895" y="532795"/>
                </a:lnTo>
                <a:cubicBezTo>
                  <a:pt x="1046606" y="542200"/>
                  <a:pt x="1025777" y="536619"/>
                  <a:pt x="1016372" y="520330"/>
                </a:cubicBezTo>
                <a:lnTo>
                  <a:pt x="784783" y="119205"/>
                </a:lnTo>
                <a:cubicBezTo>
                  <a:pt x="775378" y="102916"/>
                  <a:pt x="780959" y="82087"/>
                  <a:pt x="797248" y="72682"/>
                </a:cubicBezTo>
                <a:lnTo>
                  <a:pt x="915226" y="4568"/>
                </a:lnTo>
                <a:cubicBezTo>
                  <a:pt x="923371" y="-135"/>
                  <a:pt x="932650" y="-1090"/>
                  <a:pt x="941069" y="1165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2" name="Rectangle 23">
            <a:extLst>
              <a:ext uri="{FF2B5EF4-FFF2-40B4-BE49-F238E27FC236}">
                <a16:creationId xmlns:a16="http://schemas.microsoft.com/office/drawing/2014/main" id="{D1D013BE-5839-41BC-BC72-D7D6A426C477}"/>
              </a:ext>
            </a:extLst>
          </p:cNvPr>
          <p:cNvSpPr/>
          <p:nvPr/>
        </p:nvSpPr>
        <p:spPr>
          <a:xfrm>
            <a:off x="5963174" y="5716474"/>
            <a:ext cx="691882" cy="445892"/>
          </a:xfrm>
          <a:custGeom>
            <a:avLst/>
            <a:gdLst/>
            <a:ahLst/>
            <a:cxnLst/>
            <a:rect l="l" t="t" r="r" b="b"/>
            <a:pathLst>
              <a:path w="3224845" h="2078296">
                <a:moveTo>
                  <a:pt x="1153236" y="427959"/>
                </a:moveTo>
                <a:cubicBezTo>
                  <a:pt x="1348431" y="427959"/>
                  <a:pt x="1521080" y="524490"/>
                  <a:pt x="1617434" y="678532"/>
                </a:cubicBezTo>
                <a:cubicBezTo>
                  <a:pt x="1678138" y="623092"/>
                  <a:pt x="1759417" y="592820"/>
                  <a:pt x="1847771" y="592820"/>
                </a:cubicBezTo>
                <a:cubicBezTo>
                  <a:pt x="2039655" y="592820"/>
                  <a:pt x="2198190" y="735609"/>
                  <a:pt x="2216233" y="921620"/>
                </a:cubicBezTo>
                <a:cubicBezTo>
                  <a:pt x="2219548" y="919625"/>
                  <a:pt x="2222903" y="919594"/>
                  <a:pt x="2226267" y="919594"/>
                </a:cubicBezTo>
                <a:cubicBezTo>
                  <a:pt x="2546231" y="919594"/>
                  <a:pt x="2805617" y="1178981"/>
                  <a:pt x="2805617" y="1498945"/>
                </a:cubicBezTo>
                <a:cubicBezTo>
                  <a:pt x="2805617" y="1801051"/>
                  <a:pt x="2574378" y="2049153"/>
                  <a:pt x="2279216" y="2075622"/>
                </a:cubicBezTo>
                <a:lnTo>
                  <a:pt x="2279216" y="2078296"/>
                </a:lnTo>
                <a:lnTo>
                  <a:pt x="2226267" y="2078296"/>
                </a:lnTo>
                <a:lnTo>
                  <a:pt x="646561" y="2078296"/>
                </a:lnTo>
                <a:lnTo>
                  <a:pt x="646561" y="2073975"/>
                </a:lnTo>
                <a:cubicBezTo>
                  <a:pt x="624550" y="2076984"/>
                  <a:pt x="602103" y="2078296"/>
                  <a:pt x="579350" y="2078296"/>
                </a:cubicBezTo>
                <a:cubicBezTo>
                  <a:pt x="259386" y="2078296"/>
                  <a:pt x="0" y="1818910"/>
                  <a:pt x="0" y="1498945"/>
                </a:cubicBezTo>
                <a:cubicBezTo>
                  <a:pt x="0" y="1178981"/>
                  <a:pt x="259386" y="919594"/>
                  <a:pt x="579350" y="919594"/>
                </a:cubicBezTo>
                <a:lnTo>
                  <a:pt x="591118" y="921972"/>
                </a:lnTo>
                <a:cubicBezTo>
                  <a:pt x="622324" y="641639"/>
                  <a:pt x="862826" y="427959"/>
                  <a:pt x="1153236" y="427959"/>
                </a:cubicBezTo>
                <a:close/>
                <a:moveTo>
                  <a:pt x="1844671" y="0"/>
                </a:moveTo>
                <a:cubicBezTo>
                  <a:pt x="2007709" y="0"/>
                  <a:pt x="2151917" y="80629"/>
                  <a:pt x="2232398" y="209295"/>
                </a:cubicBezTo>
                <a:cubicBezTo>
                  <a:pt x="2283102" y="162988"/>
                  <a:pt x="2350992" y="137703"/>
                  <a:pt x="2424790" y="137703"/>
                </a:cubicBezTo>
                <a:cubicBezTo>
                  <a:pt x="2585064" y="137703"/>
                  <a:pt x="2717483" y="256969"/>
                  <a:pt x="2732554" y="412337"/>
                </a:cubicBezTo>
                <a:cubicBezTo>
                  <a:pt x="2735322" y="410671"/>
                  <a:pt x="2738125" y="410646"/>
                  <a:pt x="2740934" y="410646"/>
                </a:cubicBezTo>
                <a:cubicBezTo>
                  <a:pt x="3008189" y="410646"/>
                  <a:pt x="3224845" y="627302"/>
                  <a:pt x="3224845" y="894557"/>
                </a:cubicBezTo>
                <a:cubicBezTo>
                  <a:pt x="3224845" y="1096996"/>
                  <a:pt x="3100535" y="1270403"/>
                  <a:pt x="2923312" y="1340619"/>
                </a:cubicBezTo>
                <a:cubicBezTo>
                  <a:pt x="2866347" y="1049229"/>
                  <a:pt x="2609521" y="829523"/>
                  <a:pt x="2301383" y="829523"/>
                </a:cubicBezTo>
                <a:cubicBezTo>
                  <a:pt x="2297701" y="829523"/>
                  <a:pt x="2294026" y="829557"/>
                  <a:pt x="2290397" y="831741"/>
                </a:cubicBezTo>
                <a:cubicBezTo>
                  <a:pt x="2270640" y="628070"/>
                  <a:pt x="2097054" y="471725"/>
                  <a:pt x="1886953" y="471725"/>
                </a:cubicBezTo>
                <a:cubicBezTo>
                  <a:pt x="1790211" y="471725"/>
                  <a:pt x="1701214" y="504871"/>
                  <a:pt x="1634747" y="565575"/>
                </a:cubicBezTo>
                <a:cubicBezTo>
                  <a:pt x="1575570" y="470966"/>
                  <a:pt x="1490108" y="396171"/>
                  <a:pt x="1388252" y="349790"/>
                </a:cubicBezTo>
                <a:cubicBezTo>
                  <a:pt x="1438607" y="147092"/>
                  <a:pt x="1624461" y="0"/>
                  <a:pt x="184467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3" name="Oval 31">
            <a:extLst>
              <a:ext uri="{FF2B5EF4-FFF2-40B4-BE49-F238E27FC236}">
                <a16:creationId xmlns:a16="http://schemas.microsoft.com/office/drawing/2014/main" id="{F2B4C20E-6F83-4700-819A-B889CC4F8028}"/>
              </a:ext>
            </a:extLst>
          </p:cNvPr>
          <p:cNvSpPr/>
          <p:nvPr/>
        </p:nvSpPr>
        <p:spPr>
          <a:xfrm>
            <a:off x="6939606" y="5653380"/>
            <a:ext cx="579873" cy="572083"/>
          </a:xfrm>
          <a:custGeom>
            <a:avLst/>
            <a:gdLst/>
            <a:ahLst/>
            <a:cxnLst/>
            <a:rect l="l" t="t" r="r" b="b"/>
            <a:pathLst>
              <a:path w="3240076" h="3196551">
                <a:moveTo>
                  <a:pt x="2810300" y="1617710"/>
                </a:moveTo>
                <a:cubicBezTo>
                  <a:pt x="2817009" y="1615912"/>
                  <a:pt x="2824405" y="1616674"/>
                  <a:pt x="2830895" y="1620421"/>
                </a:cubicBezTo>
                <a:lnTo>
                  <a:pt x="3150571" y="1804986"/>
                </a:lnTo>
                <a:cubicBezTo>
                  <a:pt x="3163552" y="1812480"/>
                  <a:pt x="3168000" y="1829080"/>
                  <a:pt x="3160506" y="1842062"/>
                </a:cubicBezTo>
                <a:lnTo>
                  <a:pt x="3106222" y="1936084"/>
                </a:lnTo>
                <a:cubicBezTo>
                  <a:pt x="3098727" y="1949065"/>
                  <a:pt x="3082128" y="1953513"/>
                  <a:pt x="3069146" y="1946019"/>
                </a:cubicBezTo>
                <a:lnTo>
                  <a:pt x="2749470" y="1761453"/>
                </a:lnTo>
                <a:cubicBezTo>
                  <a:pt x="2736489" y="1753959"/>
                  <a:pt x="2732040" y="1737359"/>
                  <a:pt x="2739536" y="1724378"/>
                </a:cubicBezTo>
                <a:lnTo>
                  <a:pt x="2793819" y="1630356"/>
                </a:lnTo>
                <a:cubicBezTo>
                  <a:pt x="2797567" y="1623864"/>
                  <a:pt x="2803590" y="1619508"/>
                  <a:pt x="2810300" y="1617710"/>
                </a:cubicBezTo>
                <a:close/>
                <a:moveTo>
                  <a:pt x="1308278" y="1324343"/>
                </a:moveTo>
                <a:cubicBezTo>
                  <a:pt x="1529714" y="1324343"/>
                  <a:pt x="1725574" y="1433852"/>
                  <a:pt x="1834882" y="1608603"/>
                </a:cubicBezTo>
                <a:cubicBezTo>
                  <a:pt x="1903747" y="1545710"/>
                  <a:pt x="1995954" y="1511368"/>
                  <a:pt x="2096186" y="1511368"/>
                </a:cubicBezTo>
                <a:cubicBezTo>
                  <a:pt x="2313867" y="1511368"/>
                  <a:pt x="2493715" y="1673353"/>
                  <a:pt x="2514185" y="1884371"/>
                </a:cubicBezTo>
                <a:cubicBezTo>
                  <a:pt x="2517944" y="1882108"/>
                  <a:pt x="2521751" y="1882074"/>
                  <a:pt x="2525567" y="1882074"/>
                </a:cubicBezTo>
                <a:cubicBezTo>
                  <a:pt x="2888547" y="1882074"/>
                  <a:pt x="3182805" y="2176332"/>
                  <a:pt x="3182805" y="2539312"/>
                </a:cubicBezTo>
                <a:cubicBezTo>
                  <a:pt x="3182805" y="2882034"/>
                  <a:pt x="2920478" y="3163490"/>
                  <a:pt x="2585635" y="3193518"/>
                </a:cubicBezTo>
                <a:lnTo>
                  <a:pt x="2585635" y="3196551"/>
                </a:lnTo>
                <a:lnTo>
                  <a:pt x="2525567" y="3196551"/>
                </a:lnTo>
                <a:lnTo>
                  <a:pt x="733485" y="3196551"/>
                </a:lnTo>
                <a:lnTo>
                  <a:pt x="733485" y="3191649"/>
                </a:lnTo>
                <a:cubicBezTo>
                  <a:pt x="708515" y="3195063"/>
                  <a:pt x="683050" y="3196551"/>
                  <a:pt x="657239" y="3196551"/>
                </a:cubicBezTo>
                <a:cubicBezTo>
                  <a:pt x="294258" y="3196551"/>
                  <a:pt x="0" y="2902293"/>
                  <a:pt x="0" y="2539312"/>
                </a:cubicBezTo>
                <a:cubicBezTo>
                  <a:pt x="0" y="2176332"/>
                  <a:pt x="294258" y="1882074"/>
                  <a:pt x="657239" y="1882074"/>
                </a:cubicBezTo>
                <a:lnTo>
                  <a:pt x="670588" y="1884770"/>
                </a:lnTo>
                <a:cubicBezTo>
                  <a:pt x="705989" y="1566750"/>
                  <a:pt x="978825" y="1324343"/>
                  <a:pt x="1308278" y="1324343"/>
                </a:cubicBezTo>
                <a:close/>
                <a:moveTo>
                  <a:pt x="3166512" y="731828"/>
                </a:moveTo>
                <a:cubicBezTo>
                  <a:pt x="3180598" y="726701"/>
                  <a:pt x="3196172" y="733964"/>
                  <a:pt x="3201300" y="748050"/>
                </a:cubicBezTo>
                <a:lnTo>
                  <a:pt x="3238432" y="850070"/>
                </a:lnTo>
                <a:cubicBezTo>
                  <a:pt x="3243559" y="864156"/>
                  <a:pt x="3236295" y="879731"/>
                  <a:pt x="3222210" y="884857"/>
                </a:cubicBezTo>
                <a:lnTo>
                  <a:pt x="2875342" y="1011107"/>
                </a:lnTo>
                <a:cubicBezTo>
                  <a:pt x="2861256" y="1016234"/>
                  <a:pt x="2845680" y="1008972"/>
                  <a:pt x="2840554" y="994886"/>
                </a:cubicBezTo>
                <a:lnTo>
                  <a:pt x="2803421" y="892866"/>
                </a:lnTo>
                <a:cubicBezTo>
                  <a:pt x="2798295" y="878780"/>
                  <a:pt x="2805558" y="863204"/>
                  <a:pt x="2819643" y="858077"/>
                </a:cubicBezTo>
                <a:close/>
                <a:moveTo>
                  <a:pt x="773619" y="731828"/>
                </a:moveTo>
                <a:lnTo>
                  <a:pt x="1120487" y="858077"/>
                </a:lnTo>
                <a:cubicBezTo>
                  <a:pt x="1134573" y="863204"/>
                  <a:pt x="1141836" y="878780"/>
                  <a:pt x="1136709" y="892866"/>
                </a:cubicBezTo>
                <a:lnTo>
                  <a:pt x="1099577" y="994886"/>
                </a:lnTo>
                <a:cubicBezTo>
                  <a:pt x="1094450" y="1008972"/>
                  <a:pt x="1078875" y="1016234"/>
                  <a:pt x="1064789" y="1011107"/>
                </a:cubicBezTo>
                <a:lnTo>
                  <a:pt x="717921" y="884857"/>
                </a:lnTo>
                <a:cubicBezTo>
                  <a:pt x="703835" y="879731"/>
                  <a:pt x="696572" y="864156"/>
                  <a:pt x="701699" y="850070"/>
                </a:cubicBezTo>
                <a:lnTo>
                  <a:pt x="738831" y="748050"/>
                </a:lnTo>
                <a:cubicBezTo>
                  <a:pt x="743958" y="733964"/>
                  <a:pt x="759534" y="726701"/>
                  <a:pt x="773619" y="731828"/>
                </a:cubicBezTo>
                <a:close/>
                <a:moveTo>
                  <a:pt x="1970065" y="524905"/>
                </a:moveTo>
                <a:cubicBezTo>
                  <a:pt x="2386791" y="524905"/>
                  <a:pt x="2724614" y="862728"/>
                  <a:pt x="2724614" y="1279453"/>
                </a:cubicBezTo>
                <a:cubicBezTo>
                  <a:pt x="2724614" y="1453368"/>
                  <a:pt x="2665775" y="1613540"/>
                  <a:pt x="2564463" y="1739247"/>
                </a:cubicBezTo>
                <a:cubicBezTo>
                  <a:pt x="2529951" y="1545877"/>
                  <a:pt x="2358485" y="1402176"/>
                  <a:pt x="2153457" y="1402176"/>
                </a:cubicBezTo>
                <a:cubicBezTo>
                  <a:pt x="2053225" y="1402176"/>
                  <a:pt x="1961018" y="1436518"/>
                  <a:pt x="1892153" y="1499411"/>
                </a:cubicBezTo>
                <a:cubicBezTo>
                  <a:pt x="1782845" y="1324660"/>
                  <a:pt x="1586985" y="1215151"/>
                  <a:pt x="1365549" y="1215151"/>
                </a:cubicBezTo>
                <a:cubicBezTo>
                  <a:pt x="1314582" y="1215151"/>
                  <a:pt x="1264970" y="1220953"/>
                  <a:pt x="1217820" y="1233835"/>
                </a:cubicBezTo>
                <a:cubicBezTo>
                  <a:pt x="1240489" y="838320"/>
                  <a:pt x="1568676" y="524905"/>
                  <a:pt x="1970065" y="524905"/>
                </a:cubicBezTo>
                <a:close/>
                <a:moveTo>
                  <a:pt x="2490093" y="928"/>
                </a:moveTo>
                <a:cubicBezTo>
                  <a:pt x="2496802" y="-869"/>
                  <a:pt x="2504197" y="-108"/>
                  <a:pt x="2510688" y="3640"/>
                </a:cubicBezTo>
                <a:lnTo>
                  <a:pt x="2604711" y="57924"/>
                </a:lnTo>
                <a:cubicBezTo>
                  <a:pt x="2617692" y="65419"/>
                  <a:pt x="2622140" y="82019"/>
                  <a:pt x="2614644" y="95000"/>
                </a:cubicBezTo>
                <a:lnTo>
                  <a:pt x="2430080" y="414676"/>
                </a:lnTo>
                <a:cubicBezTo>
                  <a:pt x="2422585" y="427657"/>
                  <a:pt x="2405985" y="432105"/>
                  <a:pt x="2393004" y="424610"/>
                </a:cubicBezTo>
                <a:lnTo>
                  <a:pt x="2298982" y="370326"/>
                </a:lnTo>
                <a:cubicBezTo>
                  <a:pt x="2286000" y="362831"/>
                  <a:pt x="2281552" y="346232"/>
                  <a:pt x="2289048" y="333250"/>
                </a:cubicBezTo>
                <a:lnTo>
                  <a:pt x="2473612" y="13574"/>
                </a:lnTo>
                <a:cubicBezTo>
                  <a:pt x="2477359" y="7084"/>
                  <a:pt x="2483383" y="2726"/>
                  <a:pt x="2490093" y="928"/>
                </a:cubicBezTo>
                <a:close/>
                <a:moveTo>
                  <a:pt x="1450038" y="928"/>
                </a:moveTo>
                <a:cubicBezTo>
                  <a:pt x="1456747" y="2726"/>
                  <a:pt x="1462771" y="7084"/>
                  <a:pt x="1466519" y="13574"/>
                </a:cubicBezTo>
                <a:lnTo>
                  <a:pt x="1651083" y="333250"/>
                </a:lnTo>
                <a:cubicBezTo>
                  <a:pt x="1658578" y="346232"/>
                  <a:pt x="1654131" y="362831"/>
                  <a:pt x="1641149" y="370326"/>
                </a:cubicBezTo>
                <a:lnTo>
                  <a:pt x="1547127" y="424610"/>
                </a:lnTo>
                <a:cubicBezTo>
                  <a:pt x="1534145" y="432105"/>
                  <a:pt x="1517546" y="427657"/>
                  <a:pt x="1510050" y="414676"/>
                </a:cubicBezTo>
                <a:lnTo>
                  <a:pt x="1325486" y="95000"/>
                </a:lnTo>
                <a:cubicBezTo>
                  <a:pt x="1317991" y="82019"/>
                  <a:pt x="1322439" y="65419"/>
                  <a:pt x="1335420" y="57924"/>
                </a:cubicBezTo>
                <a:lnTo>
                  <a:pt x="1429442" y="3640"/>
                </a:lnTo>
                <a:cubicBezTo>
                  <a:pt x="1435933" y="-108"/>
                  <a:pt x="1443328" y="-869"/>
                  <a:pt x="1450038" y="92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4" name="Teardrop 17">
            <a:extLst>
              <a:ext uri="{FF2B5EF4-FFF2-40B4-BE49-F238E27FC236}">
                <a16:creationId xmlns:a16="http://schemas.microsoft.com/office/drawing/2014/main" id="{04CFE412-7B77-4FD8-A796-DE7E55B89403}"/>
              </a:ext>
            </a:extLst>
          </p:cNvPr>
          <p:cNvSpPr/>
          <p:nvPr/>
        </p:nvSpPr>
        <p:spPr>
          <a:xfrm rot="18900000">
            <a:off x="5204982" y="5698880"/>
            <a:ext cx="473640" cy="481082"/>
          </a:xfrm>
          <a:custGeom>
            <a:avLst/>
            <a:gdLst/>
            <a:ahLst/>
            <a:cxnLst/>
            <a:rect l="l" t="t" r="r" b="b"/>
            <a:pathLst>
              <a:path w="2646489" h="2688071">
                <a:moveTo>
                  <a:pt x="306023" y="2382048"/>
                </a:moveTo>
                <a:cubicBezTo>
                  <a:pt x="271732" y="2441625"/>
                  <a:pt x="254586" y="2501201"/>
                  <a:pt x="254586" y="2560778"/>
                </a:cubicBezTo>
                <a:cubicBezTo>
                  <a:pt x="254586" y="2631080"/>
                  <a:pt x="197595" y="2688071"/>
                  <a:pt x="127293" y="2688071"/>
                </a:cubicBezTo>
                <a:cubicBezTo>
                  <a:pt x="56991" y="2688071"/>
                  <a:pt x="0" y="2631081"/>
                  <a:pt x="0" y="2560778"/>
                </a:cubicBezTo>
                <a:cubicBezTo>
                  <a:pt x="0" y="2490477"/>
                  <a:pt x="56991" y="2433485"/>
                  <a:pt x="127293" y="2433485"/>
                </a:cubicBezTo>
                <a:cubicBezTo>
                  <a:pt x="186870" y="2433486"/>
                  <a:pt x="246446" y="2416340"/>
                  <a:pt x="306023" y="2382048"/>
                </a:cubicBezTo>
                <a:close/>
                <a:moveTo>
                  <a:pt x="812224" y="2334103"/>
                </a:moveTo>
                <a:cubicBezTo>
                  <a:pt x="777933" y="2393681"/>
                  <a:pt x="760787" y="2453256"/>
                  <a:pt x="760787" y="2512834"/>
                </a:cubicBezTo>
                <a:cubicBezTo>
                  <a:pt x="760787" y="2583136"/>
                  <a:pt x="703796" y="2640127"/>
                  <a:pt x="633494" y="2640127"/>
                </a:cubicBezTo>
                <a:cubicBezTo>
                  <a:pt x="563192" y="2640127"/>
                  <a:pt x="506201" y="2583136"/>
                  <a:pt x="506201" y="2512834"/>
                </a:cubicBezTo>
                <a:cubicBezTo>
                  <a:pt x="506201" y="2442532"/>
                  <a:pt x="563192" y="2385541"/>
                  <a:pt x="633494" y="2385541"/>
                </a:cubicBezTo>
                <a:cubicBezTo>
                  <a:pt x="693071" y="2385540"/>
                  <a:pt x="752647" y="2368395"/>
                  <a:pt x="812224" y="2334103"/>
                </a:cubicBezTo>
                <a:close/>
                <a:moveTo>
                  <a:pt x="353968" y="1875848"/>
                </a:moveTo>
                <a:cubicBezTo>
                  <a:pt x="319677" y="1935424"/>
                  <a:pt x="302531" y="1995001"/>
                  <a:pt x="302530" y="2054578"/>
                </a:cubicBezTo>
                <a:cubicBezTo>
                  <a:pt x="302530" y="2124880"/>
                  <a:pt x="245539" y="2181871"/>
                  <a:pt x="175237" y="2181871"/>
                </a:cubicBezTo>
                <a:cubicBezTo>
                  <a:pt x="104935" y="2181871"/>
                  <a:pt x="47945" y="2124880"/>
                  <a:pt x="47944" y="2054578"/>
                </a:cubicBezTo>
                <a:cubicBezTo>
                  <a:pt x="47944" y="1984276"/>
                  <a:pt x="104935" y="1927285"/>
                  <a:pt x="175237" y="1927285"/>
                </a:cubicBezTo>
                <a:cubicBezTo>
                  <a:pt x="234815" y="1927285"/>
                  <a:pt x="294391" y="1910139"/>
                  <a:pt x="353968" y="1875848"/>
                </a:cubicBezTo>
                <a:close/>
                <a:moveTo>
                  <a:pt x="401912" y="1369646"/>
                </a:moveTo>
                <a:cubicBezTo>
                  <a:pt x="367621" y="1429223"/>
                  <a:pt x="350475" y="1488799"/>
                  <a:pt x="350475" y="1548377"/>
                </a:cubicBezTo>
                <a:cubicBezTo>
                  <a:pt x="350475" y="1618679"/>
                  <a:pt x="293484" y="1675670"/>
                  <a:pt x="223182" y="1675670"/>
                </a:cubicBezTo>
                <a:cubicBezTo>
                  <a:pt x="152880" y="1675670"/>
                  <a:pt x="95889" y="1618679"/>
                  <a:pt x="95889" y="1548377"/>
                </a:cubicBezTo>
                <a:cubicBezTo>
                  <a:pt x="95889" y="1478075"/>
                  <a:pt x="152880" y="1421084"/>
                  <a:pt x="223182" y="1421084"/>
                </a:cubicBezTo>
                <a:cubicBezTo>
                  <a:pt x="282759" y="1421084"/>
                  <a:pt x="342335" y="1403938"/>
                  <a:pt x="401912" y="1369646"/>
                </a:cubicBezTo>
                <a:close/>
                <a:moveTo>
                  <a:pt x="1318425" y="2286158"/>
                </a:moveTo>
                <a:cubicBezTo>
                  <a:pt x="1284134" y="2345735"/>
                  <a:pt x="1266988" y="2405312"/>
                  <a:pt x="1266987" y="2464888"/>
                </a:cubicBezTo>
                <a:cubicBezTo>
                  <a:pt x="1266987" y="2535190"/>
                  <a:pt x="1209996" y="2592182"/>
                  <a:pt x="1139694" y="2592182"/>
                </a:cubicBezTo>
                <a:cubicBezTo>
                  <a:pt x="1069392" y="2592182"/>
                  <a:pt x="1012402" y="2535191"/>
                  <a:pt x="1012401" y="2464888"/>
                </a:cubicBezTo>
                <a:cubicBezTo>
                  <a:pt x="1012401" y="2394586"/>
                  <a:pt x="1069392" y="2337595"/>
                  <a:pt x="1139694" y="2337595"/>
                </a:cubicBezTo>
                <a:cubicBezTo>
                  <a:pt x="1199271" y="2337596"/>
                  <a:pt x="1258848" y="2320449"/>
                  <a:pt x="1318425" y="2286158"/>
                </a:cubicBezTo>
                <a:close/>
                <a:moveTo>
                  <a:pt x="860169" y="1827902"/>
                </a:moveTo>
                <a:cubicBezTo>
                  <a:pt x="825878" y="1887479"/>
                  <a:pt x="808731" y="1947056"/>
                  <a:pt x="808731" y="2006633"/>
                </a:cubicBezTo>
                <a:cubicBezTo>
                  <a:pt x="808731" y="2076935"/>
                  <a:pt x="751740" y="2133926"/>
                  <a:pt x="681438" y="2133926"/>
                </a:cubicBezTo>
                <a:cubicBezTo>
                  <a:pt x="611136" y="2133926"/>
                  <a:pt x="554146" y="2076935"/>
                  <a:pt x="554145" y="2006633"/>
                </a:cubicBezTo>
                <a:cubicBezTo>
                  <a:pt x="554145" y="1936331"/>
                  <a:pt x="611136" y="1879340"/>
                  <a:pt x="681438" y="1879340"/>
                </a:cubicBezTo>
                <a:cubicBezTo>
                  <a:pt x="741015" y="1879340"/>
                  <a:pt x="800591" y="1862193"/>
                  <a:pt x="860169" y="1827902"/>
                </a:cubicBezTo>
                <a:close/>
                <a:moveTo>
                  <a:pt x="2096803" y="190871"/>
                </a:moveTo>
                <a:cubicBezTo>
                  <a:pt x="2253382" y="347450"/>
                  <a:pt x="2314442" y="563378"/>
                  <a:pt x="2268166" y="764238"/>
                </a:cubicBezTo>
                <a:cubicBezTo>
                  <a:pt x="2361334" y="768461"/>
                  <a:pt x="2450817" y="809378"/>
                  <a:pt x="2521691" y="880252"/>
                </a:cubicBezTo>
                <a:cubicBezTo>
                  <a:pt x="2675615" y="1034176"/>
                  <a:pt x="2688247" y="1275888"/>
                  <a:pt x="2553508" y="1439575"/>
                </a:cubicBezTo>
                <a:cubicBezTo>
                  <a:pt x="2557767" y="1440633"/>
                  <a:pt x="2560483" y="1443301"/>
                  <a:pt x="2563181" y="1445999"/>
                </a:cubicBezTo>
                <a:cubicBezTo>
                  <a:pt x="2819847" y="1702665"/>
                  <a:pt x="2819847" y="2118808"/>
                  <a:pt x="2563181" y="2375474"/>
                </a:cubicBezTo>
                <a:cubicBezTo>
                  <a:pt x="2320841" y="2617815"/>
                  <a:pt x="1936328" y="2631341"/>
                  <a:pt x="1678325" y="2415804"/>
                </a:cubicBezTo>
                <a:lnTo>
                  <a:pt x="1676180" y="2417949"/>
                </a:lnTo>
                <a:lnTo>
                  <a:pt x="1633705" y="2375475"/>
                </a:lnTo>
                <a:lnTo>
                  <a:pt x="366513" y="1108282"/>
                </a:lnTo>
                <a:lnTo>
                  <a:pt x="369979" y="1104815"/>
                </a:lnTo>
                <a:cubicBezTo>
                  <a:pt x="349908" y="1089573"/>
                  <a:pt x="330850" y="1072619"/>
                  <a:pt x="312598" y="1054367"/>
                </a:cubicBezTo>
                <a:cubicBezTo>
                  <a:pt x="55932" y="797701"/>
                  <a:pt x="55932" y="381558"/>
                  <a:pt x="312598" y="124891"/>
                </a:cubicBezTo>
                <a:cubicBezTo>
                  <a:pt x="569264" y="-131775"/>
                  <a:pt x="985408" y="-131775"/>
                  <a:pt x="1242074" y="124891"/>
                </a:cubicBezTo>
                <a:lnTo>
                  <a:pt x="1249606" y="136238"/>
                </a:lnTo>
                <a:cubicBezTo>
                  <a:pt x="1499513" y="-63604"/>
                  <a:pt x="1863845" y="-42087"/>
                  <a:pt x="2096803" y="19087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5" name="Rectangle 23">
            <a:extLst>
              <a:ext uri="{FF2B5EF4-FFF2-40B4-BE49-F238E27FC236}">
                <a16:creationId xmlns:a16="http://schemas.microsoft.com/office/drawing/2014/main" id="{2246F171-72B7-42E7-B6C0-D78C12504E9B}"/>
              </a:ext>
            </a:extLst>
          </p:cNvPr>
          <p:cNvSpPr/>
          <p:nvPr/>
        </p:nvSpPr>
        <p:spPr>
          <a:xfrm>
            <a:off x="7804030" y="5649492"/>
            <a:ext cx="576449" cy="579858"/>
          </a:xfrm>
          <a:custGeom>
            <a:avLst/>
            <a:gdLst/>
            <a:ahLst/>
            <a:cxnLst/>
            <a:rect l="l" t="t" r="r" b="b"/>
            <a:pathLst>
              <a:path w="3220951" h="3240001">
                <a:moveTo>
                  <a:pt x="1308278" y="1367793"/>
                </a:moveTo>
                <a:cubicBezTo>
                  <a:pt x="1529714" y="1367793"/>
                  <a:pt x="1725574" y="1477302"/>
                  <a:pt x="1834882" y="1652053"/>
                </a:cubicBezTo>
                <a:cubicBezTo>
                  <a:pt x="1903747" y="1589160"/>
                  <a:pt x="1995954" y="1554818"/>
                  <a:pt x="2096186" y="1554818"/>
                </a:cubicBezTo>
                <a:cubicBezTo>
                  <a:pt x="2313867" y="1554818"/>
                  <a:pt x="2493715" y="1716803"/>
                  <a:pt x="2514185" y="1927821"/>
                </a:cubicBezTo>
                <a:cubicBezTo>
                  <a:pt x="2517944" y="1925558"/>
                  <a:pt x="2521751" y="1925524"/>
                  <a:pt x="2525567" y="1925524"/>
                </a:cubicBezTo>
                <a:cubicBezTo>
                  <a:pt x="2888547" y="1925524"/>
                  <a:pt x="3182805" y="2219782"/>
                  <a:pt x="3182805" y="2582762"/>
                </a:cubicBezTo>
                <a:cubicBezTo>
                  <a:pt x="3182805" y="2925484"/>
                  <a:pt x="2920478" y="3206940"/>
                  <a:pt x="2585635" y="3236968"/>
                </a:cubicBezTo>
                <a:lnTo>
                  <a:pt x="2585635" y="3240001"/>
                </a:lnTo>
                <a:lnTo>
                  <a:pt x="2525567" y="3240001"/>
                </a:lnTo>
                <a:lnTo>
                  <a:pt x="733485" y="3240001"/>
                </a:lnTo>
                <a:lnTo>
                  <a:pt x="733485" y="3235099"/>
                </a:lnTo>
                <a:cubicBezTo>
                  <a:pt x="708515" y="3238513"/>
                  <a:pt x="683051" y="3240001"/>
                  <a:pt x="657239" y="3240001"/>
                </a:cubicBezTo>
                <a:cubicBezTo>
                  <a:pt x="294258" y="3240001"/>
                  <a:pt x="0" y="2945743"/>
                  <a:pt x="0" y="2582762"/>
                </a:cubicBezTo>
                <a:cubicBezTo>
                  <a:pt x="0" y="2219782"/>
                  <a:pt x="294258" y="1925524"/>
                  <a:pt x="657239" y="1925524"/>
                </a:cubicBezTo>
                <a:lnTo>
                  <a:pt x="670588" y="1928221"/>
                </a:lnTo>
                <a:cubicBezTo>
                  <a:pt x="705989" y="1610200"/>
                  <a:pt x="978825" y="1367793"/>
                  <a:pt x="1308278" y="1367793"/>
                </a:cubicBezTo>
                <a:close/>
                <a:moveTo>
                  <a:pt x="1589786" y="0"/>
                </a:moveTo>
                <a:cubicBezTo>
                  <a:pt x="1520182" y="453314"/>
                  <a:pt x="1668069" y="912942"/>
                  <a:pt x="1988957" y="1240613"/>
                </a:cubicBezTo>
                <a:cubicBezTo>
                  <a:pt x="2309845" y="1568285"/>
                  <a:pt x="2766281" y="1725754"/>
                  <a:pt x="3220951" y="1665645"/>
                </a:cubicBezTo>
                <a:cubicBezTo>
                  <a:pt x="3108976" y="1775302"/>
                  <a:pt x="2980523" y="1857805"/>
                  <a:pt x="2843553" y="1912752"/>
                </a:cubicBezTo>
                <a:cubicBezTo>
                  <a:pt x="2756367" y="1866073"/>
                  <a:pt x="2656598" y="1841175"/>
                  <a:pt x="2551012" y="1841175"/>
                </a:cubicBezTo>
                <a:cubicBezTo>
                  <a:pt x="2547197" y="1841176"/>
                  <a:pt x="2543390" y="1841210"/>
                  <a:pt x="2539631" y="1843473"/>
                </a:cubicBezTo>
                <a:cubicBezTo>
                  <a:pt x="2519161" y="1632454"/>
                  <a:pt x="2339312" y="1470470"/>
                  <a:pt x="2121631" y="1470470"/>
                </a:cubicBezTo>
                <a:cubicBezTo>
                  <a:pt x="2021400" y="1470470"/>
                  <a:pt x="1929192" y="1504812"/>
                  <a:pt x="1860327" y="1567705"/>
                </a:cubicBezTo>
                <a:cubicBezTo>
                  <a:pt x="1751020" y="1392954"/>
                  <a:pt x="1555160" y="1283445"/>
                  <a:pt x="1333723" y="1283445"/>
                </a:cubicBezTo>
                <a:lnTo>
                  <a:pt x="1331160" y="1283679"/>
                </a:lnTo>
                <a:cubicBezTo>
                  <a:pt x="1150898" y="856385"/>
                  <a:pt x="1238290" y="344219"/>
                  <a:pt x="158978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6" name="Round Same Side Corner Rectangle 8">
            <a:extLst>
              <a:ext uri="{FF2B5EF4-FFF2-40B4-BE49-F238E27FC236}">
                <a16:creationId xmlns:a16="http://schemas.microsoft.com/office/drawing/2014/main" id="{DB67113F-D303-42DA-95BD-610BBED8BE92}"/>
              </a:ext>
            </a:extLst>
          </p:cNvPr>
          <p:cNvSpPr/>
          <p:nvPr/>
        </p:nvSpPr>
        <p:spPr>
          <a:xfrm>
            <a:off x="4455730" y="1450295"/>
            <a:ext cx="251302" cy="661867"/>
          </a:xfrm>
          <a:custGeom>
            <a:avLst/>
            <a:gdLst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8887 w 1489775"/>
              <a:gd name="connsiteY10" fmla="*/ 2305078 h 3923699"/>
              <a:gd name="connsiteX11" fmla="*/ 1151853 w 1489775"/>
              <a:gd name="connsiteY11" fmla="*/ 3743699 h 3923699"/>
              <a:gd name="connsiteX12" fmla="*/ 971853 w 1489775"/>
              <a:gd name="connsiteY12" fmla="*/ 3923699 h 3923699"/>
              <a:gd name="connsiteX13" fmla="*/ 791853 w 1489775"/>
              <a:gd name="connsiteY13" fmla="*/ 3743699 h 3923699"/>
              <a:gd name="connsiteX14" fmla="*/ 791853 w 1489775"/>
              <a:gd name="connsiteY14" fmla="*/ 2305078 h 3923699"/>
              <a:gd name="connsiteX15" fmla="*/ 683854 w 1489775"/>
              <a:gd name="connsiteY15" fmla="*/ 2305078 h 3923699"/>
              <a:gd name="connsiteX16" fmla="*/ 683854 w 1489775"/>
              <a:gd name="connsiteY16" fmla="*/ 3743698 h 3923699"/>
              <a:gd name="connsiteX17" fmla="*/ 503854 w 1489775"/>
              <a:gd name="connsiteY17" fmla="*/ 3923698 h 3923699"/>
              <a:gd name="connsiteX18" fmla="*/ 323854 w 1489775"/>
              <a:gd name="connsiteY18" fmla="*/ 3743698 h 3923699"/>
              <a:gd name="connsiteX19" fmla="*/ 323854 w 1489775"/>
              <a:gd name="connsiteY19" fmla="*/ 2238914 h 3923699"/>
              <a:gd name="connsiteX20" fmla="*/ 330887 w 1489775"/>
              <a:gd name="connsiteY20" fmla="*/ 2238914 h 3923699"/>
              <a:gd name="connsiteX21" fmla="*/ 330887 w 1489775"/>
              <a:gd name="connsiteY21" fmla="*/ 1390678 h 3923699"/>
              <a:gd name="connsiteX22" fmla="*/ 288033 w 1489775"/>
              <a:gd name="connsiteY22" fmla="*/ 1390678 h 3923699"/>
              <a:gd name="connsiteX23" fmla="*/ 288033 w 1489775"/>
              <a:gd name="connsiteY23" fmla="*/ 2063902 h 3923699"/>
              <a:gd name="connsiteX24" fmla="*/ 144017 w 1489775"/>
              <a:gd name="connsiteY24" fmla="*/ 2207918 h 3923699"/>
              <a:gd name="connsiteX25" fmla="*/ 1 w 1489775"/>
              <a:gd name="connsiteY25" fmla="*/ 2063902 h 3923699"/>
              <a:gd name="connsiteX26" fmla="*/ 1 w 1489775"/>
              <a:gd name="connsiteY26" fmla="*/ 1390678 h 3923699"/>
              <a:gd name="connsiteX27" fmla="*/ 0 w 1489775"/>
              <a:gd name="connsiteY27" fmla="*/ 1390678 h 3923699"/>
              <a:gd name="connsiteX28" fmla="*/ 0 w 1489775"/>
              <a:gd name="connsiteY28" fmla="*/ 1030958 h 3923699"/>
              <a:gd name="connsiteX29" fmla="*/ 280204 w 1489775"/>
              <a:gd name="connsiteY29" fmla="*/ 750754 h 3923699"/>
              <a:gd name="connsiteX30" fmla="*/ 744888 w 1489775"/>
              <a:gd name="connsiteY30" fmla="*/ 0 h 3923699"/>
              <a:gd name="connsiteX31" fmla="*/ 1082199 w 1489775"/>
              <a:gd name="connsiteY31" fmla="*/ 337311 h 3923699"/>
              <a:gd name="connsiteX32" fmla="*/ 744888 w 1489775"/>
              <a:gd name="connsiteY32" fmla="*/ 674622 h 3923699"/>
              <a:gd name="connsiteX33" fmla="*/ 407577 w 1489775"/>
              <a:gd name="connsiteY33" fmla="*/ 337311 h 3923699"/>
              <a:gd name="connsiteX34" fmla="*/ 744888 w 1489775"/>
              <a:gd name="connsiteY34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2238914 h 3923699"/>
              <a:gd name="connsiteX20" fmla="*/ 330887 w 1489775"/>
              <a:gd name="connsiteY20" fmla="*/ 1390678 h 3923699"/>
              <a:gd name="connsiteX21" fmla="*/ 288033 w 1489775"/>
              <a:gd name="connsiteY21" fmla="*/ 1390678 h 3923699"/>
              <a:gd name="connsiteX22" fmla="*/ 288033 w 1489775"/>
              <a:gd name="connsiteY22" fmla="*/ 2063902 h 3923699"/>
              <a:gd name="connsiteX23" fmla="*/ 144017 w 1489775"/>
              <a:gd name="connsiteY23" fmla="*/ 2207918 h 3923699"/>
              <a:gd name="connsiteX24" fmla="*/ 1 w 1489775"/>
              <a:gd name="connsiteY24" fmla="*/ 2063902 h 3923699"/>
              <a:gd name="connsiteX25" fmla="*/ 1 w 1489775"/>
              <a:gd name="connsiteY25" fmla="*/ 1390678 h 3923699"/>
              <a:gd name="connsiteX26" fmla="*/ 0 w 1489775"/>
              <a:gd name="connsiteY26" fmla="*/ 1390678 h 3923699"/>
              <a:gd name="connsiteX27" fmla="*/ 0 w 1489775"/>
              <a:gd name="connsiteY27" fmla="*/ 1030958 h 3923699"/>
              <a:gd name="connsiteX28" fmla="*/ 280204 w 1489775"/>
              <a:gd name="connsiteY28" fmla="*/ 750754 h 3923699"/>
              <a:gd name="connsiteX29" fmla="*/ 744888 w 1489775"/>
              <a:gd name="connsiteY29" fmla="*/ 0 h 3923699"/>
              <a:gd name="connsiteX30" fmla="*/ 1082199 w 1489775"/>
              <a:gd name="connsiteY30" fmla="*/ 337311 h 3923699"/>
              <a:gd name="connsiteX31" fmla="*/ 744888 w 1489775"/>
              <a:gd name="connsiteY31" fmla="*/ 674622 h 3923699"/>
              <a:gd name="connsiteX32" fmla="*/ 407577 w 1489775"/>
              <a:gd name="connsiteY32" fmla="*/ 337311 h 3923699"/>
              <a:gd name="connsiteX33" fmla="*/ 744888 w 1489775"/>
              <a:gd name="connsiteY33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23854 w 1489775"/>
              <a:gd name="connsiteY18" fmla="*/ 2238914 h 3923699"/>
              <a:gd name="connsiteX19" fmla="*/ 330887 w 1489775"/>
              <a:gd name="connsiteY19" fmla="*/ 1390678 h 3923699"/>
              <a:gd name="connsiteX20" fmla="*/ 288033 w 1489775"/>
              <a:gd name="connsiteY20" fmla="*/ 1390678 h 3923699"/>
              <a:gd name="connsiteX21" fmla="*/ 288033 w 1489775"/>
              <a:gd name="connsiteY21" fmla="*/ 2063902 h 3923699"/>
              <a:gd name="connsiteX22" fmla="*/ 144017 w 1489775"/>
              <a:gd name="connsiteY22" fmla="*/ 2207918 h 3923699"/>
              <a:gd name="connsiteX23" fmla="*/ 1 w 1489775"/>
              <a:gd name="connsiteY23" fmla="*/ 2063902 h 3923699"/>
              <a:gd name="connsiteX24" fmla="*/ 1 w 1489775"/>
              <a:gd name="connsiteY24" fmla="*/ 1390678 h 3923699"/>
              <a:gd name="connsiteX25" fmla="*/ 0 w 1489775"/>
              <a:gd name="connsiteY25" fmla="*/ 1390678 h 3923699"/>
              <a:gd name="connsiteX26" fmla="*/ 0 w 1489775"/>
              <a:gd name="connsiteY26" fmla="*/ 1030958 h 3923699"/>
              <a:gd name="connsiteX27" fmla="*/ 280204 w 1489775"/>
              <a:gd name="connsiteY27" fmla="*/ 750754 h 3923699"/>
              <a:gd name="connsiteX28" fmla="*/ 744888 w 1489775"/>
              <a:gd name="connsiteY28" fmla="*/ 0 h 3923699"/>
              <a:gd name="connsiteX29" fmla="*/ 1082199 w 1489775"/>
              <a:gd name="connsiteY29" fmla="*/ 337311 h 3923699"/>
              <a:gd name="connsiteX30" fmla="*/ 744888 w 1489775"/>
              <a:gd name="connsiteY30" fmla="*/ 674622 h 3923699"/>
              <a:gd name="connsiteX31" fmla="*/ 407577 w 1489775"/>
              <a:gd name="connsiteY31" fmla="*/ 337311 h 3923699"/>
              <a:gd name="connsiteX32" fmla="*/ 744888 w 1489775"/>
              <a:gd name="connsiteY32" fmla="*/ 0 h 3923699"/>
              <a:gd name="connsiteX0" fmla="*/ 280204 w 1489775"/>
              <a:gd name="connsiteY0" fmla="*/ 750754 h 3923699"/>
              <a:gd name="connsiteX1" fmla="*/ 1209570 w 1489775"/>
              <a:gd name="connsiteY1" fmla="*/ 750754 h 3923699"/>
              <a:gd name="connsiteX2" fmla="*/ 1489774 w 1489775"/>
              <a:gd name="connsiteY2" fmla="*/ 1030958 h 3923699"/>
              <a:gd name="connsiteX3" fmla="*/ 1489774 w 1489775"/>
              <a:gd name="connsiteY3" fmla="*/ 1293518 h 3923699"/>
              <a:gd name="connsiteX4" fmla="*/ 1489775 w 1489775"/>
              <a:gd name="connsiteY4" fmla="*/ 1293518 h 3923699"/>
              <a:gd name="connsiteX5" fmla="*/ 1489775 w 1489775"/>
              <a:gd name="connsiteY5" fmla="*/ 2063902 h 3923699"/>
              <a:gd name="connsiteX6" fmla="*/ 1345759 w 1489775"/>
              <a:gd name="connsiteY6" fmla="*/ 2207918 h 3923699"/>
              <a:gd name="connsiteX7" fmla="*/ 1201743 w 1489775"/>
              <a:gd name="connsiteY7" fmla="*/ 2063902 h 3923699"/>
              <a:gd name="connsiteX8" fmla="*/ 1201743 w 1489775"/>
              <a:gd name="connsiteY8" fmla="*/ 1390678 h 3923699"/>
              <a:gd name="connsiteX9" fmla="*/ 1158887 w 1489775"/>
              <a:gd name="connsiteY9" fmla="*/ 1390678 h 3923699"/>
              <a:gd name="connsiteX10" fmla="*/ 1151853 w 1489775"/>
              <a:gd name="connsiteY10" fmla="*/ 3743699 h 3923699"/>
              <a:gd name="connsiteX11" fmla="*/ 971853 w 1489775"/>
              <a:gd name="connsiteY11" fmla="*/ 3923699 h 3923699"/>
              <a:gd name="connsiteX12" fmla="*/ 791853 w 1489775"/>
              <a:gd name="connsiteY12" fmla="*/ 3743699 h 3923699"/>
              <a:gd name="connsiteX13" fmla="*/ 791853 w 1489775"/>
              <a:gd name="connsiteY13" fmla="*/ 2305078 h 3923699"/>
              <a:gd name="connsiteX14" fmla="*/ 683854 w 1489775"/>
              <a:gd name="connsiteY14" fmla="*/ 2305078 h 3923699"/>
              <a:gd name="connsiteX15" fmla="*/ 683854 w 1489775"/>
              <a:gd name="connsiteY15" fmla="*/ 3743698 h 3923699"/>
              <a:gd name="connsiteX16" fmla="*/ 503854 w 1489775"/>
              <a:gd name="connsiteY16" fmla="*/ 3923698 h 3923699"/>
              <a:gd name="connsiteX17" fmla="*/ 323854 w 1489775"/>
              <a:gd name="connsiteY17" fmla="*/ 3743698 h 3923699"/>
              <a:gd name="connsiteX18" fmla="*/ 330887 w 1489775"/>
              <a:gd name="connsiteY18" fmla="*/ 1390678 h 3923699"/>
              <a:gd name="connsiteX19" fmla="*/ 288033 w 1489775"/>
              <a:gd name="connsiteY19" fmla="*/ 1390678 h 3923699"/>
              <a:gd name="connsiteX20" fmla="*/ 288033 w 1489775"/>
              <a:gd name="connsiteY20" fmla="*/ 2063902 h 3923699"/>
              <a:gd name="connsiteX21" fmla="*/ 144017 w 1489775"/>
              <a:gd name="connsiteY21" fmla="*/ 2207918 h 3923699"/>
              <a:gd name="connsiteX22" fmla="*/ 1 w 1489775"/>
              <a:gd name="connsiteY22" fmla="*/ 2063902 h 3923699"/>
              <a:gd name="connsiteX23" fmla="*/ 1 w 1489775"/>
              <a:gd name="connsiteY23" fmla="*/ 1390678 h 3923699"/>
              <a:gd name="connsiteX24" fmla="*/ 0 w 1489775"/>
              <a:gd name="connsiteY24" fmla="*/ 1390678 h 3923699"/>
              <a:gd name="connsiteX25" fmla="*/ 0 w 1489775"/>
              <a:gd name="connsiteY25" fmla="*/ 1030958 h 3923699"/>
              <a:gd name="connsiteX26" fmla="*/ 280204 w 1489775"/>
              <a:gd name="connsiteY26" fmla="*/ 750754 h 3923699"/>
              <a:gd name="connsiteX27" fmla="*/ 744888 w 1489775"/>
              <a:gd name="connsiteY27" fmla="*/ 0 h 3923699"/>
              <a:gd name="connsiteX28" fmla="*/ 1082199 w 1489775"/>
              <a:gd name="connsiteY28" fmla="*/ 337311 h 3923699"/>
              <a:gd name="connsiteX29" fmla="*/ 744888 w 1489775"/>
              <a:gd name="connsiteY29" fmla="*/ 674622 h 3923699"/>
              <a:gd name="connsiteX30" fmla="*/ 407577 w 1489775"/>
              <a:gd name="connsiteY30" fmla="*/ 337311 h 3923699"/>
              <a:gd name="connsiteX31" fmla="*/ 744888 w 1489775"/>
              <a:gd name="connsiteY31" fmla="*/ 0 h 3923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489775" h="3923699">
                <a:moveTo>
                  <a:pt x="280204" y="750754"/>
                </a:moveTo>
                <a:lnTo>
                  <a:pt x="1209570" y="750754"/>
                </a:lnTo>
                <a:cubicBezTo>
                  <a:pt x="1364322" y="750754"/>
                  <a:pt x="1489774" y="876206"/>
                  <a:pt x="1489774" y="1030958"/>
                </a:cubicBezTo>
                <a:lnTo>
                  <a:pt x="1489774" y="1293518"/>
                </a:lnTo>
                <a:lnTo>
                  <a:pt x="1489775" y="1293518"/>
                </a:lnTo>
                <a:lnTo>
                  <a:pt x="1489775" y="2063902"/>
                </a:lnTo>
                <a:cubicBezTo>
                  <a:pt x="1489775" y="2143440"/>
                  <a:pt x="1425297" y="2207918"/>
                  <a:pt x="1345759" y="2207918"/>
                </a:cubicBezTo>
                <a:cubicBezTo>
                  <a:pt x="1266221" y="2207918"/>
                  <a:pt x="1201743" y="2143440"/>
                  <a:pt x="1201743" y="2063902"/>
                </a:cubicBezTo>
                <a:lnTo>
                  <a:pt x="1201743" y="1390678"/>
                </a:lnTo>
                <a:lnTo>
                  <a:pt x="1158887" y="1390678"/>
                </a:lnTo>
                <a:cubicBezTo>
                  <a:pt x="1156542" y="2175018"/>
                  <a:pt x="1154198" y="2959359"/>
                  <a:pt x="1151853" y="3743699"/>
                </a:cubicBezTo>
                <a:cubicBezTo>
                  <a:pt x="1151853" y="3843110"/>
                  <a:pt x="1071264" y="3923699"/>
                  <a:pt x="971853" y="3923699"/>
                </a:cubicBezTo>
                <a:cubicBezTo>
                  <a:pt x="872442" y="3923699"/>
                  <a:pt x="791853" y="3843110"/>
                  <a:pt x="791853" y="3743699"/>
                </a:cubicBezTo>
                <a:lnTo>
                  <a:pt x="791853" y="2305078"/>
                </a:lnTo>
                <a:lnTo>
                  <a:pt x="683854" y="2305078"/>
                </a:lnTo>
                <a:lnTo>
                  <a:pt x="683854" y="3743698"/>
                </a:lnTo>
                <a:cubicBezTo>
                  <a:pt x="683854" y="3843109"/>
                  <a:pt x="603265" y="3923698"/>
                  <a:pt x="503854" y="3923698"/>
                </a:cubicBezTo>
                <a:cubicBezTo>
                  <a:pt x="404443" y="3923698"/>
                  <a:pt x="323854" y="3843109"/>
                  <a:pt x="323854" y="3743698"/>
                </a:cubicBezTo>
                <a:cubicBezTo>
                  <a:pt x="326198" y="2959358"/>
                  <a:pt x="328543" y="2175018"/>
                  <a:pt x="330887" y="1390678"/>
                </a:cubicBezTo>
                <a:lnTo>
                  <a:pt x="288033" y="1390678"/>
                </a:lnTo>
                <a:lnTo>
                  <a:pt x="288033" y="2063902"/>
                </a:lnTo>
                <a:cubicBezTo>
                  <a:pt x="288033" y="2143440"/>
                  <a:pt x="223555" y="2207918"/>
                  <a:pt x="144017" y="2207918"/>
                </a:cubicBezTo>
                <a:cubicBezTo>
                  <a:pt x="64479" y="2207918"/>
                  <a:pt x="1" y="2143440"/>
                  <a:pt x="1" y="2063902"/>
                </a:cubicBezTo>
                <a:lnTo>
                  <a:pt x="1" y="1390678"/>
                </a:lnTo>
                <a:lnTo>
                  <a:pt x="0" y="1390678"/>
                </a:lnTo>
                <a:lnTo>
                  <a:pt x="0" y="1030958"/>
                </a:lnTo>
                <a:cubicBezTo>
                  <a:pt x="0" y="876206"/>
                  <a:pt x="125452" y="750754"/>
                  <a:pt x="280204" y="750754"/>
                </a:cubicBezTo>
                <a:close/>
                <a:moveTo>
                  <a:pt x="744888" y="0"/>
                </a:moveTo>
                <a:cubicBezTo>
                  <a:pt x="931180" y="0"/>
                  <a:pt x="1082199" y="151019"/>
                  <a:pt x="1082199" y="337311"/>
                </a:cubicBezTo>
                <a:cubicBezTo>
                  <a:pt x="1082199" y="523603"/>
                  <a:pt x="931180" y="674622"/>
                  <a:pt x="744888" y="674622"/>
                </a:cubicBezTo>
                <a:cubicBezTo>
                  <a:pt x="558596" y="674622"/>
                  <a:pt x="407577" y="523603"/>
                  <a:pt x="407577" y="337311"/>
                </a:cubicBezTo>
                <a:cubicBezTo>
                  <a:pt x="407577" y="151019"/>
                  <a:pt x="558596" y="0"/>
                  <a:pt x="74488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7" name="Round Same Side Corner Rectangle 20">
            <a:extLst>
              <a:ext uri="{FF2B5EF4-FFF2-40B4-BE49-F238E27FC236}">
                <a16:creationId xmlns:a16="http://schemas.microsoft.com/office/drawing/2014/main" id="{64493E6A-B33B-4279-A44A-DC445D86772A}"/>
              </a:ext>
            </a:extLst>
          </p:cNvPr>
          <p:cNvSpPr/>
          <p:nvPr/>
        </p:nvSpPr>
        <p:spPr>
          <a:xfrm rot="10800000">
            <a:off x="5042893" y="1447239"/>
            <a:ext cx="313136" cy="667981"/>
          </a:xfrm>
          <a:custGeom>
            <a:avLst/>
            <a:gdLst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521281 w 1856332"/>
              <a:gd name="connsiteY2" fmla="*/ 3174669 h 3959924"/>
              <a:gd name="connsiteX3" fmla="*/ 466697 w 1856332"/>
              <a:gd name="connsiteY3" fmla="*/ 3144149 h 3959924"/>
              <a:gd name="connsiteX4" fmla="*/ 8303 w 1856332"/>
              <a:gd name="connsiteY4" fmla="*/ 1942070 h 3959924"/>
              <a:gd name="connsiteX5" fmla="*/ 81139 w 1856332"/>
              <a:gd name="connsiteY5" fmla="*/ 1779444 h 3959924"/>
              <a:gd name="connsiteX6" fmla="*/ 243764 w 1856332"/>
              <a:gd name="connsiteY6" fmla="*/ 1852280 h 3959924"/>
              <a:gd name="connsiteX7" fmla="*/ 504770 w 1856332"/>
              <a:gd name="connsiteY7" fmla="*/ 2536736 h 3959924"/>
              <a:gd name="connsiteX8" fmla="*/ 555637 w 1856332"/>
              <a:gd name="connsiteY8" fmla="*/ 2536736 h 3959924"/>
              <a:gd name="connsiteX9" fmla="*/ 226299 w 1856332"/>
              <a:gd name="connsiteY9" fmla="*/ 1210417 h 3959924"/>
              <a:gd name="connsiteX10" fmla="*/ 551784 w 1856332"/>
              <a:gd name="connsiteY10" fmla="*/ 1210417 h 3959924"/>
              <a:gd name="connsiteX11" fmla="*/ 551784 w 1856332"/>
              <a:gd name="connsiteY11" fmla="*/ 168335 h 3959924"/>
              <a:gd name="connsiteX12" fmla="*/ 720119 w 1856332"/>
              <a:gd name="connsiteY12" fmla="*/ 0 h 3959924"/>
              <a:gd name="connsiteX13" fmla="*/ 888454 w 1856332"/>
              <a:gd name="connsiteY13" fmla="*/ 168335 h 3959924"/>
              <a:gd name="connsiteX14" fmla="*/ 888454 w 1856332"/>
              <a:gd name="connsiteY14" fmla="*/ 1210417 h 3959924"/>
              <a:gd name="connsiteX15" fmla="*/ 968040 w 1856332"/>
              <a:gd name="connsiteY15" fmla="*/ 1210417 h 3959924"/>
              <a:gd name="connsiteX16" fmla="*/ 968040 w 1856332"/>
              <a:gd name="connsiteY16" fmla="*/ 168335 h 3959924"/>
              <a:gd name="connsiteX17" fmla="*/ 1136375 w 1856332"/>
              <a:gd name="connsiteY17" fmla="*/ 0 h 3959924"/>
              <a:gd name="connsiteX18" fmla="*/ 1304710 w 1856332"/>
              <a:gd name="connsiteY18" fmla="*/ 168335 h 3959924"/>
              <a:gd name="connsiteX19" fmla="*/ 1304710 w 1856332"/>
              <a:gd name="connsiteY19" fmla="*/ 1210417 h 3959924"/>
              <a:gd name="connsiteX20" fmla="*/ 1631589 w 1856332"/>
              <a:gd name="connsiteY20" fmla="*/ 1210417 h 3959924"/>
              <a:gd name="connsiteX21" fmla="*/ 1302251 w 1856332"/>
              <a:gd name="connsiteY21" fmla="*/ 2536736 h 3959924"/>
              <a:gd name="connsiteX22" fmla="*/ 1351562 w 1856332"/>
              <a:gd name="connsiteY22" fmla="*/ 2536736 h 3959924"/>
              <a:gd name="connsiteX23" fmla="*/ 1612568 w 1856332"/>
              <a:gd name="connsiteY23" fmla="*/ 1852280 h 3959924"/>
              <a:gd name="connsiteX24" fmla="*/ 1775193 w 1856332"/>
              <a:gd name="connsiteY24" fmla="*/ 1779444 h 3959924"/>
              <a:gd name="connsiteX25" fmla="*/ 1848029 w 1856332"/>
              <a:gd name="connsiteY25" fmla="*/ 1942070 h 3959924"/>
              <a:gd name="connsiteX26" fmla="*/ 1389635 w 1856332"/>
              <a:gd name="connsiteY26" fmla="*/ 3144149 h 3959924"/>
              <a:gd name="connsiteX27" fmla="*/ 1344732 w 1856332"/>
              <a:gd name="connsiteY27" fmla="*/ 3176282 h 3959924"/>
              <a:gd name="connsiteX28" fmla="*/ 1228565 w 1856332"/>
              <a:gd name="connsiteY28" fmla="*/ 3214674 h 3959924"/>
              <a:gd name="connsiteX29" fmla="*/ 925623 w 1856332"/>
              <a:gd name="connsiteY29" fmla="*/ 3959924 h 3959924"/>
              <a:gd name="connsiteX30" fmla="*/ 601623 w 1856332"/>
              <a:gd name="connsiteY30" fmla="*/ 3635924 h 3959924"/>
              <a:gd name="connsiteX31" fmla="*/ 925623 w 1856332"/>
              <a:gd name="connsiteY31" fmla="*/ 3311924 h 3959924"/>
              <a:gd name="connsiteX32" fmla="*/ 1249623 w 1856332"/>
              <a:gd name="connsiteY32" fmla="*/ 3635924 h 3959924"/>
              <a:gd name="connsiteX33" fmla="*/ 925623 w 1856332"/>
              <a:gd name="connsiteY33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344732 w 1856332"/>
              <a:gd name="connsiteY26" fmla="*/ 3176282 h 3959924"/>
              <a:gd name="connsiteX27" fmla="*/ 1228565 w 1856332"/>
              <a:gd name="connsiteY27" fmla="*/ 3214674 h 3959924"/>
              <a:gd name="connsiteX28" fmla="*/ 925623 w 1856332"/>
              <a:gd name="connsiteY28" fmla="*/ 3959924 h 3959924"/>
              <a:gd name="connsiteX29" fmla="*/ 601623 w 1856332"/>
              <a:gd name="connsiteY29" fmla="*/ 3635924 h 3959924"/>
              <a:gd name="connsiteX30" fmla="*/ 925623 w 1856332"/>
              <a:gd name="connsiteY30" fmla="*/ 3311924 h 3959924"/>
              <a:gd name="connsiteX31" fmla="*/ 1249623 w 1856332"/>
              <a:gd name="connsiteY31" fmla="*/ 3635924 h 3959924"/>
              <a:gd name="connsiteX32" fmla="*/ 925623 w 1856332"/>
              <a:gd name="connsiteY32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  <a:gd name="connsiteX0" fmla="*/ 1228565 w 1856332"/>
              <a:gd name="connsiteY0" fmla="*/ 3214674 h 3959924"/>
              <a:gd name="connsiteX1" fmla="*/ 622681 w 1856332"/>
              <a:gd name="connsiteY1" fmla="*/ 3214674 h 3959924"/>
              <a:gd name="connsiteX2" fmla="*/ 466697 w 1856332"/>
              <a:gd name="connsiteY2" fmla="*/ 3144149 h 3959924"/>
              <a:gd name="connsiteX3" fmla="*/ 8303 w 1856332"/>
              <a:gd name="connsiteY3" fmla="*/ 1942070 h 3959924"/>
              <a:gd name="connsiteX4" fmla="*/ 81139 w 1856332"/>
              <a:gd name="connsiteY4" fmla="*/ 1779444 h 3959924"/>
              <a:gd name="connsiteX5" fmla="*/ 243764 w 1856332"/>
              <a:gd name="connsiteY5" fmla="*/ 1852280 h 3959924"/>
              <a:gd name="connsiteX6" fmla="*/ 504770 w 1856332"/>
              <a:gd name="connsiteY6" fmla="*/ 2536736 h 3959924"/>
              <a:gd name="connsiteX7" fmla="*/ 555637 w 1856332"/>
              <a:gd name="connsiteY7" fmla="*/ 2536736 h 3959924"/>
              <a:gd name="connsiteX8" fmla="*/ 226299 w 1856332"/>
              <a:gd name="connsiteY8" fmla="*/ 1210417 h 3959924"/>
              <a:gd name="connsiteX9" fmla="*/ 551784 w 1856332"/>
              <a:gd name="connsiteY9" fmla="*/ 1210417 h 3959924"/>
              <a:gd name="connsiteX10" fmla="*/ 551784 w 1856332"/>
              <a:gd name="connsiteY10" fmla="*/ 168335 h 3959924"/>
              <a:gd name="connsiteX11" fmla="*/ 720119 w 1856332"/>
              <a:gd name="connsiteY11" fmla="*/ 0 h 3959924"/>
              <a:gd name="connsiteX12" fmla="*/ 888454 w 1856332"/>
              <a:gd name="connsiteY12" fmla="*/ 168335 h 3959924"/>
              <a:gd name="connsiteX13" fmla="*/ 888454 w 1856332"/>
              <a:gd name="connsiteY13" fmla="*/ 1210417 h 3959924"/>
              <a:gd name="connsiteX14" fmla="*/ 968040 w 1856332"/>
              <a:gd name="connsiteY14" fmla="*/ 1210417 h 3959924"/>
              <a:gd name="connsiteX15" fmla="*/ 968040 w 1856332"/>
              <a:gd name="connsiteY15" fmla="*/ 168335 h 3959924"/>
              <a:gd name="connsiteX16" fmla="*/ 1136375 w 1856332"/>
              <a:gd name="connsiteY16" fmla="*/ 0 h 3959924"/>
              <a:gd name="connsiteX17" fmla="*/ 1304710 w 1856332"/>
              <a:gd name="connsiteY17" fmla="*/ 168335 h 3959924"/>
              <a:gd name="connsiteX18" fmla="*/ 1304710 w 1856332"/>
              <a:gd name="connsiteY18" fmla="*/ 1210417 h 3959924"/>
              <a:gd name="connsiteX19" fmla="*/ 1631589 w 1856332"/>
              <a:gd name="connsiteY19" fmla="*/ 1210417 h 3959924"/>
              <a:gd name="connsiteX20" fmla="*/ 1302251 w 1856332"/>
              <a:gd name="connsiteY20" fmla="*/ 2536736 h 3959924"/>
              <a:gd name="connsiteX21" fmla="*/ 1351562 w 1856332"/>
              <a:gd name="connsiteY21" fmla="*/ 2536736 h 3959924"/>
              <a:gd name="connsiteX22" fmla="*/ 1612568 w 1856332"/>
              <a:gd name="connsiteY22" fmla="*/ 1852280 h 3959924"/>
              <a:gd name="connsiteX23" fmla="*/ 1775193 w 1856332"/>
              <a:gd name="connsiteY23" fmla="*/ 1779444 h 3959924"/>
              <a:gd name="connsiteX24" fmla="*/ 1848029 w 1856332"/>
              <a:gd name="connsiteY24" fmla="*/ 1942070 h 3959924"/>
              <a:gd name="connsiteX25" fmla="*/ 1389635 w 1856332"/>
              <a:gd name="connsiteY25" fmla="*/ 3144149 h 3959924"/>
              <a:gd name="connsiteX26" fmla="*/ 1228565 w 1856332"/>
              <a:gd name="connsiteY26" fmla="*/ 3214674 h 3959924"/>
              <a:gd name="connsiteX27" fmla="*/ 925623 w 1856332"/>
              <a:gd name="connsiteY27" fmla="*/ 3959924 h 3959924"/>
              <a:gd name="connsiteX28" fmla="*/ 601623 w 1856332"/>
              <a:gd name="connsiteY28" fmla="*/ 3635924 h 3959924"/>
              <a:gd name="connsiteX29" fmla="*/ 925623 w 1856332"/>
              <a:gd name="connsiteY29" fmla="*/ 3311924 h 3959924"/>
              <a:gd name="connsiteX30" fmla="*/ 1249623 w 1856332"/>
              <a:gd name="connsiteY30" fmla="*/ 3635924 h 3959924"/>
              <a:gd name="connsiteX31" fmla="*/ 925623 w 1856332"/>
              <a:gd name="connsiteY31" fmla="*/ 3959924 h 3959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1856332" h="3959924">
                <a:moveTo>
                  <a:pt x="1228565" y="3214674"/>
                </a:moveTo>
                <a:lnTo>
                  <a:pt x="622681" y="3214674"/>
                </a:lnTo>
                <a:cubicBezTo>
                  <a:pt x="495703" y="3202920"/>
                  <a:pt x="501057" y="3225622"/>
                  <a:pt x="466697" y="3144149"/>
                </a:cubicBezTo>
                <a:lnTo>
                  <a:pt x="8303" y="1942070"/>
                </a:lnTo>
                <a:cubicBezTo>
                  <a:pt x="-16491" y="1877049"/>
                  <a:pt x="16118" y="1804239"/>
                  <a:pt x="81139" y="1779444"/>
                </a:cubicBezTo>
                <a:cubicBezTo>
                  <a:pt x="146160" y="1754650"/>
                  <a:pt x="218970" y="1787259"/>
                  <a:pt x="243764" y="1852280"/>
                </a:cubicBezTo>
                <a:lnTo>
                  <a:pt x="504770" y="2536736"/>
                </a:lnTo>
                <a:lnTo>
                  <a:pt x="555637" y="2536736"/>
                </a:lnTo>
                <a:lnTo>
                  <a:pt x="226299" y="1210417"/>
                </a:lnTo>
                <a:lnTo>
                  <a:pt x="551784" y="1210417"/>
                </a:lnTo>
                <a:lnTo>
                  <a:pt x="551784" y="168335"/>
                </a:lnTo>
                <a:cubicBezTo>
                  <a:pt x="551784" y="75366"/>
                  <a:pt x="627150" y="0"/>
                  <a:pt x="720119" y="0"/>
                </a:cubicBezTo>
                <a:cubicBezTo>
                  <a:pt x="813088" y="0"/>
                  <a:pt x="888454" y="75366"/>
                  <a:pt x="888454" y="168335"/>
                </a:cubicBezTo>
                <a:lnTo>
                  <a:pt x="888454" y="1210417"/>
                </a:lnTo>
                <a:lnTo>
                  <a:pt x="968040" y="1210417"/>
                </a:lnTo>
                <a:lnTo>
                  <a:pt x="968040" y="168335"/>
                </a:lnTo>
                <a:cubicBezTo>
                  <a:pt x="968040" y="75366"/>
                  <a:pt x="1043406" y="0"/>
                  <a:pt x="1136375" y="0"/>
                </a:cubicBezTo>
                <a:cubicBezTo>
                  <a:pt x="1229344" y="0"/>
                  <a:pt x="1304710" y="75366"/>
                  <a:pt x="1304710" y="168335"/>
                </a:cubicBezTo>
                <a:lnTo>
                  <a:pt x="1304710" y="1210417"/>
                </a:lnTo>
                <a:lnTo>
                  <a:pt x="1631589" y="1210417"/>
                </a:lnTo>
                <a:lnTo>
                  <a:pt x="1302251" y="2536736"/>
                </a:lnTo>
                <a:lnTo>
                  <a:pt x="1351562" y="2536736"/>
                </a:lnTo>
                <a:lnTo>
                  <a:pt x="1612568" y="1852280"/>
                </a:lnTo>
                <a:cubicBezTo>
                  <a:pt x="1637362" y="1787259"/>
                  <a:pt x="1710172" y="1754650"/>
                  <a:pt x="1775193" y="1779444"/>
                </a:cubicBezTo>
                <a:cubicBezTo>
                  <a:pt x="1840214" y="1804239"/>
                  <a:pt x="1872823" y="1877049"/>
                  <a:pt x="1848029" y="1942070"/>
                </a:cubicBezTo>
                <a:lnTo>
                  <a:pt x="1389635" y="3144149"/>
                </a:lnTo>
                <a:cubicBezTo>
                  <a:pt x="1348984" y="3225622"/>
                  <a:pt x="1356391" y="3202920"/>
                  <a:pt x="1228565" y="3214674"/>
                </a:cubicBezTo>
                <a:close/>
                <a:moveTo>
                  <a:pt x="925623" y="3959924"/>
                </a:moveTo>
                <a:cubicBezTo>
                  <a:pt x="746683" y="3959924"/>
                  <a:pt x="601623" y="3814864"/>
                  <a:pt x="601623" y="3635924"/>
                </a:cubicBezTo>
                <a:cubicBezTo>
                  <a:pt x="601623" y="3456984"/>
                  <a:pt x="746683" y="3311924"/>
                  <a:pt x="925623" y="3311924"/>
                </a:cubicBezTo>
                <a:cubicBezTo>
                  <a:pt x="1104563" y="3311924"/>
                  <a:pt x="1249623" y="3456984"/>
                  <a:pt x="1249623" y="3635924"/>
                </a:cubicBezTo>
                <a:cubicBezTo>
                  <a:pt x="1249623" y="3814864"/>
                  <a:pt x="1104563" y="3959924"/>
                  <a:pt x="925623" y="39599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4E09E652-E42B-4D35-B750-1E418CF08FA6}"/>
              </a:ext>
            </a:extLst>
          </p:cNvPr>
          <p:cNvSpPr/>
          <p:nvPr/>
        </p:nvSpPr>
        <p:spPr>
          <a:xfrm>
            <a:off x="5691893" y="1539942"/>
            <a:ext cx="507661" cy="521714"/>
          </a:xfrm>
          <a:custGeom>
            <a:avLst/>
            <a:gdLst/>
            <a:ahLst/>
            <a:cxnLst/>
            <a:rect l="l" t="t" r="r" b="b"/>
            <a:pathLst>
              <a:path w="356471" h="366339">
                <a:moveTo>
                  <a:pt x="144025" y="123680"/>
                </a:moveTo>
                <a:cubicBezTo>
                  <a:pt x="89551" y="123680"/>
                  <a:pt x="45391" y="167840"/>
                  <a:pt x="45391" y="222314"/>
                </a:cubicBezTo>
                <a:cubicBezTo>
                  <a:pt x="45391" y="276788"/>
                  <a:pt x="89551" y="320948"/>
                  <a:pt x="144025" y="320948"/>
                </a:cubicBezTo>
                <a:cubicBezTo>
                  <a:pt x="198499" y="320948"/>
                  <a:pt x="242659" y="276788"/>
                  <a:pt x="242659" y="222314"/>
                </a:cubicBezTo>
                <a:cubicBezTo>
                  <a:pt x="242659" y="167840"/>
                  <a:pt x="198499" y="123680"/>
                  <a:pt x="144025" y="123680"/>
                </a:cubicBezTo>
                <a:close/>
                <a:moveTo>
                  <a:pt x="354808" y="0"/>
                </a:moveTo>
                <a:lnTo>
                  <a:pt x="356471" y="85288"/>
                </a:lnTo>
                <a:lnTo>
                  <a:pt x="334733" y="64382"/>
                </a:lnTo>
                <a:lnTo>
                  <a:pt x="260258" y="141819"/>
                </a:lnTo>
                <a:cubicBezTo>
                  <a:pt x="278587" y="163579"/>
                  <a:pt x="288050" y="191841"/>
                  <a:pt x="288050" y="222314"/>
                </a:cubicBezTo>
                <a:cubicBezTo>
                  <a:pt x="288050" y="301857"/>
                  <a:pt x="223568" y="366339"/>
                  <a:pt x="144025" y="366339"/>
                </a:cubicBezTo>
                <a:cubicBezTo>
                  <a:pt x="64482" y="366339"/>
                  <a:pt x="0" y="301857"/>
                  <a:pt x="0" y="222314"/>
                </a:cubicBezTo>
                <a:cubicBezTo>
                  <a:pt x="0" y="142771"/>
                  <a:pt x="64482" y="78289"/>
                  <a:pt x="144025" y="78289"/>
                </a:cubicBezTo>
                <a:cubicBezTo>
                  <a:pt x="170876" y="78289"/>
                  <a:pt x="196011" y="85637"/>
                  <a:pt x="216282" y="100527"/>
                </a:cubicBezTo>
                <a:lnTo>
                  <a:pt x="291257" y="22569"/>
                </a:lnTo>
                <a:lnTo>
                  <a:pt x="269519" y="166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89" name="Donut 90">
            <a:extLst>
              <a:ext uri="{FF2B5EF4-FFF2-40B4-BE49-F238E27FC236}">
                <a16:creationId xmlns:a16="http://schemas.microsoft.com/office/drawing/2014/main" id="{D86BE85A-63D8-48D0-8B07-9669B75E9D9D}"/>
              </a:ext>
            </a:extLst>
          </p:cNvPr>
          <p:cNvSpPr/>
          <p:nvPr/>
        </p:nvSpPr>
        <p:spPr>
          <a:xfrm>
            <a:off x="6568402" y="1501877"/>
            <a:ext cx="532052" cy="543757"/>
          </a:xfrm>
          <a:custGeom>
            <a:avLst/>
            <a:gdLst/>
            <a:ahLst/>
            <a:cxnLst/>
            <a:rect l="l" t="t" r="r" b="b"/>
            <a:pathLst>
              <a:path w="373598" h="381817">
                <a:moveTo>
                  <a:pt x="229573" y="45391"/>
                </a:moveTo>
                <a:cubicBezTo>
                  <a:pt x="175099" y="45391"/>
                  <a:pt x="130939" y="89551"/>
                  <a:pt x="130939" y="144025"/>
                </a:cubicBezTo>
                <a:cubicBezTo>
                  <a:pt x="130939" y="198499"/>
                  <a:pt x="175099" y="242659"/>
                  <a:pt x="229573" y="242659"/>
                </a:cubicBezTo>
                <a:cubicBezTo>
                  <a:pt x="284047" y="242659"/>
                  <a:pt x="328207" y="198499"/>
                  <a:pt x="328207" y="144025"/>
                </a:cubicBezTo>
                <a:cubicBezTo>
                  <a:pt x="328207" y="89551"/>
                  <a:pt x="284047" y="45391"/>
                  <a:pt x="229573" y="45391"/>
                </a:cubicBezTo>
                <a:close/>
                <a:moveTo>
                  <a:pt x="229573" y="0"/>
                </a:moveTo>
                <a:cubicBezTo>
                  <a:pt x="309116" y="0"/>
                  <a:pt x="373598" y="64482"/>
                  <a:pt x="373598" y="144025"/>
                </a:cubicBezTo>
                <a:cubicBezTo>
                  <a:pt x="373598" y="223568"/>
                  <a:pt x="309116" y="288050"/>
                  <a:pt x="229573" y="288050"/>
                </a:cubicBezTo>
                <a:cubicBezTo>
                  <a:pt x="202172" y="288050"/>
                  <a:pt x="176558" y="280398"/>
                  <a:pt x="156060" y="264966"/>
                </a:cubicBezTo>
                <a:lnTo>
                  <a:pt x="128993" y="292033"/>
                </a:lnTo>
                <a:lnTo>
                  <a:pt x="160228" y="323268"/>
                </a:lnTo>
                <a:cubicBezTo>
                  <a:pt x="171055" y="334095"/>
                  <a:pt x="171055" y="351650"/>
                  <a:pt x="160228" y="362477"/>
                </a:cubicBezTo>
                <a:cubicBezTo>
                  <a:pt x="149401" y="373304"/>
                  <a:pt x="131846" y="373304"/>
                  <a:pt x="121019" y="362477"/>
                </a:cubicBezTo>
                <a:lnTo>
                  <a:pt x="89784" y="331242"/>
                </a:lnTo>
                <a:lnTo>
                  <a:pt x="39209" y="381817"/>
                </a:lnTo>
                <a:cubicBezTo>
                  <a:pt x="28381" y="392644"/>
                  <a:pt x="10827" y="392644"/>
                  <a:pt x="0" y="381817"/>
                </a:cubicBezTo>
                <a:cubicBezTo>
                  <a:pt x="-10828" y="370989"/>
                  <a:pt x="-10828" y="353435"/>
                  <a:pt x="0" y="342608"/>
                </a:cubicBezTo>
                <a:lnTo>
                  <a:pt x="50575" y="292033"/>
                </a:lnTo>
                <a:lnTo>
                  <a:pt x="16166" y="257624"/>
                </a:lnTo>
                <a:cubicBezTo>
                  <a:pt x="5339" y="246797"/>
                  <a:pt x="5339" y="229242"/>
                  <a:pt x="16166" y="218415"/>
                </a:cubicBezTo>
                <a:cubicBezTo>
                  <a:pt x="26993" y="207588"/>
                  <a:pt x="44548" y="207588"/>
                  <a:pt x="55375" y="218415"/>
                </a:cubicBezTo>
                <a:lnTo>
                  <a:pt x="89784" y="252824"/>
                </a:lnTo>
                <a:lnTo>
                  <a:pt x="115252" y="227356"/>
                </a:lnTo>
                <a:cubicBezTo>
                  <a:pt x="95803" y="205073"/>
                  <a:pt x="85548" y="175747"/>
                  <a:pt x="85548" y="144025"/>
                </a:cubicBezTo>
                <a:cubicBezTo>
                  <a:pt x="85548" y="64482"/>
                  <a:pt x="150030" y="0"/>
                  <a:pt x="22957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0" name="Oval 6">
            <a:extLst>
              <a:ext uri="{FF2B5EF4-FFF2-40B4-BE49-F238E27FC236}">
                <a16:creationId xmlns:a16="http://schemas.microsoft.com/office/drawing/2014/main" id="{319E467E-1F19-4CBB-A070-3B6CE4078D17}"/>
              </a:ext>
            </a:extLst>
          </p:cNvPr>
          <p:cNvSpPr/>
          <p:nvPr/>
        </p:nvSpPr>
        <p:spPr>
          <a:xfrm>
            <a:off x="7560710" y="2604583"/>
            <a:ext cx="507960" cy="502639"/>
          </a:xfrm>
          <a:custGeom>
            <a:avLst/>
            <a:gdLst/>
            <a:ahLst/>
            <a:cxnLst/>
            <a:rect l="l" t="t" r="r" b="b"/>
            <a:pathLst>
              <a:path w="3220460" h="3186731">
                <a:moveTo>
                  <a:pt x="1762834" y="1282034"/>
                </a:moveTo>
                <a:lnTo>
                  <a:pt x="273698" y="2771171"/>
                </a:lnTo>
                <a:cubicBezTo>
                  <a:pt x="253145" y="2791724"/>
                  <a:pt x="253145" y="2825048"/>
                  <a:pt x="273698" y="2845601"/>
                </a:cubicBezTo>
                <a:cubicBezTo>
                  <a:pt x="294251" y="2866154"/>
                  <a:pt x="327575" y="2866154"/>
                  <a:pt x="348128" y="2845601"/>
                </a:cubicBezTo>
                <a:lnTo>
                  <a:pt x="1830131" y="1363598"/>
                </a:lnTo>
                <a:close/>
                <a:moveTo>
                  <a:pt x="2703218" y="237332"/>
                </a:moveTo>
                <a:cubicBezTo>
                  <a:pt x="2623680" y="237332"/>
                  <a:pt x="2559202" y="301810"/>
                  <a:pt x="2559202" y="381348"/>
                </a:cubicBezTo>
                <a:cubicBezTo>
                  <a:pt x="2559202" y="460886"/>
                  <a:pt x="2623680" y="525364"/>
                  <a:pt x="2703218" y="525364"/>
                </a:cubicBezTo>
                <a:cubicBezTo>
                  <a:pt x="2782756" y="525364"/>
                  <a:pt x="2847234" y="460886"/>
                  <a:pt x="2847234" y="381348"/>
                </a:cubicBezTo>
                <a:cubicBezTo>
                  <a:pt x="2847234" y="301810"/>
                  <a:pt x="2782756" y="237332"/>
                  <a:pt x="2703218" y="237332"/>
                </a:cubicBezTo>
                <a:close/>
                <a:moveTo>
                  <a:pt x="2413103" y="0"/>
                </a:moveTo>
                <a:cubicBezTo>
                  <a:pt x="2858994" y="0"/>
                  <a:pt x="3220460" y="361466"/>
                  <a:pt x="3220460" y="807357"/>
                </a:cubicBezTo>
                <a:cubicBezTo>
                  <a:pt x="3220460" y="1253248"/>
                  <a:pt x="2858994" y="1614714"/>
                  <a:pt x="2413103" y="1614714"/>
                </a:cubicBezTo>
                <a:cubicBezTo>
                  <a:pt x="2305542" y="1614714"/>
                  <a:pt x="2202893" y="1593680"/>
                  <a:pt x="2109223" y="1555067"/>
                </a:cubicBezTo>
                <a:lnTo>
                  <a:pt x="2191945" y="1637789"/>
                </a:lnTo>
                <a:cubicBezTo>
                  <a:pt x="2226856" y="1672699"/>
                  <a:pt x="2226855" y="1729300"/>
                  <a:pt x="2191945" y="1764210"/>
                </a:cubicBezTo>
                <a:lnTo>
                  <a:pt x="2045068" y="1911087"/>
                </a:lnTo>
                <a:cubicBezTo>
                  <a:pt x="2010158" y="1945998"/>
                  <a:pt x="1953557" y="1945998"/>
                  <a:pt x="1918647" y="1911087"/>
                </a:cubicBezTo>
                <a:lnTo>
                  <a:pt x="1799123" y="1791564"/>
                </a:lnTo>
                <a:lnTo>
                  <a:pt x="1749496" y="1841190"/>
                </a:lnTo>
                <a:lnTo>
                  <a:pt x="1832980" y="1924673"/>
                </a:lnTo>
                <a:lnTo>
                  <a:pt x="1761893" y="1995760"/>
                </a:lnTo>
                <a:lnTo>
                  <a:pt x="1678410" y="1912277"/>
                </a:lnTo>
                <a:lnTo>
                  <a:pt x="1650246" y="1940441"/>
                </a:lnTo>
                <a:lnTo>
                  <a:pt x="1735612" y="2025807"/>
                </a:lnTo>
                <a:lnTo>
                  <a:pt x="1573330" y="2188089"/>
                </a:lnTo>
                <a:lnTo>
                  <a:pt x="1487964" y="2102723"/>
                </a:lnTo>
                <a:lnTo>
                  <a:pt x="1451742" y="2138944"/>
                </a:lnTo>
                <a:lnTo>
                  <a:pt x="1537109" y="2224311"/>
                </a:lnTo>
                <a:lnTo>
                  <a:pt x="1374830" y="2386590"/>
                </a:lnTo>
                <a:lnTo>
                  <a:pt x="1289463" y="2301223"/>
                </a:lnTo>
                <a:lnTo>
                  <a:pt x="1225079" y="2365608"/>
                </a:lnTo>
                <a:lnTo>
                  <a:pt x="1310445" y="2450974"/>
                </a:lnTo>
                <a:lnTo>
                  <a:pt x="1239358" y="2522061"/>
                </a:lnTo>
                <a:lnTo>
                  <a:pt x="1153992" y="2436695"/>
                </a:lnTo>
                <a:lnTo>
                  <a:pt x="1104364" y="2486322"/>
                </a:lnTo>
                <a:lnTo>
                  <a:pt x="1189730" y="2571689"/>
                </a:lnTo>
                <a:lnTo>
                  <a:pt x="1034153" y="2727266"/>
                </a:lnTo>
                <a:lnTo>
                  <a:pt x="948787" y="2641900"/>
                </a:lnTo>
                <a:lnTo>
                  <a:pt x="905863" y="2684824"/>
                </a:lnTo>
                <a:lnTo>
                  <a:pt x="991230" y="2770191"/>
                </a:lnTo>
                <a:lnTo>
                  <a:pt x="842353" y="2919067"/>
                </a:lnTo>
                <a:lnTo>
                  <a:pt x="756986" y="2833700"/>
                </a:lnTo>
                <a:lnTo>
                  <a:pt x="692119" y="2898567"/>
                </a:lnTo>
                <a:lnTo>
                  <a:pt x="777486" y="2983934"/>
                </a:lnTo>
                <a:lnTo>
                  <a:pt x="628610" y="3132811"/>
                </a:lnTo>
                <a:lnTo>
                  <a:pt x="618557" y="3122757"/>
                </a:lnTo>
                <a:lnTo>
                  <a:pt x="622830" y="3134825"/>
                </a:lnTo>
                <a:lnTo>
                  <a:pt x="346551" y="3150831"/>
                </a:lnTo>
                <a:lnTo>
                  <a:pt x="0" y="3186731"/>
                </a:lnTo>
                <a:lnTo>
                  <a:pt x="51749" y="2750557"/>
                </a:lnTo>
                <a:lnTo>
                  <a:pt x="48979" y="2747788"/>
                </a:lnTo>
                <a:lnTo>
                  <a:pt x="52495" y="2744272"/>
                </a:lnTo>
                <a:lnTo>
                  <a:pt x="52938" y="2740533"/>
                </a:lnTo>
                <a:lnTo>
                  <a:pt x="54575" y="2742192"/>
                </a:lnTo>
                <a:lnTo>
                  <a:pt x="1671288" y="1125479"/>
                </a:lnTo>
                <a:cubicBezTo>
                  <a:pt x="1628971" y="1027979"/>
                  <a:pt x="1605746" y="920380"/>
                  <a:pt x="1605746" y="807357"/>
                </a:cubicBezTo>
                <a:cubicBezTo>
                  <a:pt x="1605746" y="361466"/>
                  <a:pt x="1967212" y="0"/>
                  <a:pt x="241310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1" name="Block Arc 25">
            <a:extLst>
              <a:ext uri="{FF2B5EF4-FFF2-40B4-BE49-F238E27FC236}">
                <a16:creationId xmlns:a16="http://schemas.microsoft.com/office/drawing/2014/main" id="{5F7FD4D6-1C06-4ABB-98F4-AC79D3C6A6D8}"/>
              </a:ext>
            </a:extLst>
          </p:cNvPr>
          <p:cNvSpPr/>
          <p:nvPr/>
        </p:nvSpPr>
        <p:spPr>
          <a:xfrm>
            <a:off x="5081797" y="2603460"/>
            <a:ext cx="349473" cy="504884"/>
          </a:xfrm>
          <a:custGeom>
            <a:avLst/>
            <a:gdLst/>
            <a:ahLst/>
            <a:cxnLst/>
            <a:rect l="l" t="t" r="r" b="b"/>
            <a:pathLst>
              <a:path w="2215656" h="3200962">
                <a:moveTo>
                  <a:pt x="1107829" y="2097026"/>
                </a:moveTo>
                <a:cubicBezTo>
                  <a:pt x="1025315" y="2097026"/>
                  <a:pt x="958423" y="2163918"/>
                  <a:pt x="958423" y="2246432"/>
                </a:cubicBezTo>
                <a:cubicBezTo>
                  <a:pt x="958423" y="2302715"/>
                  <a:pt x="989546" y="2351730"/>
                  <a:pt x="1036590" y="2375275"/>
                </a:cubicBezTo>
                <a:lnTo>
                  <a:pt x="985422" y="2684898"/>
                </a:lnTo>
                <a:lnTo>
                  <a:pt x="1230236" y="2684898"/>
                </a:lnTo>
                <a:lnTo>
                  <a:pt x="1179068" y="2375275"/>
                </a:lnTo>
                <a:cubicBezTo>
                  <a:pt x="1226112" y="2351730"/>
                  <a:pt x="1257234" y="2302715"/>
                  <a:pt x="1257234" y="2246432"/>
                </a:cubicBezTo>
                <a:cubicBezTo>
                  <a:pt x="1257234" y="2163918"/>
                  <a:pt x="1190343" y="2097026"/>
                  <a:pt x="1107829" y="2097026"/>
                </a:cubicBezTo>
                <a:close/>
                <a:moveTo>
                  <a:pt x="1102513" y="266871"/>
                </a:moveTo>
                <a:cubicBezTo>
                  <a:pt x="874876" y="269781"/>
                  <a:pt x="691868" y="455143"/>
                  <a:pt x="691868" y="682798"/>
                </a:cubicBezTo>
                <a:lnTo>
                  <a:pt x="690469" y="682798"/>
                </a:lnTo>
                <a:lnTo>
                  <a:pt x="690469" y="1580962"/>
                </a:lnTo>
                <a:lnTo>
                  <a:pt x="1525188" y="1580962"/>
                </a:lnTo>
                <a:lnTo>
                  <a:pt x="1525188" y="672127"/>
                </a:lnTo>
                <a:lnTo>
                  <a:pt x="1523654" y="672166"/>
                </a:lnTo>
                <a:cubicBezTo>
                  <a:pt x="1517835" y="444585"/>
                  <a:pt x="1330149" y="263961"/>
                  <a:pt x="1102513" y="266871"/>
                </a:cubicBezTo>
                <a:close/>
                <a:moveTo>
                  <a:pt x="1099102" y="56"/>
                </a:moveTo>
                <a:cubicBezTo>
                  <a:pt x="1472767" y="-4720"/>
                  <a:pt x="1780852" y="291773"/>
                  <a:pt x="1790404" y="665346"/>
                </a:cubicBezTo>
                <a:lnTo>
                  <a:pt x="1742843" y="666562"/>
                </a:lnTo>
                <a:lnTo>
                  <a:pt x="1790627" y="666562"/>
                </a:lnTo>
                <a:lnTo>
                  <a:pt x="1790627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425030" y="1580962"/>
                </a:lnTo>
                <a:lnTo>
                  <a:pt x="425030" y="676764"/>
                </a:lnTo>
                <a:lnTo>
                  <a:pt x="425634" y="676764"/>
                </a:lnTo>
                <a:cubicBezTo>
                  <a:pt x="428273" y="305830"/>
                  <a:pt x="727452" y="4806"/>
                  <a:pt x="1099102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2" name="Block Arc 31">
            <a:extLst>
              <a:ext uri="{FF2B5EF4-FFF2-40B4-BE49-F238E27FC236}">
                <a16:creationId xmlns:a16="http://schemas.microsoft.com/office/drawing/2014/main" id="{7D9DF903-DA8F-4191-AEDF-7DDF26A64847}"/>
              </a:ext>
            </a:extLst>
          </p:cNvPr>
          <p:cNvSpPr/>
          <p:nvPr/>
        </p:nvSpPr>
        <p:spPr>
          <a:xfrm>
            <a:off x="8411005" y="2603460"/>
            <a:ext cx="455959" cy="504884"/>
          </a:xfrm>
          <a:custGeom>
            <a:avLst/>
            <a:gdLst/>
            <a:ahLst/>
            <a:cxnLst/>
            <a:rect l="l" t="t" r="r" b="b"/>
            <a:pathLst>
              <a:path w="2890784" h="3200962">
                <a:moveTo>
                  <a:pt x="1107828" y="2097026"/>
                </a:moveTo>
                <a:cubicBezTo>
                  <a:pt x="1025313" y="2097026"/>
                  <a:pt x="958422" y="2163918"/>
                  <a:pt x="958422" y="2246432"/>
                </a:cubicBezTo>
                <a:cubicBezTo>
                  <a:pt x="958422" y="2302715"/>
                  <a:pt x="989545" y="2351730"/>
                  <a:pt x="1036589" y="2375275"/>
                </a:cubicBezTo>
                <a:lnTo>
                  <a:pt x="985421" y="2684898"/>
                </a:lnTo>
                <a:lnTo>
                  <a:pt x="1230235" y="2684898"/>
                </a:lnTo>
                <a:lnTo>
                  <a:pt x="1179067" y="2375275"/>
                </a:lnTo>
                <a:cubicBezTo>
                  <a:pt x="1226111" y="2351730"/>
                  <a:pt x="1257233" y="2302715"/>
                  <a:pt x="1257233" y="2246432"/>
                </a:cubicBezTo>
                <a:cubicBezTo>
                  <a:pt x="1257233" y="2163918"/>
                  <a:pt x="1190342" y="2097026"/>
                  <a:pt x="1107828" y="2097026"/>
                </a:cubicBezTo>
                <a:close/>
                <a:moveTo>
                  <a:pt x="2199259" y="56"/>
                </a:moveTo>
                <a:cubicBezTo>
                  <a:pt x="2572924" y="-4720"/>
                  <a:pt x="2881009" y="291773"/>
                  <a:pt x="2890561" y="665346"/>
                </a:cubicBezTo>
                <a:lnTo>
                  <a:pt x="2843000" y="666562"/>
                </a:lnTo>
                <a:lnTo>
                  <a:pt x="2890784" y="666562"/>
                </a:lnTo>
                <a:lnTo>
                  <a:pt x="2890784" y="1580962"/>
                </a:lnTo>
                <a:lnTo>
                  <a:pt x="2625345" y="1580962"/>
                </a:lnTo>
                <a:lnTo>
                  <a:pt x="2625345" y="672127"/>
                </a:lnTo>
                <a:lnTo>
                  <a:pt x="2623811" y="672166"/>
                </a:lnTo>
                <a:cubicBezTo>
                  <a:pt x="2617992" y="444585"/>
                  <a:pt x="2430306" y="263961"/>
                  <a:pt x="2202670" y="266871"/>
                </a:cubicBezTo>
                <a:cubicBezTo>
                  <a:pt x="1975033" y="269781"/>
                  <a:pt x="1792025" y="455143"/>
                  <a:pt x="1792025" y="682798"/>
                </a:cubicBezTo>
                <a:lnTo>
                  <a:pt x="1790626" y="682798"/>
                </a:lnTo>
                <a:lnTo>
                  <a:pt x="1790626" y="1580962"/>
                </a:lnTo>
                <a:lnTo>
                  <a:pt x="2041344" y="1580962"/>
                </a:lnTo>
                <a:cubicBezTo>
                  <a:pt x="2137614" y="1580962"/>
                  <a:pt x="2215656" y="1659004"/>
                  <a:pt x="2215656" y="1755274"/>
                </a:cubicBezTo>
                <a:lnTo>
                  <a:pt x="2215656" y="3026650"/>
                </a:lnTo>
                <a:cubicBezTo>
                  <a:pt x="2215656" y="3122920"/>
                  <a:pt x="2137614" y="3200962"/>
                  <a:pt x="2041344" y="3200962"/>
                </a:cubicBezTo>
                <a:lnTo>
                  <a:pt x="174312" y="3200962"/>
                </a:lnTo>
                <a:cubicBezTo>
                  <a:pt x="78042" y="3200962"/>
                  <a:pt x="0" y="3122920"/>
                  <a:pt x="0" y="3026650"/>
                </a:cubicBezTo>
                <a:lnTo>
                  <a:pt x="0" y="1755274"/>
                </a:lnTo>
                <a:cubicBezTo>
                  <a:pt x="0" y="1659004"/>
                  <a:pt x="78042" y="1580962"/>
                  <a:pt x="174312" y="1580962"/>
                </a:cubicBezTo>
                <a:lnTo>
                  <a:pt x="1525187" y="1580962"/>
                </a:lnTo>
                <a:lnTo>
                  <a:pt x="1525187" y="676764"/>
                </a:lnTo>
                <a:lnTo>
                  <a:pt x="1525791" y="676764"/>
                </a:lnTo>
                <a:cubicBezTo>
                  <a:pt x="1528430" y="305830"/>
                  <a:pt x="1827609" y="4806"/>
                  <a:pt x="2199259" y="56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3" name="Freeform 53">
            <a:extLst>
              <a:ext uri="{FF2B5EF4-FFF2-40B4-BE49-F238E27FC236}">
                <a16:creationId xmlns:a16="http://schemas.microsoft.com/office/drawing/2014/main" id="{D57F2C4B-7240-41A7-B169-E1E9E5390396}"/>
              </a:ext>
            </a:extLst>
          </p:cNvPr>
          <p:cNvSpPr/>
          <p:nvPr/>
        </p:nvSpPr>
        <p:spPr>
          <a:xfrm>
            <a:off x="10130939" y="2599748"/>
            <a:ext cx="499664" cy="512309"/>
          </a:xfrm>
          <a:custGeom>
            <a:avLst/>
            <a:gdLst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38125 w 2305050"/>
              <a:gd name="connsiteY16" fmla="*/ 217170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60071 w 2305050"/>
              <a:gd name="connsiteY16" fmla="*/ 2087575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6647 w 2305050"/>
              <a:gd name="connsiteY16" fmla="*/ 2094890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47675 w 2305050"/>
              <a:gd name="connsiteY15" fmla="*/ 227647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66950 w 2305050"/>
              <a:gd name="connsiteY3" fmla="*/ 657225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19300 w 2305050"/>
              <a:gd name="connsiteY2" fmla="*/ 428625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81480 w 2305050"/>
              <a:gd name="connsiteY2" fmla="*/ 476174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04671 w 2305050"/>
              <a:gd name="connsiteY2" fmla="*/ 468859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2554 w 2305050"/>
              <a:gd name="connsiteY3" fmla="*/ 627964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70609 w 2305050"/>
              <a:gd name="connsiteY3" fmla="*/ 649910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60779 w 2305050"/>
              <a:gd name="connsiteY2" fmla="*/ 472517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1982725 w 2305050"/>
              <a:gd name="connsiteY2" fmla="*/ 494463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3875 w 2305050"/>
              <a:gd name="connsiteY17" fmla="*/ 714375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305050"/>
              <a:gd name="connsiteY0" fmla="*/ 0 h 2352675"/>
              <a:gd name="connsiteX1" fmla="*/ 771525 w 2305050"/>
              <a:gd name="connsiteY1" fmla="*/ 561975 h 2352675"/>
              <a:gd name="connsiteX2" fmla="*/ 2041246 w 2305050"/>
              <a:gd name="connsiteY2" fmla="*/ 498120 h 2352675"/>
              <a:gd name="connsiteX3" fmla="*/ 2296212 w 2305050"/>
              <a:gd name="connsiteY3" fmla="*/ 646252 h 2352675"/>
              <a:gd name="connsiteX4" fmla="*/ 1143000 w 2305050"/>
              <a:gd name="connsiteY4" fmla="*/ 1009650 h 2352675"/>
              <a:gd name="connsiteX5" fmla="*/ 1628775 w 2305050"/>
              <a:gd name="connsiteY5" fmla="*/ 1533525 h 2352675"/>
              <a:gd name="connsiteX6" fmla="*/ 2076450 w 2305050"/>
              <a:gd name="connsiteY6" fmla="*/ 1533525 h 2352675"/>
              <a:gd name="connsiteX7" fmla="*/ 2305050 w 2305050"/>
              <a:gd name="connsiteY7" fmla="*/ 1724025 h 2352675"/>
              <a:gd name="connsiteX8" fmla="*/ 1838325 w 2305050"/>
              <a:gd name="connsiteY8" fmla="*/ 1857375 h 2352675"/>
              <a:gd name="connsiteX9" fmla="*/ 2009775 w 2305050"/>
              <a:gd name="connsiteY9" fmla="*/ 2105025 h 2352675"/>
              <a:gd name="connsiteX10" fmla="*/ 1733550 w 2305050"/>
              <a:gd name="connsiteY10" fmla="*/ 1971675 h 2352675"/>
              <a:gd name="connsiteX11" fmla="*/ 1543050 w 2305050"/>
              <a:gd name="connsiteY11" fmla="*/ 2352675 h 2352675"/>
              <a:gd name="connsiteX12" fmla="*/ 1314450 w 2305050"/>
              <a:gd name="connsiteY12" fmla="*/ 2133600 h 2352675"/>
              <a:gd name="connsiteX13" fmla="*/ 1447800 w 2305050"/>
              <a:gd name="connsiteY13" fmla="*/ 1771650 h 2352675"/>
              <a:gd name="connsiteX14" fmla="*/ 923925 w 2305050"/>
              <a:gd name="connsiteY14" fmla="*/ 1190625 h 2352675"/>
              <a:gd name="connsiteX15" fmla="*/ 414757 w 2305050"/>
              <a:gd name="connsiteY15" fmla="*/ 2305735 h 2352675"/>
              <a:gd name="connsiteX16" fmla="*/ 292990 w 2305050"/>
              <a:gd name="connsiteY16" fmla="*/ 2036368 h 2352675"/>
              <a:gd name="connsiteX17" fmla="*/ 520217 w 2305050"/>
              <a:gd name="connsiteY17" fmla="*/ 750951 h 2352675"/>
              <a:gd name="connsiteX18" fmla="*/ 0 w 2305050"/>
              <a:gd name="connsiteY18" fmla="*/ 0 h 2352675"/>
              <a:gd name="connsiteX0" fmla="*/ 0 w 2294077"/>
              <a:gd name="connsiteY0" fmla="*/ 0 h 2363647"/>
              <a:gd name="connsiteX1" fmla="*/ 760552 w 2294077"/>
              <a:gd name="connsiteY1" fmla="*/ 572947 h 2363647"/>
              <a:gd name="connsiteX2" fmla="*/ 2030273 w 2294077"/>
              <a:gd name="connsiteY2" fmla="*/ 509092 h 2363647"/>
              <a:gd name="connsiteX3" fmla="*/ 2285239 w 2294077"/>
              <a:gd name="connsiteY3" fmla="*/ 657224 h 2363647"/>
              <a:gd name="connsiteX4" fmla="*/ 1132027 w 2294077"/>
              <a:gd name="connsiteY4" fmla="*/ 1020622 h 2363647"/>
              <a:gd name="connsiteX5" fmla="*/ 1617802 w 2294077"/>
              <a:gd name="connsiteY5" fmla="*/ 1544497 h 2363647"/>
              <a:gd name="connsiteX6" fmla="*/ 2065477 w 2294077"/>
              <a:gd name="connsiteY6" fmla="*/ 1544497 h 2363647"/>
              <a:gd name="connsiteX7" fmla="*/ 2294077 w 2294077"/>
              <a:gd name="connsiteY7" fmla="*/ 1734997 h 2363647"/>
              <a:gd name="connsiteX8" fmla="*/ 1827352 w 2294077"/>
              <a:gd name="connsiteY8" fmla="*/ 1868347 h 2363647"/>
              <a:gd name="connsiteX9" fmla="*/ 1998802 w 2294077"/>
              <a:gd name="connsiteY9" fmla="*/ 2115997 h 2363647"/>
              <a:gd name="connsiteX10" fmla="*/ 1722577 w 2294077"/>
              <a:gd name="connsiteY10" fmla="*/ 1982647 h 2363647"/>
              <a:gd name="connsiteX11" fmla="*/ 1532077 w 2294077"/>
              <a:gd name="connsiteY11" fmla="*/ 2363647 h 2363647"/>
              <a:gd name="connsiteX12" fmla="*/ 1303477 w 2294077"/>
              <a:gd name="connsiteY12" fmla="*/ 2144572 h 2363647"/>
              <a:gd name="connsiteX13" fmla="*/ 1436827 w 2294077"/>
              <a:gd name="connsiteY13" fmla="*/ 1782622 h 2363647"/>
              <a:gd name="connsiteX14" fmla="*/ 912952 w 2294077"/>
              <a:gd name="connsiteY14" fmla="*/ 1201597 h 2363647"/>
              <a:gd name="connsiteX15" fmla="*/ 403784 w 2294077"/>
              <a:gd name="connsiteY15" fmla="*/ 2316707 h 2363647"/>
              <a:gd name="connsiteX16" fmla="*/ 282017 w 2294077"/>
              <a:gd name="connsiteY16" fmla="*/ 2047340 h 2363647"/>
              <a:gd name="connsiteX17" fmla="*/ 509244 w 2294077"/>
              <a:gd name="connsiteY17" fmla="*/ 761923 h 2363647"/>
              <a:gd name="connsiteX18" fmla="*/ 0 w 2294077"/>
              <a:gd name="connsiteY18" fmla="*/ 0 h 2363647"/>
              <a:gd name="connsiteX0" fmla="*/ 6569 w 2300646"/>
              <a:gd name="connsiteY0" fmla="*/ 0 h 2363647"/>
              <a:gd name="connsiteX1" fmla="*/ 767121 w 2300646"/>
              <a:gd name="connsiteY1" fmla="*/ 572947 h 2363647"/>
              <a:gd name="connsiteX2" fmla="*/ 2036842 w 2300646"/>
              <a:gd name="connsiteY2" fmla="*/ 509092 h 2363647"/>
              <a:gd name="connsiteX3" fmla="*/ 2291808 w 2300646"/>
              <a:gd name="connsiteY3" fmla="*/ 657224 h 2363647"/>
              <a:gd name="connsiteX4" fmla="*/ 1138596 w 2300646"/>
              <a:gd name="connsiteY4" fmla="*/ 1020622 h 2363647"/>
              <a:gd name="connsiteX5" fmla="*/ 1624371 w 2300646"/>
              <a:gd name="connsiteY5" fmla="*/ 1544497 h 2363647"/>
              <a:gd name="connsiteX6" fmla="*/ 2072046 w 2300646"/>
              <a:gd name="connsiteY6" fmla="*/ 1544497 h 2363647"/>
              <a:gd name="connsiteX7" fmla="*/ 2300646 w 2300646"/>
              <a:gd name="connsiteY7" fmla="*/ 1734997 h 2363647"/>
              <a:gd name="connsiteX8" fmla="*/ 1833921 w 2300646"/>
              <a:gd name="connsiteY8" fmla="*/ 1868347 h 2363647"/>
              <a:gd name="connsiteX9" fmla="*/ 2005371 w 2300646"/>
              <a:gd name="connsiteY9" fmla="*/ 2115997 h 2363647"/>
              <a:gd name="connsiteX10" fmla="*/ 1729146 w 2300646"/>
              <a:gd name="connsiteY10" fmla="*/ 1982647 h 2363647"/>
              <a:gd name="connsiteX11" fmla="*/ 1538646 w 2300646"/>
              <a:gd name="connsiteY11" fmla="*/ 2363647 h 2363647"/>
              <a:gd name="connsiteX12" fmla="*/ 1310046 w 2300646"/>
              <a:gd name="connsiteY12" fmla="*/ 2144572 h 2363647"/>
              <a:gd name="connsiteX13" fmla="*/ 1443396 w 2300646"/>
              <a:gd name="connsiteY13" fmla="*/ 1782622 h 2363647"/>
              <a:gd name="connsiteX14" fmla="*/ 919521 w 2300646"/>
              <a:gd name="connsiteY14" fmla="*/ 1201597 h 2363647"/>
              <a:gd name="connsiteX15" fmla="*/ 410353 w 2300646"/>
              <a:gd name="connsiteY15" fmla="*/ 2316707 h 2363647"/>
              <a:gd name="connsiteX16" fmla="*/ 288586 w 2300646"/>
              <a:gd name="connsiteY16" fmla="*/ 2047340 h 2363647"/>
              <a:gd name="connsiteX17" fmla="*/ 515813 w 2300646"/>
              <a:gd name="connsiteY17" fmla="*/ 761923 h 2363647"/>
              <a:gd name="connsiteX18" fmla="*/ 6569 w 2300646"/>
              <a:gd name="connsiteY18" fmla="*/ 0 h 2363647"/>
              <a:gd name="connsiteX0" fmla="*/ 6569 w 2300646"/>
              <a:gd name="connsiteY0" fmla="*/ 5505 h 2369152"/>
              <a:gd name="connsiteX1" fmla="*/ 767121 w 2300646"/>
              <a:gd name="connsiteY1" fmla="*/ 578452 h 2369152"/>
              <a:gd name="connsiteX2" fmla="*/ 2036842 w 2300646"/>
              <a:gd name="connsiteY2" fmla="*/ 514597 h 2369152"/>
              <a:gd name="connsiteX3" fmla="*/ 2291808 w 2300646"/>
              <a:gd name="connsiteY3" fmla="*/ 662729 h 2369152"/>
              <a:gd name="connsiteX4" fmla="*/ 1138596 w 2300646"/>
              <a:gd name="connsiteY4" fmla="*/ 1026127 h 2369152"/>
              <a:gd name="connsiteX5" fmla="*/ 1624371 w 2300646"/>
              <a:gd name="connsiteY5" fmla="*/ 1550002 h 2369152"/>
              <a:gd name="connsiteX6" fmla="*/ 2072046 w 2300646"/>
              <a:gd name="connsiteY6" fmla="*/ 1550002 h 2369152"/>
              <a:gd name="connsiteX7" fmla="*/ 2300646 w 2300646"/>
              <a:gd name="connsiteY7" fmla="*/ 1740502 h 2369152"/>
              <a:gd name="connsiteX8" fmla="*/ 1833921 w 2300646"/>
              <a:gd name="connsiteY8" fmla="*/ 1873852 h 2369152"/>
              <a:gd name="connsiteX9" fmla="*/ 2005371 w 2300646"/>
              <a:gd name="connsiteY9" fmla="*/ 2121502 h 2369152"/>
              <a:gd name="connsiteX10" fmla="*/ 1729146 w 2300646"/>
              <a:gd name="connsiteY10" fmla="*/ 1988152 h 2369152"/>
              <a:gd name="connsiteX11" fmla="*/ 1538646 w 2300646"/>
              <a:gd name="connsiteY11" fmla="*/ 2369152 h 2369152"/>
              <a:gd name="connsiteX12" fmla="*/ 1310046 w 2300646"/>
              <a:gd name="connsiteY12" fmla="*/ 2150077 h 2369152"/>
              <a:gd name="connsiteX13" fmla="*/ 1443396 w 2300646"/>
              <a:gd name="connsiteY13" fmla="*/ 1788127 h 2369152"/>
              <a:gd name="connsiteX14" fmla="*/ 919521 w 2300646"/>
              <a:gd name="connsiteY14" fmla="*/ 1207102 h 2369152"/>
              <a:gd name="connsiteX15" fmla="*/ 410353 w 2300646"/>
              <a:gd name="connsiteY15" fmla="*/ 2322212 h 2369152"/>
              <a:gd name="connsiteX16" fmla="*/ 288586 w 2300646"/>
              <a:gd name="connsiteY16" fmla="*/ 2052845 h 2369152"/>
              <a:gd name="connsiteX17" fmla="*/ 515813 w 2300646"/>
              <a:gd name="connsiteY17" fmla="*/ 767428 h 2369152"/>
              <a:gd name="connsiteX18" fmla="*/ 6569 w 2300646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24119 w 2305244"/>
              <a:gd name="connsiteY14" fmla="*/ 1207102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43194 w 2305244"/>
              <a:gd name="connsiteY4" fmla="*/ 1026127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185156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06618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898516 w 2305244"/>
              <a:gd name="connsiteY14" fmla="*/ 1196129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47994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73597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513830 w 2305244"/>
              <a:gd name="connsiteY13" fmla="*/ 1784469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28969 w 2305244"/>
              <a:gd name="connsiteY5" fmla="*/ 1550002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50914 w 2305244"/>
              <a:gd name="connsiteY5" fmla="*/ 1597551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76644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11167 w 2305244"/>
              <a:gd name="connsiteY0" fmla="*/ 5505 h 2369152"/>
              <a:gd name="connsiteX1" fmla="*/ 771719 w 2305244"/>
              <a:gd name="connsiteY1" fmla="*/ 578452 h 2369152"/>
              <a:gd name="connsiteX2" fmla="*/ 2041440 w 2305244"/>
              <a:gd name="connsiteY2" fmla="*/ 514597 h 2369152"/>
              <a:gd name="connsiteX3" fmla="*/ 2296406 w 2305244"/>
              <a:gd name="connsiteY3" fmla="*/ 662729 h 2369152"/>
              <a:gd name="connsiteX4" fmla="*/ 1124906 w 2305244"/>
              <a:gd name="connsiteY4" fmla="*/ 1004182 h 2369152"/>
              <a:gd name="connsiteX5" fmla="*/ 1676517 w 2305244"/>
              <a:gd name="connsiteY5" fmla="*/ 1608523 h 2369152"/>
              <a:gd name="connsiteX6" fmla="*/ 2032752 w 2305244"/>
              <a:gd name="connsiteY6" fmla="*/ 1550002 h 2369152"/>
              <a:gd name="connsiteX7" fmla="*/ 2305244 w 2305244"/>
              <a:gd name="connsiteY7" fmla="*/ 1740502 h 2369152"/>
              <a:gd name="connsiteX8" fmla="*/ 1838519 w 2305244"/>
              <a:gd name="connsiteY8" fmla="*/ 1873852 h 2369152"/>
              <a:gd name="connsiteX9" fmla="*/ 2009969 w 2305244"/>
              <a:gd name="connsiteY9" fmla="*/ 2121502 h 2369152"/>
              <a:gd name="connsiteX10" fmla="*/ 1733744 w 2305244"/>
              <a:gd name="connsiteY10" fmla="*/ 1988152 h 2369152"/>
              <a:gd name="connsiteX11" fmla="*/ 1543244 w 2305244"/>
              <a:gd name="connsiteY11" fmla="*/ 2369152 h 2369152"/>
              <a:gd name="connsiteX12" fmla="*/ 1314644 w 2305244"/>
              <a:gd name="connsiteY12" fmla="*/ 2150077 h 2369152"/>
              <a:gd name="connsiteX13" fmla="*/ 1495542 w 2305244"/>
              <a:gd name="connsiteY13" fmla="*/ 1788127 h 2369152"/>
              <a:gd name="connsiteX14" fmla="*/ 909489 w 2305244"/>
              <a:gd name="connsiteY14" fmla="*/ 1225390 h 2369152"/>
              <a:gd name="connsiteX15" fmla="*/ 414951 w 2305244"/>
              <a:gd name="connsiteY15" fmla="*/ 2322212 h 2369152"/>
              <a:gd name="connsiteX16" fmla="*/ 293184 w 2305244"/>
              <a:gd name="connsiteY16" fmla="*/ 2052845 h 2369152"/>
              <a:gd name="connsiteX17" fmla="*/ 520411 w 2305244"/>
              <a:gd name="connsiteY17" fmla="*/ 767428 h 2369152"/>
              <a:gd name="connsiteX18" fmla="*/ 11167 w 2305244"/>
              <a:gd name="connsiteY18" fmla="*/ 5505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24192 w 2305244"/>
              <a:gd name="connsiteY17" fmla="*/ 1641442 h 2369152"/>
              <a:gd name="connsiteX0" fmla="*/ 2305244 w 2305244"/>
              <a:gd name="connsiteY0" fmla="*/ 1740502 h 2369152"/>
              <a:gd name="connsiteX1" fmla="*/ 1838519 w 2305244"/>
              <a:gd name="connsiteY1" fmla="*/ 1873852 h 2369152"/>
              <a:gd name="connsiteX2" fmla="*/ 2009969 w 2305244"/>
              <a:gd name="connsiteY2" fmla="*/ 2121502 h 2369152"/>
              <a:gd name="connsiteX3" fmla="*/ 1733744 w 2305244"/>
              <a:gd name="connsiteY3" fmla="*/ 1988152 h 2369152"/>
              <a:gd name="connsiteX4" fmla="*/ 1543244 w 2305244"/>
              <a:gd name="connsiteY4" fmla="*/ 2369152 h 2369152"/>
              <a:gd name="connsiteX5" fmla="*/ 1314644 w 2305244"/>
              <a:gd name="connsiteY5" fmla="*/ 2150077 h 2369152"/>
              <a:gd name="connsiteX6" fmla="*/ 1495542 w 2305244"/>
              <a:gd name="connsiteY6" fmla="*/ 1788127 h 2369152"/>
              <a:gd name="connsiteX7" fmla="*/ 909489 w 2305244"/>
              <a:gd name="connsiteY7" fmla="*/ 1225390 h 2369152"/>
              <a:gd name="connsiteX8" fmla="*/ 414951 w 2305244"/>
              <a:gd name="connsiteY8" fmla="*/ 2322212 h 2369152"/>
              <a:gd name="connsiteX9" fmla="*/ 293184 w 2305244"/>
              <a:gd name="connsiteY9" fmla="*/ 2052845 h 2369152"/>
              <a:gd name="connsiteX10" fmla="*/ 520411 w 2305244"/>
              <a:gd name="connsiteY10" fmla="*/ 767428 h 2369152"/>
              <a:gd name="connsiteX11" fmla="*/ 11167 w 2305244"/>
              <a:gd name="connsiteY11" fmla="*/ 5505 h 2369152"/>
              <a:gd name="connsiteX12" fmla="*/ 771719 w 2305244"/>
              <a:gd name="connsiteY12" fmla="*/ 578452 h 2369152"/>
              <a:gd name="connsiteX13" fmla="*/ 2041440 w 2305244"/>
              <a:gd name="connsiteY13" fmla="*/ 514597 h 2369152"/>
              <a:gd name="connsiteX14" fmla="*/ 2296406 w 2305244"/>
              <a:gd name="connsiteY14" fmla="*/ 662729 h 2369152"/>
              <a:gd name="connsiteX15" fmla="*/ 1124906 w 2305244"/>
              <a:gd name="connsiteY15" fmla="*/ 1004182 h 2369152"/>
              <a:gd name="connsiteX16" fmla="*/ 1676517 w 2305244"/>
              <a:gd name="connsiteY16" fmla="*/ 1608523 h 2369152"/>
              <a:gd name="connsiteX17" fmla="*/ 2102246 w 2305244"/>
              <a:gd name="connsiteY17" fmla="*/ 1579262 h 2369152"/>
              <a:gd name="connsiteX0" fmla="*/ 2275983 w 2296406"/>
              <a:gd name="connsiteY0" fmla="*/ 1747817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7707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102246 w 2296406"/>
              <a:gd name="connsiteY17" fmla="*/ 1579262 h 2369152"/>
              <a:gd name="connsiteX0" fmla="*/ 2290614 w 2296406"/>
              <a:gd name="connsiteY0" fmla="*/ 1740502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57695 w 2296406"/>
              <a:gd name="connsiteY0" fmla="*/ 1755133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62012 w 2296406"/>
              <a:gd name="connsiteY17" fmla="*/ 1560974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1464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91454 w 2296406"/>
              <a:gd name="connsiteY5" fmla="*/ 2150077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69152"/>
              <a:gd name="connsiteX1" fmla="*/ 1838519 w 2296406"/>
              <a:gd name="connsiteY1" fmla="*/ 1873852 h 2369152"/>
              <a:gd name="connsiteX2" fmla="*/ 2009969 w 2296406"/>
              <a:gd name="connsiteY2" fmla="*/ 2121502 h 2369152"/>
              <a:gd name="connsiteX3" fmla="*/ 1733744 w 2296406"/>
              <a:gd name="connsiteY3" fmla="*/ 1988152 h 2369152"/>
              <a:gd name="connsiteX4" fmla="*/ 1543244 w 2296406"/>
              <a:gd name="connsiteY4" fmla="*/ 2369152 h 2369152"/>
              <a:gd name="connsiteX5" fmla="*/ 1380482 w 2296406"/>
              <a:gd name="connsiteY5" fmla="*/ 2120816 h 2369152"/>
              <a:gd name="connsiteX6" fmla="*/ 1495542 w 2296406"/>
              <a:gd name="connsiteY6" fmla="*/ 1788127 h 2369152"/>
              <a:gd name="connsiteX7" fmla="*/ 909489 w 2296406"/>
              <a:gd name="connsiteY7" fmla="*/ 1225390 h 2369152"/>
              <a:gd name="connsiteX8" fmla="*/ 414951 w 2296406"/>
              <a:gd name="connsiteY8" fmla="*/ 2322212 h 2369152"/>
              <a:gd name="connsiteX9" fmla="*/ 293184 w 2296406"/>
              <a:gd name="connsiteY9" fmla="*/ 2052845 h 2369152"/>
              <a:gd name="connsiteX10" fmla="*/ 520411 w 2296406"/>
              <a:gd name="connsiteY10" fmla="*/ 767428 h 2369152"/>
              <a:gd name="connsiteX11" fmla="*/ 11167 w 2296406"/>
              <a:gd name="connsiteY11" fmla="*/ 5505 h 2369152"/>
              <a:gd name="connsiteX12" fmla="*/ 771719 w 2296406"/>
              <a:gd name="connsiteY12" fmla="*/ 578452 h 2369152"/>
              <a:gd name="connsiteX13" fmla="*/ 2041440 w 2296406"/>
              <a:gd name="connsiteY13" fmla="*/ 514597 h 2369152"/>
              <a:gd name="connsiteX14" fmla="*/ 2296406 w 2296406"/>
              <a:gd name="connsiteY14" fmla="*/ 662729 h 2369152"/>
              <a:gd name="connsiteX15" fmla="*/ 1124906 w 2296406"/>
              <a:gd name="connsiteY15" fmla="*/ 1004182 h 2369152"/>
              <a:gd name="connsiteX16" fmla="*/ 1676517 w 2296406"/>
              <a:gd name="connsiteY16" fmla="*/ 1608523 h 2369152"/>
              <a:gd name="connsiteX17" fmla="*/ 2094931 w 2296406"/>
              <a:gd name="connsiteY17" fmla="*/ 1557316 h 2369152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733744 w 2296406"/>
              <a:gd name="connsiteY3" fmla="*/ 1988152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38519 w 2296406"/>
              <a:gd name="connsiteY1" fmla="*/ 1873852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09969 w 2296406"/>
              <a:gd name="connsiteY2" fmla="*/ 2121502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91681 w 2296406"/>
              <a:gd name="connsiteY2" fmla="*/ 2136133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2042887 w 2296406"/>
              <a:gd name="connsiteY2" fmla="*/ 2194655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16574 w 2296406"/>
              <a:gd name="connsiteY1" fmla="*/ 185190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3889 w 2296406"/>
              <a:gd name="connsiteY1" fmla="*/ 1837277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  <a:gd name="connsiteX0" fmla="*/ 2279640 w 2296406"/>
              <a:gd name="connsiteY0" fmla="*/ 1747818 h 2354521"/>
              <a:gd name="connsiteX1" fmla="*/ 1827546 w 2296406"/>
              <a:gd name="connsiteY1" fmla="*/ 1826304 h 2354521"/>
              <a:gd name="connsiteX2" fmla="*/ 1955104 w 2296406"/>
              <a:gd name="connsiteY2" fmla="*/ 2095900 h 2354521"/>
              <a:gd name="connsiteX3" fmla="*/ 1682537 w 2296406"/>
              <a:gd name="connsiteY3" fmla="*/ 1962549 h 2354521"/>
              <a:gd name="connsiteX4" fmla="*/ 1528613 w 2296406"/>
              <a:gd name="connsiteY4" fmla="*/ 2354521 h 2354521"/>
              <a:gd name="connsiteX5" fmla="*/ 1380482 w 2296406"/>
              <a:gd name="connsiteY5" fmla="*/ 2120816 h 2354521"/>
              <a:gd name="connsiteX6" fmla="*/ 1495542 w 2296406"/>
              <a:gd name="connsiteY6" fmla="*/ 1788127 h 2354521"/>
              <a:gd name="connsiteX7" fmla="*/ 909489 w 2296406"/>
              <a:gd name="connsiteY7" fmla="*/ 1225390 h 2354521"/>
              <a:gd name="connsiteX8" fmla="*/ 414951 w 2296406"/>
              <a:gd name="connsiteY8" fmla="*/ 2322212 h 2354521"/>
              <a:gd name="connsiteX9" fmla="*/ 293184 w 2296406"/>
              <a:gd name="connsiteY9" fmla="*/ 2052845 h 2354521"/>
              <a:gd name="connsiteX10" fmla="*/ 520411 w 2296406"/>
              <a:gd name="connsiteY10" fmla="*/ 767428 h 2354521"/>
              <a:gd name="connsiteX11" fmla="*/ 11167 w 2296406"/>
              <a:gd name="connsiteY11" fmla="*/ 5505 h 2354521"/>
              <a:gd name="connsiteX12" fmla="*/ 771719 w 2296406"/>
              <a:gd name="connsiteY12" fmla="*/ 578452 h 2354521"/>
              <a:gd name="connsiteX13" fmla="*/ 2041440 w 2296406"/>
              <a:gd name="connsiteY13" fmla="*/ 514597 h 2354521"/>
              <a:gd name="connsiteX14" fmla="*/ 2296406 w 2296406"/>
              <a:gd name="connsiteY14" fmla="*/ 662729 h 2354521"/>
              <a:gd name="connsiteX15" fmla="*/ 1124906 w 2296406"/>
              <a:gd name="connsiteY15" fmla="*/ 1004182 h 2354521"/>
              <a:gd name="connsiteX16" fmla="*/ 1676517 w 2296406"/>
              <a:gd name="connsiteY16" fmla="*/ 1608523 h 2354521"/>
              <a:gd name="connsiteX17" fmla="*/ 2094931 w 2296406"/>
              <a:gd name="connsiteY17" fmla="*/ 1557316 h 2354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296406" h="2354521">
                <a:moveTo>
                  <a:pt x="2279640" y="1747818"/>
                </a:moveTo>
                <a:lnTo>
                  <a:pt x="1827546" y="1826304"/>
                </a:lnTo>
                <a:cubicBezTo>
                  <a:pt x="1873723" y="1907635"/>
                  <a:pt x="1985737" y="2047488"/>
                  <a:pt x="1955104" y="2095900"/>
                </a:cubicBezTo>
                <a:cubicBezTo>
                  <a:pt x="1897166" y="2139232"/>
                  <a:pt x="1773393" y="2006999"/>
                  <a:pt x="1682537" y="1962549"/>
                </a:cubicBezTo>
                <a:lnTo>
                  <a:pt x="1528613" y="2354521"/>
                </a:lnTo>
                <a:lnTo>
                  <a:pt x="1380482" y="2120816"/>
                </a:lnTo>
                <a:lnTo>
                  <a:pt x="1495542" y="1788127"/>
                </a:lnTo>
                <a:lnTo>
                  <a:pt x="909489" y="1225390"/>
                </a:lnTo>
                <a:lnTo>
                  <a:pt x="414951" y="2322212"/>
                </a:lnTo>
                <a:lnTo>
                  <a:pt x="293184" y="2052845"/>
                </a:lnTo>
                <a:lnTo>
                  <a:pt x="520411" y="767428"/>
                </a:lnTo>
                <a:cubicBezTo>
                  <a:pt x="325060" y="542715"/>
                  <a:pt x="-71458" y="102202"/>
                  <a:pt x="11167" y="5505"/>
                </a:cubicBezTo>
                <a:cubicBezTo>
                  <a:pt x="111065" y="-52229"/>
                  <a:pt x="554777" y="358209"/>
                  <a:pt x="771719" y="578452"/>
                </a:cubicBezTo>
                <a:lnTo>
                  <a:pt x="2041440" y="514597"/>
                </a:lnTo>
                <a:lnTo>
                  <a:pt x="2296406" y="662729"/>
                </a:lnTo>
                <a:lnTo>
                  <a:pt x="1124906" y="1004182"/>
                </a:lnTo>
                <a:lnTo>
                  <a:pt x="1676517" y="1608523"/>
                </a:lnTo>
                <a:cubicBezTo>
                  <a:pt x="1795262" y="1589016"/>
                  <a:pt x="2094931" y="1557316"/>
                  <a:pt x="2094931" y="1557316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4" name="Block Arc 10">
            <a:extLst>
              <a:ext uri="{FF2B5EF4-FFF2-40B4-BE49-F238E27FC236}">
                <a16:creationId xmlns:a16="http://schemas.microsoft.com/office/drawing/2014/main" id="{75C14C12-5F78-4BDD-B8A3-69BB465A2216}"/>
              </a:ext>
            </a:extLst>
          </p:cNvPr>
          <p:cNvSpPr/>
          <p:nvPr/>
        </p:nvSpPr>
        <p:spPr>
          <a:xfrm>
            <a:off x="10959168" y="4745774"/>
            <a:ext cx="614525" cy="416246"/>
          </a:xfrm>
          <a:custGeom>
            <a:avLst/>
            <a:gdLst/>
            <a:ahLst/>
            <a:cxnLst/>
            <a:rect l="l" t="t" r="r" b="b"/>
            <a:pathLst>
              <a:path w="3219104" h="2180445">
                <a:moveTo>
                  <a:pt x="631935" y="660566"/>
                </a:moveTo>
                <a:cubicBezTo>
                  <a:pt x="582229" y="660566"/>
                  <a:pt x="541935" y="700860"/>
                  <a:pt x="541935" y="750566"/>
                </a:cubicBezTo>
                <a:cubicBezTo>
                  <a:pt x="541935" y="800272"/>
                  <a:pt x="582229" y="840566"/>
                  <a:pt x="631935" y="840566"/>
                </a:cubicBezTo>
                <a:cubicBezTo>
                  <a:pt x="681641" y="840566"/>
                  <a:pt x="721935" y="800272"/>
                  <a:pt x="721935" y="750566"/>
                </a:cubicBezTo>
                <a:cubicBezTo>
                  <a:pt x="721935" y="700860"/>
                  <a:pt x="681641" y="660566"/>
                  <a:pt x="631935" y="660566"/>
                </a:cubicBezTo>
                <a:close/>
                <a:moveTo>
                  <a:pt x="2920524" y="132986"/>
                </a:moveTo>
                <a:cubicBezTo>
                  <a:pt x="2884582" y="132986"/>
                  <a:pt x="2855445" y="171564"/>
                  <a:pt x="2855445" y="219152"/>
                </a:cubicBezTo>
                <a:cubicBezTo>
                  <a:pt x="2855445" y="266740"/>
                  <a:pt x="2884582" y="305318"/>
                  <a:pt x="2920524" y="305318"/>
                </a:cubicBezTo>
                <a:cubicBezTo>
                  <a:pt x="2956466" y="305318"/>
                  <a:pt x="2985603" y="266740"/>
                  <a:pt x="2985603" y="219152"/>
                </a:cubicBezTo>
                <a:cubicBezTo>
                  <a:pt x="2985603" y="171564"/>
                  <a:pt x="2956466" y="132986"/>
                  <a:pt x="2920524" y="132986"/>
                </a:cubicBezTo>
                <a:close/>
                <a:moveTo>
                  <a:pt x="1840097" y="123357"/>
                </a:moveTo>
                <a:cubicBezTo>
                  <a:pt x="1690593" y="125267"/>
                  <a:pt x="1541569" y="163386"/>
                  <a:pt x="1407089" y="237534"/>
                </a:cubicBezTo>
                <a:lnTo>
                  <a:pt x="1442443" y="299445"/>
                </a:lnTo>
                <a:cubicBezTo>
                  <a:pt x="1690026" y="162934"/>
                  <a:pt x="1991162" y="159087"/>
                  <a:pt x="2242273" y="289227"/>
                </a:cubicBezTo>
                <a:lnTo>
                  <a:pt x="2275978" y="226435"/>
                </a:lnTo>
                <a:cubicBezTo>
                  <a:pt x="2139582" y="155746"/>
                  <a:pt x="1989600" y="121447"/>
                  <a:pt x="1840097" y="123357"/>
                </a:cubicBezTo>
                <a:close/>
                <a:moveTo>
                  <a:pt x="1808744" y="1233"/>
                </a:moveTo>
                <a:cubicBezTo>
                  <a:pt x="2156106" y="-14520"/>
                  <a:pt x="2554236" y="122009"/>
                  <a:pt x="2727916" y="332053"/>
                </a:cubicBezTo>
                <a:lnTo>
                  <a:pt x="2797407" y="426906"/>
                </a:lnTo>
                <a:cubicBezTo>
                  <a:pt x="2816730" y="407744"/>
                  <a:pt x="2822914" y="396798"/>
                  <a:pt x="2848347" y="374270"/>
                </a:cubicBezTo>
                <a:cubicBezTo>
                  <a:pt x="2789714" y="335227"/>
                  <a:pt x="2770554" y="301522"/>
                  <a:pt x="2770554" y="211287"/>
                </a:cubicBezTo>
                <a:cubicBezTo>
                  <a:pt x="2770554" y="109060"/>
                  <a:pt x="2826850" y="34523"/>
                  <a:pt x="2918697" y="33333"/>
                </a:cubicBezTo>
                <a:cubicBezTo>
                  <a:pt x="3010544" y="32143"/>
                  <a:pt x="3068737" y="122977"/>
                  <a:pt x="3064459" y="218431"/>
                </a:cubicBezTo>
                <a:cubicBezTo>
                  <a:pt x="3062319" y="266188"/>
                  <a:pt x="3063213" y="242475"/>
                  <a:pt x="3054577" y="285936"/>
                </a:cubicBezTo>
                <a:cubicBezTo>
                  <a:pt x="3088600" y="260795"/>
                  <a:pt x="3146396" y="297212"/>
                  <a:pt x="3198377" y="27802"/>
                </a:cubicBezTo>
                <a:cubicBezTo>
                  <a:pt x="3270974" y="270322"/>
                  <a:pt x="3142267" y="378871"/>
                  <a:pt x="2977023" y="405424"/>
                </a:cubicBezTo>
                <a:cubicBezTo>
                  <a:pt x="2937650" y="455263"/>
                  <a:pt x="2906651" y="507366"/>
                  <a:pt x="2854455" y="531728"/>
                </a:cubicBezTo>
                <a:cubicBezTo>
                  <a:pt x="2854593" y="531917"/>
                  <a:pt x="2854687" y="532126"/>
                  <a:pt x="2854781" y="532336"/>
                </a:cubicBezTo>
                <a:lnTo>
                  <a:pt x="2914835" y="719911"/>
                </a:lnTo>
                <a:cubicBezTo>
                  <a:pt x="2982387" y="1030651"/>
                  <a:pt x="2875068" y="1334999"/>
                  <a:pt x="2751965" y="1458417"/>
                </a:cubicBezTo>
                <a:cubicBezTo>
                  <a:pt x="2718119" y="1752479"/>
                  <a:pt x="2636178" y="1904762"/>
                  <a:pt x="2564924" y="2133185"/>
                </a:cubicBezTo>
                <a:cubicBezTo>
                  <a:pt x="2548001" y="2174319"/>
                  <a:pt x="2290597" y="2162941"/>
                  <a:pt x="2284362" y="2130560"/>
                </a:cubicBezTo>
                <a:cubicBezTo>
                  <a:pt x="2253189" y="1989654"/>
                  <a:pt x="2205984" y="1832997"/>
                  <a:pt x="2190842" y="1681589"/>
                </a:cubicBezTo>
                <a:cubicBezTo>
                  <a:pt x="1937891" y="1727975"/>
                  <a:pt x="1628829" y="1727099"/>
                  <a:pt x="1429318" y="1710471"/>
                </a:cubicBezTo>
                <a:cubicBezTo>
                  <a:pt x="1387456" y="1891634"/>
                  <a:pt x="1268107" y="2057044"/>
                  <a:pt x="1143413" y="2180445"/>
                </a:cubicBezTo>
                <a:lnTo>
                  <a:pt x="943012" y="2180445"/>
                </a:lnTo>
                <a:cubicBezTo>
                  <a:pt x="894916" y="2170818"/>
                  <a:pt x="902932" y="1825120"/>
                  <a:pt x="910948" y="1650083"/>
                </a:cubicBezTo>
                <a:cubicBezTo>
                  <a:pt x="600994" y="1508303"/>
                  <a:pt x="-80369" y="1319263"/>
                  <a:pt x="7807" y="838786"/>
                </a:cubicBezTo>
                <a:cubicBezTo>
                  <a:pt x="13151" y="796777"/>
                  <a:pt x="184160" y="802028"/>
                  <a:pt x="275009" y="799402"/>
                </a:cubicBezTo>
                <a:cubicBezTo>
                  <a:pt x="369419" y="659373"/>
                  <a:pt x="418407" y="582356"/>
                  <a:pt x="555570" y="465957"/>
                </a:cubicBezTo>
                <a:cubicBezTo>
                  <a:pt x="547554" y="374062"/>
                  <a:pt x="496786" y="206026"/>
                  <a:pt x="531522" y="190273"/>
                </a:cubicBezTo>
                <a:cubicBezTo>
                  <a:pt x="764877" y="64246"/>
                  <a:pt x="803177" y="250661"/>
                  <a:pt x="924308" y="355683"/>
                </a:cubicBezTo>
                <a:cubicBezTo>
                  <a:pt x="1130053" y="143013"/>
                  <a:pt x="1554903" y="11735"/>
                  <a:pt x="1808744" y="123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95" name="Freeform 55">
            <a:extLst>
              <a:ext uri="{FF2B5EF4-FFF2-40B4-BE49-F238E27FC236}">
                <a16:creationId xmlns:a16="http://schemas.microsoft.com/office/drawing/2014/main" id="{E1F21ECA-3730-4E2A-BB32-69C99B2546BB}"/>
              </a:ext>
            </a:extLst>
          </p:cNvPr>
          <p:cNvSpPr/>
          <p:nvPr/>
        </p:nvSpPr>
        <p:spPr>
          <a:xfrm>
            <a:off x="4423300" y="2468550"/>
            <a:ext cx="316162" cy="77470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6" name="Round Same Side Corner Rectangle 36">
            <a:extLst>
              <a:ext uri="{FF2B5EF4-FFF2-40B4-BE49-F238E27FC236}">
                <a16:creationId xmlns:a16="http://schemas.microsoft.com/office/drawing/2014/main" id="{E0C4F70F-DCCD-48F1-A750-DF4F32AC8F75}"/>
              </a:ext>
            </a:extLst>
          </p:cNvPr>
          <p:cNvSpPr/>
          <p:nvPr/>
        </p:nvSpPr>
        <p:spPr>
          <a:xfrm>
            <a:off x="9209300" y="2626898"/>
            <a:ext cx="579306" cy="458009"/>
          </a:xfrm>
          <a:custGeom>
            <a:avLst/>
            <a:gdLst/>
            <a:ahLst/>
            <a:cxnLst/>
            <a:rect l="l" t="t" r="r" b="b"/>
            <a:pathLst>
              <a:path w="3219104" h="2545072">
                <a:moveTo>
                  <a:pt x="2779672" y="457200"/>
                </a:moveTo>
                <a:lnTo>
                  <a:pt x="2975888" y="457200"/>
                </a:lnTo>
                <a:cubicBezTo>
                  <a:pt x="3110212" y="457200"/>
                  <a:pt x="3219104" y="566092"/>
                  <a:pt x="3219104" y="700416"/>
                </a:cubicBezTo>
                <a:lnTo>
                  <a:pt x="3219104" y="2301856"/>
                </a:lnTo>
                <a:cubicBezTo>
                  <a:pt x="3219104" y="2436180"/>
                  <a:pt x="3110212" y="2545072"/>
                  <a:pt x="2975888" y="2545072"/>
                </a:cubicBezTo>
                <a:lnTo>
                  <a:pt x="2779672" y="2545072"/>
                </a:lnTo>
                <a:close/>
                <a:moveTo>
                  <a:pt x="243216" y="457200"/>
                </a:moveTo>
                <a:lnTo>
                  <a:pt x="439432" y="457200"/>
                </a:lnTo>
                <a:lnTo>
                  <a:pt x="439432" y="2545072"/>
                </a:lnTo>
                <a:lnTo>
                  <a:pt x="243216" y="2545072"/>
                </a:lnTo>
                <a:cubicBezTo>
                  <a:pt x="108892" y="2545072"/>
                  <a:pt x="0" y="2436180"/>
                  <a:pt x="0" y="2301856"/>
                </a:cubicBezTo>
                <a:lnTo>
                  <a:pt x="0" y="700416"/>
                </a:lnTo>
                <a:cubicBezTo>
                  <a:pt x="0" y="566092"/>
                  <a:pt x="108892" y="457200"/>
                  <a:pt x="243216" y="457200"/>
                </a:cubicBezTo>
                <a:close/>
                <a:moveTo>
                  <a:pt x="1428476" y="174246"/>
                </a:moveTo>
                <a:cubicBezTo>
                  <a:pt x="1372210" y="174246"/>
                  <a:pt x="1326598" y="219858"/>
                  <a:pt x="1326598" y="276124"/>
                </a:cubicBezTo>
                <a:lnTo>
                  <a:pt x="1326598" y="457200"/>
                </a:lnTo>
                <a:lnTo>
                  <a:pt x="1892506" y="457200"/>
                </a:lnTo>
                <a:lnTo>
                  <a:pt x="1892506" y="276124"/>
                </a:lnTo>
                <a:cubicBezTo>
                  <a:pt x="1892506" y="219858"/>
                  <a:pt x="1846894" y="174246"/>
                  <a:pt x="1790628" y="174246"/>
                </a:cubicBezTo>
                <a:close/>
                <a:moveTo>
                  <a:pt x="1285704" y="0"/>
                </a:moveTo>
                <a:lnTo>
                  <a:pt x="1933400" y="0"/>
                </a:lnTo>
                <a:cubicBezTo>
                  <a:pt x="2007048" y="0"/>
                  <a:pt x="2066752" y="59704"/>
                  <a:pt x="2066752" y="133352"/>
                </a:cubicBezTo>
                <a:lnTo>
                  <a:pt x="2066752" y="457200"/>
                </a:lnTo>
                <a:lnTo>
                  <a:pt x="2599672" y="457200"/>
                </a:lnTo>
                <a:lnTo>
                  <a:pt x="2599672" y="2545072"/>
                </a:lnTo>
                <a:lnTo>
                  <a:pt x="619432" y="2545072"/>
                </a:lnTo>
                <a:lnTo>
                  <a:pt x="619432" y="457200"/>
                </a:lnTo>
                <a:lnTo>
                  <a:pt x="1152352" y="457200"/>
                </a:lnTo>
                <a:lnTo>
                  <a:pt x="1152352" y="133352"/>
                </a:lnTo>
                <a:cubicBezTo>
                  <a:pt x="1152352" y="59704"/>
                  <a:pt x="1212056" y="0"/>
                  <a:pt x="128570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97" name="Oval 21">
            <a:extLst>
              <a:ext uri="{FF2B5EF4-FFF2-40B4-BE49-F238E27FC236}">
                <a16:creationId xmlns:a16="http://schemas.microsoft.com/office/drawing/2014/main" id="{B92F2676-D90E-40BF-8AC5-C623D6EC5932}"/>
              </a:ext>
            </a:extLst>
          </p:cNvPr>
          <p:cNvSpPr>
            <a:spLocks noChangeAspect="1"/>
          </p:cNvSpPr>
          <p:nvPr/>
        </p:nvSpPr>
        <p:spPr>
          <a:xfrm>
            <a:off x="7052100" y="4713438"/>
            <a:ext cx="476931" cy="480914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  <p:sp>
        <p:nvSpPr>
          <p:cNvPr id="98" name="Oval 32">
            <a:extLst>
              <a:ext uri="{FF2B5EF4-FFF2-40B4-BE49-F238E27FC236}">
                <a16:creationId xmlns:a16="http://schemas.microsoft.com/office/drawing/2014/main" id="{06C7F06B-394E-4FE3-88AA-93210AFF9C00}"/>
              </a:ext>
            </a:extLst>
          </p:cNvPr>
          <p:cNvSpPr/>
          <p:nvPr/>
        </p:nvSpPr>
        <p:spPr>
          <a:xfrm>
            <a:off x="9307908" y="4680733"/>
            <a:ext cx="454128" cy="546324"/>
          </a:xfrm>
          <a:custGeom>
            <a:avLst/>
            <a:gdLst/>
            <a:ahLst/>
            <a:cxnLst/>
            <a:rect l="l" t="t" r="r" b="b"/>
            <a:pathLst>
              <a:path w="2671236" h="3213546">
                <a:moveTo>
                  <a:pt x="1336943" y="151152"/>
                </a:moveTo>
                <a:cubicBezTo>
                  <a:pt x="1223677" y="151152"/>
                  <a:pt x="1131857" y="242973"/>
                  <a:pt x="1131857" y="356239"/>
                </a:cubicBezTo>
                <a:cubicBezTo>
                  <a:pt x="1131857" y="469506"/>
                  <a:pt x="1223677" y="561326"/>
                  <a:pt x="1336943" y="561326"/>
                </a:cubicBezTo>
                <a:cubicBezTo>
                  <a:pt x="1450210" y="561326"/>
                  <a:pt x="1542030" y="469506"/>
                  <a:pt x="1542030" y="356239"/>
                </a:cubicBezTo>
                <a:cubicBezTo>
                  <a:pt x="1542030" y="242973"/>
                  <a:pt x="1450210" y="151152"/>
                  <a:pt x="1336943" y="151152"/>
                </a:cubicBezTo>
                <a:close/>
                <a:moveTo>
                  <a:pt x="1336943" y="0"/>
                </a:moveTo>
                <a:cubicBezTo>
                  <a:pt x="1533689" y="0"/>
                  <a:pt x="1693182" y="159493"/>
                  <a:pt x="1693182" y="356239"/>
                </a:cubicBezTo>
                <a:cubicBezTo>
                  <a:pt x="1693182" y="499348"/>
                  <a:pt x="1608797" y="622748"/>
                  <a:pt x="1486649" y="678491"/>
                </a:cubicBezTo>
                <a:lnTo>
                  <a:pt x="1504985" y="861628"/>
                </a:lnTo>
                <a:lnTo>
                  <a:pt x="2050955" y="861628"/>
                </a:lnTo>
                <a:cubicBezTo>
                  <a:pt x="2073924" y="808095"/>
                  <a:pt x="2127168" y="770742"/>
                  <a:pt x="2189136" y="770742"/>
                </a:cubicBezTo>
                <a:cubicBezTo>
                  <a:pt x="2272476" y="770742"/>
                  <a:pt x="2340037" y="838303"/>
                  <a:pt x="2340037" y="921643"/>
                </a:cubicBezTo>
                <a:cubicBezTo>
                  <a:pt x="2340037" y="1004983"/>
                  <a:pt x="2272476" y="1072544"/>
                  <a:pt x="2189136" y="1072544"/>
                </a:cubicBezTo>
                <a:cubicBezTo>
                  <a:pt x="2127168" y="1072544"/>
                  <a:pt x="2073924" y="1035191"/>
                  <a:pt x="2050955" y="981658"/>
                </a:cubicBezTo>
                <a:lnTo>
                  <a:pt x="1517002" y="981658"/>
                </a:lnTo>
                <a:lnTo>
                  <a:pt x="1678124" y="2590970"/>
                </a:lnTo>
                <a:cubicBezTo>
                  <a:pt x="2063444" y="2451708"/>
                  <a:pt x="2360829" y="2287813"/>
                  <a:pt x="2381761" y="1860600"/>
                </a:cubicBezTo>
                <a:cubicBezTo>
                  <a:pt x="2329006" y="1862811"/>
                  <a:pt x="2276981" y="1871755"/>
                  <a:pt x="2228094" y="1886075"/>
                </a:cubicBezTo>
                <a:cubicBezTo>
                  <a:pt x="2324645" y="1771974"/>
                  <a:pt x="2415523" y="1665436"/>
                  <a:pt x="2449665" y="1504055"/>
                </a:cubicBezTo>
                <a:cubicBezTo>
                  <a:pt x="2485699" y="1663545"/>
                  <a:pt x="2574685" y="1764408"/>
                  <a:pt x="2671236" y="1886075"/>
                </a:cubicBezTo>
                <a:cubicBezTo>
                  <a:pt x="2622475" y="1872164"/>
                  <a:pt x="2568855" y="1862858"/>
                  <a:pt x="2513341" y="1860541"/>
                </a:cubicBezTo>
                <a:cubicBezTo>
                  <a:pt x="2486075" y="2436981"/>
                  <a:pt x="2151724" y="2992040"/>
                  <a:pt x="1522375" y="3040581"/>
                </a:cubicBezTo>
                <a:cubicBezTo>
                  <a:pt x="1427529" y="3119259"/>
                  <a:pt x="1392747" y="3155891"/>
                  <a:pt x="1336943" y="3213546"/>
                </a:cubicBezTo>
                <a:cubicBezTo>
                  <a:pt x="1284048" y="3153728"/>
                  <a:pt x="1252174" y="3120936"/>
                  <a:pt x="1157234" y="3046101"/>
                </a:cubicBezTo>
                <a:cubicBezTo>
                  <a:pt x="592479" y="2980043"/>
                  <a:pt x="187829" y="2438320"/>
                  <a:pt x="160409" y="1860193"/>
                </a:cubicBezTo>
                <a:cubicBezTo>
                  <a:pt x="105366" y="1862056"/>
                  <a:pt x="50978" y="1871143"/>
                  <a:pt x="0" y="1886075"/>
                </a:cubicBezTo>
                <a:cubicBezTo>
                  <a:pt x="96552" y="1771974"/>
                  <a:pt x="187429" y="1665436"/>
                  <a:pt x="221571" y="1504055"/>
                </a:cubicBezTo>
                <a:cubicBezTo>
                  <a:pt x="257605" y="1663545"/>
                  <a:pt x="346591" y="1764408"/>
                  <a:pt x="443143" y="1886075"/>
                </a:cubicBezTo>
                <a:cubicBezTo>
                  <a:pt x="396276" y="1872705"/>
                  <a:pt x="344922" y="1863589"/>
                  <a:pt x="291687" y="1860996"/>
                </a:cubicBezTo>
                <a:cubicBezTo>
                  <a:pt x="313360" y="2289054"/>
                  <a:pt x="617325" y="2454996"/>
                  <a:pt x="1001768" y="2593980"/>
                </a:cubicBezTo>
                <a:lnTo>
                  <a:pt x="1157883" y="981658"/>
                </a:lnTo>
                <a:lnTo>
                  <a:pt x="666108" y="981658"/>
                </a:lnTo>
                <a:cubicBezTo>
                  <a:pt x="643139" y="1035191"/>
                  <a:pt x="589896" y="1072543"/>
                  <a:pt x="527928" y="1072543"/>
                </a:cubicBezTo>
                <a:cubicBezTo>
                  <a:pt x="444588" y="1072543"/>
                  <a:pt x="377027" y="1004982"/>
                  <a:pt x="377027" y="921642"/>
                </a:cubicBezTo>
                <a:cubicBezTo>
                  <a:pt x="377027" y="838302"/>
                  <a:pt x="444588" y="770741"/>
                  <a:pt x="527928" y="770741"/>
                </a:cubicBezTo>
                <a:cubicBezTo>
                  <a:pt x="589896" y="770741"/>
                  <a:pt x="643141" y="808095"/>
                  <a:pt x="666110" y="861628"/>
                </a:cubicBezTo>
                <a:lnTo>
                  <a:pt x="1169505" y="861628"/>
                </a:lnTo>
                <a:lnTo>
                  <a:pt x="1187237" y="678491"/>
                </a:lnTo>
                <a:cubicBezTo>
                  <a:pt x="1065090" y="622748"/>
                  <a:pt x="980704" y="499348"/>
                  <a:pt x="980704" y="356239"/>
                </a:cubicBezTo>
                <a:cubicBezTo>
                  <a:pt x="980704" y="159493"/>
                  <a:pt x="1140198" y="0"/>
                  <a:pt x="133694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486176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BB3ACD-39D6-4B07-B165-F979837486A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Our Team Style</a:t>
            </a:r>
          </a:p>
        </p:txBody>
      </p:sp>
      <p:graphicFrame>
        <p:nvGraphicFramePr>
          <p:cNvPr id="3" name="Chart 21">
            <a:extLst>
              <a:ext uri="{FF2B5EF4-FFF2-40B4-BE49-F238E27FC236}">
                <a16:creationId xmlns:a16="http://schemas.microsoft.com/office/drawing/2014/main" id="{B58ECB82-FC5F-4BC7-BD81-C284E0E8244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8694229"/>
              </p:ext>
            </p:extLst>
          </p:nvPr>
        </p:nvGraphicFramePr>
        <p:xfrm>
          <a:off x="7902304" y="4141073"/>
          <a:ext cx="2218782" cy="20082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4" name="Group 30">
            <a:extLst>
              <a:ext uri="{FF2B5EF4-FFF2-40B4-BE49-F238E27FC236}">
                <a16:creationId xmlns:a16="http://schemas.microsoft.com/office/drawing/2014/main" id="{3303E3A0-178E-420F-BB3E-1D3510A3AACA}"/>
              </a:ext>
            </a:extLst>
          </p:cNvPr>
          <p:cNvGrpSpPr/>
          <p:nvPr/>
        </p:nvGrpSpPr>
        <p:grpSpPr>
          <a:xfrm>
            <a:off x="10161666" y="4684883"/>
            <a:ext cx="1268359" cy="920637"/>
            <a:chOff x="7848856" y="4058120"/>
            <a:chExt cx="1006205" cy="920637"/>
          </a:xfrm>
        </p:grpSpPr>
        <p:sp>
          <p:nvSpPr>
            <p:cNvPr id="5" name="Rectangle 22">
              <a:extLst>
                <a:ext uri="{FF2B5EF4-FFF2-40B4-BE49-F238E27FC236}">
                  <a16:creationId xmlns:a16="http://schemas.microsoft.com/office/drawing/2014/main" id="{562BDC27-83D2-4C4B-AD0C-C798A6D26026}"/>
                </a:ext>
              </a:extLst>
            </p:cNvPr>
            <p:cNvSpPr/>
            <p:nvPr/>
          </p:nvSpPr>
          <p:spPr>
            <a:xfrm>
              <a:off x="7848856" y="4121462"/>
              <a:ext cx="114237" cy="144016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" name="Rectangle 23">
              <a:extLst>
                <a:ext uri="{FF2B5EF4-FFF2-40B4-BE49-F238E27FC236}">
                  <a16:creationId xmlns:a16="http://schemas.microsoft.com/office/drawing/2014/main" id="{881A1C77-7ADF-44E7-819A-ED7F97232230}"/>
                </a:ext>
              </a:extLst>
            </p:cNvPr>
            <p:cNvSpPr/>
            <p:nvPr/>
          </p:nvSpPr>
          <p:spPr>
            <a:xfrm>
              <a:off x="7848856" y="4337486"/>
              <a:ext cx="114237" cy="144016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7" name="Rectangle 24">
              <a:extLst>
                <a:ext uri="{FF2B5EF4-FFF2-40B4-BE49-F238E27FC236}">
                  <a16:creationId xmlns:a16="http://schemas.microsoft.com/office/drawing/2014/main" id="{8E01A844-FF4D-4A85-8669-357D3775005F}"/>
                </a:ext>
              </a:extLst>
            </p:cNvPr>
            <p:cNvSpPr/>
            <p:nvPr/>
          </p:nvSpPr>
          <p:spPr>
            <a:xfrm>
              <a:off x="7848856" y="4553510"/>
              <a:ext cx="114237" cy="1440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tangle 25">
              <a:extLst>
                <a:ext uri="{FF2B5EF4-FFF2-40B4-BE49-F238E27FC236}">
                  <a16:creationId xmlns:a16="http://schemas.microsoft.com/office/drawing/2014/main" id="{AECDD946-8C0C-495F-AC59-2727C202E876}"/>
                </a:ext>
              </a:extLst>
            </p:cNvPr>
            <p:cNvSpPr/>
            <p:nvPr/>
          </p:nvSpPr>
          <p:spPr>
            <a:xfrm>
              <a:off x="7848856" y="4769534"/>
              <a:ext cx="114237" cy="1440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07F9691-43B6-4D4D-9A78-392374D59888}"/>
                </a:ext>
              </a:extLst>
            </p:cNvPr>
            <p:cNvSpPr txBox="1"/>
            <p:nvPr/>
          </p:nvSpPr>
          <p:spPr>
            <a:xfrm>
              <a:off x="8027477" y="4058120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29EF48-5610-4DE4-820E-745644EB4E4D}"/>
                </a:ext>
              </a:extLst>
            </p:cNvPr>
            <p:cNvSpPr txBox="1"/>
            <p:nvPr/>
          </p:nvSpPr>
          <p:spPr>
            <a:xfrm>
              <a:off x="8027477" y="4272666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0806615-0C06-4D64-A558-37C34C825B90}"/>
                </a:ext>
              </a:extLst>
            </p:cNvPr>
            <p:cNvSpPr txBox="1"/>
            <p:nvPr/>
          </p:nvSpPr>
          <p:spPr>
            <a:xfrm>
              <a:off x="8027477" y="4487212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620BB8-DB7A-4C91-8DC6-678902DC3E86}"/>
                </a:ext>
              </a:extLst>
            </p:cNvPr>
            <p:cNvSpPr txBox="1"/>
            <p:nvPr/>
          </p:nvSpPr>
          <p:spPr>
            <a:xfrm>
              <a:off x="8027477" y="4701758"/>
              <a:ext cx="827584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Calibri" pitchFamily="34" charset="0"/>
                </a:rPr>
                <a:t>Presentation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Calibri" pitchFamily="34" charset="0"/>
              </a:endParaRPr>
            </a:p>
          </p:txBody>
        </p:sp>
      </p:grpSp>
      <p:sp>
        <p:nvSpPr>
          <p:cNvPr id="13" name="Text Placeholder 27">
            <a:extLst>
              <a:ext uri="{FF2B5EF4-FFF2-40B4-BE49-F238E27FC236}">
                <a16:creationId xmlns:a16="http://schemas.microsoft.com/office/drawing/2014/main" id="{6F7B1B60-4D5B-486B-804D-6A25DD4FA546}"/>
              </a:ext>
            </a:extLst>
          </p:cNvPr>
          <p:cNvSpPr txBox="1">
            <a:spLocks/>
          </p:cNvSpPr>
          <p:nvPr/>
        </p:nvSpPr>
        <p:spPr>
          <a:xfrm>
            <a:off x="4419671" y="1793173"/>
            <a:ext cx="6957575" cy="432048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Tx/>
              <a:buNone/>
              <a:defRPr sz="32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MICHAEL DOE</a:t>
            </a:r>
          </a:p>
        </p:txBody>
      </p:sp>
      <p:sp>
        <p:nvSpPr>
          <p:cNvPr id="14" name="Text Placeholder 27">
            <a:extLst>
              <a:ext uri="{FF2B5EF4-FFF2-40B4-BE49-F238E27FC236}">
                <a16:creationId xmlns:a16="http://schemas.microsoft.com/office/drawing/2014/main" id="{1BAAC319-573D-4523-A9DE-1043F3E0E080}"/>
              </a:ext>
            </a:extLst>
          </p:cNvPr>
          <p:cNvSpPr txBox="1">
            <a:spLocks/>
          </p:cNvSpPr>
          <p:nvPr/>
        </p:nvSpPr>
        <p:spPr>
          <a:xfrm>
            <a:off x="4453362" y="3771891"/>
            <a:ext cx="2520280" cy="288032"/>
          </a:xfrm>
          <a:prstGeom prst="rect">
            <a:avLst/>
          </a:prstGeom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Work Experience</a:t>
            </a:r>
          </a:p>
        </p:txBody>
      </p:sp>
      <p:sp>
        <p:nvSpPr>
          <p:cNvPr id="15" name="텍스트 개체 틀 37">
            <a:extLst>
              <a:ext uri="{FF2B5EF4-FFF2-40B4-BE49-F238E27FC236}">
                <a16:creationId xmlns:a16="http://schemas.microsoft.com/office/drawing/2014/main" id="{033A1D72-A9C4-4919-A9BB-621E45651A5E}"/>
              </a:ext>
            </a:extLst>
          </p:cNvPr>
          <p:cNvSpPr txBox="1">
            <a:spLocks/>
          </p:cNvSpPr>
          <p:nvPr/>
        </p:nvSpPr>
        <p:spPr>
          <a:xfrm>
            <a:off x="7963848" y="3771891"/>
            <a:ext cx="2408984" cy="28803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Progress Company</a:t>
            </a:r>
          </a:p>
        </p:txBody>
      </p:sp>
      <p:sp>
        <p:nvSpPr>
          <p:cNvPr id="16" name="직사각형 1">
            <a:extLst>
              <a:ext uri="{FF2B5EF4-FFF2-40B4-BE49-F238E27FC236}">
                <a16:creationId xmlns:a16="http://schemas.microsoft.com/office/drawing/2014/main" id="{2C704074-F328-4611-9EC0-1643323E1460}"/>
              </a:ext>
            </a:extLst>
          </p:cNvPr>
          <p:cNvSpPr/>
          <p:nvPr/>
        </p:nvSpPr>
        <p:spPr>
          <a:xfrm>
            <a:off x="4419671" y="2332263"/>
            <a:ext cx="687004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 I hope and I believe that this Template will your Time, Money and Reputation. Easy to change colors, photos and Text. Get a modern PowerPoint  Presentation that is beautifully designed.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Presentations.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I hope and I believe that this Template will your Time, Money and Reputation. Easy to change colors, photos and Text. Get a modern PowerPoint  Presentation that is beautifully designed. 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7" name="직사각형 22">
            <a:extLst>
              <a:ext uri="{FF2B5EF4-FFF2-40B4-BE49-F238E27FC236}">
                <a16:creationId xmlns:a16="http://schemas.microsoft.com/office/drawing/2014/main" id="{38E7798A-61CE-488D-8ACF-022164CB395C}"/>
              </a:ext>
            </a:extLst>
          </p:cNvPr>
          <p:cNvSpPr/>
          <p:nvPr/>
        </p:nvSpPr>
        <p:spPr>
          <a:xfrm>
            <a:off x="4453363" y="4100988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2013 ~ 2014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18" name="직사각형 5">
            <a:extLst>
              <a:ext uri="{FF2B5EF4-FFF2-40B4-BE49-F238E27FC236}">
                <a16:creationId xmlns:a16="http://schemas.microsoft.com/office/drawing/2014/main" id="{B1EBCBF2-5519-40E4-9ABC-AD5D65FC26BF}"/>
              </a:ext>
            </a:extLst>
          </p:cNvPr>
          <p:cNvSpPr/>
          <p:nvPr/>
        </p:nvSpPr>
        <p:spPr>
          <a:xfrm>
            <a:off x="4453363" y="4788383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2014 ~ 2016Text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</a:t>
            </a:r>
          </a:p>
        </p:txBody>
      </p:sp>
      <p:sp>
        <p:nvSpPr>
          <p:cNvPr id="19" name="직사각형 24">
            <a:extLst>
              <a:ext uri="{FF2B5EF4-FFF2-40B4-BE49-F238E27FC236}">
                <a16:creationId xmlns:a16="http://schemas.microsoft.com/office/drawing/2014/main" id="{A6663568-AD14-4C0A-A99B-8C28E760040B}"/>
              </a:ext>
            </a:extLst>
          </p:cNvPr>
          <p:cNvSpPr/>
          <p:nvPr/>
        </p:nvSpPr>
        <p:spPr>
          <a:xfrm>
            <a:off x="4453363" y="5475779"/>
            <a:ext cx="318320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2016 ~ 2019  Text here</a:t>
            </a:r>
          </a:p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Text : Get a modern PowerPoint  Presentation that is beautifully designed.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A3A314DC-96F8-4F6C-AB0E-E97C273678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</p:spTree>
    <p:extLst>
      <p:ext uri="{BB962C8B-B14F-4D97-AF65-F5344CB8AC3E}">
        <p14:creationId xmlns:p14="http://schemas.microsoft.com/office/powerpoint/2010/main" val="141078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E76B19B-E90F-4514-BAD5-4B994AD92AD2}"/>
              </a:ext>
            </a:extLst>
          </p:cNvPr>
          <p:cNvSpPr/>
          <p:nvPr/>
        </p:nvSpPr>
        <p:spPr>
          <a:xfrm>
            <a:off x="881750" y="1961816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91972FA-0A99-4F23-8F8F-049BFDEFEC79}"/>
              </a:ext>
            </a:extLst>
          </p:cNvPr>
          <p:cNvGrpSpPr/>
          <p:nvPr/>
        </p:nvGrpSpPr>
        <p:grpSpPr>
          <a:xfrm>
            <a:off x="3802112" y="1455143"/>
            <a:ext cx="2913109" cy="2635137"/>
            <a:chOff x="3802112" y="1455143"/>
            <a:chExt cx="2913109" cy="2635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843B9C-5B56-4721-95D7-A1ACD9DA7E42}"/>
                </a:ext>
              </a:extLst>
            </p:cNvPr>
            <p:cNvSpPr/>
            <p:nvPr/>
          </p:nvSpPr>
          <p:spPr>
            <a:xfrm>
              <a:off x="4940413" y="2507810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AE315633-13AB-412C-BDD7-77EB85E4900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802112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72B87244-29F3-493F-8C30-86401E5B77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1455143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AEC1FB-762B-48E1-85D1-F91586AE6A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051480" y="2414126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51791349-26FD-4E06-8E86-0B4852C147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26796" y="3429000"/>
              <a:ext cx="663741" cy="661280"/>
            </a:xfrm>
            <a:custGeom>
              <a:avLst/>
              <a:gdLst/>
              <a:ahLst/>
              <a:cxnLst/>
              <a:rect l="l" t="t" r="r" b="b"/>
              <a:pathLst>
                <a:path w="3960000" h="3945309">
                  <a:moveTo>
                    <a:pt x="466104" y="2636906"/>
                  </a:moveTo>
                  <a:lnTo>
                    <a:pt x="466104" y="2780922"/>
                  </a:lnTo>
                  <a:lnTo>
                    <a:pt x="2050104" y="2780922"/>
                  </a:lnTo>
                  <a:lnTo>
                    <a:pt x="2050104" y="2636906"/>
                  </a:lnTo>
                  <a:close/>
                  <a:moveTo>
                    <a:pt x="466104" y="2407894"/>
                  </a:moveTo>
                  <a:lnTo>
                    <a:pt x="466104" y="2551910"/>
                  </a:lnTo>
                  <a:lnTo>
                    <a:pt x="2050104" y="2551910"/>
                  </a:lnTo>
                  <a:lnTo>
                    <a:pt x="2050104" y="2407894"/>
                  </a:lnTo>
                  <a:close/>
                  <a:moveTo>
                    <a:pt x="466104" y="2178881"/>
                  </a:moveTo>
                  <a:lnTo>
                    <a:pt x="466104" y="2322897"/>
                  </a:lnTo>
                  <a:lnTo>
                    <a:pt x="2050104" y="2322897"/>
                  </a:lnTo>
                  <a:lnTo>
                    <a:pt x="2050104" y="2178881"/>
                  </a:lnTo>
                  <a:close/>
                  <a:moveTo>
                    <a:pt x="3358993" y="2178880"/>
                  </a:moveTo>
                  <a:cubicBezTo>
                    <a:pt x="3299346" y="2178880"/>
                    <a:pt x="3250993" y="2227233"/>
                    <a:pt x="3250993" y="2286880"/>
                  </a:cubicBezTo>
                  <a:cubicBezTo>
                    <a:pt x="3250993" y="2346527"/>
                    <a:pt x="3299346" y="2394880"/>
                    <a:pt x="3358993" y="2394880"/>
                  </a:cubicBezTo>
                  <a:cubicBezTo>
                    <a:pt x="3418640" y="2394880"/>
                    <a:pt x="3466993" y="2346527"/>
                    <a:pt x="3466993" y="2286880"/>
                  </a:cubicBezTo>
                  <a:cubicBezTo>
                    <a:pt x="3466993" y="2227233"/>
                    <a:pt x="3418640" y="2178880"/>
                    <a:pt x="3358993" y="2178880"/>
                  </a:cubicBezTo>
                  <a:close/>
                  <a:moveTo>
                    <a:pt x="2962949" y="2178880"/>
                  </a:moveTo>
                  <a:cubicBezTo>
                    <a:pt x="2903302" y="2178880"/>
                    <a:pt x="2854949" y="2227233"/>
                    <a:pt x="2854949" y="2286880"/>
                  </a:cubicBezTo>
                  <a:cubicBezTo>
                    <a:pt x="2854949" y="2346527"/>
                    <a:pt x="2903302" y="2394880"/>
                    <a:pt x="2962949" y="2394880"/>
                  </a:cubicBezTo>
                  <a:cubicBezTo>
                    <a:pt x="3022596" y="2394880"/>
                    <a:pt x="3070949" y="2346527"/>
                    <a:pt x="3070949" y="2286880"/>
                  </a:cubicBezTo>
                  <a:cubicBezTo>
                    <a:pt x="3070949" y="2227233"/>
                    <a:pt x="3022596" y="2178880"/>
                    <a:pt x="2962949" y="2178880"/>
                  </a:cubicBezTo>
                  <a:close/>
                  <a:moveTo>
                    <a:pt x="2566905" y="2178880"/>
                  </a:moveTo>
                  <a:cubicBezTo>
                    <a:pt x="2507258" y="2178880"/>
                    <a:pt x="2458905" y="2227233"/>
                    <a:pt x="2458905" y="2286880"/>
                  </a:cubicBezTo>
                  <a:cubicBezTo>
                    <a:pt x="2458905" y="2346527"/>
                    <a:pt x="2507258" y="2394880"/>
                    <a:pt x="2566905" y="2394880"/>
                  </a:cubicBezTo>
                  <a:cubicBezTo>
                    <a:pt x="2626552" y="2394880"/>
                    <a:pt x="2674905" y="2346527"/>
                    <a:pt x="2674905" y="2286880"/>
                  </a:cubicBezTo>
                  <a:cubicBezTo>
                    <a:pt x="2674905" y="2227233"/>
                    <a:pt x="2626552" y="2178880"/>
                    <a:pt x="2566905" y="2178880"/>
                  </a:cubicBezTo>
                  <a:close/>
                  <a:moveTo>
                    <a:pt x="154649" y="2155901"/>
                  </a:moveTo>
                  <a:lnTo>
                    <a:pt x="154649" y="2803901"/>
                  </a:lnTo>
                  <a:lnTo>
                    <a:pt x="298665" y="2803901"/>
                  </a:lnTo>
                  <a:lnTo>
                    <a:pt x="298665" y="2155901"/>
                  </a:lnTo>
                  <a:close/>
                  <a:moveTo>
                    <a:pt x="3645310" y="2153519"/>
                  </a:moveTo>
                  <a:lnTo>
                    <a:pt x="3645310" y="2801519"/>
                  </a:lnTo>
                  <a:lnTo>
                    <a:pt x="3789326" y="2801519"/>
                  </a:lnTo>
                  <a:lnTo>
                    <a:pt x="3789326" y="2153519"/>
                  </a:lnTo>
                  <a:close/>
                  <a:moveTo>
                    <a:pt x="0" y="2032992"/>
                  </a:moveTo>
                  <a:lnTo>
                    <a:pt x="3960000" y="2032992"/>
                  </a:lnTo>
                  <a:lnTo>
                    <a:pt x="3960000" y="2897088"/>
                  </a:lnTo>
                  <a:lnTo>
                    <a:pt x="2124016" y="2897088"/>
                  </a:lnTo>
                  <a:lnTo>
                    <a:pt x="2124016" y="3513261"/>
                  </a:lnTo>
                  <a:lnTo>
                    <a:pt x="2268032" y="3513261"/>
                  </a:lnTo>
                  <a:cubicBezTo>
                    <a:pt x="2331437" y="3513261"/>
                    <a:pt x="2388462" y="3540577"/>
                    <a:pt x="2426674" y="3585269"/>
                  </a:cubicBezTo>
                  <a:lnTo>
                    <a:pt x="3960000" y="3585269"/>
                  </a:lnTo>
                  <a:lnTo>
                    <a:pt x="3960000" y="3873301"/>
                  </a:lnTo>
                  <a:lnTo>
                    <a:pt x="2426674" y="3873301"/>
                  </a:lnTo>
                  <a:cubicBezTo>
                    <a:pt x="2388462" y="3917993"/>
                    <a:pt x="2331437" y="3945309"/>
                    <a:pt x="2268032" y="3945309"/>
                  </a:cubicBezTo>
                  <a:lnTo>
                    <a:pt x="1691968" y="3945309"/>
                  </a:lnTo>
                  <a:cubicBezTo>
                    <a:pt x="1628563" y="3945309"/>
                    <a:pt x="1571538" y="3917993"/>
                    <a:pt x="1533326" y="3873301"/>
                  </a:cubicBezTo>
                  <a:lnTo>
                    <a:pt x="0" y="3873301"/>
                  </a:lnTo>
                  <a:lnTo>
                    <a:pt x="0" y="3585269"/>
                  </a:lnTo>
                  <a:lnTo>
                    <a:pt x="1533326" y="3585269"/>
                  </a:lnTo>
                  <a:cubicBezTo>
                    <a:pt x="1571538" y="3540577"/>
                    <a:pt x="1628563" y="3513261"/>
                    <a:pt x="1691968" y="3513261"/>
                  </a:cubicBezTo>
                  <a:lnTo>
                    <a:pt x="1835984" y="3513261"/>
                  </a:lnTo>
                  <a:lnTo>
                    <a:pt x="1835984" y="2897088"/>
                  </a:lnTo>
                  <a:lnTo>
                    <a:pt x="0" y="2897088"/>
                  </a:lnTo>
                  <a:close/>
                  <a:moveTo>
                    <a:pt x="466104" y="1620410"/>
                  </a:moveTo>
                  <a:lnTo>
                    <a:pt x="466104" y="1764426"/>
                  </a:lnTo>
                  <a:lnTo>
                    <a:pt x="2050104" y="1764426"/>
                  </a:lnTo>
                  <a:lnTo>
                    <a:pt x="2050104" y="1620410"/>
                  </a:lnTo>
                  <a:close/>
                  <a:moveTo>
                    <a:pt x="466104" y="1391398"/>
                  </a:moveTo>
                  <a:lnTo>
                    <a:pt x="466104" y="1535414"/>
                  </a:lnTo>
                  <a:lnTo>
                    <a:pt x="2050104" y="1535414"/>
                  </a:lnTo>
                  <a:lnTo>
                    <a:pt x="2050104" y="1391398"/>
                  </a:lnTo>
                  <a:close/>
                  <a:moveTo>
                    <a:pt x="466104" y="1162385"/>
                  </a:moveTo>
                  <a:lnTo>
                    <a:pt x="466104" y="1306401"/>
                  </a:lnTo>
                  <a:lnTo>
                    <a:pt x="2050104" y="1306401"/>
                  </a:lnTo>
                  <a:lnTo>
                    <a:pt x="2050104" y="1162385"/>
                  </a:lnTo>
                  <a:close/>
                  <a:moveTo>
                    <a:pt x="3358993" y="1162384"/>
                  </a:moveTo>
                  <a:cubicBezTo>
                    <a:pt x="3299346" y="1162384"/>
                    <a:pt x="3250993" y="1210737"/>
                    <a:pt x="3250993" y="1270384"/>
                  </a:cubicBezTo>
                  <a:cubicBezTo>
                    <a:pt x="3250993" y="1330031"/>
                    <a:pt x="3299346" y="1378384"/>
                    <a:pt x="3358993" y="1378384"/>
                  </a:cubicBezTo>
                  <a:cubicBezTo>
                    <a:pt x="3418640" y="1378384"/>
                    <a:pt x="3466993" y="1330031"/>
                    <a:pt x="3466993" y="1270384"/>
                  </a:cubicBezTo>
                  <a:cubicBezTo>
                    <a:pt x="3466993" y="1210737"/>
                    <a:pt x="3418640" y="1162384"/>
                    <a:pt x="3358993" y="1162384"/>
                  </a:cubicBezTo>
                  <a:close/>
                  <a:moveTo>
                    <a:pt x="2962949" y="1162384"/>
                  </a:moveTo>
                  <a:cubicBezTo>
                    <a:pt x="2903302" y="1162384"/>
                    <a:pt x="2854949" y="1210737"/>
                    <a:pt x="2854949" y="1270384"/>
                  </a:cubicBezTo>
                  <a:cubicBezTo>
                    <a:pt x="2854949" y="1330031"/>
                    <a:pt x="2903302" y="1378384"/>
                    <a:pt x="2962949" y="1378384"/>
                  </a:cubicBezTo>
                  <a:cubicBezTo>
                    <a:pt x="3022596" y="1378384"/>
                    <a:pt x="3070949" y="1330031"/>
                    <a:pt x="3070949" y="1270384"/>
                  </a:cubicBezTo>
                  <a:cubicBezTo>
                    <a:pt x="3070949" y="1210737"/>
                    <a:pt x="3022596" y="1162384"/>
                    <a:pt x="2962949" y="1162384"/>
                  </a:cubicBezTo>
                  <a:close/>
                  <a:moveTo>
                    <a:pt x="2566905" y="1162384"/>
                  </a:moveTo>
                  <a:cubicBezTo>
                    <a:pt x="2507258" y="1162384"/>
                    <a:pt x="2458905" y="1210737"/>
                    <a:pt x="2458905" y="1270384"/>
                  </a:cubicBezTo>
                  <a:cubicBezTo>
                    <a:pt x="2458905" y="1330031"/>
                    <a:pt x="2507258" y="1378384"/>
                    <a:pt x="2566905" y="1378384"/>
                  </a:cubicBezTo>
                  <a:cubicBezTo>
                    <a:pt x="2626552" y="1378384"/>
                    <a:pt x="2674905" y="1330031"/>
                    <a:pt x="2674905" y="1270384"/>
                  </a:cubicBezTo>
                  <a:cubicBezTo>
                    <a:pt x="2674905" y="1210737"/>
                    <a:pt x="2626552" y="1162384"/>
                    <a:pt x="2566905" y="1162384"/>
                  </a:cubicBezTo>
                  <a:close/>
                  <a:moveTo>
                    <a:pt x="154649" y="1139405"/>
                  </a:moveTo>
                  <a:lnTo>
                    <a:pt x="154649" y="1787405"/>
                  </a:lnTo>
                  <a:lnTo>
                    <a:pt x="298665" y="1787405"/>
                  </a:lnTo>
                  <a:lnTo>
                    <a:pt x="298665" y="1139405"/>
                  </a:lnTo>
                  <a:close/>
                  <a:moveTo>
                    <a:pt x="3645310" y="1137023"/>
                  </a:moveTo>
                  <a:lnTo>
                    <a:pt x="3645310" y="1785023"/>
                  </a:lnTo>
                  <a:lnTo>
                    <a:pt x="3789326" y="1785023"/>
                  </a:lnTo>
                  <a:lnTo>
                    <a:pt x="3789326" y="1137023"/>
                  </a:lnTo>
                  <a:close/>
                  <a:moveTo>
                    <a:pt x="0" y="1016496"/>
                  </a:moveTo>
                  <a:lnTo>
                    <a:pt x="3960000" y="1016496"/>
                  </a:lnTo>
                  <a:lnTo>
                    <a:pt x="3960000" y="1880592"/>
                  </a:lnTo>
                  <a:lnTo>
                    <a:pt x="0" y="1880592"/>
                  </a:lnTo>
                  <a:close/>
                  <a:moveTo>
                    <a:pt x="466104" y="603914"/>
                  </a:moveTo>
                  <a:lnTo>
                    <a:pt x="466104" y="747930"/>
                  </a:lnTo>
                  <a:lnTo>
                    <a:pt x="2050104" y="747930"/>
                  </a:lnTo>
                  <a:lnTo>
                    <a:pt x="2050104" y="603914"/>
                  </a:lnTo>
                  <a:close/>
                  <a:moveTo>
                    <a:pt x="466104" y="374902"/>
                  </a:moveTo>
                  <a:lnTo>
                    <a:pt x="466104" y="518918"/>
                  </a:lnTo>
                  <a:lnTo>
                    <a:pt x="2050104" y="518918"/>
                  </a:lnTo>
                  <a:lnTo>
                    <a:pt x="2050104" y="374902"/>
                  </a:lnTo>
                  <a:close/>
                  <a:moveTo>
                    <a:pt x="466104" y="145889"/>
                  </a:moveTo>
                  <a:lnTo>
                    <a:pt x="466104" y="289905"/>
                  </a:lnTo>
                  <a:lnTo>
                    <a:pt x="2050104" y="289905"/>
                  </a:lnTo>
                  <a:lnTo>
                    <a:pt x="2050104" y="145889"/>
                  </a:lnTo>
                  <a:close/>
                  <a:moveTo>
                    <a:pt x="3358993" y="145888"/>
                  </a:moveTo>
                  <a:cubicBezTo>
                    <a:pt x="3299346" y="145888"/>
                    <a:pt x="3250993" y="194241"/>
                    <a:pt x="3250993" y="253888"/>
                  </a:cubicBezTo>
                  <a:cubicBezTo>
                    <a:pt x="3250993" y="313535"/>
                    <a:pt x="3299346" y="361888"/>
                    <a:pt x="3358993" y="361888"/>
                  </a:cubicBezTo>
                  <a:cubicBezTo>
                    <a:pt x="3418640" y="361888"/>
                    <a:pt x="3466993" y="313535"/>
                    <a:pt x="3466993" y="253888"/>
                  </a:cubicBezTo>
                  <a:cubicBezTo>
                    <a:pt x="3466993" y="194241"/>
                    <a:pt x="3418640" y="145888"/>
                    <a:pt x="3358993" y="145888"/>
                  </a:cubicBezTo>
                  <a:close/>
                  <a:moveTo>
                    <a:pt x="2962949" y="145888"/>
                  </a:moveTo>
                  <a:cubicBezTo>
                    <a:pt x="2903302" y="145888"/>
                    <a:pt x="2854949" y="194241"/>
                    <a:pt x="2854949" y="253888"/>
                  </a:cubicBezTo>
                  <a:cubicBezTo>
                    <a:pt x="2854949" y="313535"/>
                    <a:pt x="2903302" y="361888"/>
                    <a:pt x="2962949" y="361888"/>
                  </a:cubicBezTo>
                  <a:cubicBezTo>
                    <a:pt x="3022596" y="361888"/>
                    <a:pt x="3070949" y="313535"/>
                    <a:pt x="3070949" y="253888"/>
                  </a:cubicBezTo>
                  <a:cubicBezTo>
                    <a:pt x="3070949" y="194241"/>
                    <a:pt x="3022596" y="145888"/>
                    <a:pt x="2962949" y="145888"/>
                  </a:cubicBezTo>
                  <a:close/>
                  <a:moveTo>
                    <a:pt x="2566905" y="145888"/>
                  </a:moveTo>
                  <a:cubicBezTo>
                    <a:pt x="2507258" y="145888"/>
                    <a:pt x="2458905" y="194241"/>
                    <a:pt x="2458905" y="253888"/>
                  </a:cubicBezTo>
                  <a:cubicBezTo>
                    <a:pt x="2458905" y="313535"/>
                    <a:pt x="2507258" y="361888"/>
                    <a:pt x="2566905" y="361888"/>
                  </a:cubicBezTo>
                  <a:cubicBezTo>
                    <a:pt x="2626552" y="361888"/>
                    <a:pt x="2674905" y="313535"/>
                    <a:pt x="2674905" y="253888"/>
                  </a:cubicBezTo>
                  <a:cubicBezTo>
                    <a:pt x="2674905" y="194241"/>
                    <a:pt x="2626552" y="145888"/>
                    <a:pt x="2566905" y="145888"/>
                  </a:cubicBezTo>
                  <a:close/>
                  <a:moveTo>
                    <a:pt x="154649" y="122909"/>
                  </a:moveTo>
                  <a:lnTo>
                    <a:pt x="154649" y="770909"/>
                  </a:lnTo>
                  <a:lnTo>
                    <a:pt x="298665" y="770909"/>
                  </a:lnTo>
                  <a:lnTo>
                    <a:pt x="298665" y="122909"/>
                  </a:lnTo>
                  <a:close/>
                  <a:moveTo>
                    <a:pt x="3645310" y="120527"/>
                  </a:moveTo>
                  <a:lnTo>
                    <a:pt x="3645310" y="768527"/>
                  </a:lnTo>
                  <a:lnTo>
                    <a:pt x="3789326" y="768527"/>
                  </a:lnTo>
                  <a:lnTo>
                    <a:pt x="3789326" y="120527"/>
                  </a:lnTo>
                  <a:close/>
                  <a:moveTo>
                    <a:pt x="0" y="0"/>
                  </a:moveTo>
                  <a:lnTo>
                    <a:pt x="3960000" y="0"/>
                  </a:lnTo>
                  <a:lnTo>
                    <a:pt x="3960000" y="864096"/>
                  </a:lnTo>
                  <a:lnTo>
                    <a:pt x="0" y="86409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99A925A-812E-47CD-B79A-D69CBF59F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91343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61F587-DF34-4C70-9095-AB125A210C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91343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13C6E9C-4211-4C23-90C1-B5BA67DFA1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304" y="3473759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DA1361-D23D-4D16-A4F1-06F08D6A14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52304" y="1785783"/>
              <a:ext cx="398352" cy="33064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26DC9C7-5A0E-4C45-A078-46291759C401}"/>
              </a:ext>
            </a:extLst>
          </p:cNvPr>
          <p:cNvGrpSpPr/>
          <p:nvPr/>
        </p:nvGrpSpPr>
        <p:grpSpPr>
          <a:xfrm>
            <a:off x="8532272" y="1467349"/>
            <a:ext cx="2584168" cy="2554834"/>
            <a:chOff x="8532272" y="1467349"/>
            <a:chExt cx="2584168" cy="2554834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95F2EDA-DC72-4730-B731-FA6EE63E7596}"/>
                </a:ext>
              </a:extLst>
            </p:cNvPr>
            <p:cNvSpPr/>
            <p:nvPr/>
          </p:nvSpPr>
          <p:spPr>
            <a:xfrm>
              <a:off x="9519958" y="2476582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21" name="Frame 17">
              <a:extLst>
                <a:ext uri="{FF2B5EF4-FFF2-40B4-BE49-F238E27FC236}">
                  <a16:creationId xmlns:a16="http://schemas.microsoft.com/office/drawing/2014/main" id="{E4E6D13D-CE5A-47F0-A3CF-CAE9910DEC6B}"/>
                </a:ext>
              </a:extLst>
            </p:cNvPr>
            <p:cNvSpPr/>
            <p:nvPr/>
          </p:nvSpPr>
          <p:spPr>
            <a:xfrm>
              <a:off x="9737892" y="37037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ame 17">
              <a:extLst>
                <a:ext uri="{FF2B5EF4-FFF2-40B4-BE49-F238E27FC236}">
                  <a16:creationId xmlns:a16="http://schemas.microsoft.com/office/drawing/2014/main" id="{973EF672-E18C-4BB2-B1A9-87CECB667A10}"/>
                </a:ext>
              </a:extLst>
            </p:cNvPr>
            <p:cNvSpPr/>
            <p:nvPr/>
          </p:nvSpPr>
          <p:spPr>
            <a:xfrm>
              <a:off x="9737892" y="146734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Frame 17">
              <a:extLst>
                <a:ext uri="{FF2B5EF4-FFF2-40B4-BE49-F238E27FC236}">
                  <a16:creationId xmlns:a16="http://schemas.microsoft.com/office/drawing/2014/main" id="{DCF6BE0E-6646-44ED-BC33-3F5897109336}"/>
                </a:ext>
              </a:extLst>
            </p:cNvPr>
            <p:cNvSpPr/>
            <p:nvPr/>
          </p:nvSpPr>
          <p:spPr>
            <a:xfrm>
              <a:off x="8532272" y="2600069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Frame 17">
              <a:extLst>
                <a:ext uri="{FF2B5EF4-FFF2-40B4-BE49-F238E27FC236}">
                  <a16:creationId xmlns:a16="http://schemas.microsoft.com/office/drawing/2014/main" id="{074932BD-6ED8-4E18-B9A5-47702852EDBD}"/>
                </a:ext>
              </a:extLst>
            </p:cNvPr>
            <p:cNvSpPr/>
            <p:nvPr/>
          </p:nvSpPr>
          <p:spPr>
            <a:xfrm>
              <a:off x="10798006" y="2514843"/>
              <a:ext cx="318434" cy="318434"/>
            </a:xfrm>
            <a:custGeom>
              <a:avLst/>
              <a:gdLst/>
              <a:ahLst/>
              <a:cxnLst/>
              <a:rect l="l" t="t" r="r" b="b"/>
              <a:pathLst>
                <a:path w="3240000" h="3240000">
                  <a:moveTo>
                    <a:pt x="415456" y="380544"/>
                  </a:moveTo>
                  <a:lnTo>
                    <a:pt x="415456" y="385333"/>
                  </a:lnTo>
                  <a:lnTo>
                    <a:pt x="385333" y="385333"/>
                  </a:lnTo>
                  <a:lnTo>
                    <a:pt x="385333" y="2854667"/>
                  </a:lnTo>
                  <a:lnTo>
                    <a:pt x="1529120" y="2854667"/>
                  </a:lnTo>
                  <a:cubicBezTo>
                    <a:pt x="1267123" y="2430711"/>
                    <a:pt x="997530" y="1721825"/>
                    <a:pt x="436017" y="1672600"/>
                  </a:cubicBezTo>
                  <a:lnTo>
                    <a:pt x="600235" y="1185112"/>
                  </a:lnTo>
                  <a:cubicBezTo>
                    <a:pt x="1132790" y="1359573"/>
                    <a:pt x="1278822" y="1550851"/>
                    <a:pt x="1544730" y="1923929"/>
                  </a:cubicBezTo>
                  <a:cubicBezTo>
                    <a:pt x="1789452" y="1379400"/>
                    <a:pt x="1927092" y="1088696"/>
                    <a:pt x="2233403" y="596568"/>
                  </a:cubicBezTo>
                  <a:lnTo>
                    <a:pt x="2770666" y="596568"/>
                  </a:lnTo>
                  <a:cubicBezTo>
                    <a:pt x="2331495" y="1220469"/>
                    <a:pt x="1907612" y="2113878"/>
                    <a:pt x="1578489" y="2854667"/>
                  </a:cubicBezTo>
                  <a:lnTo>
                    <a:pt x="2854667" y="2854667"/>
                  </a:lnTo>
                  <a:lnTo>
                    <a:pt x="2854667" y="596568"/>
                  </a:lnTo>
                  <a:lnTo>
                    <a:pt x="2858395" y="596568"/>
                  </a:lnTo>
                  <a:lnTo>
                    <a:pt x="2858395" y="380544"/>
                  </a:lnTo>
                  <a:close/>
                  <a:moveTo>
                    <a:pt x="0" y="0"/>
                  </a:moveTo>
                  <a:lnTo>
                    <a:pt x="3240000" y="0"/>
                  </a:lnTo>
                  <a:lnTo>
                    <a:pt x="3240000" y="3240000"/>
                  </a:lnTo>
                  <a:lnTo>
                    <a:pt x="0" y="32400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C0542D5-3AF1-47CF-A45A-BF1F19BDD6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0950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4950487-A80E-423C-ACFD-5D843AA88D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06689" y="2679172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5F84603-5F2A-4D48-B40F-277D5CF6DD3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3392844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6066914-0E9F-4658-9CD7-829F86B64AB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9713383" y="2078583"/>
              <a:ext cx="367452" cy="0"/>
            </a:xfrm>
            <a:prstGeom prst="line">
              <a:avLst/>
            </a:prstGeom>
            <a:ln w="12700"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2F7229E0-0E14-4CE0-A4EB-2CF19BDA7417}"/>
              </a:ext>
            </a:extLst>
          </p:cNvPr>
          <p:cNvSpPr/>
          <p:nvPr/>
        </p:nvSpPr>
        <p:spPr>
          <a:xfrm>
            <a:off x="9556172" y="5390651"/>
            <a:ext cx="536368" cy="536368"/>
          </a:xfrm>
          <a:prstGeom prst="rect">
            <a:avLst/>
          </a:prstGeom>
          <a:solidFill>
            <a:schemeClr val="accent1"/>
          </a:solidFill>
          <a:ln>
            <a:noFill/>
          </a:ln>
          <a:scene3d>
            <a:camera prst="obliqueTopRight"/>
            <a:lightRig rig="balanced" dir="t"/>
          </a:scene3d>
          <a:sp3d extrusionH="558800" prstMaterial="matte">
            <a:extrusionClr>
              <a:schemeClr val="accent1"/>
            </a:extrusion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5DC0F33-BA41-444D-96B4-AEA76E9B5FFC}"/>
              </a:ext>
            </a:extLst>
          </p:cNvPr>
          <p:cNvGrpSpPr/>
          <p:nvPr/>
        </p:nvGrpSpPr>
        <p:grpSpPr>
          <a:xfrm>
            <a:off x="5590537" y="4987285"/>
            <a:ext cx="2442275" cy="1177856"/>
            <a:chOff x="4802168" y="5122467"/>
            <a:chExt cx="2442275" cy="1177856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EFFEF78-9F7B-4DF3-87F8-4A5DA5E8A58B}"/>
                </a:ext>
              </a:extLst>
            </p:cNvPr>
            <p:cNvSpPr/>
            <p:nvPr/>
          </p:nvSpPr>
          <p:spPr>
            <a:xfrm>
              <a:off x="4802168" y="5485523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2B22FA3-D06A-4E2D-9A06-FFD8302FAFAD}"/>
                </a:ext>
              </a:extLst>
            </p:cNvPr>
            <p:cNvGrpSpPr/>
            <p:nvPr/>
          </p:nvGrpSpPr>
          <p:grpSpPr>
            <a:xfrm rot="19800000">
              <a:off x="5350896" y="5409313"/>
              <a:ext cx="659742" cy="197507"/>
              <a:chOff x="2906464" y="3248298"/>
              <a:chExt cx="1886168" cy="564662"/>
            </a:xfrm>
          </p:grpSpPr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41A62F06-7CD4-4372-91EA-4D665F60D558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A25C0471-DA35-4C08-823E-66BDE9D1DD1B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24ABA6A2-6825-4216-9AB1-94CB02C0E6C2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51ED889-E8A2-463A-ADC5-F3A1CBD123D5}"/>
                </a:ext>
              </a:extLst>
            </p:cNvPr>
            <p:cNvSpPr/>
            <p:nvPr/>
          </p:nvSpPr>
          <p:spPr>
            <a:xfrm>
              <a:off x="5868337" y="5122467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1C603ED-F8A5-46FD-8D65-9D205BBC99E6}"/>
                </a:ext>
              </a:extLst>
            </p:cNvPr>
            <p:cNvSpPr/>
            <p:nvPr/>
          </p:nvSpPr>
          <p:spPr>
            <a:xfrm>
              <a:off x="6708075" y="5763955"/>
              <a:ext cx="536368" cy="53636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scene3d>
              <a:camera prst="obliqueTopRight"/>
              <a:lightRig rig="balanced" dir="t"/>
            </a:scene3d>
            <a:sp3d extrusionH="558800" prstMaterial="matte">
              <a:extrusionClr>
                <a:schemeClr val="accent1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AF614FD0-8E71-4F03-9E90-C60A0EC2CDE3}"/>
                </a:ext>
              </a:extLst>
            </p:cNvPr>
            <p:cNvGrpSpPr/>
            <p:nvPr/>
          </p:nvGrpSpPr>
          <p:grpSpPr>
            <a:xfrm rot="2031572">
              <a:off x="6385348" y="5402340"/>
              <a:ext cx="659742" cy="197507"/>
              <a:chOff x="2906464" y="3248298"/>
              <a:chExt cx="1886168" cy="564662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ACB23FBB-8C9C-4701-9C10-CE5B5FDC2A14}"/>
                  </a:ext>
                </a:extLst>
              </p:cNvPr>
              <p:cNvSpPr/>
              <p:nvPr/>
            </p:nvSpPr>
            <p:spPr>
              <a:xfrm>
                <a:off x="3418473" y="3248298"/>
                <a:ext cx="862149" cy="564662"/>
              </a:xfrm>
              <a:custGeom>
                <a:avLst/>
                <a:gdLst>
                  <a:gd name="connsiteX0" fmla="*/ 288530 w 862149"/>
                  <a:gd name="connsiteY0" fmla="*/ 155674 h 564662"/>
                  <a:gd name="connsiteX1" fmla="*/ 161872 w 862149"/>
                  <a:gd name="connsiteY1" fmla="*/ 282332 h 564662"/>
                  <a:gd name="connsiteX2" fmla="*/ 288530 w 862149"/>
                  <a:gd name="connsiteY2" fmla="*/ 408990 h 564662"/>
                  <a:gd name="connsiteX3" fmla="*/ 573620 w 862149"/>
                  <a:gd name="connsiteY3" fmla="*/ 408990 h 564662"/>
                  <a:gd name="connsiteX4" fmla="*/ 700278 w 862149"/>
                  <a:gd name="connsiteY4" fmla="*/ 282332 h 564662"/>
                  <a:gd name="connsiteX5" fmla="*/ 573620 w 862149"/>
                  <a:gd name="connsiteY5" fmla="*/ 155674 h 564662"/>
                  <a:gd name="connsiteX6" fmla="*/ 282331 w 862149"/>
                  <a:gd name="connsiteY6" fmla="*/ 0 h 564662"/>
                  <a:gd name="connsiteX7" fmla="*/ 579818 w 862149"/>
                  <a:gd name="connsiteY7" fmla="*/ 0 h 564662"/>
                  <a:gd name="connsiteX8" fmla="*/ 862149 w 862149"/>
                  <a:gd name="connsiteY8" fmla="*/ 282331 h 564662"/>
                  <a:gd name="connsiteX9" fmla="*/ 579818 w 862149"/>
                  <a:gd name="connsiteY9" fmla="*/ 564662 h 564662"/>
                  <a:gd name="connsiteX10" fmla="*/ 282331 w 862149"/>
                  <a:gd name="connsiteY10" fmla="*/ 564662 h 564662"/>
                  <a:gd name="connsiteX11" fmla="*/ 0 w 862149"/>
                  <a:gd name="connsiteY11" fmla="*/ 282331 h 564662"/>
                  <a:gd name="connsiteX12" fmla="*/ 282331 w 862149"/>
                  <a:gd name="connsiteY12" fmla="*/ 0 h 56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862149" h="564662">
                    <a:moveTo>
                      <a:pt x="288530" y="155674"/>
                    </a:moveTo>
                    <a:cubicBezTo>
                      <a:pt x="218579" y="155674"/>
                      <a:pt x="161872" y="212381"/>
                      <a:pt x="161872" y="282332"/>
                    </a:cubicBezTo>
                    <a:cubicBezTo>
                      <a:pt x="161872" y="352283"/>
                      <a:pt x="218579" y="408990"/>
                      <a:pt x="288530" y="408990"/>
                    </a:cubicBezTo>
                    <a:lnTo>
                      <a:pt x="573620" y="408990"/>
                    </a:lnTo>
                    <a:cubicBezTo>
                      <a:pt x="643571" y="408990"/>
                      <a:pt x="700278" y="352283"/>
                      <a:pt x="700278" y="282332"/>
                    </a:cubicBezTo>
                    <a:cubicBezTo>
                      <a:pt x="700278" y="212381"/>
                      <a:pt x="643571" y="155674"/>
                      <a:pt x="573620" y="155674"/>
                    </a:cubicBezTo>
                    <a:close/>
                    <a:moveTo>
                      <a:pt x="282331" y="0"/>
                    </a:moveTo>
                    <a:lnTo>
                      <a:pt x="579818" y="0"/>
                    </a:lnTo>
                    <a:cubicBezTo>
                      <a:pt x="735745" y="0"/>
                      <a:pt x="862149" y="126404"/>
                      <a:pt x="862149" y="282331"/>
                    </a:cubicBezTo>
                    <a:cubicBezTo>
                      <a:pt x="862149" y="438258"/>
                      <a:pt x="735745" y="564662"/>
                      <a:pt x="579818" y="564662"/>
                    </a:cubicBezTo>
                    <a:lnTo>
                      <a:pt x="282331" y="564662"/>
                    </a:lnTo>
                    <a:cubicBezTo>
                      <a:pt x="126404" y="564662"/>
                      <a:pt x="0" y="438258"/>
                      <a:pt x="0" y="282331"/>
                    </a:cubicBezTo>
                    <a:cubicBezTo>
                      <a:pt x="0" y="126404"/>
                      <a:pt x="126404" y="0"/>
                      <a:pt x="282331" y="0"/>
                    </a:cubicBezTo>
                    <a:close/>
                  </a:path>
                </a:pathLst>
              </a:custGeom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: Rounded Corners 39">
                <a:extLst>
                  <a:ext uri="{FF2B5EF4-FFF2-40B4-BE49-F238E27FC236}">
                    <a16:creationId xmlns:a16="http://schemas.microsoft.com/office/drawing/2014/main" id="{4DE1166F-FC89-4D45-B3C8-FAD4D8D4BF3C}"/>
                  </a:ext>
                </a:extLst>
              </p:cNvPr>
              <p:cNvSpPr/>
              <p:nvPr/>
            </p:nvSpPr>
            <p:spPr>
              <a:xfrm>
                <a:off x="3930483" y="3443169"/>
                <a:ext cx="862149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45D36769-B584-4392-8DB4-D24B6917F6D1}"/>
                  </a:ext>
                </a:extLst>
              </p:cNvPr>
              <p:cNvSpPr/>
              <p:nvPr/>
            </p:nvSpPr>
            <p:spPr>
              <a:xfrm>
                <a:off x="2906464" y="3446663"/>
                <a:ext cx="862147" cy="167932"/>
              </a:xfrm>
              <a:prstGeom prst="roundRect">
                <a:avLst>
                  <a:gd name="adj" fmla="val 50000"/>
                </a:avLst>
              </a:prstGeom>
              <a:solidFill>
                <a:schemeClr val="accent4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8772780E-ABFA-441B-A379-F6581FCB54D9}"/>
              </a:ext>
            </a:extLst>
          </p:cNvPr>
          <p:cNvSpPr/>
          <p:nvPr/>
        </p:nvSpPr>
        <p:spPr>
          <a:xfrm>
            <a:off x="2528955" y="4880861"/>
            <a:ext cx="1725648" cy="1355774"/>
          </a:xfrm>
          <a:custGeom>
            <a:avLst/>
            <a:gdLst>
              <a:gd name="connsiteX0" fmla="*/ 3437669 w 4395438"/>
              <a:gd name="connsiteY0" fmla="*/ 3099455 h 3453324"/>
              <a:gd name="connsiteX1" fmla="*/ 3410637 w 4395438"/>
              <a:gd name="connsiteY1" fmla="*/ 3138581 h 3453324"/>
              <a:gd name="connsiteX2" fmla="*/ 3558603 w 4395438"/>
              <a:gd name="connsiteY2" fmla="*/ 3138581 h 3453324"/>
              <a:gd name="connsiteX3" fmla="*/ 3529437 w 4395438"/>
              <a:gd name="connsiteY3" fmla="*/ 3100878 h 3453324"/>
              <a:gd name="connsiteX4" fmla="*/ 3437669 w 4395438"/>
              <a:gd name="connsiteY4" fmla="*/ 3099455 h 3453324"/>
              <a:gd name="connsiteX5" fmla="*/ 878146 w 4395438"/>
              <a:gd name="connsiteY5" fmla="*/ 3097321 h 3453324"/>
              <a:gd name="connsiteX6" fmla="*/ 841866 w 4395438"/>
              <a:gd name="connsiteY6" fmla="*/ 3133601 h 3453324"/>
              <a:gd name="connsiteX7" fmla="*/ 1002637 w 4395438"/>
              <a:gd name="connsiteY7" fmla="*/ 3133601 h 3453324"/>
              <a:gd name="connsiteX8" fmla="*/ 981295 w 4395438"/>
              <a:gd name="connsiteY8" fmla="*/ 3099455 h 3453324"/>
              <a:gd name="connsiteX9" fmla="*/ 878146 w 4395438"/>
              <a:gd name="connsiteY9" fmla="*/ 3097321 h 3453324"/>
              <a:gd name="connsiteX10" fmla="*/ 2575340 w 4395438"/>
              <a:gd name="connsiteY10" fmla="*/ 2971397 h 3453324"/>
              <a:gd name="connsiteX11" fmla="*/ 2546318 w 4395438"/>
              <a:gd name="connsiteY11" fmla="*/ 2974965 h 3453324"/>
              <a:gd name="connsiteX12" fmla="*/ 2549163 w 4395438"/>
              <a:gd name="connsiteY12" fmla="*/ 3022627 h 3453324"/>
              <a:gd name="connsiteX13" fmla="*/ 2233313 w 4395438"/>
              <a:gd name="connsiteY13" fmla="*/ 3022627 h 3453324"/>
              <a:gd name="connsiteX14" fmla="*/ 2230468 w 4395438"/>
              <a:gd name="connsiteY14" fmla="*/ 2972831 h 3453324"/>
              <a:gd name="connsiteX15" fmla="*/ 2187074 w 4395438"/>
              <a:gd name="connsiteY15" fmla="*/ 2972831 h 3453324"/>
              <a:gd name="connsiteX16" fmla="*/ 2182805 w 4395438"/>
              <a:gd name="connsiteY16" fmla="*/ 3020493 h 3453324"/>
              <a:gd name="connsiteX17" fmla="*/ 1860554 w 4395438"/>
              <a:gd name="connsiteY17" fmla="*/ 3020493 h 3453324"/>
              <a:gd name="connsiteX18" fmla="*/ 1862687 w 4395438"/>
              <a:gd name="connsiteY18" fmla="*/ 2996306 h 3453324"/>
              <a:gd name="connsiteX19" fmla="*/ 1864822 w 4395438"/>
              <a:gd name="connsiteY19" fmla="*/ 2973542 h 3453324"/>
              <a:gd name="connsiteX20" fmla="*/ 1818582 w 4395438"/>
              <a:gd name="connsiteY20" fmla="*/ 3034720 h 3453324"/>
              <a:gd name="connsiteX21" fmla="*/ 2598248 w 4395438"/>
              <a:gd name="connsiteY21" fmla="*/ 3034720 h 3453324"/>
              <a:gd name="connsiteX22" fmla="*/ 2575340 w 4395438"/>
              <a:gd name="connsiteY22" fmla="*/ 2971397 h 3453324"/>
              <a:gd name="connsiteX23" fmla="*/ 2524266 w 4395438"/>
              <a:gd name="connsiteY23" fmla="*/ 2757996 h 3453324"/>
              <a:gd name="connsiteX24" fmla="*/ 2563391 w 4395438"/>
              <a:gd name="connsiteY24" fmla="*/ 2928726 h 3453324"/>
              <a:gd name="connsiteX25" fmla="*/ 1871224 w 4395438"/>
              <a:gd name="connsiteY25" fmla="*/ 2928726 h 3453324"/>
              <a:gd name="connsiteX26" fmla="*/ 1906081 w 4395438"/>
              <a:gd name="connsiteY26" fmla="*/ 2771512 h 3453324"/>
              <a:gd name="connsiteX27" fmla="*/ 1927422 w 4395438"/>
              <a:gd name="connsiteY27" fmla="*/ 2758708 h 3453324"/>
              <a:gd name="connsiteX28" fmla="*/ 2524266 w 4395438"/>
              <a:gd name="connsiteY28" fmla="*/ 2757996 h 3453324"/>
              <a:gd name="connsiteX29" fmla="*/ 2431075 w 4395438"/>
              <a:gd name="connsiteY29" fmla="*/ 2735943 h 3453324"/>
              <a:gd name="connsiteX30" fmla="*/ 1901813 w 4395438"/>
              <a:gd name="connsiteY30" fmla="*/ 2738789 h 3453324"/>
              <a:gd name="connsiteX31" fmla="*/ 1863399 w 4395438"/>
              <a:gd name="connsiteY31" fmla="*/ 2752304 h 3453324"/>
              <a:gd name="connsiteX32" fmla="*/ 1818582 w 4395438"/>
              <a:gd name="connsiteY32" fmla="*/ 2945798 h 3453324"/>
              <a:gd name="connsiteX33" fmla="*/ 2618166 w 4395438"/>
              <a:gd name="connsiteY33" fmla="*/ 2946510 h 3453324"/>
              <a:gd name="connsiteX34" fmla="*/ 2571927 w 4395438"/>
              <a:gd name="connsiteY34" fmla="*/ 2750882 h 3453324"/>
              <a:gd name="connsiteX35" fmla="*/ 2544895 w 4395438"/>
              <a:gd name="connsiteY35" fmla="*/ 2736654 h 3453324"/>
              <a:gd name="connsiteX36" fmla="*/ 2431075 w 4395438"/>
              <a:gd name="connsiteY36" fmla="*/ 2735943 h 3453324"/>
              <a:gd name="connsiteX37" fmla="*/ 3009422 w 4395438"/>
              <a:gd name="connsiteY37" fmla="*/ 2574372 h 3453324"/>
              <a:gd name="connsiteX38" fmla="*/ 3096921 w 4395438"/>
              <a:gd name="connsiteY38" fmla="*/ 2577307 h 3453324"/>
              <a:gd name="connsiteX39" fmla="*/ 3136047 w 4395438"/>
              <a:gd name="connsiteY39" fmla="*/ 2622124 h 3453324"/>
              <a:gd name="connsiteX40" fmla="*/ 3128933 w 4395438"/>
              <a:gd name="connsiteY40" fmla="*/ 2632794 h 3453324"/>
              <a:gd name="connsiteX41" fmla="*/ 2951090 w 4395438"/>
              <a:gd name="connsiteY41" fmla="*/ 2630660 h 3453324"/>
              <a:gd name="connsiteX42" fmla="*/ 2914809 w 4395438"/>
              <a:gd name="connsiteY42" fmla="*/ 2583709 h 3453324"/>
              <a:gd name="connsiteX43" fmla="*/ 2921923 w 4395438"/>
              <a:gd name="connsiteY43" fmla="*/ 2575173 h 3453324"/>
              <a:gd name="connsiteX44" fmla="*/ 3009422 w 4395438"/>
              <a:gd name="connsiteY44" fmla="*/ 2574372 h 3453324"/>
              <a:gd name="connsiteX45" fmla="*/ 1309949 w 4395438"/>
              <a:gd name="connsiteY45" fmla="*/ 2573750 h 3453324"/>
              <a:gd name="connsiteX46" fmla="*/ 1426615 w 4395438"/>
              <a:gd name="connsiteY46" fmla="*/ 2573750 h 3453324"/>
              <a:gd name="connsiteX47" fmla="*/ 1364014 w 4395438"/>
              <a:gd name="connsiteY47" fmla="*/ 2634928 h 3453324"/>
              <a:gd name="connsiteX48" fmla="*/ 1248060 w 4395438"/>
              <a:gd name="connsiteY48" fmla="*/ 2634928 h 3453324"/>
              <a:gd name="connsiteX49" fmla="*/ 1309949 w 4395438"/>
              <a:gd name="connsiteY49" fmla="*/ 2573750 h 3453324"/>
              <a:gd name="connsiteX50" fmla="*/ 1128549 w 4395438"/>
              <a:gd name="connsiteY50" fmla="*/ 2573750 h 3453324"/>
              <a:gd name="connsiteX51" fmla="*/ 1244503 w 4395438"/>
              <a:gd name="connsiteY51" fmla="*/ 2573750 h 3453324"/>
              <a:gd name="connsiteX52" fmla="*/ 1172654 w 4395438"/>
              <a:gd name="connsiteY52" fmla="*/ 2635640 h 3453324"/>
              <a:gd name="connsiteX53" fmla="*/ 1059546 w 4395438"/>
              <a:gd name="connsiteY53" fmla="*/ 2635640 h 3453324"/>
              <a:gd name="connsiteX54" fmla="*/ 1128549 w 4395438"/>
              <a:gd name="connsiteY54" fmla="*/ 2573750 h 3453324"/>
              <a:gd name="connsiteX55" fmla="*/ 2633017 w 4395438"/>
              <a:gd name="connsiteY55" fmla="*/ 2573661 h 3453324"/>
              <a:gd name="connsiteX56" fmla="*/ 2707800 w 4395438"/>
              <a:gd name="connsiteY56" fmla="*/ 2576596 h 3453324"/>
              <a:gd name="connsiteX57" fmla="*/ 2737677 w 4395438"/>
              <a:gd name="connsiteY57" fmla="*/ 2620701 h 3453324"/>
              <a:gd name="connsiteX58" fmla="*/ 2729852 w 4395438"/>
              <a:gd name="connsiteY58" fmla="*/ 2633506 h 3453324"/>
              <a:gd name="connsiteX59" fmla="*/ 2582598 w 4395438"/>
              <a:gd name="connsiteY59" fmla="*/ 2631372 h 3453324"/>
              <a:gd name="connsiteX60" fmla="*/ 2549163 w 4395438"/>
              <a:gd name="connsiteY60" fmla="*/ 2574462 h 3453324"/>
              <a:gd name="connsiteX61" fmla="*/ 2633017 w 4395438"/>
              <a:gd name="connsiteY61" fmla="*/ 2573661 h 3453324"/>
              <a:gd name="connsiteX62" fmla="*/ 3206117 w 4395438"/>
              <a:gd name="connsiteY62" fmla="*/ 2573394 h 3453324"/>
              <a:gd name="connsiteX63" fmla="*/ 3279033 w 4395438"/>
              <a:gd name="connsiteY63" fmla="*/ 2576595 h 3453324"/>
              <a:gd name="connsiteX64" fmla="*/ 3316735 w 4395438"/>
              <a:gd name="connsiteY64" fmla="*/ 2621412 h 3453324"/>
              <a:gd name="connsiteX65" fmla="*/ 3310332 w 4395438"/>
              <a:gd name="connsiteY65" fmla="*/ 2632082 h 3453324"/>
              <a:gd name="connsiteX66" fmla="*/ 3170192 w 4395438"/>
              <a:gd name="connsiteY66" fmla="*/ 2629948 h 3453324"/>
              <a:gd name="connsiteX67" fmla="*/ 3126087 w 4395438"/>
              <a:gd name="connsiteY67" fmla="*/ 2585843 h 3453324"/>
              <a:gd name="connsiteX68" fmla="*/ 3133201 w 4395438"/>
              <a:gd name="connsiteY68" fmla="*/ 2574461 h 3453324"/>
              <a:gd name="connsiteX69" fmla="*/ 3206117 w 4395438"/>
              <a:gd name="connsiteY69" fmla="*/ 2573394 h 3453324"/>
              <a:gd name="connsiteX70" fmla="*/ 3560737 w 4395438"/>
              <a:gd name="connsiteY70" fmla="*/ 2573128 h 3453324"/>
              <a:gd name="connsiteX71" fmla="*/ 3631163 w 4395438"/>
              <a:gd name="connsiteY71" fmla="*/ 2576596 h 3453324"/>
              <a:gd name="connsiteX72" fmla="*/ 3679536 w 4395438"/>
              <a:gd name="connsiteY72" fmla="*/ 2620702 h 3453324"/>
              <a:gd name="connsiteX73" fmla="*/ 3674556 w 4395438"/>
              <a:gd name="connsiteY73" fmla="*/ 2629949 h 3453324"/>
              <a:gd name="connsiteX74" fmla="*/ 3523034 w 4395438"/>
              <a:gd name="connsiteY74" fmla="*/ 2627815 h 3453324"/>
              <a:gd name="connsiteX75" fmla="*/ 3481774 w 4395438"/>
              <a:gd name="connsiteY75" fmla="*/ 2574462 h 3453324"/>
              <a:gd name="connsiteX76" fmla="*/ 3560737 w 4395438"/>
              <a:gd name="connsiteY76" fmla="*/ 2573128 h 3453324"/>
              <a:gd name="connsiteX77" fmla="*/ 1497752 w 4395438"/>
              <a:gd name="connsiteY77" fmla="*/ 2573039 h 3453324"/>
              <a:gd name="connsiteX78" fmla="*/ 1610149 w 4395438"/>
              <a:gd name="connsiteY78" fmla="*/ 2573039 h 3453324"/>
              <a:gd name="connsiteX79" fmla="*/ 1551817 w 4395438"/>
              <a:gd name="connsiteY79" fmla="*/ 2634929 h 3453324"/>
              <a:gd name="connsiteX80" fmla="*/ 1432306 w 4395438"/>
              <a:gd name="connsiteY80" fmla="*/ 2634929 h 3453324"/>
              <a:gd name="connsiteX81" fmla="*/ 1497752 w 4395438"/>
              <a:gd name="connsiteY81" fmla="*/ 2573039 h 3453324"/>
              <a:gd name="connsiteX82" fmla="*/ 812699 w 4395438"/>
              <a:gd name="connsiteY82" fmla="*/ 2573039 h 3453324"/>
              <a:gd name="connsiteX83" fmla="*/ 1058124 w 4395438"/>
              <a:gd name="connsiteY83" fmla="*/ 2573039 h 3453324"/>
              <a:gd name="connsiteX84" fmla="*/ 991254 w 4395438"/>
              <a:gd name="connsiteY84" fmla="*/ 2634929 h 3453324"/>
              <a:gd name="connsiteX85" fmla="*/ 770731 w 4395438"/>
              <a:gd name="connsiteY85" fmla="*/ 2634929 h 3453324"/>
              <a:gd name="connsiteX86" fmla="*/ 735872 w 4395438"/>
              <a:gd name="connsiteY86" fmla="*/ 2633506 h 3453324"/>
              <a:gd name="connsiteX87" fmla="*/ 812699 w 4395438"/>
              <a:gd name="connsiteY87" fmla="*/ 2573039 h 3453324"/>
              <a:gd name="connsiteX88" fmla="*/ 2811838 w 4395438"/>
              <a:gd name="connsiteY88" fmla="*/ 2572683 h 3453324"/>
              <a:gd name="connsiteX89" fmla="*/ 2883509 w 4395438"/>
              <a:gd name="connsiteY89" fmla="*/ 2575884 h 3453324"/>
              <a:gd name="connsiteX90" fmla="*/ 2921211 w 4395438"/>
              <a:gd name="connsiteY90" fmla="*/ 2621412 h 3453324"/>
              <a:gd name="connsiteX91" fmla="*/ 2914808 w 4395438"/>
              <a:gd name="connsiteY91" fmla="*/ 2631371 h 3453324"/>
              <a:gd name="connsiteX92" fmla="*/ 2763998 w 4395438"/>
              <a:gd name="connsiteY92" fmla="*/ 2629237 h 3453324"/>
              <a:gd name="connsiteX93" fmla="*/ 2730563 w 4395438"/>
              <a:gd name="connsiteY93" fmla="*/ 2573750 h 3453324"/>
              <a:gd name="connsiteX94" fmla="*/ 2811838 w 4395438"/>
              <a:gd name="connsiteY94" fmla="*/ 2572683 h 3453324"/>
              <a:gd name="connsiteX95" fmla="*/ 3382004 w 4395438"/>
              <a:gd name="connsiteY95" fmla="*/ 2572416 h 3453324"/>
              <a:gd name="connsiteX96" fmla="*/ 3448339 w 4395438"/>
              <a:gd name="connsiteY96" fmla="*/ 2575884 h 3453324"/>
              <a:gd name="connsiteX97" fmla="*/ 3499559 w 4395438"/>
              <a:gd name="connsiteY97" fmla="*/ 2619278 h 3453324"/>
              <a:gd name="connsiteX98" fmla="*/ 3493156 w 4395438"/>
              <a:gd name="connsiteY98" fmla="*/ 2630660 h 3453324"/>
              <a:gd name="connsiteX99" fmla="*/ 3343768 w 4395438"/>
              <a:gd name="connsiteY99" fmla="*/ 2628525 h 3453324"/>
              <a:gd name="connsiteX100" fmla="*/ 3306776 w 4395438"/>
              <a:gd name="connsiteY100" fmla="*/ 2582998 h 3453324"/>
              <a:gd name="connsiteX101" fmla="*/ 3314602 w 4395438"/>
              <a:gd name="connsiteY101" fmla="*/ 2573750 h 3453324"/>
              <a:gd name="connsiteX102" fmla="*/ 3382004 w 4395438"/>
              <a:gd name="connsiteY102" fmla="*/ 2572416 h 3453324"/>
              <a:gd name="connsiteX103" fmla="*/ 1677731 w 4395438"/>
              <a:gd name="connsiteY103" fmla="*/ 2572327 h 3453324"/>
              <a:gd name="connsiteX104" fmla="*/ 2499367 w 4395438"/>
              <a:gd name="connsiteY104" fmla="*/ 2573039 h 3453324"/>
              <a:gd name="connsiteX105" fmla="*/ 2544895 w 4395438"/>
              <a:gd name="connsiteY105" fmla="*/ 2631372 h 3453324"/>
              <a:gd name="connsiteX106" fmla="*/ 1623666 w 4395438"/>
              <a:gd name="connsiteY106" fmla="*/ 2631372 h 3453324"/>
              <a:gd name="connsiteX107" fmla="*/ 1677731 w 4395438"/>
              <a:gd name="connsiteY107" fmla="*/ 2572327 h 3453324"/>
              <a:gd name="connsiteX108" fmla="*/ 2263902 w 4395438"/>
              <a:gd name="connsiteY108" fmla="*/ 2505458 h 3453324"/>
              <a:gd name="connsiteX109" fmla="*/ 2426096 w 4395438"/>
              <a:gd name="connsiteY109" fmla="*/ 2505458 h 3453324"/>
              <a:gd name="connsiteX110" fmla="*/ 2434632 w 4395438"/>
              <a:gd name="connsiteY110" fmla="*/ 2557388 h 3453324"/>
              <a:gd name="connsiteX111" fmla="*/ 2285243 w 4395438"/>
              <a:gd name="connsiteY111" fmla="*/ 2555254 h 3453324"/>
              <a:gd name="connsiteX112" fmla="*/ 2263902 w 4395438"/>
              <a:gd name="connsiteY112" fmla="*/ 2505458 h 3453324"/>
              <a:gd name="connsiteX113" fmla="*/ 2698462 w 4395438"/>
              <a:gd name="connsiteY113" fmla="*/ 2504213 h 3453324"/>
              <a:gd name="connsiteX114" fmla="*/ 2772533 w 4395438"/>
              <a:gd name="connsiteY114" fmla="*/ 2506881 h 3453324"/>
              <a:gd name="connsiteX115" fmla="*/ 2796721 w 4395438"/>
              <a:gd name="connsiteY115" fmla="*/ 2558100 h 3453324"/>
              <a:gd name="connsiteX116" fmla="*/ 2654446 w 4395438"/>
              <a:gd name="connsiteY116" fmla="*/ 2555965 h 3453324"/>
              <a:gd name="connsiteX117" fmla="*/ 2616743 w 4395438"/>
              <a:gd name="connsiteY117" fmla="*/ 2518263 h 3453324"/>
              <a:gd name="connsiteX118" fmla="*/ 2623857 w 4395438"/>
              <a:gd name="connsiteY118" fmla="*/ 2504746 h 3453324"/>
              <a:gd name="connsiteX119" fmla="*/ 2698462 w 4395438"/>
              <a:gd name="connsiteY119" fmla="*/ 2504213 h 3453324"/>
              <a:gd name="connsiteX120" fmla="*/ 3520100 w 4395438"/>
              <a:gd name="connsiteY120" fmla="*/ 2503680 h 3453324"/>
              <a:gd name="connsiteX121" fmla="*/ 3589192 w 4395438"/>
              <a:gd name="connsiteY121" fmla="*/ 2506882 h 3453324"/>
              <a:gd name="connsiteX122" fmla="*/ 3632586 w 4395438"/>
              <a:gd name="connsiteY122" fmla="*/ 2547429 h 3453324"/>
              <a:gd name="connsiteX123" fmla="*/ 3626183 w 4395438"/>
              <a:gd name="connsiteY123" fmla="*/ 2558100 h 3453324"/>
              <a:gd name="connsiteX124" fmla="*/ 3490311 w 4395438"/>
              <a:gd name="connsiteY124" fmla="*/ 2555966 h 3453324"/>
              <a:gd name="connsiteX125" fmla="*/ 3445494 w 4395438"/>
              <a:gd name="connsiteY125" fmla="*/ 2514706 h 3453324"/>
              <a:gd name="connsiteX126" fmla="*/ 3450474 w 4395438"/>
              <a:gd name="connsiteY126" fmla="*/ 2504747 h 3453324"/>
              <a:gd name="connsiteX127" fmla="*/ 3520100 w 4395438"/>
              <a:gd name="connsiteY127" fmla="*/ 2503680 h 3453324"/>
              <a:gd name="connsiteX128" fmla="*/ 2450993 w 4395438"/>
              <a:gd name="connsiteY128" fmla="*/ 2503324 h 3453324"/>
              <a:gd name="connsiteX129" fmla="*/ 2585443 w 4395438"/>
              <a:gd name="connsiteY129" fmla="*/ 2504035 h 3453324"/>
              <a:gd name="connsiteX130" fmla="*/ 2612475 w 4395438"/>
              <a:gd name="connsiteY130" fmla="*/ 2558099 h 3453324"/>
              <a:gd name="connsiteX131" fmla="*/ 2469489 w 4395438"/>
              <a:gd name="connsiteY131" fmla="*/ 2555965 h 3453324"/>
              <a:gd name="connsiteX132" fmla="*/ 2441034 w 4395438"/>
              <a:gd name="connsiteY132" fmla="*/ 2513283 h 3453324"/>
              <a:gd name="connsiteX133" fmla="*/ 2450993 w 4395438"/>
              <a:gd name="connsiteY133" fmla="*/ 2503324 h 3453324"/>
              <a:gd name="connsiteX134" fmla="*/ 3345102 w 4395438"/>
              <a:gd name="connsiteY134" fmla="*/ 2502969 h 3453324"/>
              <a:gd name="connsiteX135" fmla="*/ 3412771 w 4395438"/>
              <a:gd name="connsiteY135" fmla="*/ 2506171 h 3453324"/>
              <a:gd name="connsiteX136" fmla="*/ 3454030 w 4395438"/>
              <a:gd name="connsiteY136" fmla="*/ 2547429 h 3453324"/>
              <a:gd name="connsiteX137" fmla="*/ 3447628 w 4395438"/>
              <a:gd name="connsiteY137" fmla="*/ 2558100 h 3453324"/>
              <a:gd name="connsiteX138" fmla="*/ 3313890 w 4395438"/>
              <a:gd name="connsiteY138" fmla="*/ 2555967 h 3453324"/>
              <a:gd name="connsiteX139" fmla="*/ 3270496 w 4395438"/>
              <a:gd name="connsiteY139" fmla="*/ 2516129 h 3453324"/>
              <a:gd name="connsiteX140" fmla="*/ 3276899 w 4395438"/>
              <a:gd name="connsiteY140" fmla="*/ 2504036 h 3453324"/>
              <a:gd name="connsiteX141" fmla="*/ 3345102 w 4395438"/>
              <a:gd name="connsiteY141" fmla="*/ 2502969 h 3453324"/>
              <a:gd name="connsiteX142" fmla="*/ 3106969 w 4395438"/>
              <a:gd name="connsiteY142" fmla="*/ 2502791 h 3453324"/>
              <a:gd name="connsiteX143" fmla="*/ 3234928 w 4395438"/>
              <a:gd name="connsiteY143" fmla="*/ 2505459 h 3453324"/>
              <a:gd name="connsiteX144" fmla="*/ 3278321 w 4395438"/>
              <a:gd name="connsiteY144" fmla="*/ 2546007 h 3453324"/>
              <a:gd name="connsiteX145" fmla="*/ 3271919 w 4395438"/>
              <a:gd name="connsiteY145" fmla="*/ 2558100 h 3453324"/>
              <a:gd name="connsiteX146" fmla="*/ 3181574 w 4395438"/>
              <a:gd name="connsiteY146" fmla="*/ 2558100 h 3453324"/>
              <a:gd name="connsiteX147" fmla="*/ 3032897 w 4395438"/>
              <a:gd name="connsiteY147" fmla="*/ 2558100 h 3453324"/>
              <a:gd name="connsiteX148" fmla="*/ 2977410 w 4395438"/>
              <a:gd name="connsiteY148" fmla="*/ 2503324 h 3453324"/>
              <a:gd name="connsiteX149" fmla="*/ 3106969 w 4395438"/>
              <a:gd name="connsiteY149" fmla="*/ 2502791 h 3453324"/>
              <a:gd name="connsiteX150" fmla="*/ 2165555 w 4395438"/>
              <a:gd name="connsiteY150" fmla="*/ 2502791 h 3453324"/>
              <a:gd name="connsiteX151" fmla="*/ 2237582 w 4395438"/>
              <a:gd name="connsiteY151" fmla="*/ 2505459 h 3453324"/>
              <a:gd name="connsiteX152" fmla="*/ 2261769 w 4395438"/>
              <a:gd name="connsiteY152" fmla="*/ 2558100 h 3453324"/>
              <a:gd name="connsiteX153" fmla="*/ 2110246 w 4395438"/>
              <a:gd name="connsiteY153" fmla="*/ 2557389 h 3453324"/>
              <a:gd name="connsiteX154" fmla="*/ 2090327 w 4395438"/>
              <a:gd name="connsiteY154" fmla="*/ 2503324 h 3453324"/>
              <a:gd name="connsiteX155" fmla="*/ 2165555 w 4395438"/>
              <a:gd name="connsiteY155" fmla="*/ 2502791 h 3453324"/>
              <a:gd name="connsiteX156" fmla="*/ 1957301 w 4395438"/>
              <a:gd name="connsiteY156" fmla="*/ 2502613 h 3453324"/>
              <a:gd name="connsiteX157" fmla="*/ 2068274 w 4395438"/>
              <a:gd name="connsiteY157" fmla="*/ 2502613 h 3453324"/>
              <a:gd name="connsiteX158" fmla="*/ 2028438 w 4395438"/>
              <a:gd name="connsiteY158" fmla="*/ 2558811 h 3453324"/>
              <a:gd name="connsiteX159" fmla="*/ 1913195 w 4395438"/>
              <a:gd name="connsiteY159" fmla="*/ 2558811 h 3453324"/>
              <a:gd name="connsiteX160" fmla="*/ 1957301 w 4395438"/>
              <a:gd name="connsiteY160" fmla="*/ 2502613 h 3453324"/>
              <a:gd name="connsiteX161" fmla="*/ 1775900 w 4395438"/>
              <a:gd name="connsiteY161" fmla="*/ 2502613 h 3453324"/>
              <a:gd name="connsiteX162" fmla="*/ 1891142 w 4395438"/>
              <a:gd name="connsiteY162" fmla="*/ 2502613 h 3453324"/>
              <a:gd name="connsiteX163" fmla="*/ 1846326 w 4395438"/>
              <a:gd name="connsiteY163" fmla="*/ 2558100 h 3453324"/>
              <a:gd name="connsiteX164" fmla="*/ 1733928 w 4395438"/>
              <a:gd name="connsiteY164" fmla="*/ 2558100 h 3453324"/>
              <a:gd name="connsiteX165" fmla="*/ 1775900 w 4395438"/>
              <a:gd name="connsiteY165" fmla="*/ 2502613 h 3453324"/>
              <a:gd name="connsiteX166" fmla="*/ 1599478 w 4395438"/>
              <a:gd name="connsiteY166" fmla="*/ 2502613 h 3453324"/>
              <a:gd name="connsiteX167" fmla="*/ 1711164 w 4395438"/>
              <a:gd name="connsiteY167" fmla="*/ 2502613 h 3453324"/>
              <a:gd name="connsiteX168" fmla="*/ 1668482 w 4395438"/>
              <a:gd name="connsiteY168" fmla="*/ 2558100 h 3453324"/>
              <a:gd name="connsiteX169" fmla="*/ 1549682 w 4395438"/>
              <a:gd name="connsiteY169" fmla="*/ 2558100 h 3453324"/>
              <a:gd name="connsiteX170" fmla="*/ 1599478 w 4395438"/>
              <a:gd name="connsiteY170" fmla="*/ 2502613 h 3453324"/>
              <a:gd name="connsiteX171" fmla="*/ 1420213 w 4395438"/>
              <a:gd name="connsiteY171" fmla="*/ 2502613 h 3453324"/>
              <a:gd name="connsiteX172" fmla="*/ 1536166 w 4395438"/>
              <a:gd name="connsiteY172" fmla="*/ 2502613 h 3453324"/>
              <a:gd name="connsiteX173" fmla="*/ 1484236 w 4395438"/>
              <a:gd name="connsiteY173" fmla="*/ 2558100 h 3453324"/>
              <a:gd name="connsiteX174" fmla="*/ 1367571 w 4395438"/>
              <a:gd name="connsiteY174" fmla="*/ 2558100 h 3453324"/>
              <a:gd name="connsiteX175" fmla="*/ 1420213 w 4395438"/>
              <a:gd name="connsiteY175" fmla="*/ 2502613 h 3453324"/>
              <a:gd name="connsiteX176" fmla="*/ 1240947 w 4395438"/>
              <a:gd name="connsiteY176" fmla="*/ 2502613 h 3453324"/>
              <a:gd name="connsiteX177" fmla="*/ 1357613 w 4395438"/>
              <a:gd name="connsiteY177" fmla="*/ 2502613 h 3453324"/>
              <a:gd name="connsiteX178" fmla="*/ 1300703 w 4395438"/>
              <a:gd name="connsiteY178" fmla="*/ 2558100 h 3453324"/>
              <a:gd name="connsiteX179" fmla="*/ 1184037 w 4395438"/>
              <a:gd name="connsiteY179" fmla="*/ 2558100 h 3453324"/>
              <a:gd name="connsiteX180" fmla="*/ 1240947 w 4395438"/>
              <a:gd name="connsiteY180" fmla="*/ 2502613 h 3453324"/>
              <a:gd name="connsiteX181" fmla="*/ 2870348 w 4395438"/>
              <a:gd name="connsiteY181" fmla="*/ 2502257 h 3453324"/>
              <a:gd name="connsiteX182" fmla="*/ 2938995 w 4395438"/>
              <a:gd name="connsiteY182" fmla="*/ 2505458 h 3453324"/>
              <a:gd name="connsiteX183" fmla="*/ 2975275 w 4395438"/>
              <a:gd name="connsiteY183" fmla="*/ 2547429 h 3453324"/>
              <a:gd name="connsiteX184" fmla="*/ 2966027 w 4395438"/>
              <a:gd name="connsiteY184" fmla="*/ 2558100 h 3453324"/>
              <a:gd name="connsiteX185" fmla="*/ 2831578 w 4395438"/>
              <a:gd name="connsiteY185" fmla="*/ 2555966 h 3453324"/>
              <a:gd name="connsiteX186" fmla="*/ 2793875 w 4395438"/>
              <a:gd name="connsiteY186" fmla="*/ 2513283 h 3453324"/>
              <a:gd name="connsiteX187" fmla="*/ 2801701 w 4395438"/>
              <a:gd name="connsiteY187" fmla="*/ 2503324 h 3453324"/>
              <a:gd name="connsiteX188" fmla="*/ 2870348 w 4395438"/>
              <a:gd name="connsiteY188" fmla="*/ 2502257 h 3453324"/>
              <a:gd name="connsiteX189" fmla="*/ 1060969 w 4395438"/>
              <a:gd name="connsiteY189" fmla="*/ 2501190 h 3453324"/>
              <a:gd name="connsiteX190" fmla="*/ 1177634 w 4395438"/>
              <a:gd name="connsiteY190" fmla="*/ 2501901 h 3453324"/>
              <a:gd name="connsiteX191" fmla="*/ 1115745 w 4395438"/>
              <a:gd name="connsiteY191" fmla="*/ 2558100 h 3453324"/>
              <a:gd name="connsiteX192" fmla="*/ 998368 w 4395438"/>
              <a:gd name="connsiteY192" fmla="*/ 2558100 h 3453324"/>
              <a:gd name="connsiteX193" fmla="*/ 1060969 w 4395438"/>
              <a:gd name="connsiteY193" fmla="*/ 2501190 h 3453324"/>
              <a:gd name="connsiteX194" fmla="*/ 857515 w 4395438"/>
              <a:gd name="connsiteY194" fmla="*/ 2501190 h 3453324"/>
              <a:gd name="connsiteX195" fmla="*/ 995522 w 4395438"/>
              <a:gd name="connsiteY195" fmla="*/ 2501901 h 3453324"/>
              <a:gd name="connsiteX196" fmla="*/ 935055 w 4395438"/>
              <a:gd name="connsiteY196" fmla="*/ 2557389 h 3453324"/>
              <a:gd name="connsiteX197" fmla="*/ 780688 w 4395438"/>
              <a:gd name="connsiteY197" fmla="*/ 2558100 h 3453324"/>
              <a:gd name="connsiteX198" fmla="*/ 857515 w 4395438"/>
              <a:gd name="connsiteY198" fmla="*/ 2501190 h 3453324"/>
              <a:gd name="connsiteX199" fmla="*/ 2189208 w 4395438"/>
              <a:gd name="connsiteY199" fmla="*/ 2440011 h 3453324"/>
              <a:gd name="connsiteX200" fmla="*/ 2338596 w 4395438"/>
              <a:gd name="connsiteY200" fmla="*/ 2440011 h 3453324"/>
              <a:gd name="connsiteX201" fmla="*/ 2345710 w 4395438"/>
              <a:gd name="connsiteY201" fmla="*/ 2483405 h 3453324"/>
              <a:gd name="connsiteX202" fmla="*/ 2189208 w 4395438"/>
              <a:gd name="connsiteY202" fmla="*/ 2483405 h 3453324"/>
              <a:gd name="connsiteX203" fmla="*/ 2189208 w 4395438"/>
              <a:gd name="connsiteY203" fmla="*/ 2440011 h 3453324"/>
              <a:gd name="connsiteX204" fmla="*/ 3481329 w 4395438"/>
              <a:gd name="connsiteY204" fmla="*/ 2439211 h 3453324"/>
              <a:gd name="connsiteX205" fmla="*/ 3550065 w 4395438"/>
              <a:gd name="connsiteY205" fmla="*/ 2442146 h 3453324"/>
              <a:gd name="connsiteX206" fmla="*/ 3592036 w 4395438"/>
              <a:gd name="connsiteY206" fmla="*/ 2486962 h 3453324"/>
              <a:gd name="connsiteX207" fmla="*/ 3445494 w 4395438"/>
              <a:gd name="connsiteY207" fmla="*/ 2485539 h 3453324"/>
              <a:gd name="connsiteX208" fmla="*/ 3408502 w 4395438"/>
              <a:gd name="connsiteY208" fmla="*/ 2449259 h 3453324"/>
              <a:gd name="connsiteX209" fmla="*/ 3412059 w 4395438"/>
              <a:gd name="connsiteY209" fmla="*/ 2440012 h 3453324"/>
              <a:gd name="connsiteX210" fmla="*/ 3481329 w 4395438"/>
              <a:gd name="connsiteY210" fmla="*/ 2439211 h 3453324"/>
              <a:gd name="connsiteX211" fmla="*/ 2599582 w 4395438"/>
              <a:gd name="connsiteY211" fmla="*/ 2438767 h 3453324"/>
              <a:gd name="connsiteX212" fmla="*/ 2668674 w 4395438"/>
              <a:gd name="connsiteY212" fmla="*/ 2441435 h 3453324"/>
              <a:gd name="connsiteX213" fmla="*/ 2697840 w 4395438"/>
              <a:gd name="connsiteY213" fmla="*/ 2487673 h 3453324"/>
              <a:gd name="connsiteX214" fmla="*/ 2553431 w 4395438"/>
              <a:gd name="connsiteY214" fmla="*/ 2486251 h 3453324"/>
              <a:gd name="connsiteX215" fmla="*/ 2522842 w 4395438"/>
              <a:gd name="connsiteY215" fmla="*/ 2450682 h 3453324"/>
              <a:gd name="connsiteX216" fmla="*/ 2529956 w 4395438"/>
              <a:gd name="connsiteY216" fmla="*/ 2439300 h 3453324"/>
              <a:gd name="connsiteX217" fmla="*/ 2599582 w 4395438"/>
              <a:gd name="connsiteY217" fmla="*/ 2438767 h 3453324"/>
              <a:gd name="connsiteX218" fmla="*/ 2768889 w 4395438"/>
              <a:gd name="connsiteY218" fmla="*/ 2438500 h 3453324"/>
              <a:gd name="connsiteX219" fmla="*/ 2836558 w 4395438"/>
              <a:gd name="connsiteY219" fmla="*/ 2441435 h 3453324"/>
              <a:gd name="connsiteX220" fmla="*/ 2865725 w 4395438"/>
              <a:gd name="connsiteY220" fmla="*/ 2480560 h 3453324"/>
              <a:gd name="connsiteX221" fmla="*/ 2855054 w 4395438"/>
              <a:gd name="connsiteY221" fmla="*/ 2488385 h 3453324"/>
              <a:gd name="connsiteX222" fmla="*/ 2746214 w 4395438"/>
              <a:gd name="connsiteY222" fmla="*/ 2488385 h 3453324"/>
              <a:gd name="connsiteX223" fmla="*/ 2700686 w 4395438"/>
              <a:gd name="connsiteY223" fmla="*/ 2439301 h 3453324"/>
              <a:gd name="connsiteX224" fmla="*/ 2768889 w 4395438"/>
              <a:gd name="connsiteY224" fmla="*/ 2438500 h 3453324"/>
              <a:gd name="connsiteX225" fmla="*/ 2428497 w 4395438"/>
              <a:gd name="connsiteY225" fmla="*/ 2437077 h 3453324"/>
              <a:gd name="connsiteX226" fmla="*/ 2495099 w 4395438"/>
              <a:gd name="connsiteY226" fmla="*/ 2440012 h 3453324"/>
              <a:gd name="connsiteX227" fmla="*/ 2522843 w 4395438"/>
              <a:gd name="connsiteY227" fmla="*/ 2478426 h 3453324"/>
              <a:gd name="connsiteX228" fmla="*/ 2515729 w 4395438"/>
              <a:gd name="connsiteY228" fmla="*/ 2487674 h 3453324"/>
              <a:gd name="connsiteX229" fmla="*/ 2378434 w 4395438"/>
              <a:gd name="connsiteY229" fmla="*/ 2485539 h 3453324"/>
              <a:gd name="connsiteX230" fmla="*/ 2352824 w 4395438"/>
              <a:gd name="connsiteY230" fmla="*/ 2447125 h 3453324"/>
              <a:gd name="connsiteX231" fmla="*/ 2361361 w 4395438"/>
              <a:gd name="connsiteY231" fmla="*/ 2437878 h 3453324"/>
              <a:gd name="connsiteX232" fmla="*/ 2428497 w 4395438"/>
              <a:gd name="connsiteY232" fmla="*/ 2437077 h 3453324"/>
              <a:gd name="connsiteX233" fmla="*/ 3101634 w 4395438"/>
              <a:gd name="connsiteY233" fmla="*/ 2436722 h 3453324"/>
              <a:gd name="connsiteX234" fmla="*/ 3164501 w 4395438"/>
              <a:gd name="connsiteY234" fmla="*/ 2439301 h 3453324"/>
              <a:gd name="connsiteX235" fmla="*/ 3209318 w 4395438"/>
              <a:gd name="connsiteY235" fmla="*/ 2472735 h 3453324"/>
              <a:gd name="connsiteX236" fmla="*/ 3203626 w 4395438"/>
              <a:gd name="connsiteY236" fmla="*/ 2485540 h 3453324"/>
              <a:gd name="connsiteX237" fmla="*/ 3059218 w 4395438"/>
              <a:gd name="connsiteY237" fmla="*/ 2483406 h 3453324"/>
              <a:gd name="connsiteX238" fmla="*/ 3030763 w 4395438"/>
              <a:gd name="connsiteY238" fmla="*/ 2437878 h 3453324"/>
              <a:gd name="connsiteX239" fmla="*/ 3101634 w 4395438"/>
              <a:gd name="connsiteY239" fmla="*/ 2436722 h 3453324"/>
              <a:gd name="connsiteX240" fmla="*/ 2934639 w 4395438"/>
              <a:gd name="connsiteY240" fmla="*/ 2436722 h 3453324"/>
              <a:gd name="connsiteX241" fmla="*/ 2997329 w 4395438"/>
              <a:gd name="connsiteY241" fmla="*/ 2439301 h 3453324"/>
              <a:gd name="connsiteX242" fmla="*/ 3037877 w 4395438"/>
              <a:gd name="connsiteY242" fmla="*/ 2475580 h 3453324"/>
              <a:gd name="connsiteX243" fmla="*/ 3030764 w 4395438"/>
              <a:gd name="connsiteY243" fmla="*/ 2486962 h 3453324"/>
              <a:gd name="connsiteX244" fmla="*/ 2894891 w 4395438"/>
              <a:gd name="connsiteY244" fmla="*/ 2484829 h 3453324"/>
              <a:gd name="connsiteX245" fmla="*/ 2862879 w 4395438"/>
              <a:gd name="connsiteY245" fmla="*/ 2447126 h 3453324"/>
              <a:gd name="connsiteX246" fmla="*/ 2871416 w 4395438"/>
              <a:gd name="connsiteY246" fmla="*/ 2437878 h 3453324"/>
              <a:gd name="connsiteX247" fmla="*/ 2934639 w 4395438"/>
              <a:gd name="connsiteY247" fmla="*/ 2436722 h 3453324"/>
              <a:gd name="connsiteX248" fmla="*/ 2056892 w 4395438"/>
              <a:gd name="connsiteY248" fmla="*/ 2436455 h 3453324"/>
              <a:gd name="connsiteX249" fmla="*/ 2131587 w 4395438"/>
              <a:gd name="connsiteY249" fmla="*/ 2437167 h 3453324"/>
              <a:gd name="connsiteX250" fmla="*/ 2166444 w 4395438"/>
              <a:gd name="connsiteY250" fmla="*/ 2485540 h 3453324"/>
              <a:gd name="connsiteX251" fmla="*/ 2019901 w 4395438"/>
              <a:gd name="connsiteY251" fmla="*/ 2485540 h 3453324"/>
              <a:gd name="connsiteX252" fmla="*/ 2056892 w 4395438"/>
              <a:gd name="connsiteY252" fmla="*/ 2436455 h 3453324"/>
              <a:gd name="connsiteX253" fmla="*/ 1889720 w 4395438"/>
              <a:gd name="connsiteY253" fmla="*/ 2435032 h 3453324"/>
              <a:gd name="connsiteX254" fmla="*/ 1981487 w 4395438"/>
              <a:gd name="connsiteY254" fmla="*/ 2437166 h 3453324"/>
              <a:gd name="connsiteX255" fmla="*/ 1998560 w 4395438"/>
              <a:gd name="connsiteY255" fmla="*/ 2459930 h 3453324"/>
              <a:gd name="connsiteX256" fmla="*/ 1980775 w 4395438"/>
              <a:gd name="connsiteY256" fmla="*/ 2486251 h 3453324"/>
              <a:gd name="connsiteX257" fmla="*/ 1843480 w 4395438"/>
              <a:gd name="connsiteY257" fmla="*/ 2487674 h 3453324"/>
              <a:gd name="connsiteX258" fmla="*/ 1889720 w 4395438"/>
              <a:gd name="connsiteY258" fmla="*/ 2435032 h 3453324"/>
              <a:gd name="connsiteX259" fmla="*/ 1711877 w 4395438"/>
              <a:gd name="connsiteY259" fmla="*/ 2435032 h 3453324"/>
              <a:gd name="connsiteX260" fmla="*/ 1825697 w 4395438"/>
              <a:gd name="connsiteY260" fmla="*/ 2435032 h 3453324"/>
              <a:gd name="connsiteX261" fmla="*/ 1785148 w 4395438"/>
              <a:gd name="connsiteY261" fmla="*/ 2489096 h 3453324"/>
              <a:gd name="connsiteX262" fmla="*/ 1672750 w 4395438"/>
              <a:gd name="connsiteY262" fmla="*/ 2488385 h 3453324"/>
              <a:gd name="connsiteX263" fmla="*/ 1711877 w 4395438"/>
              <a:gd name="connsiteY263" fmla="*/ 2435032 h 3453324"/>
              <a:gd name="connsiteX264" fmla="*/ 1543281 w 4395438"/>
              <a:gd name="connsiteY264" fmla="*/ 2434321 h 3453324"/>
              <a:gd name="connsiteX265" fmla="*/ 1654967 w 4395438"/>
              <a:gd name="connsiteY265" fmla="*/ 2435033 h 3453324"/>
              <a:gd name="connsiteX266" fmla="*/ 1608727 w 4395438"/>
              <a:gd name="connsiteY266" fmla="*/ 2488385 h 3453324"/>
              <a:gd name="connsiteX267" fmla="*/ 1495619 w 4395438"/>
              <a:gd name="connsiteY267" fmla="*/ 2487674 h 3453324"/>
              <a:gd name="connsiteX268" fmla="*/ 1543281 w 4395438"/>
              <a:gd name="connsiteY268" fmla="*/ 2434321 h 3453324"/>
              <a:gd name="connsiteX269" fmla="*/ 887395 w 4395438"/>
              <a:gd name="connsiteY269" fmla="*/ 2434321 h 3453324"/>
              <a:gd name="connsiteX270" fmla="*/ 1126416 w 4395438"/>
              <a:gd name="connsiteY270" fmla="*/ 2434321 h 3453324"/>
              <a:gd name="connsiteX271" fmla="*/ 1063815 w 4395438"/>
              <a:gd name="connsiteY271" fmla="*/ 2488385 h 3453324"/>
              <a:gd name="connsiteX272" fmla="*/ 824082 w 4395438"/>
              <a:gd name="connsiteY272" fmla="*/ 2487673 h 3453324"/>
              <a:gd name="connsiteX273" fmla="*/ 887395 w 4395438"/>
              <a:gd name="connsiteY273" fmla="*/ 2434321 h 3453324"/>
              <a:gd name="connsiteX274" fmla="*/ 1368994 w 4395438"/>
              <a:gd name="connsiteY274" fmla="*/ 2433610 h 3453324"/>
              <a:gd name="connsiteX275" fmla="*/ 1482814 w 4395438"/>
              <a:gd name="connsiteY275" fmla="*/ 2434322 h 3453324"/>
              <a:gd name="connsiteX276" fmla="*/ 1428037 w 4395438"/>
              <a:gd name="connsiteY276" fmla="*/ 2487674 h 3453324"/>
              <a:gd name="connsiteX277" fmla="*/ 1317063 w 4395438"/>
              <a:gd name="connsiteY277" fmla="*/ 2486963 h 3453324"/>
              <a:gd name="connsiteX278" fmla="*/ 1368994 w 4395438"/>
              <a:gd name="connsiteY278" fmla="*/ 2433610 h 3453324"/>
              <a:gd name="connsiteX279" fmla="*/ 1196841 w 4395438"/>
              <a:gd name="connsiteY279" fmla="*/ 2433609 h 3453324"/>
              <a:gd name="connsiteX280" fmla="*/ 1310661 w 4395438"/>
              <a:gd name="connsiteY280" fmla="*/ 2434320 h 3453324"/>
              <a:gd name="connsiteX281" fmla="*/ 1255174 w 4395438"/>
              <a:gd name="connsiteY281" fmla="*/ 2488385 h 3453324"/>
              <a:gd name="connsiteX282" fmla="*/ 1141354 w 4395438"/>
              <a:gd name="connsiteY282" fmla="*/ 2487674 h 3453324"/>
              <a:gd name="connsiteX283" fmla="*/ 1196841 w 4395438"/>
              <a:gd name="connsiteY283" fmla="*/ 2433609 h 3453324"/>
              <a:gd name="connsiteX284" fmla="*/ 2110957 w 4395438"/>
              <a:gd name="connsiteY284" fmla="*/ 2377411 h 3453324"/>
              <a:gd name="connsiteX285" fmla="*/ 2256789 w 4395438"/>
              <a:gd name="connsiteY285" fmla="*/ 2377411 h 3453324"/>
              <a:gd name="connsiteX286" fmla="*/ 2258923 w 4395438"/>
              <a:gd name="connsiteY286" fmla="*/ 2420093 h 3453324"/>
              <a:gd name="connsiteX287" fmla="*/ 2110957 w 4395438"/>
              <a:gd name="connsiteY287" fmla="*/ 2420093 h 3453324"/>
              <a:gd name="connsiteX288" fmla="*/ 2110957 w 4395438"/>
              <a:gd name="connsiteY288" fmla="*/ 2377411 h 3453324"/>
              <a:gd name="connsiteX289" fmla="*/ 1943783 w 4395438"/>
              <a:gd name="connsiteY289" fmla="*/ 2376699 h 3453324"/>
              <a:gd name="connsiteX290" fmla="*/ 2090327 w 4395438"/>
              <a:gd name="connsiteY290" fmla="*/ 2376699 h 3453324"/>
              <a:gd name="connsiteX291" fmla="*/ 2090327 w 4395438"/>
              <a:gd name="connsiteY291" fmla="*/ 2419381 h 3453324"/>
              <a:gd name="connsiteX292" fmla="*/ 1938804 w 4395438"/>
              <a:gd name="connsiteY292" fmla="*/ 2419381 h 3453324"/>
              <a:gd name="connsiteX293" fmla="*/ 1943783 w 4395438"/>
              <a:gd name="connsiteY293" fmla="*/ 2376699 h 3453324"/>
              <a:gd name="connsiteX294" fmla="*/ 3440782 w 4395438"/>
              <a:gd name="connsiteY294" fmla="*/ 2375544 h 3453324"/>
              <a:gd name="connsiteX295" fmla="*/ 3503115 w 4395438"/>
              <a:gd name="connsiteY295" fmla="*/ 2378123 h 3453324"/>
              <a:gd name="connsiteX296" fmla="*/ 3544375 w 4395438"/>
              <a:gd name="connsiteY296" fmla="*/ 2413691 h 3453324"/>
              <a:gd name="connsiteX297" fmla="*/ 3539396 w 4395438"/>
              <a:gd name="connsiteY297" fmla="*/ 2422939 h 3453324"/>
              <a:gd name="connsiteX298" fmla="*/ 3409926 w 4395438"/>
              <a:gd name="connsiteY298" fmla="*/ 2421517 h 3453324"/>
              <a:gd name="connsiteX299" fmla="*/ 3372934 w 4395438"/>
              <a:gd name="connsiteY299" fmla="*/ 2386659 h 3453324"/>
              <a:gd name="connsiteX300" fmla="*/ 3377914 w 4395438"/>
              <a:gd name="connsiteY300" fmla="*/ 2376700 h 3453324"/>
              <a:gd name="connsiteX301" fmla="*/ 3440782 w 4395438"/>
              <a:gd name="connsiteY301" fmla="*/ 2375544 h 3453324"/>
              <a:gd name="connsiteX302" fmla="*/ 2506392 w 4395438"/>
              <a:gd name="connsiteY302" fmla="*/ 2375366 h 3453324"/>
              <a:gd name="connsiteX303" fmla="*/ 2572639 w 4395438"/>
              <a:gd name="connsiteY303" fmla="*/ 2377411 h 3453324"/>
              <a:gd name="connsiteX304" fmla="*/ 2598959 w 4395438"/>
              <a:gd name="connsiteY304" fmla="*/ 2412979 h 3453324"/>
              <a:gd name="connsiteX305" fmla="*/ 2592557 w 4395438"/>
              <a:gd name="connsiteY305" fmla="*/ 2422227 h 3453324"/>
              <a:gd name="connsiteX306" fmla="*/ 2459530 w 4395438"/>
              <a:gd name="connsiteY306" fmla="*/ 2420805 h 3453324"/>
              <a:gd name="connsiteX307" fmla="*/ 2431075 w 4395438"/>
              <a:gd name="connsiteY307" fmla="*/ 2375988 h 3453324"/>
              <a:gd name="connsiteX308" fmla="*/ 2506392 w 4395438"/>
              <a:gd name="connsiteY308" fmla="*/ 2375366 h 3453324"/>
              <a:gd name="connsiteX309" fmla="*/ 2342865 w 4395438"/>
              <a:gd name="connsiteY309" fmla="*/ 2375366 h 3453324"/>
              <a:gd name="connsiteX310" fmla="*/ 2409023 w 4395438"/>
              <a:gd name="connsiteY310" fmla="*/ 2377411 h 3453324"/>
              <a:gd name="connsiteX311" fmla="*/ 2436766 w 4395438"/>
              <a:gd name="connsiteY311" fmla="*/ 2422938 h 3453324"/>
              <a:gd name="connsiteX312" fmla="*/ 2294492 w 4395438"/>
              <a:gd name="connsiteY312" fmla="*/ 2421516 h 3453324"/>
              <a:gd name="connsiteX313" fmla="*/ 2268882 w 4395438"/>
              <a:gd name="connsiteY313" fmla="*/ 2386659 h 3453324"/>
              <a:gd name="connsiteX314" fmla="*/ 2276708 w 4395438"/>
              <a:gd name="connsiteY314" fmla="*/ 2375988 h 3453324"/>
              <a:gd name="connsiteX315" fmla="*/ 2342865 w 4395438"/>
              <a:gd name="connsiteY315" fmla="*/ 2375366 h 3453324"/>
              <a:gd name="connsiteX316" fmla="*/ 3109014 w 4395438"/>
              <a:gd name="connsiteY316" fmla="*/ 2375277 h 3453324"/>
              <a:gd name="connsiteX317" fmla="*/ 3249155 w 4395438"/>
              <a:gd name="connsiteY317" fmla="*/ 2375277 h 3453324"/>
              <a:gd name="connsiteX318" fmla="*/ 3408503 w 4395438"/>
              <a:gd name="connsiteY318" fmla="*/ 2472024 h 3453324"/>
              <a:gd name="connsiteX319" fmla="*/ 3416328 w 4395438"/>
              <a:gd name="connsiteY319" fmla="*/ 2489808 h 3453324"/>
              <a:gd name="connsiteX320" fmla="*/ 3246309 w 4395438"/>
              <a:gd name="connsiteY320" fmla="*/ 2488385 h 3453324"/>
              <a:gd name="connsiteX321" fmla="*/ 3219989 w 4395438"/>
              <a:gd name="connsiteY321" fmla="*/ 2459219 h 3453324"/>
              <a:gd name="connsiteX322" fmla="*/ 3161656 w 4395438"/>
              <a:gd name="connsiteY322" fmla="*/ 2422228 h 3453324"/>
              <a:gd name="connsiteX323" fmla="*/ 3109014 w 4395438"/>
              <a:gd name="connsiteY323" fmla="*/ 2375277 h 3453324"/>
              <a:gd name="connsiteX324" fmla="*/ 3001508 w 4395438"/>
              <a:gd name="connsiteY324" fmla="*/ 2375099 h 3453324"/>
              <a:gd name="connsiteX325" fmla="*/ 3065620 w 4395438"/>
              <a:gd name="connsiteY325" fmla="*/ 2377411 h 3453324"/>
              <a:gd name="connsiteX326" fmla="*/ 3098343 w 4395438"/>
              <a:gd name="connsiteY326" fmla="*/ 2411557 h 3453324"/>
              <a:gd name="connsiteX327" fmla="*/ 3091941 w 4395438"/>
              <a:gd name="connsiteY327" fmla="*/ 2422939 h 3453324"/>
              <a:gd name="connsiteX328" fmla="*/ 2965316 w 4395438"/>
              <a:gd name="connsiteY328" fmla="*/ 2421516 h 3453324"/>
              <a:gd name="connsiteX329" fmla="*/ 2930459 w 4395438"/>
              <a:gd name="connsiteY329" fmla="*/ 2386659 h 3453324"/>
              <a:gd name="connsiteX330" fmla="*/ 2936861 w 4395438"/>
              <a:gd name="connsiteY330" fmla="*/ 2375988 h 3453324"/>
              <a:gd name="connsiteX331" fmla="*/ 3001508 w 4395438"/>
              <a:gd name="connsiteY331" fmla="*/ 2375099 h 3453324"/>
              <a:gd name="connsiteX332" fmla="*/ 2836202 w 4395438"/>
              <a:gd name="connsiteY332" fmla="*/ 2375099 h 3453324"/>
              <a:gd name="connsiteX333" fmla="*/ 2899158 w 4395438"/>
              <a:gd name="connsiteY333" fmla="*/ 2377411 h 3453324"/>
              <a:gd name="connsiteX334" fmla="*/ 2933304 w 4395438"/>
              <a:gd name="connsiteY334" fmla="*/ 2412268 h 3453324"/>
              <a:gd name="connsiteX335" fmla="*/ 2924057 w 4395438"/>
              <a:gd name="connsiteY335" fmla="*/ 2422939 h 3453324"/>
              <a:gd name="connsiteX336" fmla="*/ 2800989 w 4395438"/>
              <a:gd name="connsiteY336" fmla="*/ 2421516 h 3453324"/>
              <a:gd name="connsiteX337" fmla="*/ 2765420 w 4395438"/>
              <a:gd name="connsiteY337" fmla="*/ 2387370 h 3453324"/>
              <a:gd name="connsiteX338" fmla="*/ 2773246 w 4395438"/>
              <a:gd name="connsiteY338" fmla="*/ 2375988 h 3453324"/>
              <a:gd name="connsiteX339" fmla="*/ 2836202 w 4395438"/>
              <a:gd name="connsiteY339" fmla="*/ 2375099 h 3453324"/>
              <a:gd name="connsiteX340" fmla="*/ 2671431 w 4395438"/>
              <a:gd name="connsiteY340" fmla="*/ 2374388 h 3453324"/>
              <a:gd name="connsiteX341" fmla="*/ 2732698 w 4395438"/>
              <a:gd name="connsiteY341" fmla="*/ 2376700 h 3453324"/>
              <a:gd name="connsiteX342" fmla="*/ 2765421 w 4395438"/>
              <a:gd name="connsiteY342" fmla="*/ 2410135 h 3453324"/>
              <a:gd name="connsiteX343" fmla="*/ 2758307 w 4395438"/>
              <a:gd name="connsiteY343" fmla="*/ 2421517 h 3453324"/>
              <a:gd name="connsiteX344" fmla="*/ 2625992 w 4395438"/>
              <a:gd name="connsiteY344" fmla="*/ 2420094 h 3453324"/>
              <a:gd name="connsiteX345" fmla="*/ 2601805 w 4395438"/>
              <a:gd name="connsiteY345" fmla="*/ 2385236 h 3453324"/>
              <a:gd name="connsiteX346" fmla="*/ 2609631 w 4395438"/>
              <a:gd name="connsiteY346" fmla="*/ 2375277 h 3453324"/>
              <a:gd name="connsiteX347" fmla="*/ 2671431 w 4395438"/>
              <a:gd name="connsiteY347" fmla="*/ 2374388 h 3453324"/>
              <a:gd name="connsiteX348" fmla="*/ 1814315 w 4395438"/>
              <a:gd name="connsiteY348" fmla="*/ 2373144 h 3453324"/>
              <a:gd name="connsiteX349" fmla="*/ 1923866 w 4395438"/>
              <a:gd name="connsiteY349" fmla="*/ 2373855 h 3453324"/>
              <a:gd name="connsiteX350" fmla="*/ 1883318 w 4395438"/>
              <a:gd name="connsiteY350" fmla="*/ 2422940 h 3453324"/>
              <a:gd name="connsiteX351" fmla="*/ 1774477 w 4395438"/>
              <a:gd name="connsiteY351" fmla="*/ 2422228 h 3453324"/>
              <a:gd name="connsiteX352" fmla="*/ 1814315 w 4395438"/>
              <a:gd name="connsiteY352" fmla="*/ 2373144 h 3453324"/>
              <a:gd name="connsiteX353" fmla="*/ 1645719 w 4395438"/>
              <a:gd name="connsiteY353" fmla="*/ 2373143 h 3453324"/>
              <a:gd name="connsiteX354" fmla="*/ 1754560 w 4395438"/>
              <a:gd name="connsiteY354" fmla="*/ 2373854 h 3453324"/>
              <a:gd name="connsiteX355" fmla="*/ 1717568 w 4395438"/>
              <a:gd name="connsiteY355" fmla="*/ 2422939 h 3453324"/>
              <a:gd name="connsiteX356" fmla="*/ 1605882 w 4395438"/>
              <a:gd name="connsiteY356" fmla="*/ 2422227 h 3453324"/>
              <a:gd name="connsiteX357" fmla="*/ 1645719 w 4395438"/>
              <a:gd name="connsiteY357" fmla="*/ 2373143 h 3453324"/>
              <a:gd name="connsiteX358" fmla="*/ 1479968 w 4395438"/>
              <a:gd name="connsiteY358" fmla="*/ 2372432 h 3453324"/>
              <a:gd name="connsiteX359" fmla="*/ 1590230 w 4395438"/>
              <a:gd name="connsiteY359" fmla="*/ 2373143 h 3453324"/>
              <a:gd name="connsiteX360" fmla="*/ 1542569 w 4395438"/>
              <a:gd name="connsiteY360" fmla="*/ 2422939 h 3453324"/>
              <a:gd name="connsiteX361" fmla="*/ 1433728 w 4395438"/>
              <a:gd name="connsiteY361" fmla="*/ 2422228 h 3453324"/>
              <a:gd name="connsiteX362" fmla="*/ 1479968 w 4395438"/>
              <a:gd name="connsiteY362" fmla="*/ 2372432 h 3453324"/>
              <a:gd name="connsiteX363" fmla="*/ 1312083 w 4395438"/>
              <a:gd name="connsiteY363" fmla="*/ 2372431 h 3453324"/>
              <a:gd name="connsiteX364" fmla="*/ 1423058 w 4395438"/>
              <a:gd name="connsiteY364" fmla="*/ 2373142 h 3453324"/>
              <a:gd name="connsiteX365" fmla="*/ 1373973 w 4395438"/>
              <a:gd name="connsiteY365" fmla="*/ 2422938 h 3453324"/>
              <a:gd name="connsiteX366" fmla="*/ 1262999 w 4395438"/>
              <a:gd name="connsiteY366" fmla="*/ 2422227 h 3453324"/>
              <a:gd name="connsiteX367" fmla="*/ 1312083 w 4395438"/>
              <a:gd name="connsiteY367" fmla="*/ 2372431 h 3453324"/>
              <a:gd name="connsiteX368" fmla="*/ 1159406 w 4395438"/>
              <a:gd name="connsiteY368" fmla="*/ 2371276 h 3453324"/>
              <a:gd name="connsiteX369" fmla="*/ 1254462 w 4395438"/>
              <a:gd name="connsiteY369" fmla="*/ 2376700 h 3453324"/>
              <a:gd name="connsiteX370" fmla="*/ 1205378 w 4395438"/>
              <a:gd name="connsiteY370" fmla="*/ 2422228 h 3453324"/>
              <a:gd name="connsiteX371" fmla="*/ 898064 w 4395438"/>
              <a:gd name="connsiteY371" fmla="*/ 2422228 h 3453324"/>
              <a:gd name="connsiteX372" fmla="*/ 865341 w 4395438"/>
              <a:gd name="connsiteY372" fmla="*/ 2419382 h 3453324"/>
              <a:gd name="connsiteX373" fmla="*/ 922963 w 4395438"/>
              <a:gd name="connsiteY373" fmla="*/ 2372432 h 3453324"/>
              <a:gd name="connsiteX374" fmla="*/ 1068083 w 4395438"/>
              <a:gd name="connsiteY374" fmla="*/ 2373854 h 3453324"/>
              <a:gd name="connsiteX375" fmla="*/ 1102229 w 4395438"/>
              <a:gd name="connsiteY375" fmla="*/ 2384525 h 3453324"/>
              <a:gd name="connsiteX376" fmla="*/ 1159406 w 4395438"/>
              <a:gd name="connsiteY376" fmla="*/ 2371276 h 3453324"/>
              <a:gd name="connsiteX377" fmla="*/ 2381279 w 4395438"/>
              <a:gd name="connsiteY377" fmla="*/ 2319078 h 3453324"/>
              <a:gd name="connsiteX378" fmla="*/ 2524266 w 4395438"/>
              <a:gd name="connsiteY378" fmla="*/ 2319078 h 3453324"/>
              <a:gd name="connsiteX379" fmla="*/ 2530668 w 4395438"/>
              <a:gd name="connsiteY379" fmla="*/ 2358205 h 3453324"/>
              <a:gd name="connsiteX380" fmla="*/ 2388393 w 4395438"/>
              <a:gd name="connsiteY380" fmla="*/ 2358205 h 3453324"/>
              <a:gd name="connsiteX381" fmla="*/ 2381279 w 4395438"/>
              <a:gd name="connsiteY381" fmla="*/ 2319078 h 3453324"/>
              <a:gd name="connsiteX382" fmla="*/ 3407348 w 4395438"/>
              <a:gd name="connsiteY382" fmla="*/ 2318189 h 3453324"/>
              <a:gd name="connsiteX383" fmla="*/ 3469681 w 4395438"/>
              <a:gd name="connsiteY383" fmla="*/ 2320501 h 3453324"/>
              <a:gd name="connsiteX384" fmla="*/ 3511653 w 4395438"/>
              <a:gd name="connsiteY384" fmla="*/ 2361049 h 3453324"/>
              <a:gd name="connsiteX385" fmla="*/ 3376492 w 4395438"/>
              <a:gd name="connsiteY385" fmla="*/ 2359627 h 3453324"/>
              <a:gd name="connsiteX386" fmla="*/ 3339500 w 4395438"/>
              <a:gd name="connsiteY386" fmla="*/ 2329749 h 3453324"/>
              <a:gd name="connsiteX387" fmla="*/ 3344480 w 4395438"/>
              <a:gd name="connsiteY387" fmla="*/ 2319078 h 3453324"/>
              <a:gd name="connsiteX388" fmla="*/ 3407348 w 4395438"/>
              <a:gd name="connsiteY388" fmla="*/ 2318189 h 3453324"/>
              <a:gd name="connsiteX389" fmla="*/ 2767821 w 4395438"/>
              <a:gd name="connsiteY389" fmla="*/ 2317745 h 3453324"/>
              <a:gd name="connsiteX390" fmla="*/ 2830155 w 4395438"/>
              <a:gd name="connsiteY390" fmla="*/ 2319790 h 3453324"/>
              <a:gd name="connsiteX391" fmla="*/ 2857899 w 4395438"/>
              <a:gd name="connsiteY391" fmla="*/ 2351802 h 3453324"/>
              <a:gd name="connsiteX392" fmla="*/ 2851497 w 4395438"/>
              <a:gd name="connsiteY392" fmla="*/ 2360338 h 3453324"/>
              <a:gd name="connsiteX393" fmla="*/ 2727718 w 4395438"/>
              <a:gd name="connsiteY393" fmla="*/ 2358915 h 3453324"/>
              <a:gd name="connsiteX394" fmla="*/ 2698551 w 4395438"/>
              <a:gd name="connsiteY394" fmla="*/ 2329038 h 3453324"/>
              <a:gd name="connsiteX395" fmla="*/ 2704953 w 4395438"/>
              <a:gd name="connsiteY395" fmla="*/ 2318367 h 3453324"/>
              <a:gd name="connsiteX396" fmla="*/ 2767821 w 4395438"/>
              <a:gd name="connsiteY396" fmla="*/ 2317745 h 3453324"/>
              <a:gd name="connsiteX397" fmla="*/ 2925391 w 4395438"/>
              <a:gd name="connsiteY397" fmla="*/ 2317033 h 3453324"/>
              <a:gd name="connsiteX398" fmla="*/ 2988081 w 4395438"/>
              <a:gd name="connsiteY398" fmla="*/ 2319078 h 3453324"/>
              <a:gd name="connsiteX399" fmla="*/ 3019381 w 4395438"/>
              <a:gd name="connsiteY399" fmla="*/ 2348955 h 3453324"/>
              <a:gd name="connsiteX400" fmla="*/ 3014402 w 4395438"/>
              <a:gd name="connsiteY400" fmla="*/ 2359626 h 3453324"/>
              <a:gd name="connsiteX401" fmla="*/ 2887065 w 4395438"/>
              <a:gd name="connsiteY401" fmla="*/ 2358203 h 3453324"/>
              <a:gd name="connsiteX402" fmla="*/ 2853631 w 4395438"/>
              <a:gd name="connsiteY402" fmla="*/ 2317655 h 3453324"/>
              <a:gd name="connsiteX403" fmla="*/ 2925391 w 4395438"/>
              <a:gd name="connsiteY403" fmla="*/ 2317033 h 3453324"/>
              <a:gd name="connsiteX404" fmla="*/ 2608918 w 4395438"/>
              <a:gd name="connsiteY404" fmla="*/ 2317033 h 3453324"/>
              <a:gd name="connsiteX405" fmla="*/ 2672942 w 4395438"/>
              <a:gd name="connsiteY405" fmla="*/ 2319078 h 3453324"/>
              <a:gd name="connsiteX406" fmla="*/ 2696418 w 4395438"/>
              <a:gd name="connsiteY406" fmla="*/ 2351090 h 3453324"/>
              <a:gd name="connsiteX407" fmla="*/ 2688592 w 4395438"/>
              <a:gd name="connsiteY407" fmla="*/ 2360337 h 3453324"/>
              <a:gd name="connsiteX408" fmla="*/ 2569793 w 4395438"/>
              <a:gd name="connsiteY408" fmla="*/ 2358914 h 3453324"/>
              <a:gd name="connsiteX409" fmla="*/ 2537781 w 4395438"/>
              <a:gd name="connsiteY409" fmla="*/ 2331171 h 3453324"/>
              <a:gd name="connsiteX410" fmla="*/ 2544895 w 4395438"/>
              <a:gd name="connsiteY410" fmla="*/ 2317655 h 3453324"/>
              <a:gd name="connsiteX411" fmla="*/ 2608918 w 4395438"/>
              <a:gd name="connsiteY411" fmla="*/ 2317033 h 3453324"/>
              <a:gd name="connsiteX412" fmla="*/ 3025072 w 4395438"/>
              <a:gd name="connsiteY412" fmla="*/ 2316944 h 3453324"/>
              <a:gd name="connsiteX413" fmla="*/ 3183709 w 4395438"/>
              <a:gd name="connsiteY413" fmla="*/ 2316944 h 3453324"/>
              <a:gd name="connsiteX414" fmla="*/ 3286858 w 4395438"/>
              <a:gd name="connsiteY414" fmla="*/ 2316944 h 3453324"/>
              <a:gd name="connsiteX415" fmla="*/ 3340211 w 4395438"/>
              <a:gd name="connsiteY415" fmla="*/ 2360337 h 3453324"/>
              <a:gd name="connsiteX416" fmla="*/ 3055662 w 4395438"/>
              <a:gd name="connsiteY416" fmla="*/ 2358915 h 3453324"/>
              <a:gd name="connsiteX417" fmla="*/ 3018670 w 4395438"/>
              <a:gd name="connsiteY417" fmla="*/ 2328326 h 3453324"/>
              <a:gd name="connsiteX418" fmla="*/ 3025072 w 4395438"/>
              <a:gd name="connsiteY418" fmla="*/ 2316944 h 3453324"/>
              <a:gd name="connsiteX419" fmla="*/ 2253230 w 4395438"/>
              <a:gd name="connsiteY419" fmla="*/ 2315521 h 3453324"/>
              <a:gd name="connsiteX420" fmla="*/ 2334328 w 4395438"/>
              <a:gd name="connsiteY420" fmla="*/ 2315521 h 3453324"/>
              <a:gd name="connsiteX421" fmla="*/ 2364917 w 4395438"/>
              <a:gd name="connsiteY421" fmla="*/ 2357493 h 3453324"/>
              <a:gd name="connsiteX422" fmla="*/ 2226199 w 4395438"/>
              <a:gd name="connsiteY422" fmla="*/ 2357493 h 3453324"/>
              <a:gd name="connsiteX423" fmla="*/ 2253230 w 4395438"/>
              <a:gd name="connsiteY423" fmla="*/ 2315521 h 3453324"/>
              <a:gd name="connsiteX424" fmla="*/ 1755981 w 4395438"/>
              <a:gd name="connsiteY424" fmla="*/ 2314099 h 3453324"/>
              <a:gd name="connsiteX425" fmla="*/ 1876915 w 4395438"/>
              <a:gd name="connsiteY425" fmla="*/ 2314099 h 3453324"/>
              <a:gd name="connsiteX426" fmla="*/ 1840635 w 4395438"/>
              <a:gd name="connsiteY426" fmla="*/ 2360338 h 3453324"/>
              <a:gd name="connsiteX427" fmla="*/ 1735351 w 4395438"/>
              <a:gd name="connsiteY427" fmla="*/ 2359626 h 3453324"/>
              <a:gd name="connsiteX428" fmla="*/ 1755981 w 4395438"/>
              <a:gd name="connsiteY428" fmla="*/ 2314099 h 3453324"/>
              <a:gd name="connsiteX429" fmla="*/ 2093884 w 4395438"/>
              <a:gd name="connsiteY429" fmla="*/ 2314098 h 3453324"/>
              <a:gd name="connsiteX430" fmla="*/ 2171424 w 4395438"/>
              <a:gd name="connsiteY430" fmla="*/ 2315520 h 3453324"/>
              <a:gd name="connsiteX431" fmla="*/ 2201301 w 4395438"/>
              <a:gd name="connsiteY431" fmla="*/ 2358202 h 3453324"/>
              <a:gd name="connsiteX432" fmla="*/ 2062584 w 4395438"/>
              <a:gd name="connsiteY432" fmla="*/ 2358202 h 3453324"/>
              <a:gd name="connsiteX433" fmla="*/ 2093884 w 4395438"/>
              <a:gd name="connsiteY433" fmla="*/ 2314098 h 3453324"/>
              <a:gd name="connsiteX434" fmla="*/ 1930979 w 4395438"/>
              <a:gd name="connsiteY434" fmla="*/ 2313388 h 3453324"/>
              <a:gd name="connsiteX435" fmla="*/ 2040531 w 4395438"/>
              <a:gd name="connsiteY435" fmla="*/ 2313388 h 3453324"/>
              <a:gd name="connsiteX436" fmla="*/ 2040531 w 4395438"/>
              <a:gd name="connsiteY436" fmla="*/ 2356781 h 3453324"/>
              <a:gd name="connsiteX437" fmla="*/ 1898968 w 4395438"/>
              <a:gd name="connsiteY437" fmla="*/ 2356781 h 3453324"/>
              <a:gd name="connsiteX438" fmla="*/ 1930979 w 4395438"/>
              <a:gd name="connsiteY438" fmla="*/ 2313388 h 3453324"/>
              <a:gd name="connsiteX439" fmla="*/ 1605882 w 4395438"/>
              <a:gd name="connsiteY439" fmla="*/ 2312676 h 3453324"/>
              <a:gd name="connsiteX440" fmla="*/ 1716145 w 4395438"/>
              <a:gd name="connsiteY440" fmla="*/ 2313388 h 3453324"/>
              <a:gd name="connsiteX441" fmla="*/ 1676308 w 4395438"/>
              <a:gd name="connsiteY441" fmla="*/ 2360338 h 3453324"/>
              <a:gd name="connsiteX442" fmla="*/ 1569602 w 4395438"/>
              <a:gd name="connsiteY442" fmla="*/ 2359627 h 3453324"/>
              <a:gd name="connsiteX443" fmla="*/ 1605882 w 4395438"/>
              <a:gd name="connsiteY443" fmla="*/ 2312676 h 3453324"/>
              <a:gd name="connsiteX444" fmla="*/ 1450091 w 4395438"/>
              <a:gd name="connsiteY444" fmla="*/ 2312676 h 3453324"/>
              <a:gd name="connsiteX445" fmla="*/ 1554664 w 4395438"/>
              <a:gd name="connsiteY445" fmla="*/ 2313388 h 3453324"/>
              <a:gd name="connsiteX446" fmla="*/ 1511269 w 4395438"/>
              <a:gd name="connsiteY446" fmla="*/ 2360338 h 3453324"/>
              <a:gd name="connsiteX447" fmla="*/ 1403140 w 4395438"/>
              <a:gd name="connsiteY447" fmla="*/ 2359626 h 3453324"/>
              <a:gd name="connsiteX448" fmla="*/ 1450091 w 4395438"/>
              <a:gd name="connsiteY448" fmla="*/ 2312676 h 3453324"/>
              <a:gd name="connsiteX449" fmla="*/ 1127126 w 4395438"/>
              <a:gd name="connsiteY449" fmla="*/ 2311964 h 3453324"/>
              <a:gd name="connsiteX450" fmla="*/ 1229564 w 4395438"/>
              <a:gd name="connsiteY450" fmla="*/ 2312676 h 3453324"/>
              <a:gd name="connsiteX451" fmla="*/ 1181191 w 4395438"/>
              <a:gd name="connsiteY451" fmla="*/ 2360337 h 3453324"/>
              <a:gd name="connsiteX452" fmla="*/ 1070928 w 4395438"/>
              <a:gd name="connsiteY452" fmla="*/ 2359626 h 3453324"/>
              <a:gd name="connsiteX453" fmla="*/ 1127126 w 4395438"/>
              <a:gd name="connsiteY453" fmla="*/ 2311964 h 3453324"/>
              <a:gd name="connsiteX454" fmla="*/ 1287185 w 4395438"/>
              <a:gd name="connsiteY454" fmla="*/ 2311964 h 3453324"/>
              <a:gd name="connsiteX455" fmla="*/ 1393180 w 4395438"/>
              <a:gd name="connsiteY455" fmla="*/ 2312676 h 3453324"/>
              <a:gd name="connsiteX456" fmla="*/ 1343384 w 4395438"/>
              <a:gd name="connsiteY456" fmla="*/ 2359626 h 3453324"/>
              <a:gd name="connsiteX457" fmla="*/ 1237389 w 4395438"/>
              <a:gd name="connsiteY457" fmla="*/ 2358914 h 3453324"/>
              <a:gd name="connsiteX458" fmla="*/ 1287185 w 4395438"/>
              <a:gd name="connsiteY458" fmla="*/ 2311964 h 3453324"/>
              <a:gd name="connsiteX459" fmla="*/ 990988 w 4395438"/>
              <a:gd name="connsiteY459" fmla="*/ 2308908 h 3453324"/>
              <a:gd name="connsiteX460" fmla="*/ 1065237 w 4395438"/>
              <a:gd name="connsiteY460" fmla="*/ 2315522 h 3453324"/>
              <a:gd name="connsiteX461" fmla="*/ 1016864 w 4395438"/>
              <a:gd name="connsiteY461" fmla="*/ 2360338 h 3453324"/>
              <a:gd name="connsiteX462" fmla="*/ 903755 w 4395438"/>
              <a:gd name="connsiteY462" fmla="*/ 2359627 h 3453324"/>
              <a:gd name="connsiteX463" fmla="*/ 990988 w 4395438"/>
              <a:gd name="connsiteY463" fmla="*/ 2308908 h 3453324"/>
              <a:gd name="connsiteX464" fmla="*/ 2012076 w 4395438"/>
              <a:gd name="connsiteY464" fmla="*/ 2271416 h 3453324"/>
              <a:gd name="connsiteX465" fmla="*/ 2115225 w 4395438"/>
              <a:gd name="connsiteY465" fmla="*/ 2271416 h 3453324"/>
              <a:gd name="connsiteX466" fmla="*/ 2127319 w 4395438"/>
              <a:gd name="connsiteY466" fmla="*/ 2284221 h 3453324"/>
              <a:gd name="connsiteX467" fmla="*/ 2115225 w 4395438"/>
              <a:gd name="connsiteY467" fmla="*/ 2300582 h 3453324"/>
              <a:gd name="connsiteX468" fmla="*/ 2061872 w 4395438"/>
              <a:gd name="connsiteY468" fmla="*/ 2301294 h 3453324"/>
              <a:gd name="connsiteX469" fmla="*/ 2012076 w 4395438"/>
              <a:gd name="connsiteY469" fmla="*/ 2300582 h 3453324"/>
              <a:gd name="connsiteX470" fmla="*/ 1997849 w 4395438"/>
              <a:gd name="connsiteY470" fmla="*/ 2286354 h 3453324"/>
              <a:gd name="connsiteX471" fmla="*/ 2012076 w 4395438"/>
              <a:gd name="connsiteY471" fmla="*/ 2271416 h 3453324"/>
              <a:gd name="connsiteX472" fmla="*/ 3397566 w 4395438"/>
              <a:gd name="connsiteY472" fmla="*/ 2271238 h 3453324"/>
              <a:gd name="connsiteX473" fmla="*/ 3467547 w 4395438"/>
              <a:gd name="connsiteY473" fmla="*/ 2294891 h 3453324"/>
              <a:gd name="connsiteX474" fmla="*/ 3323849 w 4395438"/>
              <a:gd name="connsiteY474" fmla="*/ 2272127 h 3453324"/>
              <a:gd name="connsiteX475" fmla="*/ 3397566 w 4395438"/>
              <a:gd name="connsiteY475" fmla="*/ 2271238 h 3453324"/>
              <a:gd name="connsiteX476" fmla="*/ 3222891 w 4395438"/>
              <a:gd name="connsiteY476" fmla="*/ 2270738 h 3453324"/>
              <a:gd name="connsiteX477" fmla="*/ 3316025 w 4395438"/>
              <a:gd name="connsiteY477" fmla="*/ 2304851 h 3453324"/>
              <a:gd name="connsiteX478" fmla="*/ 3170193 w 4395438"/>
              <a:gd name="connsiteY478" fmla="*/ 2279241 h 3453324"/>
              <a:gd name="connsiteX479" fmla="*/ 3222891 w 4395438"/>
              <a:gd name="connsiteY479" fmla="*/ 2270738 h 3453324"/>
              <a:gd name="connsiteX480" fmla="*/ 2464510 w 4395438"/>
              <a:gd name="connsiteY480" fmla="*/ 2270705 h 3453324"/>
              <a:gd name="connsiteX481" fmla="*/ 2553432 w 4395438"/>
              <a:gd name="connsiteY481" fmla="*/ 2271416 h 3453324"/>
              <a:gd name="connsiteX482" fmla="*/ 2579753 w 4395438"/>
              <a:gd name="connsiteY482" fmla="*/ 2290624 h 3453324"/>
              <a:gd name="connsiteX483" fmla="*/ 2573350 w 4395438"/>
              <a:gd name="connsiteY483" fmla="*/ 2302006 h 3453324"/>
              <a:gd name="connsiteX484" fmla="*/ 2464510 w 4395438"/>
              <a:gd name="connsiteY484" fmla="*/ 2301294 h 3453324"/>
              <a:gd name="connsiteX485" fmla="*/ 2443880 w 4395438"/>
              <a:gd name="connsiteY485" fmla="*/ 2283510 h 3453324"/>
              <a:gd name="connsiteX486" fmla="*/ 2464510 w 4395438"/>
              <a:gd name="connsiteY486" fmla="*/ 2270705 h 3453324"/>
              <a:gd name="connsiteX487" fmla="*/ 2313699 w 4395438"/>
              <a:gd name="connsiteY487" fmla="*/ 2270705 h 3453324"/>
              <a:gd name="connsiteX488" fmla="*/ 2406177 w 4395438"/>
              <a:gd name="connsiteY488" fmla="*/ 2271416 h 3453324"/>
              <a:gd name="connsiteX489" fmla="*/ 2429652 w 4395438"/>
              <a:gd name="connsiteY489" fmla="*/ 2292046 h 3453324"/>
              <a:gd name="connsiteX490" fmla="*/ 2423250 w 4395438"/>
              <a:gd name="connsiteY490" fmla="*/ 2302006 h 3453324"/>
              <a:gd name="connsiteX491" fmla="*/ 2313699 w 4395438"/>
              <a:gd name="connsiteY491" fmla="*/ 2301294 h 3453324"/>
              <a:gd name="connsiteX492" fmla="*/ 2295203 w 4395438"/>
              <a:gd name="connsiteY492" fmla="*/ 2285644 h 3453324"/>
              <a:gd name="connsiteX493" fmla="*/ 2313699 w 4395438"/>
              <a:gd name="connsiteY493" fmla="*/ 2270705 h 3453324"/>
              <a:gd name="connsiteX494" fmla="*/ 3074447 w 4395438"/>
              <a:gd name="connsiteY494" fmla="*/ 2270160 h 3453324"/>
              <a:gd name="connsiteX495" fmla="*/ 3169482 w 4395438"/>
              <a:gd name="connsiteY495" fmla="*/ 2306274 h 3453324"/>
              <a:gd name="connsiteX496" fmla="*/ 3023650 w 4395438"/>
              <a:gd name="connsiteY496" fmla="*/ 2279953 h 3453324"/>
              <a:gd name="connsiteX497" fmla="*/ 3074447 w 4395438"/>
              <a:gd name="connsiteY497" fmla="*/ 2270160 h 3453324"/>
              <a:gd name="connsiteX498" fmla="*/ 2213395 w 4395438"/>
              <a:gd name="connsiteY498" fmla="*/ 2269994 h 3453324"/>
              <a:gd name="connsiteX499" fmla="*/ 2258922 w 4395438"/>
              <a:gd name="connsiteY499" fmla="*/ 2270705 h 3453324"/>
              <a:gd name="connsiteX500" fmla="*/ 2278129 w 4395438"/>
              <a:gd name="connsiteY500" fmla="*/ 2285644 h 3453324"/>
              <a:gd name="connsiteX501" fmla="*/ 2260345 w 4395438"/>
              <a:gd name="connsiteY501" fmla="*/ 2301294 h 3453324"/>
              <a:gd name="connsiteX502" fmla="*/ 2165021 w 4395438"/>
              <a:gd name="connsiteY502" fmla="*/ 2301294 h 3453324"/>
              <a:gd name="connsiteX503" fmla="*/ 2145814 w 4395438"/>
              <a:gd name="connsiteY503" fmla="*/ 2286355 h 3453324"/>
              <a:gd name="connsiteX504" fmla="*/ 2167155 w 4395438"/>
              <a:gd name="connsiteY504" fmla="*/ 2270705 h 3453324"/>
              <a:gd name="connsiteX505" fmla="*/ 2213395 w 4395438"/>
              <a:gd name="connsiteY505" fmla="*/ 2269994 h 3453324"/>
              <a:gd name="connsiteX506" fmla="*/ 1975796 w 4395438"/>
              <a:gd name="connsiteY506" fmla="*/ 2269282 h 3453324"/>
              <a:gd name="connsiteX507" fmla="*/ 1984332 w 4395438"/>
              <a:gd name="connsiteY507" fmla="*/ 2279952 h 3453324"/>
              <a:gd name="connsiteX508" fmla="*/ 1962279 w 4395438"/>
              <a:gd name="connsiteY508" fmla="*/ 2299871 h 3453324"/>
              <a:gd name="connsiteX509" fmla="*/ 1849882 w 4395438"/>
              <a:gd name="connsiteY509" fmla="*/ 2300582 h 3453324"/>
              <a:gd name="connsiteX510" fmla="*/ 1844191 w 4395438"/>
              <a:gd name="connsiteY510" fmla="*/ 2288489 h 3453324"/>
              <a:gd name="connsiteX511" fmla="*/ 1869801 w 4395438"/>
              <a:gd name="connsiteY511" fmla="*/ 2269994 h 3453324"/>
              <a:gd name="connsiteX512" fmla="*/ 1975796 w 4395438"/>
              <a:gd name="connsiteY512" fmla="*/ 2269282 h 3453324"/>
              <a:gd name="connsiteX513" fmla="*/ 2938662 w 4395438"/>
              <a:gd name="connsiteY513" fmla="*/ 2269126 h 3453324"/>
              <a:gd name="connsiteX514" fmla="*/ 3020092 w 4395438"/>
              <a:gd name="connsiteY514" fmla="*/ 2297737 h 3453324"/>
              <a:gd name="connsiteX515" fmla="*/ 2886354 w 4395438"/>
              <a:gd name="connsiteY515" fmla="*/ 2275684 h 3453324"/>
              <a:gd name="connsiteX516" fmla="*/ 2938662 w 4395438"/>
              <a:gd name="connsiteY516" fmla="*/ 2269126 h 3453324"/>
              <a:gd name="connsiteX517" fmla="*/ 2787184 w 4395438"/>
              <a:gd name="connsiteY517" fmla="*/ 2268237 h 3453324"/>
              <a:gd name="connsiteX518" fmla="*/ 2871416 w 4395438"/>
              <a:gd name="connsiteY518" fmla="*/ 2298448 h 3453324"/>
              <a:gd name="connsiteX519" fmla="*/ 2741234 w 4395438"/>
              <a:gd name="connsiteY519" fmla="*/ 2276396 h 3453324"/>
              <a:gd name="connsiteX520" fmla="*/ 2787184 w 4395438"/>
              <a:gd name="connsiteY520" fmla="*/ 2268237 h 3453324"/>
              <a:gd name="connsiteX521" fmla="*/ 1762672 w 4395438"/>
              <a:gd name="connsiteY521" fmla="*/ 2267982 h 3453324"/>
              <a:gd name="connsiteX522" fmla="*/ 1838500 w 4395438"/>
              <a:gd name="connsiteY522" fmla="*/ 2271416 h 3453324"/>
              <a:gd name="connsiteX523" fmla="*/ 1810757 w 4395438"/>
              <a:gd name="connsiteY523" fmla="*/ 2299871 h 3453324"/>
              <a:gd name="connsiteX524" fmla="*/ 1697648 w 4395438"/>
              <a:gd name="connsiteY524" fmla="*/ 2301294 h 3453324"/>
              <a:gd name="connsiteX525" fmla="*/ 1762672 w 4395438"/>
              <a:gd name="connsiteY525" fmla="*/ 2267982 h 3453324"/>
              <a:gd name="connsiteX526" fmla="*/ 2650212 w 4395438"/>
              <a:gd name="connsiteY526" fmla="*/ 2267904 h 3453324"/>
              <a:gd name="connsiteX527" fmla="*/ 2722738 w 4395438"/>
              <a:gd name="connsiteY527" fmla="*/ 2296315 h 3453324"/>
              <a:gd name="connsiteX528" fmla="*/ 2593980 w 4395438"/>
              <a:gd name="connsiteY528" fmla="*/ 2273551 h 3453324"/>
              <a:gd name="connsiteX529" fmla="*/ 2650212 w 4395438"/>
              <a:gd name="connsiteY529" fmla="*/ 2267904 h 3453324"/>
              <a:gd name="connsiteX530" fmla="*/ 1531187 w 4395438"/>
              <a:gd name="connsiteY530" fmla="*/ 2267148 h 3453324"/>
              <a:gd name="connsiteX531" fmla="*/ 1396737 w 4395438"/>
              <a:gd name="connsiteY531" fmla="*/ 2291335 h 3453324"/>
              <a:gd name="connsiteX532" fmla="*/ 1531187 w 4395438"/>
              <a:gd name="connsiteY532" fmla="*/ 2267148 h 3453324"/>
              <a:gd name="connsiteX533" fmla="*/ 1624155 w 4395438"/>
              <a:gd name="connsiteY533" fmla="*/ 2267070 h 3453324"/>
              <a:gd name="connsiteX534" fmla="*/ 1689824 w 4395438"/>
              <a:gd name="connsiteY534" fmla="*/ 2272839 h 3453324"/>
              <a:gd name="connsiteX535" fmla="*/ 1661369 w 4395438"/>
              <a:gd name="connsiteY535" fmla="*/ 2299159 h 3453324"/>
              <a:gd name="connsiteX536" fmla="*/ 1546126 w 4395438"/>
              <a:gd name="connsiteY536" fmla="*/ 2300582 h 3453324"/>
              <a:gd name="connsiteX537" fmla="*/ 1624155 w 4395438"/>
              <a:gd name="connsiteY537" fmla="*/ 2267070 h 3453324"/>
              <a:gd name="connsiteX538" fmla="*/ 1323955 w 4395438"/>
              <a:gd name="connsiteY538" fmla="*/ 2265914 h 3453324"/>
              <a:gd name="connsiteX539" fmla="*/ 1381087 w 4395438"/>
              <a:gd name="connsiteY539" fmla="*/ 2272128 h 3453324"/>
              <a:gd name="connsiteX540" fmla="*/ 1245926 w 4395438"/>
              <a:gd name="connsiteY540" fmla="*/ 2297026 h 3453324"/>
              <a:gd name="connsiteX541" fmla="*/ 1323955 w 4395438"/>
              <a:gd name="connsiteY541" fmla="*/ 2265914 h 3453324"/>
              <a:gd name="connsiteX542" fmla="*/ 1080888 w 4395438"/>
              <a:gd name="connsiteY542" fmla="*/ 2265725 h 3453324"/>
              <a:gd name="connsiteX543" fmla="*/ 935056 w 4395438"/>
              <a:gd name="connsiteY543" fmla="*/ 2292047 h 3453324"/>
              <a:gd name="connsiteX544" fmla="*/ 1080888 w 4395438"/>
              <a:gd name="connsiteY544" fmla="*/ 2265725 h 3453324"/>
              <a:gd name="connsiteX545" fmla="*/ 1176634 w 4395438"/>
              <a:gd name="connsiteY545" fmla="*/ 2265592 h 3453324"/>
              <a:gd name="connsiteX546" fmla="*/ 1230987 w 4395438"/>
              <a:gd name="connsiteY546" fmla="*/ 2272128 h 3453324"/>
              <a:gd name="connsiteX547" fmla="*/ 1094403 w 4395438"/>
              <a:gd name="connsiteY547" fmla="*/ 2295603 h 3453324"/>
              <a:gd name="connsiteX548" fmla="*/ 1176634 w 4395438"/>
              <a:gd name="connsiteY548" fmla="*/ 2265592 h 3453324"/>
              <a:gd name="connsiteX549" fmla="*/ 853248 w 4395438"/>
              <a:gd name="connsiteY549" fmla="*/ 2230156 h 3453324"/>
              <a:gd name="connsiteX550" fmla="*/ 798474 w 4395438"/>
              <a:gd name="connsiteY550" fmla="*/ 2258611 h 3453324"/>
              <a:gd name="connsiteX551" fmla="*/ 552338 w 4395438"/>
              <a:gd name="connsiteY551" fmla="*/ 2637062 h 3453324"/>
              <a:gd name="connsiteX552" fmla="*/ 533843 w 4395438"/>
              <a:gd name="connsiteY552" fmla="*/ 2668362 h 3453324"/>
              <a:gd name="connsiteX553" fmla="*/ 3892237 w 4395438"/>
              <a:gd name="connsiteY553" fmla="*/ 2668362 h 3453324"/>
              <a:gd name="connsiteX554" fmla="*/ 3872319 w 4395438"/>
              <a:gd name="connsiteY554" fmla="*/ 2636351 h 3453324"/>
              <a:gd name="connsiteX555" fmla="*/ 3613379 w 4395438"/>
              <a:gd name="connsiteY555" fmla="*/ 2262879 h 3453324"/>
              <a:gd name="connsiteX556" fmla="*/ 3555046 w 4395438"/>
              <a:gd name="connsiteY556" fmla="*/ 2233002 h 3453324"/>
              <a:gd name="connsiteX557" fmla="*/ 853248 w 4395438"/>
              <a:gd name="connsiteY557" fmla="*/ 2230156 h 3453324"/>
              <a:gd name="connsiteX558" fmla="*/ 902332 w 4395438"/>
              <a:gd name="connsiteY558" fmla="*/ 2100686 h 3453324"/>
              <a:gd name="connsiteX559" fmla="*/ 2907696 w 4395438"/>
              <a:gd name="connsiteY559" fmla="*/ 2114203 h 3453324"/>
              <a:gd name="connsiteX560" fmla="*/ 3594171 w 4395438"/>
              <a:gd name="connsiteY560" fmla="*/ 2119182 h 3453324"/>
              <a:gd name="connsiteX561" fmla="*/ 3636143 w 4395438"/>
              <a:gd name="connsiteY561" fmla="*/ 2146214 h 3453324"/>
              <a:gd name="connsiteX562" fmla="*/ 3656061 w 4395438"/>
              <a:gd name="connsiteY562" fmla="*/ 2179649 h 3453324"/>
              <a:gd name="connsiteX563" fmla="*/ 4368858 w 4395438"/>
              <a:gd name="connsiteY563" fmla="*/ 3207584 h 3453324"/>
              <a:gd name="connsiteX564" fmla="*/ 4378105 w 4395438"/>
              <a:gd name="connsiteY564" fmla="*/ 3349859 h 3453324"/>
              <a:gd name="connsiteX565" fmla="*/ 4208798 w 4395438"/>
              <a:gd name="connsiteY565" fmla="*/ 3453008 h 3453324"/>
              <a:gd name="connsiteX566" fmla="*/ 3949147 w 4395438"/>
              <a:gd name="connsiteY566" fmla="*/ 3453008 h 3453324"/>
              <a:gd name="connsiteX567" fmla="*/ 2196322 w 4395438"/>
              <a:gd name="connsiteY567" fmla="*/ 3453008 h 3453324"/>
              <a:gd name="connsiteX568" fmla="*/ 198074 w 4395438"/>
              <a:gd name="connsiteY568" fmla="*/ 3453008 h 3453324"/>
              <a:gd name="connsiteX569" fmla="*/ 8137 w 4395438"/>
              <a:gd name="connsiteY569" fmla="*/ 3319270 h 3453324"/>
              <a:gd name="connsiteX570" fmla="*/ 40861 w 4395438"/>
              <a:gd name="connsiteY570" fmla="*/ 3136447 h 3453324"/>
              <a:gd name="connsiteX571" fmla="*/ 785669 w 4395438"/>
              <a:gd name="connsiteY571" fmla="*/ 2166844 h 3453324"/>
              <a:gd name="connsiteX572" fmla="*/ 796340 w 4395438"/>
              <a:gd name="connsiteY572" fmla="*/ 2152617 h 3453324"/>
              <a:gd name="connsiteX573" fmla="*/ 902332 w 4395438"/>
              <a:gd name="connsiteY573" fmla="*/ 2100686 h 3453324"/>
              <a:gd name="connsiteX574" fmla="*/ 945015 w 4395438"/>
              <a:gd name="connsiteY574" fmla="*/ 186380 h 3453324"/>
              <a:gd name="connsiteX575" fmla="*/ 875300 w 4395438"/>
              <a:gd name="connsiteY575" fmla="*/ 258228 h 3453324"/>
              <a:gd name="connsiteX576" fmla="*/ 875300 w 4395438"/>
              <a:gd name="connsiteY576" fmla="*/ 1759228 h 3453324"/>
              <a:gd name="connsiteX577" fmla="*/ 950706 w 4395438"/>
              <a:gd name="connsiteY577" fmla="*/ 1836056 h 3453324"/>
              <a:gd name="connsiteX578" fmla="*/ 2601805 w 4395438"/>
              <a:gd name="connsiteY578" fmla="*/ 1836056 h 3453324"/>
              <a:gd name="connsiteX579" fmla="*/ 3470393 w 4395438"/>
              <a:gd name="connsiteY579" fmla="*/ 1836056 h 3453324"/>
              <a:gd name="connsiteX580" fmla="*/ 3545798 w 4395438"/>
              <a:gd name="connsiteY580" fmla="*/ 1759228 h 3453324"/>
              <a:gd name="connsiteX581" fmla="*/ 3545798 w 4395438"/>
              <a:gd name="connsiteY581" fmla="*/ 258228 h 3453324"/>
              <a:gd name="connsiteX582" fmla="*/ 3476084 w 4395438"/>
              <a:gd name="connsiteY582" fmla="*/ 186380 h 3453324"/>
              <a:gd name="connsiteX583" fmla="*/ 2179961 w 4395438"/>
              <a:gd name="connsiteY583" fmla="*/ 186380 h 3453324"/>
              <a:gd name="connsiteX584" fmla="*/ 945015 w 4395438"/>
              <a:gd name="connsiteY584" fmla="*/ 186380 h 3453324"/>
              <a:gd name="connsiteX585" fmla="*/ 884548 w 4395438"/>
              <a:gd name="connsiteY585" fmla="*/ 0 h 3453324"/>
              <a:gd name="connsiteX586" fmla="*/ 2226200 w 4395438"/>
              <a:gd name="connsiteY586" fmla="*/ 711 h 3453324"/>
              <a:gd name="connsiteX587" fmla="*/ 3536550 w 4395438"/>
              <a:gd name="connsiteY587" fmla="*/ 0 h 3453324"/>
              <a:gd name="connsiteX588" fmla="*/ 3653215 w 4395438"/>
              <a:gd name="connsiteY588" fmla="*/ 114531 h 3453324"/>
              <a:gd name="connsiteX589" fmla="*/ 3653927 w 4395438"/>
              <a:gd name="connsiteY589" fmla="*/ 1885852 h 3453324"/>
              <a:gd name="connsiteX590" fmla="*/ 3537262 w 4395438"/>
              <a:gd name="connsiteY590" fmla="*/ 2001806 h 3453324"/>
              <a:gd name="connsiteX591" fmla="*/ 2283821 w 4395438"/>
              <a:gd name="connsiteY591" fmla="*/ 2001806 h 3453324"/>
              <a:gd name="connsiteX592" fmla="*/ 884548 w 4395438"/>
              <a:gd name="connsiteY592" fmla="*/ 2001806 h 3453324"/>
              <a:gd name="connsiteX593" fmla="*/ 767885 w 4395438"/>
              <a:gd name="connsiteY593" fmla="*/ 1885852 h 3453324"/>
              <a:gd name="connsiteX594" fmla="*/ 767885 w 4395438"/>
              <a:gd name="connsiteY594" fmla="*/ 114531 h 3453324"/>
              <a:gd name="connsiteX595" fmla="*/ 884548 w 4395438"/>
              <a:gd name="connsiteY595" fmla="*/ 0 h 34533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</a:cxnLst>
            <a:rect l="l" t="t" r="r" b="b"/>
            <a:pathLst>
              <a:path w="4395438" h="3453324">
                <a:moveTo>
                  <a:pt x="3437669" y="3099455"/>
                </a:moveTo>
                <a:cubicBezTo>
                  <a:pt x="3408503" y="3098032"/>
                  <a:pt x="3402812" y="3111549"/>
                  <a:pt x="3410637" y="3138581"/>
                </a:cubicBezTo>
                <a:cubicBezTo>
                  <a:pt x="3461145" y="3138581"/>
                  <a:pt x="3510229" y="3138581"/>
                  <a:pt x="3558603" y="3138581"/>
                </a:cubicBezTo>
                <a:cubicBezTo>
                  <a:pt x="3563583" y="3111549"/>
                  <a:pt x="3554334" y="3100167"/>
                  <a:pt x="3529437" y="3100878"/>
                </a:cubicBezTo>
                <a:cubicBezTo>
                  <a:pt x="3498847" y="3101589"/>
                  <a:pt x="3468258" y="3101589"/>
                  <a:pt x="3437669" y="3099455"/>
                </a:cubicBezTo>
                <a:close/>
                <a:moveTo>
                  <a:pt x="878146" y="3097321"/>
                </a:moveTo>
                <a:cubicBezTo>
                  <a:pt x="853959" y="3096609"/>
                  <a:pt x="846134" y="3110126"/>
                  <a:pt x="841866" y="3133601"/>
                </a:cubicBezTo>
                <a:cubicBezTo>
                  <a:pt x="897353" y="3133601"/>
                  <a:pt x="949995" y="3133601"/>
                  <a:pt x="1002637" y="3133601"/>
                </a:cubicBezTo>
                <a:cubicBezTo>
                  <a:pt x="1006193" y="3100878"/>
                  <a:pt x="1006193" y="3100167"/>
                  <a:pt x="981295" y="3099455"/>
                </a:cubicBezTo>
                <a:cubicBezTo>
                  <a:pt x="947149" y="3098032"/>
                  <a:pt x="913003" y="3098744"/>
                  <a:pt x="878146" y="3097321"/>
                </a:cubicBezTo>
                <a:close/>
                <a:moveTo>
                  <a:pt x="2575340" y="2971397"/>
                </a:moveTo>
                <a:cubicBezTo>
                  <a:pt x="2567926" y="2971097"/>
                  <a:pt x="2558411" y="2972475"/>
                  <a:pt x="2546318" y="2974965"/>
                </a:cubicBezTo>
                <a:cubicBezTo>
                  <a:pt x="2547029" y="2990615"/>
                  <a:pt x="2548452" y="3006976"/>
                  <a:pt x="2549163" y="3022627"/>
                </a:cubicBezTo>
                <a:cubicBezTo>
                  <a:pt x="2442457" y="3022627"/>
                  <a:pt x="2337885" y="3022627"/>
                  <a:pt x="2233313" y="3022627"/>
                </a:cubicBezTo>
                <a:cubicBezTo>
                  <a:pt x="2232602" y="3003420"/>
                  <a:pt x="2231891" y="2988481"/>
                  <a:pt x="2230468" y="2972831"/>
                </a:cubicBezTo>
                <a:cubicBezTo>
                  <a:pt x="2214818" y="2972831"/>
                  <a:pt x="2201301" y="2972831"/>
                  <a:pt x="2187074" y="2972831"/>
                </a:cubicBezTo>
                <a:cubicBezTo>
                  <a:pt x="2184940" y="2989192"/>
                  <a:pt x="2183517" y="3003420"/>
                  <a:pt x="2182805" y="3020493"/>
                </a:cubicBezTo>
                <a:cubicBezTo>
                  <a:pt x="2073254" y="3020493"/>
                  <a:pt x="1967260" y="3020493"/>
                  <a:pt x="1860554" y="3020493"/>
                </a:cubicBezTo>
                <a:cubicBezTo>
                  <a:pt x="1861265" y="3010533"/>
                  <a:pt x="1861976" y="3003420"/>
                  <a:pt x="1862687" y="2996306"/>
                </a:cubicBezTo>
                <a:cubicBezTo>
                  <a:pt x="1863399" y="2988481"/>
                  <a:pt x="1864110" y="2980656"/>
                  <a:pt x="1864822" y="2973542"/>
                </a:cubicBezTo>
                <a:cubicBezTo>
                  <a:pt x="1821428" y="2967851"/>
                  <a:pt x="1816448" y="2974253"/>
                  <a:pt x="1818582" y="3034720"/>
                </a:cubicBezTo>
                <a:cubicBezTo>
                  <a:pt x="2078234" y="3034720"/>
                  <a:pt x="2337885" y="3034720"/>
                  <a:pt x="2598248" y="3034720"/>
                </a:cubicBezTo>
                <a:cubicBezTo>
                  <a:pt x="2600916" y="2988304"/>
                  <a:pt x="2597581" y="2972297"/>
                  <a:pt x="2575340" y="2971397"/>
                </a:cubicBezTo>
                <a:close/>
                <a:moveTo>
                  <a:pt x="2524266" y="2757996"/>
                </a:moveTo>
                <a:cubicBezTo>
                  <a:pt x="2537070" y="2813483"/>
                  <a:pt x="2549875" y="2869682"/>
                  <a:pt x="2563391" y="2928726"/>
                </a:cubicBezTo>
                <a:cubicBezTo>
                  <a:pt x="2332906" y="2928726"/>
                  <a:pt x="2105266" y="2928726"/>
                  <a:pt x="1871224" y="2928726"/>
                </a:cubicBezTo>
                <a:cubicBezTo>
                  <a:pt x="1883317" y="2873950"/>
                  <a:pt x="1893277" y="2822020"/>
                  <a:pt x="1906081" y="2771512"/>
                </a:cubicBezTo>
                <a:cubicBezTo>
                  <a:pt x="1907505" y="2765822"/>
                  <a:pt x="1919598" y="2758708"/>
                  <a:pt x="1927422" y="2758708"/>
                </a:cubicBezTo>
                <a:cubicBezTo>
                  <a:pt x="2124473" y="2757996"/>
                  <a:pt x="2322235" y="2757996"/>
                  <a:pt x="2524266" y="2757996"/>
                </a:cubicBezTo>
                <a:close/>
                <a:moveTo>
                  <a:pt x="2431075" y="2735943"/>
                </a:moveTo>
                <a:cubicBezTo>
                  <a:pt x="2254655" y="2736654"/>
                  <a:pt x="2078234" y="2737366"/>
                  <a:pt x="1901813" y="2738789"/>
                </a:cubicBezTo>
                <a:cubicBezTo>
                  <a:pt x="1888297" y="2738789"/>
                  <a:pt x="1865533" y="2744480"/>
                  <a:pt x="1863399" y="2752304"/>
                </a:cubicBezTo>
                <a:cubicBezTo>
                  <a:pt x="1846326" y="2814905"/>
                  <a:pt x="1833521" y="2878218"/>
                  <a:pt x="1818582" y="2945798"/>
                </a:cubicBezTo>
                <a:cubicBezTo>
                  <a:pt x="2086770" y="2946510"/>
                  <a:pt x="2349267" y="2946510"/>
                  <a:pt x="2618166" y="2946510"/>
                </a:cubicBezTo>
                <a:cubicBezTo>
                  <a:pt x="2602516" y="2878929"/>
                  <a:pt x="2588289" y="2814194"/>
                  <a:pt x="2571927" y="2750882"/>
                </a:cubicBezTo>
                <a:cubicBezTo>
                  <a:pt x="2570505" y="2744480"/>
                  <a:pt x="2554143" y="2737366"/>
                  <a:pt x="2544895" y="2736654"/>
                </a:cubicBezTo>
                <a:cubicBezTo>
                  <a:pt x="2507192" y="2735231"/>
                  <a:pt x="2469490" y="2735943"/>
                  <a:pt x="2431075" y="2735943"/>
                </a:cubicBezTo>
                <a:close/>
                <a:moveTo>
                  <a:pt x="3009422" y="2574372"/>
                </a:moveTo>
                <a:cubicBezTo>
                  <a:pt x="3038588" y="2574283"/>
                  <a:pt x="3067755" y="2574817"/>
                  <a:pt x="3096921" y="2577307"/>
                </a:cubicBezTo>
                <a:cubicBezTo>
                  <a:pt x="3111149" y="2578729"/>
                  <a:pt x="3122531" y="2606473"/>
                  <a:pt x="3136047" y="2622124"/>
                </a:cubicBezTo>
                <a:cubicBezTo>
                  <a:pt x="3133201" y="2624969"/>
                  <a:pt x="3131067" y="2628526"/>
                  <a:pt x="3128933" y="2632794"/>
                </a:cubicBezTo>
                <a:cubicBezTo>
                  <a:pt x="3069178" y="2632794"/>
                  <a:pt x="3010133" y="2635639"/>
                  <a:pt x="2951090" y="2630660"/>
                </a:cubicBezTo>
                <a:cubicBezTo>
                  <a:pt x="2937573" y="2629237"/>
                  <a:pt x="2926903" y="2600071"/>
                  <a:pt x="2914809" y="2583709"/>
                </a:cubicBezTo>
                <a:cubicBezTo>
                  <a:pt x="2916944" y="2580864"/>
                  <a:pt x="2919789" y="2578018"/>
                  <a:pt x="2921923" y="2575173"/>
                </a:cubicBezTo>
                <a:cubicBezTo>
                  <a:pt x="2951089" y="2575173"/>
                  <a:pt x="2980256" y="2574461"/>
                  <a:pt x="3009422" y="2574372"/>
                </a:cubicBezTo>
                <a:close/>
                <a:moveTo>
                  <a:pt x="1309949" y="2573750"/>
                </a:moveTo>
                <a:cubicBezTo>
                  <a:pt x="1349075" y="2573750"/>
                  <a:pt x="1387489" y="2573750"/>
                  <a:pt x="1426615" y="2573750"/>
                </a:cubicBezTo>
                <a:cubicBezTo>
                  <a:pt x="1419501" y="2632794"/>
                  <a:pt x="1417367" y="2634928"/>
                  <a:pt x="1364014" y="2634928"/>
                </a:cubicBezTo>
                <a:cubicBezTo>
                  <a:pt x="1326311" y="2634928"/>
                  <a:pt x="1288608" y="2634928"/>
                  <a:pt x="1248060" y="2634928"/>
                </a:cubicBezTo>
                <a:cubicBezTo>
                  <a:pt x="1257308" y="2575884"/>
                  <a:pt x="1260153" y="2573750"/>
                  <a:pt x="1309949" y="2573750"/>
                </a:cubicBezTo>
                <a:close/>
                <a:moveTo>
                  <a:pt x="1128549" y="2573750"/>
                </a:moveTo>
                <a:cubicBezTo>
                  <a:pt x="1166964" y="2573039"/>
                  <a:pt x="1203955" y="2573750"/>
                  <a:pt x="1244503" y="2573750"/>
                </a:cubicBezTo>
                <a:cubicBezTo>
                  <a:pt x="1228141" y="2635640"/>
                  <a:pt x="1228141" y="2635640"/>
                  <a:pt x="1172654" y="2635640"/>
                </a:cubicBezTo>
                <a:cubicBezTo>
                  <a:pt x="1135663" y="2635640"/>
                  <a:pt x="1097960" y="2635640"/>
                  <a:pt x="1059546" y="2635640"/>
                </a:cubicBezTo>
                <a:cubicBezTo>
                  <a:pt x="1072351" y="2577307"/>
                  <a:pt x="1075908" y="2574462"/>
                  <a:pt x="1128549" y="2573750"/>
                </a:cubicBezTo>
                <a:close/>
                <a:moveTo>
                  <a:pt x="2633017" y="2573661"/>
                </a:moveTo>
                <a:cubicBezTo>
                  <a:pt x="2659071" y="2573572"/>
                  <a:pt x="2683613" y="2574106"/>
                  <a:pt x="2707800" y="2576596"/>
                </a:cubicBezTo>
                <a:cubicBezTo>
                  <a:pt x="2719181" y="2578018"/>
                  <a:pt x="2727718" y="2605762"/>
                  <a:pt x="2737677" y="2620701"/>
                </a:cubicBezTo>
                <a:cubicBezTo>
                  <a:pt x="2734832" y="2624969"/>
                  <a:pt x="2731986" y="2629237"/>
                  <a:pt x="2729852" y="2633506"/>
                </a:cubicBezTo>
                <a:cubicBezTo>
                  <a:pt x="2680768" y="2633506"/>
                  <a:pt x="2631682" y="2636351"/>
                  <a:pt x="2582598" y="2631372"/>
                </a:cubicBezTo>
                <a:cubicBezTo>
                  <a:pt x="2571216" y="2629949"/>
                  <a:pt x="2563391" y="2600782"/>
                  <a:pt x="2549163" y="2574462"/>
                </a:cubicBezTo>
                <a:cubicBezTo>
                  <a:pt x="2579397" y="2574462"/>
                  <a:pt x="2606962" y="2573750"/>
                  <a:pt x="2633017" y="2573661"/>
                </a:cubicBezTo>
                <a:close/>
                <a:moveTo>
                  <a:pt x="3206117" y="2573394"/>
                </a:moveTo>
                <a:cubicBezTo>
                  <a:pt x="3230481" y="2573216"/>
                  <a:pt x="3254846" y="2573749"/>
                  <a:pt x="3279033" y="2576595"/>
                </a:cubicBezTo>
                <a:cubicBezTo>
                  <a:pt x="3293260" y="2578018"/>
                  <a:pt x="3304642" y="2605762"/>
                  <a:pt x="3316735" y="2621412"/>
                </a:cubicBezTo>
                <a:cubicBezTo>
                  <a:pt x="3314601" y="2624968"/>
                  <a:pt x="3312467" y="2628526"/>
                  <a:pt x="3310332" y="2632082"/>
                </a:cubicBezTo>
                <a:cubicBezTo>
                  <a:pt x="3263382" y="2632082"/>
                  <a:pt x="3215720" y="2636350"/>
                  <a:pt x="3170192" y="2629948"/>
                </a:cubicBezTo>
                <a:cubicBezTo>
                  <a:pt x="3153830" y="2627814"/>
                  <a:pt x="3141026" y="2600782"/>
                  <a:pt x="3126087" y="2585843"/>
                </a:cubicBezTo>
                <a:cubicBezTo>
                  <a:pt x="3128221" y="2582286"/>
                  <a:pt x="3131067" y="2578729"/>
                  <a:pt x="3133201" y="2574461"/>
                </a:cubicBezTo>
                <a:cubicBezTo>
                  <a:pt x="3157387" y="2574461"/>
                  <a:pt x="3181752" y="2573572"/>
                  <a:pt x="3206117" y="2573394"/>
                </a:cubicBezTo>
                <a:close/>
                <a:moveTo>
                  <a:pt x="3560737" y="2573128"/>
                </a:moveTo>
                <a:cubicBezTo>
                  <a:pt x="3585279" y="2572861"/>
                  <a:pt x="3608399" y="2573395"/>
                  <a:pt x="3631163" y="2576596"/>
                </a:cubicBezTo>
                <a:cubicBezTo>
                  <a:pt x="3648948" y="2578730"/>
                  <a:pt x="3663175" y="2605051"/>
                  <a:pt x="3679536" y="2620702"/>
                </a:cubicBezTo>
                <a:cubicBezTo>
                  <a:pt x="3678113" y="2623547"/>
                  <a:pt x="3676691" y="2627104"/>
                  <a:pt x="3674556" y="2629949"/>
                </a:cubicBezTo>
                <a:cubicBezTo>
                  <a:pt x="3624049" y="2629949"/>
                  <a:pt x="3572830" y="2633506"/>
                  <a:pt x="3523034" y="2627815"/>
                </a:cubicBezTo>
                <a:cubicBezTo>
                  <a:pt x="3510229" y="2625681"/>
                  <a:pt x="3499559" y="2597226"/>
                  <a:pt x="3481774" y="2574462"/>
                </a:cubicBezTo>
                <a:cubicBezTo>
                  <a:pt x="3510229" y="2574462"/>
                  <a:pt x="3536194" y="2573395"/>
                  <a:pt x="3560737" y="2573128"/>
                </a:cubicBezTo>
                <a:close/>
                <a:moveTo>
                  <a:pt x="1497752" y="2573039"/>
                </a:moveTo>
                <a:cubicBezTo>
                  <a:pt x="1535455" y="2573039"/>
                  <a:pt x="1572447" y="2573039"/>
                  <a:pt x="1610149" y="2573039"/>
                </a:cubicBezTo>
                <a:cubicBezTo>
                  <a:pt x="1608015" y="2632795"/>
                  <a:pt x="1605170" y="2634929"/>
                  <a:pt x="1551817" y="2634929"/>
                </a:cubicBezTo>
                <a:cubicBezTo>
                  <a:pt x="1512692" y="2634929"/>
                  <a:pt x="1474277" y="2634929"/>
                  <a:pt x="1432306" y="2634929"/>
                </a:cubicBezTo>
                <a:cubicBezTo>
                  <a:pt x="1447245" y="2573751"/>
                  <a:pt x="1447245" y="2573751"/>
                  <a:pt x="1497752" y="2573039"/>
                </a:cubicBezTo>
                <a:close/>
                <a:moveTo>
                  <a:pt x="812699" y="2573039"/>
                </a:moveTo>
                <a:cubicBezTo>
                  <a:pt x="894508" y="2573039"/>
                  <a:pt x="975604" y="2573039"/>
                  <a:pt x="1058124" y="2573039"/>
                </a:cubicBezTo>
                <a:cubicBezTo>
                  <a:pt x="1046030" y="2629949"/>
                  <a:pt x="1041050" y="2634929"/>
                  <a:pt x="991254" y="2634929"/>
                </a:cubicBezTo>
                <a:cubicBezTo>
                  <a:pt x="917983" y="2634929"/>
                  <a:pt x="844000" y="2634929"/>
                  <a:pt x="770731" y="2634929"/>
                </a:cubicBezTo>
                <a:cubicBezTo>
                  <a:pt x="759348" y="2634929"/>
                  <a:pt x="747965" y="2634217"/>
                  <a:pt x="735872" y="2633506"/>
                </a:cubicBezTo>
                <a:cubicBezTo>
                  <a:pt x="754368" y="2577307"/>
                  <a:pt x="759348" y="2573039"/>
                  <a:pt x="812699" y="2573039"/>
                </a:cubicBezTo>
                <a:close/>
                <a:moveTo>
                  <a:pt x="2811838" y="2572683"/>
                </a:moveTo>
                <a:cubicBezTo>
                  <a:pt x="2836914" y="2572505"/>
                  <a:pt x="2860389" y="2573038"/>
                  <a:pt x="2883509" y="2575884"/>
                </a:cubicBezTo>
                <a:cubicBezTo>
                  <a:pt x="2897736" y="2578018"/>
                  <a:pt x="2908407" y="2605762"/>
                  <a:pt x="2921211" y="2621412"/>
                </a:cubicBezTo>
                <a:cubicBezTo>
                  <a:pt x="2919077" y="2624969"/>
                  <a:pt x="2916943" y="2628526"/>
                  <a:pt x="2914808" y="2631371"/>
                </a:cubicBezTo>
                <a:cubicBezTo>
                  <a:pt x="2864301" y="2631371"/>
                  <a:pt x="2813794" y="2634217"/>
                  <a:pt x="2763998" y="2629237"/>
                </a:cubicBezTo>
                <a:cubicBezTo>
                  <a:pt x="2752616" y="2627815"/>
                  <a:pt x="2744791" y="2597937"/>
                  <a:pt x="2730563" y="2573750"/>
                </a:cubicBezTo>
                <a:cubicBezTo>
                  <a:pt x="2760085" y="2573750"/>
                  <a:pt x="2786762" y="2572861"/>
                  <a:pt x="2811838" y="2572683"/>
                </a:cubicBezTo>
                <a:close/>
                <a:moveTo>
                  <a:pt x="3382004" y="2572416"/>
                </a:moveTo>
                <a:cubicBezTo>
                  <a:pt x="3404412" y="2572149"/>
                  <a:pt x="3426643" y="2572683"/>
                  <a:pt x="3448339" y="2575884"/>
                </a:cubicBezTo>
                <a:cubicBezTo>
                  <a:pt x="3466836" y="2578729"/>
                  <a:pt x="3482486" y="2604339"/>
                  <a:pt x="3499559" y="2619278"/>
                </a:cubicBezTo>
                <a:cubicBezTo>
                  <a:pt x="3497424" y="2622835"/>
                  <a:pt x="3495291" y="2626392"/>
                  <a:pt x="3493156" y="2630660"/>
                </a:cubicBezTo>
                <a:cubicBezTo>
                  <a:pt x="3443360" y="2630660"/>
                  <a:pt x="3393564" y="2634217"/>
                  <a:pt x="3343768" y="2628525"/>
                </a:cubicBezTo>
                <a:cubicBezTo>
                  <a:pt x="3330252" y="2627103"/>
                  <a:pt x="3318870" y="2599359"/>
                  <a:pt x="3306776" y="2582998"/>
                </a:cubicBezTo>
                <a:cubicBezTo>
                  <a:pt x="3310333" y="2579441"/>
                  <a:pt x="3312467" y="2576595"/>
                  <a:pt x="3314602" y="2573750"/>
                </a:cubicBezTo>
                <a:cubicBezTo>
                  <a:pt x="3337010" y="2573750"/>
                  <a:pt x="3359596" y="2572683"/>
                  <a:pt x="3382004" y="2572416"/>
                </a:cubicBezTo>
                <a:close/>
                <a:moveTo>
                  <a:pt x="1677731" y="2572327"/>
                </a:moveTo>
                <a:cubicBezTo>
                  <a:pt x="1951609" y="2572327"/>
                  <a:pt x="2225488" y="2572327"/>
                  <a:pt x="2499367" y="2573039"/>
                </a:cubicBezTo>
                <a:cubicBezTo>
                  <a:pt x="2545606" y="2573039"/>
                  <a:pt x="2548452" y="2576595"/>
                  <a:pt x="2544895" y="2631372"/>
                </a:cubicBezTo>
                <a:cubicBezTo>
                  <a:pt x="2237582" y="2631372"/>
                  <a:pt x="1930980" y="2631372"/>
                  <a:pt x="1623666" y="2631372"/>
                </a:cubicBezTo>
                <a:cubicBezTo>
                  <a:pt x="1625089" y="2575884"/>
                  <a:pt x="1627223" y="2572327"/>
                  <a:pt x="1677731" y="2572327"/>
                </a:cubicBezTo>
                <a:close/>
                <a:moveTo>
                  <a:pt x="2263902" y="2505458"/>
                </a:moveTo>
                <a:cubicBezTo>
                  <a:pt x="2323658" y="2505458"/>
                  <a:pt x="2374166" y="2505458"/>
                  <a:pt x="2426096" y="2505458"/>
                </a:cubicBezTo>
                <a:cubicBezTo>
                  <a:pt x="2428941" y="2521108"/>
                  <a:pt x="2431076" y="2536047"/>
                  <a:pt x="2434632" y="2557388"/>
                </a:cubicBezTo>
                <a:cubicBezTo>
                  <a:pt x="2382702" y="2557388"/>
                  <a:pt x="2333617" y="2559522"/>
                  <a:pt x="2285243" y="2555254"/>
                </a:cubicBezTo>
                <a:cubicBezTo>
                  <a:pt x="2278130" y="2554543"/>
                  <a:pt x="2272439" y="2526799"/>
                  <a:pt x="2263902" y="2505458"/>
                </a:cubicBezTo>
                <a:close/>
                <a:moveTo>
                  <a:pt x="2698462" y="2504213"/>
                </a:moveTo>
                <a:cubicBezTo>
                  <a:pt x="2723271" y="2504213"/>
                  <a:pt x="2747991" y="2504747"/>
                  <a:pt x="2772533" y="2506881"/>
                </a:cubicBezTo>
                <a:cubicBezTo>
                  <a:pt x="2780359" y="2507592"/>
                  <a:pt x="2786050" y="2535336"/>
                  <a:pt x="2796721" y="2558100"/>
                </a:cubicBezTo>
                <a:cubicBezTo>
                  <a:pt x="2741945" y="2558100"/>
                  <a:pt x="2697840" y="2560945"/>
                  <a:pt x="2654446" y="2555965"/>
                </a:cubicBezTo>
                <a:cubicBezTo>
                  <a:pt x="2640930" y="2554542"/>
                  <a:pt x="2629548" y="2531068"/>
                  <a:pt x="2616743" y="2518263"/>
                </a:cubicBezTo>
                <a:cubicBezTo>
                  <a:pt x="2618878" y="2513995"/>
                  <a:pt x="2621723" y="2509015"/>
                  <a:pt x="2623857" y="2504746"/>
                </a:cubicBezTo>
                <a:cubicBezTo>
                  <a:pt x="2648755" y="2504746"/>
                  <a:pt x="2673653" y="2504213"/>
                  <a:pt x="2698462" y="2504213"/>
                </a:cubicBezTo>
                <a:close/>
                <a:moveTo>
                  <a:pt x="3520100" y="2503680"/>
                </a:moveTo>
                <a:cubicBezTo>
                  <a:pt x="3543308" y="2503502"/>
                  <a:pt x="3566428" y="2504036"/>
                  <a:pt x="3589192" y="2506882"/>
                </a:cubicBezTo>
                <a:cubicBezTo>
                  <a:pt x="3604842" y="2509015"/>
                  <a:pt x="3617647" y="2533202"/>
                  <a:pt x="3632586" y="2547429"/>
                </a:cubicBezTo>
                <a:cubicBezTo>
                  <a:pt x="3629739" y="2550275"/>
                  <a:pt x="3627606" y="2554543"/>
                  <a:pt x="3626183" y="2558100"/>
                </a:cubicBezTo>
                <a:cubicBezTo>
                  <a:pt x="3580655" y="2558100"/>
                  <a:pt x="3534416" y="2561657"/>
                  <a:pt x="3490311" y="2555966"/>
                </a:cubicBezTo>
                <a:cubicBezTo>
                  <a:pt x="3473949" y="2553831"/>
                  <a:pt x="3460433" y="2528934"/>
                  <a:pt x="3445494" y="2514706"/>
                </a:cubicBezTo>
                <a:cubicBezTo>
                  <a:pt x="3446917" y="2511149"/>
                  <a:pt x="3449051" y="2507593"/>
                  <a:pt x="3450474" y="2504747"/>
                </a:cubicBezTo>
                <a:cubicBezTo>
                  <a:pt x="3473594" y="2504747"/>
                  <a:pt x="3496891" y="2503858"/>
                  <a:pt x="3520100" y="2503680"/>
                </a:cubicBezTo>
                <a:close/>
                <a:moveTo>
                  <a:pt x="2450993" y="2503324"/>
                </a:moveTo>
                <a:cubicBezTo>
                  <a:pt x="2495810" y="2503324"/>
                  <a:pt x="2540627" y="2501901"/>
                  <a:pt x="2585443" y="2504035"/>
                </a:cubicBezTo>
                <a:cubicBezTo>
                  <a:pt x="2618166" y="2505458"/>
                  <a:pt x="2606784" y="2533913"/>
                  <a:pt x="2612475" y="2558099"/>
                </a:cubicBezTo>
                <a:cubicBezTo>
                  <a:pt x="2562679" y="2558099"/>
                  <a:pt x="2515729" y="2560944"/>
                  <a:pt x="2469489" y="2555965"/>
                </a:cubicBezTo>
                <a:cubicBezTo>
                  <a:pt x="2458819" y="2554543"/>
                  <a:pt x="2450282" y="2528222"/>
                  <a:pt x="2441034" y="2513283"/>
                </a:cubicBezTo>
                <a:cubicBezTo>
                  <a:pt x="2444591" y="2509727"/>
                  <a:pt x="2448148" y="2506881"/>
                  <a:pt x="2450993" y="2503324"/>
                </a:cubicBezTo>
                <a:close/>
                <a:moveTo>
                  <a:pt x="3345102" y="2502969"/>
                </a:moveTo>
                <a:cubicBezTo>
                  <a:pt x="3367777" y="2502791"/>
                  <a:pt x="3390363" y="2503325"/>
                  <a:pt x="3412771" y="2506171"/>
                </a:cubicBezTo>
                <a:cubicBezTo>
                  <a:pt x="3428421" y="2508304"/>
                  <a:pt x="3440515" y="2533202"/>
                  <a:pt x="3454030" y="2547429"/>
                </a:cubicBezTo>
                <a:cubicBezTo>
                  <a:pt x="3451896" y="2550275"/>
                  <a:pt x="3449762" y="2553832"/>
                  <a:pt x="3447628" y="2558100"/>
                </a:cubicBezTo>
                <a:cubicBezTo>
                  <a:pt x="3402811" y="2558100"/>
                  <a:pt x="3357995" y="2561657"/>
                  <a:pt x="3313890" y="2555967"/>
                </a:cubicBezTo>
                <a:cubicBezTo>
                  <a:pt x="3298240" y="2553832"/>
                  <a:pt x="3284724" y="2529645"/>
                  <a:pt x="3270496" y="2516129"/>
                </a:cubicBezTo>
                <a:cubicBezTo>
                  <a:pt x="3272631" y="2511861"/>
                  <a:pt x="3274764" y="2508304"/>
                  <a:pt x="3276899" y="2504036"/>
                </a:cubicBezTo>
                <a:cubicBezTo>
                  <a:pt x="3299663" y="2504036"/>
                  <a:pt x="3322427" y="2503147"/>
                  <a:pt x="3345102" y="2502969"/>
                </a:cubicBezTo>
                <a:close/>
                <a:moveTo>
                  <a:pt x="3106969" y="2502791"/>
                </a:moveTo>
                <a:cubicBezTo>
                  <a:pt x="3149741" y="2502791"/>
                  <a:pt x="3192245" y="2503325"/>
                  <a:pt x="3234928" y="2505459"/>
                </a:cubicBezTo>
                <a:cubicBezTo>
                  <a:pt x="3249866" y="2506170"/>
                  <a:pt x="3264094" y="2531779"/>
                  <a:pt x="3278321" y="2546007"/>
                </a:cubicBezTo>
                <a:cubicBezTo>
                  <a:pt x="3276187" y="2550275"/>
                  <a:pt x="3274053" y="2554543"/>
                  <a:pt x="3271919" y="2558100"/>
                </a:cubicBezTo>
                <a:cubicBezTo>
                  <a:pt x="3242041" y="2558100"/>
                  <a:pt x="3212164" y="2558100"/>
                  <a:pt x="3181574" y="2558100"/>
                </a:cubicBezTo>
                <a:cubicBezTo>
                  <a:pt x="3131778" y="2558100"/>
                  <a:pt x="3081982" y="2558100"/>
                  <a:pt x="3032897" y="2558100"/>
                </a:cubicBezTo>
                <a:cubicBezTo>
                  <a:pt x="2987369" y="2558100"/>
                  <a:pt x="2985947" y="2557389"/>
                  <a:pt x="2977410" y="2503324"/>
                </a:cubicBezTo>
                <a:cubicBezTo>
                  <a:pt x="3021160" y="2503324"/>
                  <a:pt x="3064198" y="2502791"/>
                  <a:pt x="3106969" y="2502791"/>
                </a:cubicBezTo>
                <a:close/>
                <a:moveTo>
                  <a:pt x="2165555" y="2502791"/>
                </a:moveTo>
                <a:cubicBezTo>
                  <a:pt x="2189920" y="2502791"/>
                  <a:pt x="2213751" y="2503325"/>
                  <a:pt x="2237582" y="2505459"/>
                </a:cubicBezTo>
                <a:cubicBezTo>
                  <a:pt x="2246118" y="2506882"/>
                  <a:pt x="2251098" y="2534625"/>
                  <a:pt x="2261769" y="2558100"/>
                </a:cubicBezTo>
                <a:cubicBezTo>
                  <a:pt x="2202013" y="2558100"/>
                  <a:pt x="2156485" y="2560234"/>
                  <a:pt x="2110246" y="2557389"/>
                </a:cubicBezTo>
                <a:cubicBezTo>
                  <a:pt x="2071120" y="2555255"/>
                  <a:pt x="2097441" y="2526088"/>
                  <a:pt x="2090327" y="2503324"/>
                </a:cubicBezTo>
                <a:cubicBezTo>
                  <a:pt x="2116292" y="2503324"/>
                  <a:pt x="2141190" y="2502791"/>
                  <a:pt x="2165555" y="2502791"/>
                </a:cubicBezTo>
                <a:close/>
                <a:moveTo>
                  <a:pt x="1957301" y="2502613"/>
                </a:moveTo>
                <a:cubicBezTo>
                  <a:pt x="1994291" y="2502613"/>
                  <a:pt x="2031994" y="2502613"/>
                  <a:pt x="2068274" y="2502613"/>
                </a:cubicBezTo>
                <a:cubicBezTo>
                  <a:pt x="2077522" y="2556677"/>
                  <a:pt x="2076810" y="2558811"/>
                  <a:pt x="2028438" y="2558811"/>
                </a:cubicBezTo>
                <a:cubicBezTo>
                  <a:pt x="1990023" y="2558811"/>
                  <a:pt x="1951609" y="2558811"/>
                  <a:pt x="1913195" y="2558811"/>
                </a:cubicBezTo>
                <a:cubicBezTo>
                  <a:pt x="1908927" y="2504747"/>
                  <a:pt x="1910349" y="2503325"/>
                  <a:pt x="1957301" y="2502613"/>
                </a:cubicBezTo>
                <a:close/>
                <a:moveTo>
                  <a:pt x="1775900" y="2502613"/>
                </a:moveTo>
                <a:cubicBezTo>
                  <a:pt x="1813602" y="2502613"/>
                  <a:pt x="1851305" y="2502613"/>
                  <a:pt x="1891142" y="2502613"/>
                </a:cubicBezTo>
                <a:cubicBezTo>
                  <a:pt x="1895410" y="2557388"/>
                  <a:pt x="1894698" y="2558100"/>
                  <a:pt x="1846326" y="2558100"/>
                </a:cubicBezTo>
                <a:cubicBezTo>
                  <a:pt x="1808623" y="2558100"/>
                  <a:pt x="1770920" y="2558100"/>
                  <a:pt x="1733928" y="2558100"/>
                </a:cubicBezTo>
                <a:cubicBezTo>
                  <a:pt x="1727526" y="2507592"/>
                  <a:pt x="1731083" y="2502613"/>
                  <a:pt x="1775900" y="2502613"/>
                </a:cubicBezTo>
                <a:close/>
                <a:moveTo>
                  <a:pt x="1599478" y="2502613"/>
                </a:moveTo>
                <a:cubicBezTo>
                  <a:pt x="1637181" y="2502613"/>
                  <a:pt x="1674173" y="2502613"/>
                  <a:pt x="1711164" y="2502613"/>
                </a:cubicBezTo>
                <a:cubicBezTo>
                  <a:pt x="1717566" y="2552409"/>
                  <a:pt x="1713298" y="2558100"/>
                  <a:pt x="1668482" y="2558100"/>
                </a:cubicBezTo>
                <a:cubicBezTo>
                  <a:pt x="1628645" y="2558100"/>
                  <a:pt x="1589519" y="2558100"/>
                  <a:pt x="1549682" y="2558100"/>
                </a:cubicBezTo>
                <a:cubicBezTo>
                  <a:pt x="1553239" y="2504747"/>
                  <a:pt x="1554662" y="2502613"/>
                  <a:pt x="1599478" y="2502613"/>
                </a:cubicBezTo>
                <a:close/>
                <a:moveTo>
                  <a:pt x="1420213" y="2502613"/>
                </a:moveTo>
                <a:cubicBezTo>
                  <a:pt x="1457915" y="2502613"/>
                  <a:pt x="1495618" y="2502613"/>
                  <a:pt x="1536166" y="2502613"/>
                </a:cubicBezTo>
                <a:cubicBezTo>
                  <a:pt x="1531187" y="2557388"/>
                  <a:pt x="1530475" y="2558100"/>
                  <a:pt x="1484236" y="2558100"/>
                </a:cubicBezTo>
                <a:cubicBezTo>
                  <a:pt x="1445822" y="2558100"/>
                  <a:pt x="1406697" y="2558100"/>
                  <a:pt x="1367571" y="2558100"/>
                </a:cubicBezTo>
                <a:cubicBezTo>
                  <a:pt x="1371128" y="2506170"/>
                  <a:pt x="1374685" y="2502613"/>
                  <a:pt x="1420213" y="2502613"/>
                </a:cubicBezTo>
                <a:close/>
                <a:moveTo>
                  <a:pt x="1240947" y="2502613"/>
                </a:moveTo>
                <a:cubicBezTo>
                  <a:pt x="1279361" y="2502613"/>
                  <a:pt x="1318487" y="2502613"/>
                  <a:pt x="1357613" y="2502613"/>
                </a:cubicBezTo>
                <a:cubicBezTo>
                  <a:pt x="1349076" y="2557388"/>
                  <a:pt x="1347653" y="2558100"/>
                  <a:pt x="1300703" y="2558100"/>
                </a:cubicBezTo>
                <a:cubicBezTo>
                  <a:pt x="1261577" y="2558100"/>
                  <a:pt x="1223163" y="2558100"/>
                  <a:pt x="1184037" y="2558100"/>
                </a:cubicBezTo>
                <a:cubicBezTo>
                  <a:pt x="1191863" y="2506881"/>
                  <a:pt x="1196130" y="2502613"/>
                  <a:pt x="1240947" y="2502613"/>
                </a:cubicBezTo>
                <a:close/>
                <a:moveTo>
                  <a:pt x="2870348" y="2502257"/>
                </a:moveTo>
                <a:cubicBezTo>
                  <a:pt x="2893289" y="2502079"/>
                  <a:pt x="2916231" y="2502612"/>
                  <a:pt x="2938995" y="2505458"/>
                </a:cubicBezTo>
                <a:cubicBezTo>
                  <a:pt x="2952512" y="2506881"/>
                  <a:pt x="2963182" y="2533202"/>
                  <a:pt x="2975275" y="2547429"/>
                </a:cubicBezTo>
                <a:cubicBezTo>
                  <a:pt x="2972430" y="2550986"/>
                  <a:pt x="2968873" y="2554543"/>
                  <a:pt x="2966027" y="2558100"/>
                </a:cubicBezTo>
                <a:cubicBezTo>
                  <a:pt x="2921211" y="2558100"/>
                  <a:pt x="2875683" y="2561657"/>
                  <a:pt x="2831578" y="2555966"/>
                </a:cubicBezTo>
                <a:cubicBezTo>
                  <a:pt x="2817351" y="2553831"/>
                  <a:pt x="2805969" y="2528222"/>
                  <a:pt x="2793875" y="2513283"/>
                </a:cubicBezTo>
                <a:cubicBezTo>
                  <a:pt x="2796721" y="2509726"/>
                  <a:pt x="2799566" y="2506170"/>
                  <a:pt x="2801701" y="2503324"/>
                </a:cubicBezTo>
                <a:cubicBezTo>
                  <a:pt x="2824464" y="2503324"/>
                  <a:pt x="2847406" y="2502435"/>
                  <a:pt x="2870348" y="2502257"/>
                </a:cubicBezTo>
                <a:close/>
                <a:moveTo>
                  <a:pt x="1060969" y="2501190"/>
                </a:moveTo>
                <a:cubicBezTo>
                  <a:pt x="1099383" y="2504747"/>
                  <a:pt x="1138509" y="2501901"/>
                  <a:pt x="1177634" y="2501901"/>
                </a:cubicBezTo>
                <a:cubicBezTo>
                  <a:pt x="1166252" y="2555966"/>
                  <a:pt x="1164118" y="2557389"/>
                  <a:pt x="1115745" y="2558100"/>
                </a:cubicBezTo>
                <a:cubicBezTo>
                  <a:pt x="1078754" y="2558100"/>
                  <a:pt x="1041050" y="2558100"/>
                  <a:pt x="998368" y="2558100"/>
                </a:cubicBezTo>
                <a:cubicBezTo>
                  <a:pt x="1006905" y="2519685"/>
                  <a:pt x="1021132" y="2498344"/>
                  <a:pt x="1060969" y="2501190"/>
                </a:cubicBezTo>
                <a:close/>
                <a:moveTo>
                  <a:pt x="857515" y="2501190"/>
                </a:moveTo>
                <a:cubicBezTo>
                  <a:pt x="903043" y="2504747"/>
                  <a:pt x="949282" y="2501901"/>
                  <a:pt x="995522" y="2501901"/>
                </a:cubicBezTo>
                <a:cubicBezTo>
                  <a:pt x="986985" y="2550986"/>
                  <a:pt x="979872" y="2557389"/>
                  <a:pt x="935055" y="2557389"/>
                </a:cubicBezTo>
                <a:cubicBezTo>
                  <a:pt x="884548" y="2558100"/>
                  <a:pt x="834041" y="2558100"/>
                  <a:pt x="780688" y="2558100"/>
                </a:cubicBezTo>
                <a:cubicBezTo>
                  <a:pt x="792781" y="2513283"/>
                  <a:pt x="816967" y="2498344"/>
                  <a:pt x="857515" y="2501190"/>
                </a:cubicBezTo>
                <a:close/>
                <a:moveTo>
                  <a:pt x="2189208" y="2440011"/>
                </a:moveTo>
                <a:cubicBezTo>
                  <a:pt x="2239004" y="2440011"/>
                  <a:pt x="2287378" y="2440011"/>
                  <a:pt x="2338596" y="2440011"/>
                </a:cubicBezTo>
                <a:cubicBezTo>
                  <a:pt x="2340731" y="2453528"/>
                  <a:pt x="2342865" y="2465620"/>
                  <a:pt x="2345710" y="2483405"/>
                </a:cubicBezTo>
                <a:cubicBezTo>
                  <a:pt x="2293780" y="2483405"/>
                  <a:pt x="2243272" y="2483405"/>
                  <a:pt x="2189208" y="2483405"/>
                </a:cubicBezTo>
                <a:cubicBezTo>
                  <a:pt x="2189208" y="2469178"/>
                  <a:pt x="2189208" y="2457084"/>
                  <a:pt x="2189208" y="2440011"/>
                </a:cubicBezTo>
                <a:close/>
                <a:moveTo>
                  <a:pt x="3481329" y="2439211"/>
                </a:moveTo>
                <a:cubicBezTo>
                  <a:pt x="3504360" y="2439122"/>
                  <a:pt x="3527301" y="2439656"/>
                  <a:pt x="3550065" y="2442146"/>
                </a:cubicBezTo>
                <a:cubicBezTo>
                  <a:pt x="3563581" y="2443568"/>
                  <a:pt x="3574252" y="2467044"/>
                  <a:pt x="3592036" y="2486962"/>
                </a:cubicBezTo>
                <a:cubicBezTo>
                  <a:pt x="3535837" y="2486962"/>
                  <a:pt x="3490310" y="2489807"/>
                  <a:pt x="3445494" y="2485539"/>
                </a:cubicBezTo>
                <a:cubicBezTo>
                  <a:pt x="3431977" y="2484117"/>
                  <a:pt x="3420595" y="2462064"/>
                  <a:pt x="3408502" y="2449259"/>
                </a:cubicBezTo>
                <a:cubicBezTo>
                  <a:pt x="3409925" y="2446414"/>
                  <a:pt x="3411348" y="2442857"/>
                  <a:pt x="3412059" y="2440012"/>
                </a:cubicBezTo>
                <a:cubicBezTo>
                  <a:pt x="3435179" y="2440012"/>
                  <a:pt x="3458298" y="2439300"/>
                  <a:pt x="3481329" y="2439211"/>
                </a:cubicBezTo>
                <a:close/>
                <a:moveTo>
                  <a:pt x="2599582" y="2438767"/>
                </a:moveTo>
                <a:cubicBezTo>
                  <a:pt x="2622790" y="2438767"/>
                  <a:pt x="2645910" y="2439301"/>
                  <a:pt x="2668674" y="2441435"/>
                </a:cubicBezTo>
                <a:cubicBezTo>
                  <a:pt x="2678633" y="2441435"/>
                  <a:pt x="2685747" y="2466332"/>
                  <a:pt x="2697840" y="2487673"/>
                </a:cubicBezTo>
                <a:cubicBezTo>
                  <a:pt x="2643064" y="2487673"/>
                  <a:pt x="2598248" y="2489808"/>
                  <a:pt x="2553431" y="2486251"/>
                </a:cubicBezTo>
                <a:cubicBezTo>
                  <a:pt x="2542049" y="2485540"/>
                  <a:pt x="2532801" y="2462776"/>
                  <a:pt x="2522842" y="2450682"/>
                </a:cubicBezTo>
                <a:cubicBezTo>
                  <a:pt x="2524976" y="2447126"/>
                  <a:pt x="2527821" y="2443569"/>
                  <a:pt x="2529956" y="2439300"/>
                </a:cubicBezTo>
                <a:cubicBezTo>
                  <a:pt x="2553076" y="2439300"/>
                  <a:pt x="2576373" y="2438767"/>
                  <a:pt x="2599582" y="2438767"/>
                </a:cubicBezTo>
                <a:close/>
                <a:moveTo>
                  <a:pt x="2768889" y="2438500"/>
                </a:moveTo>
                <a:cubicBezTo>
                  <a:pt x="2791564" y="2438412"/>
                  <a:pt x="2814150" y="2438945"/>
                  <a:pt x="2836558" y="2441435"/>
                </a:cubicBezTo>
                <a:cubicBezTo>
                  <a:pt x="2847229" y="2442857"/>
                  <a:pt x="2855766" y="2467044"/>
                  <a:pt x="2865725" y="2480560"/>
                </a:cubicBezTo>
                <a:cubicBezTo>
                  <a:pt x="2861457" y="2482694"/>
                  <a:pt x="2858611" y="2485540"/>
                  <a:pt x="2855054" y="2488385"/>
                </a:cubicBezTo>
                <a:cubicBezTo>
                  <a:pt x="2818774" y="2488385"/>
                  <a:pt x="2782495" y="2488385"/>
                  <a:pt x="2746214" y="2488385"/>
                </a:cubicBezTo>
                <a:cubicBezTo>
                  <a:pt x="2705665" y="2488385"/>
                  <a:pt x="2705665" y="2487674"/>
                  <a:pt x="2700686" y="2439301"/>
                </a:cubicBezTo>
                <a:cubicBezTo>
                  <a:pt x="2723450" y="2439301"/>
                  <a:pt x="2746214" y="2438589"/>
                  <a:pt x="2768889" y="2438500"/>
                </a:cubicBezTo>
                <a:close/>
                <a:moveTo>
                  <a:pt x="2428497" y="2437077"/>
                </a:moveTo>
                <a:cubicBezTo>
                  <a:pt x="2450816" y="2436988"/>
                  <a:pt x="2473046" y="2437522"/>
                  <a:pt x="2495099" y="2440012"/>
                </a:cubicBezTo>
                <a:cubicBezTo>
                  <a:pt x="2505770" y="2440723"/>
                  <a:pt x="2513595" y="2464910"/>
                  <a:pt x="2522843" y="2478426"/>
                </a:cubicBezTo>
                <a:cubicBezTo>
                  <a:pt x="2520708" y="2481271"/>
                  <a:pt x="2517863" y="2484828"/>
                  <a:pt x="2515729" y="2487674"/>
                </a:cubicBezTo>
                <a:cubicBezTo>
                  <a:pt x="2470201" y="2487674"/>
                  <a:pt x="2423962" y="2489808"/>
                  <a:pt x="2378434" y="2485539"/>
                </a:cubicBezTo>
                <a:cubicBezTo>
                  <a:pt x="2369186" y="2484828"/>
                  <a:pt x="2361361" y="2460642"/>
                  <a:pt x="2352824" y="2447125"/>
                </a:cubicBezTo>
                <a:cubicBezTo>
                  <a:pt x="2355670" y="2444280"/>
                  <a:pt x="2358515" y="2441434"/>
                  <a:pt x="2361361" y="2437878"/>
                </a:cubicBezTo>
                <a:cubicBezTo>
                  <a:pt x="2383769" y="2437878"/>
                  <a:pt x="2406177" y="2437166"/>
                  <a:pt x="2428497" y="2437077"/>
                </a:cubicBezTo>
                <a:close/>
                <a:moveTo>
                  <a:pt x="3101634" y="2436722"/>
                </a:moveTo>
                <a:cubicBezTo>
                  <a:pt x="3123597" y="2436455"/>
                  <a:pt x="3144227" y="2436811"/>
                  <a:pt x="3164501" y="2439301"/>
                </a:cubicBezTo>
                <a:cubicBezTo>
                  <a:pt x="3180863" y="2441435"/>
                  <a:pt x="3194379" y="2460642"/>
                  <a:pt x="3209318" y="2472735"/>
                </a:cubicBezTo>
                <a:cubicBezTo>
                  <a:pt x="3207183" y="2477003"/>
                  <a:pt x="3205761" y="2481271"/>
                  <a:pt x="3203626" y="2485540"/>
                </a:cubicBezTo>
                <a:cubicBezTo>
                  <a:pt x="3155254" y="2485540"/>
                  <a:pt x="3106880" y="2487674"/>
                  <a:pt x="3059218" y="2483406"/>
                </a:cubicBezTo>
                <a:cubicBezTo>
                  <a:pt x="3049970" y="2483406"/>
                  <a:pt x="3042856" y="2459219"/>
                  <a:pt x="3030763" y="2437878"/>
                </a:cubicBezTo>
                <a:cubicBezTo>
                  <a:pt x="3056373" y="2437878"/>
                  <a:pt x="3079670" y="2436989"/>
                  <a:pt x="3101634" y="2436722"/>
                </a:cubicBezTo>
                <a:close/>
                <a:moveTo>
                  <a:pt x="2934639" y="2436722"/>
                </a:moveTo>
                <a:cubicBezTo>
                  <a:pt x="2955714" y="2436455"/>
                  <a:pt x="2976699" y="2436811"/>
                  <a:pt x="2997329" y="2439301"/>
                </a:cubicBezTo>
                <a:cubicBezTo>
                  <a:pt x="3012268" y="2441435"/>
                  <a:pt x="3024362" y="2462776"/>
                  <a:pt x="3037877" y="2475580"/>
                </a:cubicBezTo>
                <a:cubicBezTo>
                  <a:pt x="3035743" y="2479138"/>
                  <a:pt x="3032897" y="2483406"/>
                  <a:pt x="3030764" y="2486962"/>
                </a:cubicBezTo>
                <a:cubicBezTo>
                  <a:pt x="2985236" y="2486962"/>
                  <a:pt x="2939708" y="2489808"/>
                  <a:pt x="2894891" y="2484829"/>
                </a:cubicBezTo>
                <a:cubicBezTo>
                  <a:pt x="2882798" y="2483406"/>
                  <a:pt x="2873550" y="2460642"/>
                  <a:pt x="2862879" y="2447126"/>
                </a:cubicBezTo>
                <a:cubicBezTo>
                  <a:pt x="2866436" y="2444992"/>
                  <a:pt x="2869281" y="2441435"/>
                  <a:pt x="2871416" y="2437878"/>
                </a:cubicBezTo>
                <a:cubicBezTo>
                  <a:pt x="2892401" y="2437878"/>
                  <a:pt x="2913565" y="2436989"/>
                  <a:pt x="2934639" y="2436722"/>
                </a:cubicBezTo>
                <a:close/>
                <a:moveTo>
                  <a:pt x="2056892" y="2436455"/>
                </a:moveTo>
                <a:cubicBezTo>
                  <a:pt x="2081791" y="2436455"/>
                  <a:pt x="2106688" y="2436455"/>
                  <a:pt x="2131587" y="2437167"/>
                </a:cubicBezTo>
                <a:cubicBezTo>
                  <a:pt x="2174270" y="2437878"/>
                  <a:pt x="2174981" y="2438590"/>
                  <a:pt x="2166444" y="2485540"/>
                </a:cubicBezTo>
                <a:cubicBezTo>
                  <a:pt x="2118070" y="2485540"/>
                  <a:pt x="2068986" y="2485540"/>
                  <a:pt x="2019901" y="2485540"/>
                </a:cubicBezTo>
                <a:cubicBezTo>
                  <a:pt x="2011364" y="2439301"/>
                  <a:pt x="2013499" y="2437167"/>
                  <a:pt x="2056892" y="2436455"/>
                </a:cubicBezTo>
                <a:close/>
                <a:moveTo>
                  <a:pt x="1889720" y="2435032"/>
                </a:moveTo>
                <a:cubicBezTo>
                  <a:pt x="1920309" y="2435032"/>
                  <a:pt x="1950898" y="2434321"/>
                  <a:pt x="1981487" y="2437166"/>
                </a:cubicBezTo>
                <a:cubicBezTo>
                  <a:pt x="1987889" y="2437878"/>
                  <a:pt x="1999271" y="2452816"/>
                  <a:pt x="1998560" y="2459930"/>
                </a:cubicBezTo>
                <a:cubicBezTo>
                  <a:pt x="1997848" y="2469889"/>
                  <a:pt x="1987889" y="2486251"/>
                  <a:pt x="1980775" y="2486251"/>
                </a:cubicBezTo>
                <a:cubicBezTo>
                  <a:pt x="1934536" y="2488385"/>
                  <a:pt x="1889008" y="2487674"/>
                  <a:pt x="1843480" y="2487674"/>
                </a:cubicBezTo>
                <a:cubicBezTo>
                  <a:pt x="1844191" y="2436455"/>
                  <a:pt x="1844903" y="2435032"/>
                  <a:pt x="1889720" y="2435032"/>
                </a:cubicBezTo>
                <a:close/>
                <a:moveTo>
                  <a:pt x="1711877" y="2435032"/>
                </a:moveTo>
                <a:cubicBezTo>
                  <a:pt x="1748868" y="2434321"/>
                  <a:pt x="1786571" y="2435032"/>
                  <a:pt x="1825697" y="2435032"/>
                </a:cubicBezTo>
                <a:cubicBezTo>
                  <a:pt x="1830676" y="2474158"/>
                  <a:pt x="1821428" y="2491231"/>
                  <a:pt x="1785148" y="2489096"/>
                </a:cubicBezTo>
                <a:cubicBezTo>
                  <a:pt x="1747445" y="2486251"/>
                  <a:pt x="1709742" y="2488385"/>
                  <a:pt x="1672750" y="2488385"/>
                </a:cubicBezTo>
                <a:cubicBezTo>
                  <a:pt x="1667059" y="2443569"/>
                  <a:pt x="1672750" y="2435744"/>
                  <a:pt x="1711877" y="2435032"/>
                </a:cubicBezTo>
                <a:close/>
                <a:moveTo>
                  <a:pt x="1543281" y="2434321"/>
                </a:moveTo>
                <a:cubicBezTo>
                  <a:pt x="1580272" y="2434321"/>
                  <a:pt x="1617263" y="2435033"/>
                  <a:pt x="1654967" y="2435033"/>
                </a:cubicBezTo>
                <a:cubicBezTo>
                  <a:pt x="1657100" y="2475581"/>
                  <a:pt x="1645007" y="2491231"/>
                  <a:pt x="1608727" y="2488385"/>
                </a:cubicBezTo>
                <a:cubicBezTo>
                  <a:pt x="1571025" y="2485540"/>
                  <a:pt x="1533322" y="2487674"/>
                  <a:pt x="1495619" y="2487674"/>
                </a:cubicBezTo>
                <a:cubicBezTo>
                  <a:pt x="1497754" y="2439301"/>
                  <a:pt x="1501310" y="2435033"/>
                  <a:pt x="1543281" y="2434321"/>
                </a:cubicBezTo>
                <a:close/>
                <a:moveTo>
                  <a:pt x="887395" y="2434321"/>
                </a:moveTo>
                <a:cubicBezTo>
                  <a:pt x="966357" y="2435744"/>
                  <a:pt x="1045320" y="2434321"/>
                  <a:pt x="1126416" y="2434321"/>
                </a:cubicBezTo>
                <a:cubicBezTo>
                  <a:pt x="1120014" y="2477003"/>
                  <a:pt x="1100095" y="2489096"/>
                  <a:pt x="1063815" y="2488385"/>
                </a:cubicBezTo>
                <a:cubicBezTo>
                  <a:pt x="984853" y="2485540"/>
                  <a:pt x="905890" y="2487673"/>
                  <a:pt x="824082" y="2487673"/>
                </a:cubicBezTo>
                <a:cubicBezTo>
                  <a:pt x="834041" y="2452817"/>
                  <a:pt x="848981" y="2432897"/>
                  <a:pt x="887395" y="2434321"/>
                </a:cubicBezTo>
                <a:close/>
                <a:moveTo>
                  <a:pt x="1368994" y="2433610"/>
                </a:moveTo>
                <a:cubicBezTo>
                  <a:pt x="1407407" y="2436455"/>
                  <a:pt x="1445110" y="2434322"/>
                  <a:pt x="1482814" y="2434322"/>
                </a:cubicBezTo>
                <a:cubicBezTo>
                  <a:pt x="1483525" y="2480560"/>
                  <a:pt x="1462895" y="2490520"/>
                  <a:pt x="1428037" y="2487674"/>
                </a:cubicBezTo>
                <a:cubicBezTo>
                  <a:pt x="1391758" y="2484829"/>
                  <a:pt x="1355477" y="2486963"/>
                  <a:pt x="1317063" y="2486963"/>
                </a:cubicBezTo>
                <a:cubicBezTo>
                  <a:pt x="1319198" y="2450683"/>
                  <a:pt x="1332002" y="2431476"/>
                  <a:pt x="1368994" y="2433610"/>
                </a:cubicBezTo>
                <a:close/>
                <a:moveTo>
                  <a:pt x="1196841" y="2433609"/>
                </a:moveTo>
                <a:cubicBezTo>
                  <a:pt x="1233833" y="2435743"/>
                  <a:pt x="1271536" y="2434320"/>
                  <a:pt x="1310661" y="2434320"/>
                </a:cubicBezTo>
                <a:cubicBezTo>
                  <a:pt x="1308527" y="2474869"/>
                  <a:pt x="1292877" y="2491230"/>
                  <a:pt x="1255174" y="2488385"/>
                </a:cubicBezTo>
                <a:cubicBezTo>
                  <a:pt x="1218183" y="2484828"/>
                  <a:pt x="1180480" y="2487674"/>
                  <a:pt x="1141354" y="2487674"/>
                </a:cubicBezTo>
                <a:cubicBezTo>
                  <a:pt x="1146333" y="2449260"/>
                  <a:pt x="1160561" y="2432187"/>
                  <a:pt x="1196841" y="2433609"/>
                </a:cubicBezTo>
                <a:close/>
                <a:moveTo>
                  <a:pt x="2110957" y="2377411"/>
                </a:moveTo>
                <a:cubicBezTo>
                  <a:pt x="2157908" y="2377411"/>
                  <a:pt x="2205570" y="2377411"/>
                  <a:pt x="2256789" y="2377411"/>
                </a:cubicBezTo>
                <a:cubicBezTo>
                  <a:pt x="2257500" y="2393061"/>
                  <a:pt x="2258212" y="2405154"/>
                  <a:pt x="2258923" y="2420093"/>
                </a:cubicBezTo>
                <a:cubicBezTo>
                  <a:pt x="2207704" y="2420093"/>
                  <a:pt x="2160753" y="2420093"/>
                  <a:pt x="2110957" y="2420093"/>
                </a:cubicBezTo>
                <a:cubicBezTo>
                  <a:pt x="2110957" y="2405866"/>
                  <a:pt x="2110957" y="2393061"/>
                  <a:pt x="2110957" y="2377411"/>
                </a:cubicBezTo>
                <a:close/>
                <a:moveTo>
                  <a:pt x="1943783" y="2376699"/>
                </a:moveTo>
                <a:cubicBezTo>
                  <a:pt x="1993580" y="2376699"/>
                  <a:pt x="2040531" y="2376699"/>
                  <a:pt x="2090327" y="2376699"/>
                </a:cubicBezTo>
                <a:cubicBezTo>
                  <a:pt x="2090327" y="2391638"/>
                  <a:pt x="2090327" y="2403731"/>
                  <a:pt x="2090327" y="2419381"/>
                </a:cubicBezTo>
                <a:cubicBezTo>
                  <a:pt x="2040531" y="2419381"/>
                  <a:pt x="1992158" y="2419381"/>
                  <a:pt x="1938804" y="2419381"/>
                </a:cubicBezTo>
                <a:cubicBezTo>
                  <a:pt x="1940938" y="2404442"/>
                  <a:pt x="1942361" y="2391638"/>
                  <a:pt x="1943783" y="2376699"/>
                </a:cubicBezTo>
                <a:close/>
                <a:moveTo>
                  <a:pt x="3440782" y="2375544"/>
                </a:moveTo>
                <a:cubicBezTo>
                  <a:pt x="3461678" y="2375277"/>
                  <a:pt x="3482486" y="2375633"/>
                  <a:pt x="3503115" y="2378123"/>
                </a:cubicBezTo>
                <a:cubicBezTo>
                  <a:pt x="3518055" y="2380257"/>
                  <a:pt x="3530859" y="2401598"/>
                  <a:pt x="3544375" y="2413691"/>
                </a:cubicBezTo>
                <a:cubicBezTo>
                  <a:pt x="3542952" y="2417248"/>
                  <a:pt x="3541530" y="2420093"/>
                  <a:pt x="3539396" y="2422939"/>
                </a:cubicBezTo>
                <a:cubicBezTo>
                  <a:pt x="3496002" y="2422939"/>
                  <a:pt x="3452608" y="2425784"/>
                  <a:pt x="3409926" y="2421517"/>
                </a:cubicBezTo>
                <a:cubicBezTo>
                  <a:pt x="3396409" y="2420093"/>
                  <a:pt x="3385027" y="2398752"/>
                  <a:pt x="3372934" y="2386659"/>
                </a:cubicBezTo>
                <a:cubicBezTo>
                  <a:pt x="3374357" y="2383102"/>
                  <a:pt x="3376491" y="2380257"/>
                  <a:pt x="3377914" y="2376700"/>
                </a:cubicBezTo>
                <a:cubicBezTo>
                  <a:pt x="3398900" y="2376700"/>
                  <a:pt x="3419885" y="2375811"/>
                  <a:pt x="3440782" y="2375544"/>
                </a:cubicBezTo>
                <a:close/>
                <a:moveTo>
                  <a:pt x="2506392" y="2375366"/>
                </a:moveTo>
                <a:cubicBezTo>
                  <a:pt x="2529601" y="2375277"/>
                  <a:pt x="2551298" y="2375633"/>
                  <a:pt x="2572639" y="2377411"/>
                </a:cubicBezTo>
                <a:cubicBezTo>
                  <a:pt x="2582598" y="2378123"/>
                  <a:pt x="2590423" y="2400886"/>
                  <a:pt x="2598959" y="2412979"/>
                </a:cubicBezTo>
                <a:cubicBezTo>
                  <a:pt x="2596826" y="2416536"/>
                  <a:pt x="2594691" y="2419382"/>
                  <a:pt x="2592557" y="2422227"/>
                </a:cubicBezTo>
                <a:cubicBezTo>
                  <a:pt x="2548452" y="2422227"/>
                  <a:pt x="2503635" y="2424361"/>
                  <a:pt x="2459530" y="2420805"/>
                </a:cubicBezTo>
                <a:cubicBezTo>
                  <a:pt x="2450283" y="2420093"/>
                  <a:pt x="2443880" y="2396618"/>
                  <a:pt x="2431075" y="2375988"/>
                </a:cubicBezTo>
                <a:cubicBezTo>
                  <a:pt x="2458463" y="2375988"/>
                  <a:pt x="2483184" y="2375455"/>
                  <a:pt x="2506392" y="2375366"/>
                </a:cubicBezTo>
                <a:close/>
                <a:moveTo>
                  <a:pt x="2342865" y="2375366"/>
                </a:moveTo>
                <a:cubicBezTo>
                  <a:pt x="2364918" y="2375277"/>
                  <a:pt x="2386971" y="2375633"/>
                  <a:pt x="2409023" y="2377411"/>
                </a:cubicBezTo>
                <a:cubicBezTo>
                  <a:pt x="2417559" y="2378123"/>
                  <a:pt x="2423962" y="2401597"/>
                  <a:pt x="2436766" y="2422938"/>
                </a:cubicBezTo>
                <a:cubicBezTo>
                  <a:pt x="2380568" y="2422938"/>
                  <a:pt x="2337174" y="2425073"/>
                  <a:pt x="2294492" y="2421516"/>
                </a:cubicBezTo>
                <a:cubicBezTo>
                  <a:pt x="2285243" y="2420805"/>
                  <a:pt x="2277419" y="2398752"/>
                  <a:pt x="2268882" y="2386659"/>
                </a:cubicBezTo>
                <a:cubicBezTo>
                  <a:pt x="2271728" y="2383102"/>
                  <a:pt x="2273862" y="2379545"/>
                  <a:pt x="2276708" y="2375988"/>
                </a:cubicBezTo>
                <a:cubicBezTo>
                  <a:pt x="2298760" y="2375988"/>
                  <a:pt x="2320812" y="2375455"/>
                  <a:pt x="2342865" y="2375366"/>
                </a:cubicBezTo>
                <a:close/>
                <a:moveTo>
                  <a:pt x="3109014" y="2375277"/>
                </a:moveTo>
                <a:cubicBezTo>
                  <a:pt x="3155965" y="2375277"/>
                  <a:pt x="3202916" y="2375277"/>
                  <a:pt x="3249155" y="2375277"/>
                </a:cubicBezTo>
                <a:cubicBezTo>
                  <a:pt x="3357995" y="2375277"/>
                  <a:pt x="3357995" y="2375277"/>
                  <a:pt x="3408503" y="2472024"/>
                </a:cubicBezTo>
                <a:cubicBezTo>
                  <a:pt x="3410637" y="2476292"/>
                  <a:pt x="3412771" y="2480561"/>
                  <a:pt x="3416328" y="2489808"/>
                </a:cubicBezTo>
                <a:cubicBezTo>
                  <a:pt x="3356573" y="2489808"/>
                  <a:pt x="3301085" y="2491231"/>
                  <a:pt x="3246309" y="2488385"/>
                </a:cubicBezTo>
                <a:cubicBezTo>
                  <a:pt x="3237062" y="2487674"/>
                  <a:pt x="3224257" y="2471313"/>
                  <a:pt x="3219989" y="2459219"/>
                </a:cubicBezTo>
                <a:cubicBezTo>
                  <a:pt x="3209318" y="2430053"/>
                  <a:pt x="3192245" y="2417960"/>
                  <a:pt x="3161656" y="2422228"/>
                </a:cubicBezTo>
                <a:cubicBezTo>
                  <a:pt x="3130355" y="2427207"/>
                  <a:pt x="3112571" y="2412980"/>
                  <a:pt x="3109014" y="2375277"/>
                </a:cubicBezTo>
                <a:close/>
                <a:moveTo>
                  <a:pt x="3001508" y="2375099"/>
                </a:moveTo>
                <a:cubicBezTo>
                  <a:pt x="3022938" y="2374921"/>
                  <a:pt x="3044279" y="2375277"/>
                  <a:pt x="3065620" y="2377411"/>
                </a:cubicBezTo>
                <a:cubicBezTo>
                  <a:pt x="3077714" y="2378834"/>
                  <a:pt x="3087673" y="2399464"/>
                  <a:pt x="3098343" y="2411557"/>
                </a:cubicBezTo>
                <a:cubicBezTo>
                  <a:pt x="3096209" y="2415825"/>
                  <a:pt x="3094075" y="2419382"/>
                  <a:pt x="3091941" y="2422939"/>
                </a:cubicBezTo>
                <a:cubicBezTo>
                  <a:pt x="3049259" y="2422939"/>
                  <a:pt x="3006577" y="2425784"/>
                  <a:pt x="2965316" y="2421516"/>
                </a:cubicBezTo>
                <a:cubicBezTo>
                  <a:pt x="2952512" y="2420093"/>
                  <a:pt x="2941841" y="2398752"/>
                  <a:pt x="2930459" y="2386659"/>
                </a:cubicBezTo>
                <a:cubicBezTo>
                  <a:pt x="2932593" y="2383102"/>
                  <a:pt x="2934727" y="2379546"/>
                  <a:pt x="2936861" y="2375988"/>
                </a:cubicBezTo>
                <a:cubicBezTo>
                  <a:pt x="2958558" y="2375988"/>
                  <a:pt x="2980077" y="2375277"/>
                  <a:pt x="3001508" y="2375099"/>
                </a:cubicBezTo>
                <a:close/>
                <a:moveTo>
                  <a:pt x="2836202" y="2375099"/>
                </a:moveTo>
                <a:cubicBezTo>
                  <a:pt x="2857188" y="2374921"/>
                  <a:pt x="2878173" y="2375277"/>
                  <a:pt x="2899158" y="2377411"/>
                </a:cubicBezTo>
                <a:cubicBezTo>
                  <a:pt x="2911252" y="2378834"/>
                  <a:pt x="2921923" y="2400175"/>
                  <a:pt x="2933304" y="2412268"/>
                </a:cubicBezTo>
                <a:cubicBezTo>
                  <a:pt x="2929748" y="2415825"/>
                  <a:pt x="2926902" y="2419382"/>
                  <a:pt x="2924057" y="2422939"/>
                </a:cubicBezTo>
                <a:cubicBezTo>
                  <a:pt x="2882797" y="2422939"/>
                  <a:pt x="2841538" y="2425784"/>
                  <a:pt x="2800989" y="2421516"/>
                </a:cubicBezTo>
                <a:cubicBezTo>
                  <a:pt x="2788184" y="2420093"/>
                  <a:pt x="2776802" y="2399464"/>
                  <a:pt x="2765420" y="2387370"/>
                </a:cubicBezTo>
                <a:cubicBezTo>
                  <a:pt x="2768266" y="2383814"/>
                  <a:pt x="2770400" y="2379546"/>
                  <a:pt x="2773246" y="2375988"/>
                </a:cubicBezTo>
                <a:cubicBezTo>
                  <a:pt x="2794231" y="2375988"/>
                  <a:pt x="2815217" y="2375277"/>
                  <a:pt x="2836202" y="2375099"/>
                </a:cubicBezTo>
                <a:close/>
                <a:moveTo>
                  <a:pt x="2671431" y="2374388"/>
                </a:moveTo>
                <a:cubicBezTo>
                  <a:pt x="2691972" y="2374210"/>
                  <a:pt x="2712424" y="2374566"/>
                  <a:pt x="2732698" y="2376700"/>
                </a:cubicBezTo>
                <a:cubicBezTo>
                  <a:pt x="2744792" y="2378123"/>
                  <a:pt x="2754751" y="2398753"/>
                  <a:pt x="2765421" y="2410135"/>
                </a:cubicBezTo>
                <a:cubicBezTo>
                  <a:pt x="2763287" y="2413691"/>
                  <a:pt x="2760442" y="2417959"/>
                  <a:pt x="2758307" y="2421517"/>
                </a:cubicBezTo>
                <a:cubicBezTo>
                  <a:pt x="2714202" y="2421517"/>
                  <a:pt x="2669386" y="2423650"/>
                  <a:pt x="2625992" y="2420094"/>
                </a:cubicBezTo>
                <a:cubicBezTo>
                  <a:pt x="2616744" y="2419382"/>
                  <a:pt x="2609631" y="2397329"/>
                  <a:pt x="2601805" y="2385236"/>
                </a:cubicBezTo>
                <a:cubicBezTo>
                  <a:pt x="2604651" y="2382391"/>
                  <a:pt x="2607496" y="2378835"/>
                  <a:pt x="2609631" y="2375277"/>
                </a:cubicBezTo>
                <a:cubicBezTo>
                  <a:pt x="2630261" y="2375277"/>
                  <a:pt x="2650890" y="2374566"/>
                  <a:pt x="2671431" y="2374388"/>
                </a:cubicBezTo>
                <a:close/>
                <a:moveTo>
                  <a:pt x="1814315" y="2373144"/>
                </a:moveTo>
                <a:cubicBezTo>
                  <a:pt x="1850594" y="2375277"/>
                  <a:pt x="1886874" y="2373855"/>
                  <a:pt x="1923866" y="2373855"/>
                </a:cubicBezTo>
                <a:cubicBezTo>
                  <a:pt x="1929557" y="2410135"/>
                  <a:pt x="1918887" y="2425073"/>
                  <a:pt x="1883318" y="2422940"/>
                </a:cubicBezTo>
                <a:cubicBezTo>
                  <a:pt x="1847749" y="2420805"/>
                  <a:pt x="1811468" y="2422228"/>
                  <a:pt x="1774477" y="2422228"/>
                </a:cubicBezTo>
                <a:cubicBezTo>
                  <a:pt x="1768786" y="2383103"/>
                  <a:pt x="1782302" y="2371009"/>
                  <a:pt x="1814315" y="2373144"/>
                </a:cubicBezTo>
                <a:close/>
                <a:moveTo>
                  <a:pt x="1645719" y="2373143"/>
                </a:moveTo>
                <a:cubicBezTo>
                  <a:pt x="1681999" y="2375278"/>
                  <a:pt x="1718279" y="2373854"/>
                  <a:pt x="1754560" y="2373854"/>
                </a:cubicBezTo>
                <a:cubicBezTo>
                  <a:pt x="1762384" y="2410134"/>
                  <a:pt x="1751714" y="2424362"/>
                  <a:pt x="1717568" y="2422939"/>
                </a:cubicBezTo>
                <a:cubicBezTo>
                  <a:pt x="1680576" y="2420805"/>
                  <a:pt x="1642873" y="2422227"/>
                  <a:pt x="1605882" y="2422227"/>
                </a:cubicBezTo>
                <a:cubicBezTo>
                  <a:pt x="1600902" y="2385236"/>
                  <a:pt x="1612995" y="2371720"/>
                  <a:pt x="1645719" y="2373143"/>
                </a:cubicBezTo>
                <a:close/>
                <a:moveTo>
                  <a:pt x="1479968" y="2372432"/>
                </a:moveTo>
                <a:cubicBezTo>
                  <a:pt x="1516248" y="2374566"/>
                  <a:pt x="1553239" y="2373143"/>
                  <a:pt x="1590230" y="2373143"/>
                </a:cubicBezTo>
                <a:cubicBezTo>
                  <a:pt x="1591653" y="2412980"/>
                  <a:pt x="1575292" y="2425073"/>
                  <a:pt x="1542569" y="2422939"/>
                </a:cubicBezTo>
                <a:cubicBezTo>
                  <a:pt x="1507000" y="2420805"/>
                  <a:pt x="1470720" y="2422228"/>
                  <a:pt x="1433728" y="2422228"/>
                </a:cubicBezTo>
                <a:cubicBezTo>
                  <a:pt x="1432306" y="2383813"/>
                  <a:pt x="1446533" y="2371009"/>
                  <a:pt x="1479968" y="2372432"/>
                </a:cubicBezTo>
                <a:close/>
                <a:moveTo>
                  <a:pt x="1312083" y="2372431"/>
                </a:moveTo>
                <a:cubicBezTo>
                  <a:pt x="1348364" y="2374565"/>
                  <a:pt x="1384643" y="2373142"/>
                  <a:pt x="1423058" y="2373142"/>
                </a:cubicBezTo>
                <a:cubicBezTo>
                  <a:pt x="1422347" y="2411556"/>
                  <a:pt x="1406696" y="2425072"/>
                  <a:pt x="1373973" y="2422938"/>
                </a:cubicBezTo>
                <a:cubicBezTo>
                  <a:pt x="1337694" y="2420804"/>
                  <a:pt x="1301413" y="2422227"/>
                  <a:pt x="1262999" y="2422227"/>
                </a:cubicBezTo>
                <a:cubicBezTo>
                  <a:pt x="1265133" y="2385947"/>
                  <a:pt x="1278649" y="2371008"/>
                  <a:pt x="1312083" y="2372431"/>
                </a:cubicBezTo>
                <a:close/>
                <a:moveTo>
                  <a:pt x="1159406" y="2371276"/>
                </a:moveTo>
                <a:cubicBezTo>
                  <a:pt x="1187238" y="2369586"/>
                  <a:pt x="1221384" y="2371009"/>
                  <a:pt x="1254462" y="2376700"/>
                </a:cubicBezTo>
                <a:cubicBezTo>
                  <a:pt x="1247349" y="2418670"/>
                  <a:pt x="1244504" y="2422228"/>
                  <a:pt x="1205378" y="2422228"/>
                </a:cubicBezTo>
                <a:cubicBezTo>
                  <a:pt x="1102940" y="2422228"/>
                  <a:pt x="1000502" y="2422228"/>
                  <a:pt x="898064" y="2422228"/>
                </a:cubicBezTo>
                <a:cubicBezTo>
                  <a:pt x="887394" y="2422228"/>
                  <a:pt x="877435" y="2420094"/>
                  <a:pt x="865341" y="2419382"/>
                </a:cubicBezTo>
                <a:cubicBezTo>
                  <a:pt x="873878" y="2386659"/>
                  <a:pt x="889528" y="2371009"/>
                  <a:pt x="922963" y="2372432"/>
                </a:cubicBezTo>
                <a:cubicBezTo>
                  <a:pt x="971336" y="2374566"/>
                  <a:pt x="1019709" y="2372432"/>
                  <a:pt x="1068083" y="2373854"/>
                </a:cubicBezTo>
                <a:cubicBezTo>
                  <a:pt x="1078042" y="2373854"/>
                  <a:pt x="1087290" y="2380257"/>
                  <a:pt x="1102229" y="2384525"/>
                </a:cubicBezTo>
                <a:cubicBezTo>
                  <a:pt x="1110054" y="2377767"/>
                  <a:pt x="1131573" y="2372965"/>
                  <a:pt x="1159406" y="2371276"/>
                </a:cubicBezTo>
                <a:close/>
                <a:moveTo>
                  <a:pt x="2381279" y="2319078"/>
                </a:moveTo>
                <a:cubicBezTo>
                  <a:pt x="2430364" y="2319078"/>
                  <a:pt x="2477315" y="2319078"/>
                  <a:pt x="2524266" y="2319078"/>
                </a:cubicBezTo>
                <a:cubicBezTo>
                  <a:pt x="2526400" y="2333306"/>
                  <a:pt x="2528534" y="2344688"/>
                  <a:pt x="2530668" y="2358205"/>
                </a:cubicBezTo>
                <a:cubicBezTo>
                  <a:pt x="2482295" y="2358205"/>
                  <a:pt x="2436766" y="2358205"/>
                  <a:pt x="2388393" y="2358205"/>
                </a:cubicBezTo>
                <a:cubicBezTo>
                  <a:pt x="2386259" y="2346111"/>
                  <a:pt x="2384125" y="2334018"/>
                  <a:pt x="2381279" y="2319078"/>
                </a:cubicBezTo>
                <a:close/>
                <a:moveTo>
                  <a:pt x="3407348" y="2318189"/>
                </a:moveTo>
                <a:cubicBezTo>
                  <a:pt x="3428244" y="2318011"/>
                  <a:pt x="3449052" y="2318367"/>
                  <a:pt x="3469681" y="2320501"/>
                </a:cubicBezTo>
                <a:cubicBezTo>
                  <a:pt x="3481775" y="2321924"/>
                  <a:pt x="3492446" y="2341842"/>
                  <a:pt x="3511653" y="2361049"/>
                </a:cubicBezTo>
                <a:cubicBezTo>
                  <a:pt x="3458300" y="2361049"/>
                  <a:pt x="3417040" y="2363895"/>
                  <a:pt x="3376492" y="2359627"/>
                </a:cubicBezTo>
                <a:cubicBezTo>
                  <a:pt x="3363687" y="2358204"/>
                  <a:pt x="3351594" y="2339708"/>
                  <a:pt x="3339500" y="2329749"/>
                </a:cubicBezTo>
                <a:cubicBezTo>
                  <a:pt x="3340923" y="2326192"/>
                  <a:pt x="3342346" y="2322636"/>
                  <a:pt x="3344480" y="2319078"/>
                </a:cubicBezTo>
                <a:cubicBezTo>
                  <a:pt x="3365466" y="2319078"/>
                  <a:pt x="3386451" y="2318367"/>
                  <a:pt x="3407348" y="2318189"/>
                </a:cubicBezTo>
                <a:close/>
                <a:moveTo>
                  <a:pt x="2767821" y="2317745"/>
                </a:moveTo>
                <a:cubicBezTo>
                  <a:pt x="2788718" y="2317656"/>
                  <a:pt x="2809526" y="2318011"/>
                  <a:pt x="2830155" y="2319790"/>
                </a:cubicBezTo>
                <a:cubicBezTo>
                  <a:pt x="2840114" y="2320502"/>
                  <a:pt x="2848651" y="2340420"/>
                  <a:pt x="2857899" y="2351802"/>
                </a:cubicBezTo>
                <a:cubicBezTo>
                  <a:pt x="2855053" y="2354647"/>
                  <a:pt x="2852919" y="2357493"/>
                  <a:pt x="2851497" y="2360338"/>
                </a:cubicBezTo>
                <a:cubicBezTo>
                  <a:pt x="2810237" y="2360338"/>
                  <a:pt x="2768977" y="2362472"/>
                  <a:pt x="2727718" y="2358915"/>
                </a:cubicBezTo>
                <a:cubicBezTo>
                  <a:pt x="2717047" y="2358204"/>
                  <a:pt x="2707799" y="2339708"/>
                  <a:pt x="2698551" y="2329038"/>
                </a:cubicBezTo>
                <a:cubicBezTo>
                  <a:pt x="2700686" y="2325481"/>
                  <a:pt x="2702819" y="2321924"/>
                  <a:pt x="2704953" y="2318367"/>
                </a:cubicBezTo>
                <a:cubicBezTo>
                  <a:pt x="2725939" y="2318367"/>
                  <a:pt x="2746924" y="2317834"/>
                  <a:pt x="2767821" y="2317745"/>
                </a:cubicBezTo>
                <a:close/>
                <a:moveTo>
                  <a:pt x="2925391" y="2317033"/>
                </a:moveTo>
                <a:cubicBezTo>
                  <a:pt x="2947355" y="2316944"/>
                  <a:pt x="2967807" y="2317299"/>
                  <a:pt x="2988081" y="2319078"/>
                </a:cubicBezTo>
                <a:cubicBezTo>
                  <a:pt x="2999463" y="2319790"/>
                  <a:pt x="3008711" y="2338285"/>
                  <a:pt x="3019381" y="2348955"/>
                </a:cubicBezTo>
                <a:cubicBezTo>
                  <a:pt x="3017958" y="2352512"/>
                  <a:pt x="3015824" y="2356069"/>
                  <a:pt x="3014402" y="2359626"/>
                </a:cubicBezTo>
                <a:cubicBezTo>
                  <a:pt x="2971719" y="2359626"/>
                  <a:pt x="2929037" y="2361760"/>
                  <a:pt x="2887065" y="2358203"/>
                </a:cubicBezTo>
                <a:cubicBezTo>
                  <a:pt x="2877106" y="2357492"/>
                  <a:pt x="2868570" y="2336862"/>
                  <a:pt x="2853631" y="2317655"/>
                </a:cubicBezTo>
                <a:cubicBezTo>
                  <a:pt x="2879952" y="2317655"/>
                  <a:pt x="2903427" y="2317122"/>
                  <a:pt x="2925391" y="2317033"/>
                </a:cubicBezTo>
                <a:close/>
                <a:moveTo>
                  <a:pt x="2608918" y="2317033"/>
                </a:moveTo>
                <a:cubicBezTo>
                  <a:pt x="2630260" y="2316944"/>
                  <a:pt x="2651601" y="2317299"/>
                  <a:pt x="2672942" y="2319078"/>
                </a:cubicBezTo>
                <a:cubicBezTo>
                  <a:pt x="2681478" y="2319790"/>
                  <a:pt x="2688592" y="2339708"/>
                  <a:pt x="2696418" y="2351090"/>
                </a:cubicBezTo>
                <a:cubicBezTo>
                  <a:pt x="2692860" y="2353935"/>
                  <a:pt x="2690727" y="2357492"/>
                  <a:pt x="2688592" y="2360337"/>
                </a:cubicBezTo>
                <a:cubicBezTo>
                  <a:pt x="2648755" y="2360337"/>
                  <a:pt x="2608918" y="2362472"/>
                  <a:pt x="2569793" y="2358914"/>
                </a:cubicBezTo>
                <a:cubicBezTo>
                  <a:pt x="2558411" y="2358203"/>
                  <a:pt x="2548452" y="2341131"/>
                  <a:pt x="2537781" y="2331171"/>
                </a:cubicBezTo>
                <a:cubicBezTo>
                  <a:pt x="2539916" y="2326903"/>
                  <a:pt x="2542049" y="2321923"/>
                  <a:pt x="2544895" y="2317655"/>
                </a:cubicBezTo>
                <a:cubicBezTo>
                  <a:pt x="2566236" y="2317655"/>
                  <a:pt x="2587577" y="2317122"/>
                  <a:pt x="2608918" y="2317033"/>
                </a:cubicBezTo>
                <a:close/>
                <a:moveTo>
                  <a:pt x="3025072" y="2316944"/>
                </a:moveTo>
                <a:cubicBezTo>
                  <a:pt x="3077715" y="2316944"/>
                  <a:pt x="3131067" y="2316944"/>
                  <a:pt x="3183709" y="2316944"/>
                </a:cubicBezTo>
                <a:cubicBezTo>
                  <a:pt x="3217855" y="2316944"/>
                  <a:pt x="3252712" y="2319078"/>
                  <a:pt x="3286858" y="2316944"/>
                </a:cubicBezTo>
                <a:cubicBezTo>
                  <a:pt x="3316735" y="2314810"/>
                  <a:pt x="3332386" y="2327614"/>
                  <a:pt x="3340211" y="2360337"/>
                </a:cubicBezTo>
                <a:cubicBezTo>
                  <a:pt x="3242753" y="2360337"/>
                  <a:pt x="3148852" y="2361760"/>
                  <a:pt x="3055662" y="2358915"/>
                </a:cubicBezTo>
                <a:cubicBezTo>
                  <a:pt x="3042857" y="2358915"/>
                  <a:pt x="3030764" y="2338996"/>
                  <a:pt x="3018670" y="2328326"/>
                </a:cubicBezTo>
                <a:cubicBezTo>
                  <a:pt x="3020805" y="2324769"/>
                  <a:pt x="3022938" y="2321212"/>
                  <a:pt x="3025072" y="2316944"/>
                </a:cubicBezTo>
                <a:close/>
                <a:moveTo>
                  <a:pt x="2253230" y="2315521"/>
                </a:moveTo>
                <a:cubicBezTo>
                  <a:pt x="2280263" y="2316944"/>
                  <a:pt x="2307295" y="2316944"/>
                  <a:pt x="2334328" y="2315521"/>
                </a:cubicBezTo>
                <a:cubicBezTo>
                  <a:pt x="2364917" y="2314810"/>
                  <a:pt x="2371319" y="2329749"/>
                  <a:pt x="2364917" y="2357493"/>
                </a:cubicBezTo>
                <a:cubicBezTo>
                  <a:pt x="2318678" y="2357493"/>
                  <a:pt x="2273150" y="2357493"/>
                  <a:pt x="2226199" y="2357493"/>
                </a:cubicBezTo>
                <a:cubicBezTo>
                  <a:pt x="2216951" y="2330460"/>
                  <a:pt x="2219085" y="2314098"/>
                  <a:pt x="2253230" y="2315521"/>
                </a:cubicBezTo>
                <a:close/>
                <a:moveTo>
                  <a:pt x="1755981" y="2314099"/>
                </a:moveTo>
                <a:cubicBezTo>
                  <a:pt x="1795818" y="2311964"/>
                  <a:pt x="1836367" y="2314099"/>
                  <a:pt x="1876915" y="2314099"/>
                </a:cubicBezTo>
                <a:cubicBezTo>
                  <a:pt x="1886163" y="2352513"/>
                  <a:pt x="1871224" y="2362472"/>
                  <a:pt x="1840635" y="2360338"/>
                </a:cubicBezTo>
                <a:cubicBezTo>
                  <a:pt x="1806489" y="2358203"/>
                  <a:pt x="1772343" y="2359626"/>
                  <a:pt x="1735351" y="2359626"/>
                </a:cubicBezTo>
                <a:cubicBezTo>
                  <a:pt x="1731083" y="2337573"/>
                  <a:pt x="1726815" y="2316232"/>
                  <a:pt x="1755981" y="2314099"/>
                </a:cubicBezTo>
                <a:close/>
                <a:moveTo>
                  <a:pt x="2093884" y="2314098"/>
                </a:moveTo>
                <a:cubicBezTo>
                  <a:pt x="2119494" y="2315520"/>
                  <a:pt x="2145814" y="2316232"/>
                  <a:pt x="2171424" y="2315520"/>
                </a:cubicBezTo>
                <a:cubicBezTo>
                  <a:pt x="2199879" y="2314098"/>
                  <a:pt x="2211261" y="2324768"/>
                  <a:pt x="2201301" y="2358202"/>
                </a:cubicBezTo>
                <a:cubicBezTo>
                  <a:pt x="2155062" y="2358202"/>
                  <a:pt x="2109534" y="2358202"/>
                  <a:pt x="2062584" y="2358202"/>
                </a:cubicBezTo>
                <a:cubicBezTo>
                  <a:pt x="2053335" y="2328326"/>
                  <a:pt x="2059738" y="2311964"/>
                  <a:pt x="2093884" y="2314098"/>
                </a:cubicBezTo>
                <a:close/>
                <a:moveTo>
                  <a:pt x="1930979" y="2313388"/>
                </a:moveTo>
                <a:cubicBezTo>
                  <a:pt x="1967260" y="2314099"/>
                  <a:pt x="2002828" y="2313388"/>
                  <a:pt x="2040531" y="2313388"/>
                </a:cubicBezTo>
                <a:cubicBezTo>
                  <a:pt x="2040531" y="2331172"/>
                  <a:pt x="2040531" y="2342554"/>
                  <a:pt x="2040531" y="2356781"/>
                </a:cubicBezTo>
                <a:cubicBezTo>
                  <a:pt x="1992869" y="2356781"/>
                  <a:pt x="1946629" y="2356781"/>
                  <a:pt x="1898968" y="2356781"/>
                </a:cubicBezTo>
                <a:cubicBezTo>
                  <a:pt x="1891142" y="2328326"/>
                  <a:pt x="1897545" y="2311965"/>
                  <a:pt x="1930979" y="2313388"/>
                </a:cubicBezTo>
                <a:close/>
                <a:moveTo>
                  <a:pt x="1605882" y="2312676"/>
                </a:moveTo>
                <a:cubicBezTo>
                  <a:pt x="1642873" y="2314099"/>
                  <a:pt x="1679154" y="2313388"/>
                  <a:pt x="1716145" y="2313388"/>
                </a:cubicBezTo>
                <a:cubicBezTo>
                  <a:pt x="1720414" y="2351090"/>
                  <a:pt x="1706186" y="2362472"/>
                  <a:pt x="1676308" y="2360338"/>
                </a:cubicBezTo>
                <a:cubicBezTo>
                  <a:pt x="1641450" y="2358204"/>
                  <a:pt x="1605882" y="2359627"/>
                  <a:pt x="1569602" y="2359627"/>
                </a:cubicBezTo>
                <a:cubicBezTo>
                  <a:pt x="1565334" y="2327615"/>
                  <a:pt x="1574581" y="2311965"/>
                  <a:pt x="1605882" y="2312676"/>
                </a:cubicBezTo>
                <a:close/>
                <a:moveTo>
                  <a:pt x="1450091" y="2312676"/>
                </a:moveTo>
                <a:cubicBezTo>
                  <a:pt x="1484949" y="2314099"/>
                  <a:pt x="1519806" y="2313388"/>
                  <a:pt x="1554664" y="2313388"/>
                </a:cubicBezTo>
                <a:cubicBezTo>
                  <a:pt x="1556797" y="2351090"/>
                  <a:pt x="1542570" y="2362471"/>
                  <a:pt x="1511269" y="2360338"/>
                </a:cubicBezTo>
                <a:cubicBezTo>
                  <a:pt x="1475701" y="2358203"/>
                  <a:pt x="1440843" y="2359626"/>
                  <a:pt x="1403140" y="2359626"/>
                </a:cubicBezTo>
                <a:cubicBezTo>
                  <a:pt x="1403140" y="2323347"/>
                  <a:pt x="1418790" y="2311254"/>
                  <a:pt x="1450091" y="2312676"/>
                </a:cubicBezTo>
                <a:close/>
                <a:moveTo>
                  <a:pt x="1127126" y="2311964"/>
                </a:moveTo>
                <a:cubicBezTo>
                  <a:pt x="1160561" y="2314099"/>
                  <a:pt x="1194707" y="2312676"/>
                  <a:pt x="1229564" y="2312676"/>
                </a:cubicBezTo>
                <a:cubicBezTo>
                  <a:pt x="1225296" y="2346110"/>
                  <a:pt x="1213203" y="2361760"/>
                  <a:pt x="1181191" y="2360337"/>
                </a:cubicBezTo>
                <a:cubicBezTo>
                  <a:pt x="1145623" y="2357492"/>
                  <a:pt x="1109342" y="2359626"/>
                  <a:pt x="1070928" y="2359626"/>
                </a:cubicBezTo>
                <a:cubicBezTo>
                  <a:pt x="1077330" y="2320501"/>
                  <a:pt x="1096538" y="2310542"/>
                  <a:pt x="1127126" y="2311964"/>
                </a:cubicBezTo>
                <a:close/>
                <a:moveTo>
                  <a:pt x="1287185" y="2311964"/>
                </a:moveTo>
                <a:cubicBezTo>
                  <a:pt x="1322043" y="2314098"/>
                  <a:pt x="1356900" y="2312676"/>
                  <a:pt x="1393180" y="2312676"/>
                </a:cubicBezTo>
                <a:cubicBezTo>
                  <a:pt x="1391046" y="2352512"/>
                  <a:pt x="1373262" y="2361760"/>
                  <a:pt x="1343384" y="2359626"/>
                </a:cubicBezTo>
                <a:cubicBezTo>
                  <a:pt x="1308527" y="2357491"/>
                  <a:pt x="1273670" y="2358914"/>
                  <a:pt x="1237389" y="2358914"/>
                </a:cubicBezTo>
                <a:cubicBezTo>
                  <a:pt x="1239524" y="2324057"/>
                  <a:pt x="1255174" y="2309830"/>
                  <a:pt x="1287185" y="2311964"/>
                </a:cubicBezTo>
                <a:close/>
                <a:moveTo>
                  <a:pt x="990988" y="2308908"/>
                </a:moveTo>
                <a:cubicBezTo>
                  <a:pt x="1010417" y="2309608"/>
                  <a:pt x="1034648" y="2311965"/>
                  <a:pt x="1065237" y="2315522"/>
                </a:cubicBezTo>
                <a:cubicBezTo>
                  <a:pt x="1062391" y="2345399"/>
                  <a:pt x="1049587" y="2361761"/>
                  <a:pt x="1016864" y="2360338"/>
                </a:cubicBezTo>
                <a:cubicBezTo>
                  <a:pt x="979161" y="2358204"/>
                  <a:pt x="942169" y="2359627"/>
                  <a:pt x="903755" y="2359627"/>
                </a:cubicBezTo>
                <a:cubicBezTo>
                  <a:pt x="917627" y="2319612"/>
                  <a:pt x="932699" y="2306808"/>
                  <a:pt x="990988" y="2308908"/>
                </a:cubicBezTo>
                <a:close/>
                <a:moveTo>
                  <a:pt x="2012076" y="2271416"/>
                </a:moveTo>
                <a:cubicBezTo>
                  <a:pt x="2046222" y="2269993"/>
                  <a:pt x="2081080" y="2270704"/>
                  <a:pt x="2115225" y="2271416"/>
                </a:cubicBezTo>
                <a:cubicBezTo>
                  <a:pt x="2119493" y="2271416"/>
                  <a:pt x="2128030" y="2280663"/>
                  <a:pt x="2127319" y="2284221"/>
                </a:cubicBezTo>
                <a:cubicBezTo>
                  <a:pt x="2125896" y="2290623"/>
                  <a:pt x="2120205" y="2300582"/>
                  <a:pt x="2115225" y="2300582"/>
                </a:cubicBezTo>
                <a:cubicBezTo>
                  <a:pt x="2097441" y="2302716"/>
                  <a:pt x="2079656" y="2301294"/>
                  <a:pt x="2061872" y="2301294"/>
                </a:cubicBezTo>
                <a:cubicBezTo>
                  <a:pt x="2045511" y="2301294"/>
                  <a:pt x="2028438" y="2302716"/>
                  <a:pt x="2012076" y="2300582"/>
                </a:cubicBezTo>
                <a:cubicBezTo>
                  <a:pt x="2006385" y="2299871"/>
                  <a:pt x="1997137" y="2290623"/>
                  <a:pt x="1997849" y="2286354"/>
                </a:cubicBezTo>
                <a:cubicBezTo>
                  <a:pt x="1998560" y="2280663"/>
                  <a:pt x="2007097" y="2271416"/>
                  <a:pt x="2012076" y="2271416"/>
                </a:cubicBezTo>
                <a:close/>
                <a:moveTo>
                  <a:pt x="3397566" y="2271238"/>
                </a:moveTo>
                <a:cubicBezTo>
                  <a:pt x="3421664" y="2271060"/>
                  <a:pt x="3445139" y="2274972"/>
                  <a:pt x="3467547" y="2294891"/>
                </a:cubicBezTo>
                <a:cubicBezTo>
                  <a:pt x="3405658" y="2313387"/>
                  <a:pt x="3341634" y="2305562"/>
                  <a:pt x="3323849" y="2272127"/>
                </a:cubicBezTo>
                <a:cubicBezTo>
                  <a:pt x="3348747" y="2275684"/>
                  <a:pt x="3373468" y="2271416"/>
                  <a:pt x="3397566" y="2271238"/>
                </a:cubicBezTo>
                <a:close/>
                <a:moveTo>
                  <a:pt x="3222891" y="2270738"/>
                </a:moveTo>
                <a:cubicBezTo>
                  <a:pt x="3271342" y="2267504"/>
                  <a:pt x="3305888" y="2279775"/>
                  <a:pt x="3316025" y="2304851"/>
                </a:cubicBezTo>
                <a:cubicBezTo>
                  <a:pt x="3269074" y="2294180"/>
                  <a:pt x="3219278" y="2321213"/>
                  <a:pt x="3170193" y="2279241"/>
                </a:cubicBezTo>
                <a:cubicBezTo>
                  <a:pt x="3189045" y="2274617"/>
                  <a:pt x="3206740" y="2271816"/>
                  <a:pt x="3222891" y="2270738"/>
                </a:cubicBezTo>
                <a:close/>
                <a:moveTo>
                  <a:pt x="2464510" y="2270705"/>
                </a:moveTo>
                <a:cubicBezTo>
                  <a:pt x="2493676" y="2269282"/>
                  <a:pt x="2523554" y="2268571"/>
                  <a:pt x="2553432" y="2271416"/>
                </a:cubicBezTo>
                <a:cubicBezTo>
                  <a:pt x="2562679" y="2272128"/>
                  <a:pt x="2570505" y="2284221"/>
                  <a:pt x="2579753" y="2290624"/>
                </a:cubicBezTo>
                <a:cubicBezTo>
                  <a:pt x="2576907" y="2294892"/>
                  <a:pt x="2575485" y="2298449"/>
                  <a:pt x="2573350" y="2302006"/>
                </a:cubicBezTo>
                <a:cubicBezTo>
                  <a:pt x="2537070" y="2302006"/>
                  <a:pt x="2500790" y="2302717"/>
                  <a:pt x="2464510" y="2301294"/>
                </a:cubicBezTo>
                <a:cubicBezTo>
                  <a:pt x="2457396" y="2301294"/>
                  <a:pt x="2450994" y="2289912"/>
                  <a:pt x="2443880" y="2283510"/>
                </a:cubicBezTo>
                <a:cubicBezTo>
                  <a:pt x="2450994" y="2279242"/>
                  <a:pt x="2457396" y="2271416"/>
                  <a:pt x="2464510" y="2270705"/>
                </a:cubicBezTo>
                <a:close/>
                <a:moveTo>
                  <a:pt x="2313699" y="2270705"/>
                </a:moveTo>
                <a:cubicBezTo>
                  <a:pt x="2344287" y="2269282"/>
                  <a:pt x="2375588" y="2268571"/>
                  <a:pt x="2406177" y="2271416"/>
                </a:cubicBezTo>
                <a:cubicBezTo>
                  <a:pt x="2414714" y="2272128"/>
                  <a:pt x="2421827" y="2284933"/>
                  <a:pt x="2429652" y="2292046"/>
                </a:cubicBezTo>
                <a:cubicBezTo>
                  <a:pt x="2427518" y="2294892"/>
                  <a:pt x="2425384" y="2298449"/>
                  <a:pt x="2423250" y="2302006"/>
                </a:cubicBezTo>
                <a:cubicBezTo>
                  <a:pt x="2386970" y="2302006"/>
                  <a:pt x="2349978" y="2302717"/>
                  <a:pt x="2313699" y="2301294"/>
                </a:cubicBezTo>
                <a:cubicBezTo>
                  <a:pt x="2307296" y="2301294"/>
                  <a:pt x="2300894" y="2291335"/>
                  <a:pt x="2295203" y="2285644"/>
                </a:cubicBezTo>
                <a:cubicBezTo>
                  <a:pt x="2301605" y="2280664"/>
                  <a:pt x="2307296" y="2271416"/>
                  <a:pt x="2313699" y="2270705"/>
                </a:cubicBezTo>
                <a:close/>
                <a:moveTo>
                  <a:pt x="3074447" y="2270160"/>
                </a:moveTo>
                <a:cubicBezTo>
                  <a:pt x="3122131" y="2265992"/>
                  <a:pt x="3158812" y="2278530"/>
                  <a:pt x="3169482" y="2306274"/>
                </a:cubicBezTo>
                <a:cubicBezTo>
                  <a:pt x="3120397" y="2293469"/>
                  <a:pt x="3070601" y="2321213"/>
                  <a:pt x="3023650" y="2279953"/>
                </a:cubicBezTo>
                <a:cubicBezTo>
                  <a:pt x="3041435" y="2274795"/>
                  <a:pt x="3058552" y="2271550"/>
                  <a:pt x="3074447" y="2270160"/>
                </a:cubicBezTo>
                <a:close/>
                <a:moveTo>
                  <a:pt x="2213395" y="2269994"/>
                </a:moveTo>
                <a:cubicBezTo>
                  <a:pt x="2228333" y="2269994"/>
                  <a:pt x="2243983" y="2268571"/>
                  <a:pt x="2258922" y="2270705"/>
                </a:cubicBezTo>
                <a:cubicBezTo>
                  <a:pt x="2266036" y="2271417"/>
                  <a:pt x="2271727" y="2280664"/>
                  <a:pt x="2278129" y="2285644"/>
                </a:cubicBezTo>
                <a:cubicBezTo>
                  <a:pt x="2272438" y="2291335"/>
                  <a:pt x="2266747" y="2301294"/>
                  <a:pt x="2260345" y="2301294"/>
                </a:cubicBezTo>
                <a:cubicBezTo>
                  <a:pt x="2229044" y="2302717"/>
                  <a:pt x="2197033" y="2302717"/>
                  <a:pt x="2165021" y="2301294"/>
                </a:cubicBezTo>
                <a:cubicBezTo>
                  <a:pt x="2158619" y="2301294"/>
                  <a:pt x="2152216" y="2291335"/>
                  <a:pt x="2145814" y="2286355"/>
                </a:cubicBezTo>
                <a:cubicBezTo>
                  <a:pt x="2152928" y="2280664"/>
                  <a:pt x="2159330" y="2272128"/>
                  <a:pt x="2167155" y="2270705"/>
                </a:cubicBezTo>
                <a:cubicBezTo>
                  <a:pt x="2182805" y="2267859"/>
                  <a:pt x="2197744" y="2269994"/>
                  <a:pt x="2213395" y="2269994"/>
                </a:cubicBezTo>
                <a:close/>
                <a:moveTo>
                  <a:pt x="1975796" y="2269282"/>
                </a:moveTo>
                <a:cubicBezTo>
                  <a:pt x="1978641" y="2272838"/>
                  <a:pt x="1981487" y="2276396"/>
                  <a:pt x="1984332" y="2279952"/>
                </a:cubicBezTo>
                <a:cubicBezTo>
                  <a:pt x="1977218" y="2287066"/>
                  <a:pt x="1970105" y="2299160"/>
                  <a:pt x="1962279" y="2299871"/>
                </a:cubicBezTo>
                <a:cubicBezTo>
                  <a:pt x="1924577" y="2302005"/>
                  <a:pt x="1887585" y="2300582"/>
                  <a:pt x="1849882" y="2300582"/>
                </a:cubicBezTo>
                <a:cubicBezTo>
                  <a:pt x="1847748" y="2296314"/>
                  <a:pt x="1845614" y="2292758"/>
                  <a:pt x="1844191" y="2288489"/>
                </a:cubicBezTo>
                <a:cubicBezTo>
                  <a:pt x="1852728" y="2282087"/>
                  <a:pt x="1860553" y="2269994"/>
                  <a:pt x="1869801" y="2269994"/>
                </a:cubicBezTo>
                <a:cubicBezTo>
                  <a:pt x="1904658" y="2267859"/>
                  <a:pt x="1940227" y="2269282"/>
                  <a:pt x="1975796" y="2269282"/>
                </a:cubicBezTo>
                <a:close/>
                <a:moveTo>
                  <a:pt x="2938662" y="2269126"/>
                </a:moveTo>
                <a:cubicBezTo>
                  <a:pt x="2984613" y="2266659"/>
                  <a:pt x="3011556" y="2276395"/>
                  <a:pt x="3020092" y="2297737"/>
                </a:cubicBezTo>
                <a:cubicBezTo>
                  <a:pt x="2955358" y="2314099"/>
                  <a:pt x="2897025" y="2304851"/>
                  <a:pt x="2886354" y="2275684"/>
                </a:cubicBezTo>
                <a:cubicBezTo>
                  <a:pt x="2905917" y="2272127"/>
                  <a:pt x="2923346" y="2269949"/>
                  <a:pt x="2938662" y="2269126"/>
                </a:cubicBezTo>
                <a:close/>
                <a:moveTo>
                  <a:pt x="2787184" y="2268237"/>
                </a:moveTo>
                <a:cubicBezTo>
                  <a:pt x="2830867" y="2265103"/>
                  <a:pt x="2865547" y="2276574"/>
                  <a:pt x="2871416" y="2298448"/>
                </a:cubicBezTo>
                <a:cubicBezTo>
                  <a:pt x="2796721" y="2313388"/>
                  <a:pt x="2747636" y="2304851"/>
                  <a:pt x="2741234" y="2276396"/>
                </a:cubicBezTo>
                <a:cubicBezTo>
                  <a:pt x="2757062" y="2271950"/>
                  <a:pt x="2772623" y="2269282"/>
                  <a:pt x="2787184" y="2268237"/>
                </a:cubicBezTo>
                <a:close/>
                <a:moveTo>
                  <a:pt x="1762672" y="2267982"/>
                </a:moveTo>
                <a:cubicBezTo>
                  <a:pt x="1781368" y="2268348"/>
                  <a:pt x="1805955" y="2269638"/>
                  <a:pt x="1838500" y="2271416"/>
                </a:cubicBezTo>
                <a:cubicBezTo>
                  <a:pt x="1825695" y="2284932"/>
                  <a:pt x="1818582" y="2299159"/>
                  <a:pt x="1810757" y="2299871"/>
                </a:cubicBezTo>
                <a:cubicBezTo>
                  <a:pt x="1774476" y="2302005"/>
                  <a:pt x="1737485" y="2301294"/>
                  <a:pt x="1697648" y="2301294"/>
                </a:cubicBezTo>
                <a:cubicBezTo>
                  <a:pt x="1703517" y="2274084"/>
                  <a:pt x="1706585" y="2266881"/>
                  <a:pt x="1762672" y="2267982"/>
                </a:cubicBezTo>
                <a:close/>
                <a:moveTo>
                  <a:pt x="2650212" y="2267904"/>
                </a:moveTo>
                <a:cubicBezTo>
                  <a:pt x="2696996" y="2265770"/>
                  <a:pt x="2716870" y="2274440"/>
                  <a:pt x="2722738" y="2296315"/>
                </a:cubicBezTo>
                <a:cubicBezTo>
                  <a:pt x="2662272" y="2314811"/>
                  <a:pt x="2598248" y="2304852"/>
                  <a:pt x="2593980" y="2273551"/>
                </a:cubicBezTo>
                <a:cubicBezTo>
                  <a:pt x="2616033" y="2270527"/>
                  <a:pt x="2634617" y="2268616"/>
                  <a:pt x="2650212" y="2267904"/>
                </a:cubicBezTo>
                <a:close/>
                <a:moveTo>
                  <a:pt x="1531187" y="2267148"/>
                </a:moveTo>
                <a:cubicBezTo>
                  <a:pt x="1526207" y="2304140"/>
                  <a:pt x="1485659" y="2311253"/>
                  <a:pt x="1396737" y="2291335"/>
                </a:cubicBezTo>
                <a:cubicBezTo>
                  <a:pt x="1435151" y="2250075"/>
                  <a:pt x="1485659" y="2279242"/>
                  <a:pt x="1531187" y="2267148"/>
                </a:cubicBezTo>
                <a:close/>
                <a:moveTo>
                  <a:pt x="1624155" y="2267070"/>
                </a:moveTo>
                <a:cubicBezTo>
                  <a:pt x="1641762" y="2267814"/>
                  <a:pt x="1663325" y="2269815"/>
                  <a:pt x="1689824" y="2272839"/>
                </a:cubicBezTo>
                <a:cubicBezTo>
                  <a:pt x="1677019" y="2284932"/>
                  <a:pt x="1669905" y="2298448"/>
                  <a:pt x="1661369" y="2299159"/>
                </a:cubicBezTo>
                <a:cubicBezTo>
                  <a:pt x="1624377" y="2302005"/>
                  <a:pt x="1587386" y="2300582"/>
                  <a:pt x="1546126" y="2300582"/>
                </a:cubicBezTo>
                <a:cubicBezTo>
                  <a:pt x="1554129" y="2273905"/>
                  <a:pt x="1571336" y="2264835"/>
                  <a:pt x="1624155" y="2267070"/>
                </a:cubicBezTo>
                <a:close/>
                <a:moveTo>
                  <a:pt x="1323955" y="2265914"/>
                </a:moveTo>
                <a:cubicBezTo>
                  <a:pt x="1340094" y="2266659"/>
                  <a:pt x="1359035" y="2268749"/>
                  <a:pt x="1381087" y="2272128"/>
                </a:cubicBezTo>
                <a:cubicBezTo>
                  <a:pt x="1373973" y="2303429"/>
                  <a:pt x="1327023" y="2311965"/>
                  <a:pt x="1245926" y="2297026"/>
                </a:cubicBezTo>
                <a:cubicBezTo>
                  <a:pt x="1252329" y="2273550"/>
                  <a:pt x="1275537" y="2263680"/>
                  <a:pt x="1323955" y="2265914"/>
                </a:cubicBezTo>
                <a:close/>
                <a:moveTo>
                  <a:pt x="1080888" y="2265725"/>
                </a:moveTo>
                <a:cubicBezTo>
                  <a:pt x="1071640" y="2302717"/>
                  <a:pt x="1016865" y="2311965"/>
                  <a:pt x="935056" y="2292047"/>
                </a:cubicBezTo>
                <a:cubicBezTo>
                  <a:pt x="981296" y="2247229"/>
                  <a:pt x="1033937" y="2279953"/>
                  <a:pt x="1080888" y="2265725"/>
                </a:cubicBezTo>
                <a:close/>
                <a:moveTo>
                  <a:pt x="1176634" y="2265592"/>
                </a:moveTo>
                <a:cubicBezTo>
                  <a:pt x="1192440" y="2266392"/>
                  <a:pt x="1210535" y="2268571"/>
                  <a:pt x="1230987" y="2272128"/>
                </a:cubicBezTo>
                <a:cubicBezTo>
                  <a:pt x="1221028" y="2302717"/>
                  <a:pt x="1164829" y="2311965"/>
                  <a:pt x="1094403" y="2295603"/>
                </a:cubicBezTo>
                <a:cubicBezTo>
                  <a:pt x="1102406" y="2273194"/>
                  <a:pt x="1129216" y="2263191"/>
                  <a:pt x="1176634" y="2265592"/>
                </a:cubicBezTo>
                <a:close/>
                <a:moveTo>
                  <a:pt x="853248" y="2230156"/>
                </a:moveTo>
                <a:cubicBezTo>
                  <a:pt x="828350" y="2230156"/>
                  <a:pt x="812699" y="2236559"/>
                  <a:pt x="798474" y="2258611"/>
                </a:cubicBezTo>
                <a:cubicBezTo>
                  <a:pt x="717377" y="2385236"/>
                  <a:pt x="634147" y="2511149"/>
                  <a:pt x="552338" y="2637062"/>
                </a:cubicBezTo>
                <a:cubicBezTo>
                  <a:pt x="545936" y="2647021"/>
                  <a:pt x="540956" y="2656980"/>
                  <a:pt x="533843" y="2668362"/>
                </a:cubicBezTo>
                <a:cubicBezTo>
                  <a:pt x="1654255" y="2668362"/>
                  <a:pt x="2770400" y="2668362"/>
                  <a:pt x="3892237" y="2668362"/>
                </a:cubicBezTo>
                <a:cubicBezTo>
                  <a:pt x="3882990" y="2653424"/>
                  <a:pt x="3878721" y="2644887"/>
                  <a:pt x="3872319" y="2636351"/>
                </a:cubicBezTo>
                <a:cubicBezTo>
                  <a:pt x="3786242" y="2511860"/>
                  <a:pt x="3698744" y="2388081"/>
                  <a:pt x="3613379" y="2262879"/>
                </a:cubicBezTo>
                <a:cubicBezTo>
                  <a:pt x="3597729" y="2240115"/>
                  <a:pt x="3581367" y="2233002"/>
                  <a:pt x="3555046" y="2233002"/>
                </a:cubicBezTo>
                <a:cubicBezTo>
                  <a:pt x="2654447" y="2233002"/>
                  <a:pt x="1753847" y="2231579"/>
                  <a:pt x="853248" y="2230156"/>
                </a:cubicBezTo>
                <a:close/>
                <a:moveTo>
                  <a:pt x="902332" y="2100686"/>
                </a:moveTo>
                <a:cubicBezTo>
                  <a:pt x="1571024" y="2106377"/>
                  <a:pt x="2239004" y="2109934"/>
                  <a:pt x="2907696" y="2114203"/>
                </a:cubicBezTo>
                <a:cubicBezTo>
                  <a:pt x="3136758" y="2115625"/>
                  <a:pt x="3365109" y="2117759"/>
                  <a:pt x="3594171" y="2119182"/>
                </a:cubicBezTo>
                <a:cubicBezTo>
                  <a:pt x="3616224" y="2119182"/>
                  <a:pt x="3629029" y="2124873"/>
                  <a:pt x="3636143" y="2146214"/>
                </a:cubicBezTo>
                <a:cubicBezTo>
                  <a:pt x="3640411" y="2158308"/>
                  <a:pt x="3648947" y="2168978"/>
                  <a:pt x="3656061" y="2179649"/>
                </a:cubicBezTo>
                <a:cubicBezTo>
                  <a:pt x="3893660" y="2522531"/>
                  <a:pt x="4129836" y="2866124"/>
                  <a:pt x="4368858" y="3207584"/>
                </a:cubicBezTo>
                <a:cubicBezTo>
                  <a:pt x="4403715" y="3257380"/>
                  <a:pt x="4401581" y="3301486"/>
                  <a:pt x="4378105" y="3349859"/>
                </a:cubicBezTo>
                <a:cubicBezTo>
                  <a:pt x="4344671" y="3419573"/>
                  <a:pt x="4284916" y="3451585"/>
                  <a:pt x="4208798" y="3453008"/>
                </a:cubicBezTo>
                <a:cubicBezTo>
                  <a:pt x="4122011" y="3453719"/>
                  <a:pt x="4035935" y="3453008"/>
                  <a:pt x="3949147" y="3453008"/>
                </a:cubicBezTo>
                <a:cubicBezTo>
                  <a:pt x="3365109" y="3453008"/>
                  <a:pt x="2780360" y="3453008"/>
                  <a:pt x="2196322" y="3453008"/>
                </a:cubicBezTo>
                <a:cubicBezTo>
                  <a:pt x="1530476" y="3453008"/>
                  <a:pt x="863918" y="3453008"/>
                  <a:pt x="198074" y="3453008"/>
                </a:cubicBezTo>
                <a:cubicBezTo>
                  <a:pt x="100616" y="3453008"/>
                  <a:pt x="26633" y="3403923"/>
                  <a:pt x="8137" y="3319270"/>
                </a:cubicBezTo>
                <a:cubicBezTo>
                  <a:pt x="-6091" y="3255957"/>
                  <a:pt x="-5379" y="3196202"/>
                  <a:pt x="40861" y="3136447"/>
                </a:cubicBezTo>
                <a:cubicBezTo>
                  <a:pt x="291975" y="2814905"/>
                  <a:pt x="538111" y="2490519"/>
                  <a:pt x="785669" y="2166844"/>
                </a:cubicBezTo>
                <a:cubicBezTo>
                  <a:pt x="789226" y="2161864"/>
                  <a:pt x="794917" y="2157596"/>
                  <a:pt x="796340" y="2152617"/>
                </a:cubicBezTo>
                <a:cubicBezTo>
                  <a:pt x="812699" y="2096418"/>
                  <a:pt x="855382" y="2100686"/>
                  <a:pt x="902332" y="2100686"/>
                </a:cubicBezTo>
                <a:close/>
                <a:moveTo>
                  <a:pt x="945015" y="186380"/>
                </a:moveTo>
                <a:cubicBezTo>
                  <a:pt x="886682" y="186380"/>
                  <a:pt x="875300" y="198473"/>
                  <a:pt x="875300" y="258228"/>
                </a:cubicBezTo>
                <a:cubicBezTo>
                  <a:pt x="875300" y="759036"/>
                  <a:pt x="875300" y="1259132"/>
                  <a:pt x="875300" y="1759228"/>
                </a:cubicBezTo>
                <a:cubicBezTo>
                  <a:pt x="875300" y="1825385"/>
                  <a:pt x="885971" y="1836056"/>
                  <a:pt x="950706" y="1836056"/>
                </a:cubicBezTo>
                <a:cubicBezTo>
                  <a:pt x="1501310" y="1836056"/>
                  <a:pt x="2051202" y="1836056"/>
                  <a:pt x="2601805" y="1836056"/>
                </a:cubicBezTo>
                <a:cubicBezTo>
                  <a:pt x="2891334" y="1836056"/>
                  <a:pt x="3180863" y="1836056"/>
                  <a:pt x="3470393" y="1836056"/>
                </a:cubicBezTo>
                <a:cubicBezTo>
                  <a:pt x="3535127" y="1836056"/>
                  <a:pt x="3545798" y="1825385"/>
                  <a:pt x="3545798" y="1759228"/>
                </a:cubicBezTo>
                <a:cubicBezTo>
                  <a:pt x="3545798" y="1258421"/>
                  <a:pt x="3545798" y="758324"/>
                  <a:pt x="3545798" y="258228"/>
                </a:cubicBezTo>
                <a:cubicBezTo>
                  <a:pt x="3545798" y="198473"/>
                  <a:pt x="3534416" y="186380"/>
                  <a:pt x="3476084" y="186380"/>
                </a:cubicBezTo>
                <a:cubicBezTo>
                  <a:pt x="3043568" y="186380"/>
                  <a:pt x="2611764" y="186380"/>
                  <a:pt x="2179961" y="186380"/>
                </a:cubicBezTo>
                <a:cubicBezTo>
                  <a:pt x="1768075" y="186380"/>
                  <a:pt x="1356901" y="186380"/>
                  <a:pt x="945015" y="186380"/>
                </a:cubicBezTo>
                <a:close/>
                <a:moveTo>
                  <a:pt x="884548" y="0"/>
                </a:moveTo>
                <a:cubicBezTo>
                  <a:pt x="1332003" y="0"/>
                  <a:pt x="1778746" y="0"/>
                  <a:pt x="2226200" y="711"/>
                </a:cubicBezTo>
                <a:cubicBezTo>
                  <a:pt x="2662983" y="0"/>
                  <a:pt x="3099767" y="0"/>
                  <a:pt x="3536550" y="0"/>
                </a:cubicBezTo>
                <a:cubicBezTo>
                  <a:pt x="3614801" y="0"/>
                  <a:pt x="3653215" y="36992"/>
                  <a:pt x="3653215" y="114531"/>
                </a:cubicBezTo>
                <a:cubicBezTo>
                  <a:pt x="3653927" y="704971"/>
                  <a:pt x="3653927" y="1294700"/>
                  <a:pt x="3653927" y="1885852"/>
                </a:cubicBezTo>
                <a:cubicBezTo>
                  <a:pt x="3653927" y="1962681"/>
                  <a:pt x="3614090" y="2001806"/>
                  <a:pt x="3537262" y="2001806"/>
                </a:cubicBezTo>
                <a:cubicBezTo>
                  <a:pt x="3119685" y="2001806"/>
                  <a:pt x="2701397" y="2001806"/>
                  <a:pt x="2283821" y="2001806"/>
                </a:cubicBezTo>
                <a:cubicBezTo>
                  <a:pt x="1817160" y="2001806"/>
                  <a:pt x="1351210" y="2001806"/>
                  <a:pt x="884548" y="2001806"/>
                </a:cubicBezTo>
                <a:cubicBezTo>
                  <a:pt x="807722" y="2001806"/>
                  <a:pt x="767885" y="1962681"/>
                  <a:pt x="767885" y="1885852"/>
                </a:cubicBezTo>
                <a:cubicBezTo>
                  <a:pt x="767885" y="1295411"/>
                  <a:pt x="767885" y="704971"/>
                  <a:pt x="767885" y="114531"/>
                </a:cubicBezTo>
                <a:cubicBezTo>
                  <a:pt x="767885" y="36992"/>
                  <a:pt x="806299" y="0"/>
                  <a:pt x="884548" y="0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081AEDE-0878-4060-A4FD-6C4831F03889}"/>
              </a:ext>
            </a:extLst>
          </p:cNvPr>
          <p:cNvSpPr txBox="1"/>
          <p:nvPr/>
        </p:nvSpPr>
        <p:spPr>
          <a:xfrm>
            <a:off x="2491363" y="2535560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1A3BAE-FB8D-4896-A780-C7DC29D963CD}"/>
              </a:ext>
            </a:extLst>
          </p:cNvPr>
          <p:cNvSpPr txBox="1"/>
          <p:nvPr/>
        </p:nvSpPr>
        <p:spPr>
          <a:xfrm>
            <a:off x="6944560" y="2535559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5E9813F-BD52-4657-A239-948266EA1F0A}"/>
              </a:ext>
            </a:extLst>
          </p:cNvPr>
          <p:cNvSpPr txBox="1"/>
          <p:nvPr/>
        </p:nvSpPr>
        <p:spPr>
          <a:xfrm>
            <a:off x="9306407" y="456791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6D0E7D8-55F8-41F8-80CC-6385971389FD}"/>
              </a:ext>
            </a:extLst>
          </p:cNvPr>
          <p:cNvSpPr txBox="1"/>
          <p:nvPr/>
        </p:nvSpPr>
        <p:spPr>
          <a:xfrm>
            <a:off x="8220869" y="551800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EA4F2E2-6B7B-4E23-A689-8228CB464FD5}"/>
              </a:ext>
            </a:extLst>
          </p:cNvPr>
          <p:cNvSpPr txBox="1"/>
          <p:nvPr/>
        </p:nvSpPr>
        <p:spPr>
          <a:xfrm>
            <a:off x="4233881" y="5518007"/>
            <a:ext cx="13107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10B14A4-0EF9-49E7-87BC-5B2E1E244F40}"/>
              </a:ext>
            </a:extLst>
          </p:cNvPr>
          <p:cNvSpPr txBox="1"/>
          <p:nvPr/>
        </p:nvSpPr>
        <p:spPr>
          <a:xfrm>
            <a:off x="538284" y="5456451"/>
            <a:ext cx="18603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Here</a:t>
            </a:r>
            <a:endParaRPr lang="ko-KR" alt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FC642F-4FA6-47C4-BC5D-689073395C9A}"/>
              </a:ext>
            </a:extLst>
          </p:cNvPr>
          <p:cNvGrpSpPr/>
          <p:nvPr/>
        </p:nvGrpSpPr>
        <p:grpSpPr>
          <a:xfrm>
            <a:off x="739204" y="3470075"/>
            <a:ext cx="2026282" cy="881666"/>
            <a:chOff x="-825913" y="4159966"/>
            <a:chExt cx="5395324" cy="881666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AF0EAE-E8F4-4AD8-BFB1-ABFDB1D679D2}"/>
                </a:ext>
              </a:extLst>
            </p:cNvPr>
            <p:cNvSpPr txBox="1"/>
            <p:nvPr/>
          </p:nvSpPr>
          <p:spPr>
            <a:xfrm>
              <a:off x="-815792" y="4395301"/>
              <a:ext cx="53667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ea typeface="FZShuTi" pitchFamily="2" charset="-122"/>
                  <a:cs typeface="Arial" pitchFamily="34" charset="0"/>
                </a:rPr>
                <a:t>Get a modern PowerPoint  Presentation that is beautifully designed.  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AB16F70-91B6-4C40-BBC5-F087FEE6DF6F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A90F668-D6B6-4F9E-A4B0-740416B43B77}"/>
              </a:ext>
            </a:extLst>
          </p:cNvPr>
          <p:cNvGrpSpPr/>
          <p:nvPr/>
        </p:nvGrpSpPr>
        <p:grpSpPr>
          <a:xfrm>
            <a:off x="4415674" y="2369088"/>
            <a:ext cx="3338535" cy="3338536"/>
            <a:chOff x="3337726" y="1072465"/>
            <a:chExt cx="5515324" cy="5515324"/>
          </a:xfrm>
          <a:solidFill>
            <a:schemeClr val="accent1"/>
          </a:solidFill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6A2D93C7-C82F-429B-B615-4204F91F2A0D}"/>
                </a:ext>
              </a:extLst>
            </p:cNvPr>
            <p:cNvGrpSpPr/>
            <p:nvPr/>
          </p:nvGrpSpPr>
          <p:grpSpPr>
            <a:xfrm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21C9C7EF-033C-4328-942C-AF1E00EE863D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E697FAD1-C34D-4049-BB09-997BD345E7F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6EB8BAA5-63E6-426A-B6A0-1F4FB3756BBA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9DE53B0-F7C6-4BFE-B8C8-A7783525E3C6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D332AD04-F9F2-4E62-9CA9-F1827B4B4BE7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E083F7D3-9832-4D8F-9F46-A90A561E0FA9}"/>
                </a:ext>
              </a:extLst>
            </p:cNvPr>
            <p:cNvGrpSpPr/>
            <p:nvPr/>
          </p:nvGrpSpPr>
          <p:grpSpPr>
            <a:xfrm rot="36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2E1E282F-203E-43E8-99AB-48E14AC968FA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A6D7DD2E-89AC-4907-9490-FC5F291B28D1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CB28707F-7CD6-4556-9A50-1F90EC510445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0BDCE553-0D51-4843-B5A2-0C2F7738062B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AA56D348-F211-4724-9DB1-735CF3FC075D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7DA8821-5975-4570-BB5B-A78A61E2C907}"/>
                </a:ext>
              </a:extLst>
            </p:cNvPr>
            <p:cNvGrpSpPr/>
            <p:nvPr/>
          </p:nvGrpSpPr>
          <p:grpSpPr>
            <a:xfrm rot="18000000">
              <a:off x="5967772" y="1072465"/>
              <a:ext cx="255231" cy="5515324"/>
              <a:chOff x="5964969" y="1072465"/>
              <a:chExt cx="255231" cy="5515324"/>
            </a:xfrm>
            <a:grpFill/>
          </p:grpSpPr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BA09A7DA-F88F-405A-BBE9-ED5452BBE6B7}"/>
                  </a:ext>
                </a:extLst>
              </p:cNvPr>
              <p:cNvSpPr/>
              <p:nvPr/>
            </p:nvSpPr>
            <p:spPr>
              <a:xfrm>
                <a:off x="6062740" y="1191371"/>
                <a:ext cx="59688" cy="5309337"/>
              </a:xfrm>
              <a:custGeom>
                <a:avLst/>
                <a:gdLst>
                  <a:gd name="connsiteX0" fmla="*/ 0 w 74220"/>
                  <a:gd name="connsiteY0" fmla="*/ 0 h 6601938"/>
                  <a:gd name="connsiteX1" fmla="*/ 74221 w 74220"/>
                  <a:gd name="connsiteY1" fmla="*/ 0 h 6601938"/>
                  <a:gd name="connsiteX2" fmla="*/ 74221 w 74220"/>
                  <a:gd name="connsiteY2" fmla="*/ 6601939 h 6601938"/>
                  <a:gd name="connsiteX3" fmla="*/ 0 w 74220"/>
                  <a:gd name="connsiteY3" fmla="*/ 6601939 h 6601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220" h="6601938">
                    <a:moveTo>
                      <a:pt x="0" y="0"/>
                    </a:moveTo>
                    <a:lnTo>
                      <a:pt x="74221" y="0"/>
                    </a:lnTo>
                    <a:lnTo>
                      <a:pt x="74221" y="6601939"/>
                    </a:lnTo>
                    <a:lnTo>
                      <a:pt x="0" y="6601939"/>
                    </a:ln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79B867CD-AA48-4FD5-9BA7-C4B208C018D8}"/>
                  </a:ext>
                </a:extLst>
              </p:cNvPr>
              <p:cNvSpPr/>
              <p:nvPr/>
            </p:nvSpPr>
            <p:spPr>
              <a:xfrm>
                <a:off x="5964969" y="1072465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48C5366A-3E7F-4F0A-AA78-C8F10380561B}"/>
                  </a:ext>
                </a:extLst>
              </p:cNvPr>
              <p:cNvSpPr/>
              <p:nvPr/>
            </p:nvSpPr>
            <p:spPr>
              <a:xfrm>
                <a:off x="5964969" y="6332559"/>
                <a:ext cx="255231" cy="255230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22187B5-5F63-4BA1-8D4C-5416D08E9424}"/>
                  </a:ext>
                </a:extLst>
              </p:cNvPr>
              <p:cNvSpPr/>
              <p:nvPr/>
            </p:nvSpPr>
            <p:spPr>
              <a:xfrm>
                <a:off x="5964969" y="2825829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37D19E51-4383-476E-B0E8-4ACE66806B7A}"/>
                  </a:ext>
                </a:extLst>
              </p:cNvPr>
              <p:cNvSpPr/>
              <p:nvPr/>
            </p:nvSpPr>
            <p:spPr>
              <a:xfrm>
                <a:off x="5964969" y="4579194"/>
                <a:ext cx="255231" cy="255231"/>
              </a:xfrm>
              <a:custGeom>
                <a:avLst/>
                <a:gdLst>
                  <a:gd name="connsiteX0" fmla="*/ 317368 w 317368"/>
                  <a:gd name="connsiteY0" fmla="*/ 158684 h 317368"/>
                  <a:gd name="connsiteX1" fmla="*/ 158684 w 317368"/>
                  <a:gd name="connsiteY1" fmla="*/ 317368 h 317368"/>
                  <a:gd name="connsiteX2" fmla="*/ 0 w 317368"/>
                  <a:gd name="connsiteY2" fmla="*/ 158684 h 317368"/>
                  <a:gd name="connsiteX3" fmla="*/ 158684 w 317368"/>
                  <a:gd name="connsiteY3" fmla="*/ 0 h 317368"/>
                  <a:gd name="connsiteX4" fmla="*/ 317368 w 317368"/>
                  <a:gd name="connsiteY4" fmla="*/ 158684 h 3173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7368" h="317368">
                    <a:moveTo>
                      <a:pt x="317368" y="158684"/>
                    </a:moveTo>
                    <a:cubicBezTo>
                      <a:pt x="317368" y="246323"/>
                      <a:pt x="246323" y="317368"/>
                      <a:pt x="158684" y="317368"/>
                    </a:cubicBezTo>
                    <a:cubicBezTo>
                      <a:pt x="71045" y="317368"/>
                      <a:pt x="0" y="246323"/>
                      <a:pt x="0" y="158684"/>
                    </a:cubicBezTo>
                    <a:cubicBezTo>
                      <a:pt x="0" y="71045"/>
                      <a:pt x="71045" y="0"/>
                      <a:pt x="158684" y="0"/>
                    </a:cubicBezTo>
                    <a:cubicBezTo>
                      <a:pt x="246323" y="0"/>
                      <a:pt x="317368" y="71045"/>
                      <a:pt x="317368" y="158684"/>
                    </a:cubicBezTo>
                    <a:close/>
                  </a:path>
                </a:pathLst>
              </a:custGeom>
              <a:grpFill/>
              <a:ln w="741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DDD5C8C-70CE-4383-B6A2-AAEEC03A74E7}"/>
              </a:ext>
            </a:extLst>
          </p:cNvPr>
          <p:cNvGrpSpPr/>
          <p:nvPr/>
        </p:nvGrpSpPr>
        <p:grpSpPr>
          <a:xfrm>
            <a:off x="4833263" y="2613915"/>
            <a:ext cx="2486834" cy="2852682"/>
            <a:chOff x="4833263" y="2613915"/>
            <a:chExt cx="2486834" cy="2852682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679A32DE-6340-4E39-A4A7-0DAF785D22F9}"/>
                </a:ext>
              </a:extLst>
            </p:cNvPr>
            <p:cNvSpPr/>
            <p:nvPr/>
          </p:nvSpPr>
          <p:spPr>
            <a:xfrm>
              <a:off x="4838533" y="2999088"/>
              <a:ext cx="1125018" cy="1276146"/>
            </a:xfrm>
            <a:custGeom>
              <a:avLst/>
              <a:gdLst>
                <a:gd name="connsiteX0" fmla="*/ 891621 w 1858552"/>
                <a:gd name="connsiteY0" fmla="*/ 127333 h 2108217"/>
                <a:gd name="connsiteX1" fmla="*/ 136204 w 1858552"/>
                <a:gd name="connsiteY1" fmla="*/ 570529 h 2108217"/>
                <a:gd name="connsiteX2" fmla="*/ 137285 w 1858552"/>
                <a:gd name="connsiteY2" fmla="*/ 575881 h 2108217"/>
                <a:gd name="connsiteX3" fmla="*/ 95362 w 1858552"/>
                <a:gd name="connsiteY3" fmla="*/ 639129 h 2108217"/>
                <a:gd name="connsiteX4" fmla="*/ 80913 w 1858552"/>
                <a:gd name="connsiteY4" fmla="*/ 642046 h 2108217"/>
                <a:gd name="connsiteX5" fmla="*/ 87029 w 1858552"/>
                <a:gd name="connsiteY5" fmla="*/ 1513636 h 2108217"/>
                <a:gd name="connsiteX6" fmla="*/ 95361 w 1858552"/>
                <a:gd name="connsiteY6" fmla="*/ 1515318 h 2108217"/>
                <a:gd name="connsiteX7" fmla="*/ 137285 w 1858552"/>
                <a:gd name="connsiteY7" fmla="*/ 1578567 h 2108217"/>
                <a:gd name="connsiteX8" fmla="*/ 136263 w 1858552"/>
                <a:gd name="connsiteY8" fmla="*/ 1583626 h 2108217"/>
                <a:gd name="connsiteX9" fmla="*/ 870153 w 1858552"/>
                <a:gd name="connsiteY9" fmla="*/ 2000544 h 2108217"/>
                <a:gd name="connsiteX10" fmla="*/ 876563 w 1858552"/>
                <a:gd name="connsiteY10" fmla="*/ 1991037 h 2108217"/>
                <a:gd name="connsiteX11" fmla="*/ 925101 w 1858552"/>
                <a:gd name="connsiteY11" fmla="*/ 1970932 h 2108217"/>
                <a:gd name="connsiteX12" fmla="*/ 973638 w 1858552"/>
                <a:gd name="connsiteY12" fmla="*/ 1991037 h 2108217"/>
                <a:gd name="connsiteX13" fmla="*/ 974304 w 1858552"/>
                <a:gd name="connsiteY13" fmla="*/ 1992024 h 2108217"/>
                <a:gd name="connsiteX14" fmla="*/ 1723151 w 1858552"/>
                <a:gd name="connsiteY14" fmla="*/ 1552681 h 2108217"/>
                <a:gd name="connsiteX15" fmla="*/ 1723319 w 1858552"/>
                <a:gd name="connsiteY15" fmla="*/ 1551848 h 2108217"/>
                <a:gd name="connsiteX16" fmla="*/ 1737335 w 1858552"/>
                <a:gd name="connsiteY16" fmla="*/ 1531060 h 2108217"/>
                <a:gd name="connsiteX17" fmla="*/ 1730864 w 1858552"/>
                <a:gd name="connsiteY17" fmla="*/ 608833 h 2108217"/>
                <a:gd name="connsiteX18" fmla="*/ 1726661 w 1858552"/>
                <a:gd name="connsiteY18" fmla="*/ 602599 h 2108217"/>
                <a:gd name="connsiteX19" fmla="*/ 1723626 w 1858552"/>
                <a:gd name="connsiteY19" fmla="*/ 587565 h 2108217"/>
                <a:gd name="connsiteX20" fmla="*/ 929459 w 1858552"/>
                <a:gd name="connsiteY20" fmla="*/ 136405 h 2108217"/>
                <a:gd name="connsiteX21" fmla="*/ 925101 w 1858552"/>
                <a:gd name="connsiteY21" fmla="*/ 137285 h 2108217"/>
                <a:gd name="connsiteX22" fmla="*/ 898382 w 1858552"/>
                <a:gd name="connsiteY22" fmla="*/ 131891 h 2108217"/>
                <a:gd name="connsiteX23" fmla="*/ 925101 w 1858552"/>
                <a:gd name="connsiteY23" fmla="*/ 0 h 2108217"/>
                <a:gd name="connsiteX24" fmla="*/ 993743 w 1858552"/>
                <a:gd name="connsiteY24" fmla="*/ 68643 h 2108217"/>
                <a:gd name="connsiteX25" fmla="*/ 988349 w 1858552"/>
                <a:gd name="connsiteY25" fmla="*/ 95361 h 2108217"/>
                <a:gd name="connsiteX26" fmla="*/ 982848 w 1858552"/>
                <a:gd name="connsiteY26" fmla="*/ 103520 h 2108217"/>
                <a:gd name="connsiteX27" fmla="*/ 1737928 w 1858552"/>
                <a:gd name="connsiteY27" fmla="*/ 532451 h 2108217"/>
                <a:gd name="connsiteX28" fmla="*/ 1741372 w 1858552"/>
                <a:gd name="connsiteY28" fmla="*/ 527343 h 2108217"/>
                <a:gd name="connsiteX29" fmla="*/ 1789910 w 1858552"/>
                <a:gd name="connsiteY29" fmla="*/ 507238 h 2108217"/>
                <a:gd name="connsiteX30" fmla="*/ 1858552 w 1858552"/>
                <a:gd name="connsiteY30" fmla="*/ 575881 h 2108217"/>
                <a:gd name="connsiteX31" fmla="*/ 1789910 w 1858552"/>
                <a:gd name="connsiteY31" fmla="*/ 644523 h 2108217"/>
                <a:gd name="connsiteX32" fmla="*/ 1786126 w 1858552"/>
                <a:gd name="connsiteY32" fmla="*/ 643759 h 2108217"/>
                <a:gd name="connsiteX33" fmla="*/ 1792189 w 1858552"/>
                <a:gd name="connsiteY33" fmla="*/ 1511060 h 2108217"/>
                <a:gd name="connsiteX34" fmla="*/ 1813286 w 1858552"/>
                <a:gd name="connsiteY34" fmla="*/ 1515319 h 2108217"/>
                <a:gd name="connsiteX35" fmla="*/ 1855209 w 1858552"/>
                <a:gd name="connsiteY35" fmla="*/ 1578567 h 2108217"/>
                <a:gd name="connsiteX36" fmla="*/ 1786567 w 1858552"/>
                <a:gd name="connsiteY36" fmla="*/ 1647209 h 2108217"/>
                <a:gd name="connsiteX37" fmla="*/ 1738030 w 1858552"/>
                <a:gd name="connsiteY37" fmla="*/ 1627104 h 2108217"/>
                <a:gd name="connsiteX38" fmla="*/ 1728646 w 1858552"/>
                <a:gd name="connsiteY38" fmla="*/ 1613186 h 2108217"/>
                <a:gd name="connsiteX39" fmla="*/ 992650 w 1858552"/>
                <a:gd name="connsiteY39" fmla="*/ 2044990 h 2108217"/>
                <a:gd name="connsiteX40" fmla="*/ 988349 w 1858552"/>
                <a:gd name="connsiteY40" fmla="*/ 2066293 h 2108217"/>
                <a:gd name="connsiteX41" fmla="*/ 925101 w 1858552"/>
                <a:gd name="connsiteY41" fmla="*/ 2108217 h 2108217"/>
                <a:gd name="connsiteX42" fmla="*/ 861852 w 1858552"/>
                <a:gd name="connsiteY42" fmla="*/ 2066293 h 2108217"/>
                <a:gd name="connsiteX43" fmla="*/ 860191 w 1858552"/>
                <a:gd name="connsiteY43" fmla="*/ 2058064 h 2108217"/>
                <a:gd name="connsiteX44" fmla="*/ 110027 w 1858552"/>
                <a:gd name="connsiteY44" fmla="*/ 1631927 h 2108217"/>
                <a:gd name="connsiteX45" fmla="*/ 95361 w 1858552"/>
                <a:gd name="connsiteY45" fmla="*/ 1641815 h 2108217"/>
                <a:gd name="connsiteX46" fmla="*/ 68643 w 1858552"/>
                <a:gd name="connsiteY46" fmla="*/ 1647209 h 2108217"/>
                <a:gd name="connsiteX47" fmla="*/ 0 w 1858552"/>
                <a:gd name="connsiteY47" fmla="*/ 1578567 h 2108217"/>
                <a:gd name="connsiteX48" fmla="*/ 20105 w 1858552"/>
                <a:gd name="connsiteY48" fmla="*/ 1530029 h 2108217"/>
                <a:gd name="connsiteX49" fmla="*/ 32128 w 1858552"/>
                <a:gd name="connsiteY49" fmla="*/ 1521923 h 2108217"/>
                <a:gd name="connsiteX50" fmla="*/ 25882 w 1858552"/>
                <a:gd name="connsiteY50" fmla="*/ 628313 h 2108217"/>
                <a:gd name="connsiteX51" fmla="*/ 20106 w 1858552"/>
                <a:gd name="connsiteY51" fmla="*/ 624418 h 2108217"/>
                <a:gd name="connsiteX52" fmla="*/ 1 w 1858552"/>
                <a:gd name="connsiteY52" fmla="*/ 575881 h 2108217"/>
                <a:gd name="connsiteX53" fmla="*/ 68643 w 1858552"/>
                <a:gd name="connsiteY53" fmla="*/ 507239 h 2108217"/>
                <a:gd name="connsiteX54" fmla="*/ 95362 w 1858552"/>
                <a:gd name="connsiteY54" fmla="*/ 512633 h 2108217"/>
                <a:gd name="connsiteX55" fmla="*/ 109767 w 1858552"/>
                <a:gd name="connsiteY55" fmla="*/ 522346 h 2108217"/>
                <a:gd name="connsiteX56" fmla="*/ 859279 w 1858552"/>
                <a:gd name="connsiteY56" fmla="*/ 82613 h 2108217"/>
                <a:gd name="connsiteX57" fmla="*/ 856458 w 1858552"/>
                <a:gd name="connsiteY57" fmla="*/ 68643 h 2108217"/>
                <a:gd name="connsiteX58" fmla="*/ 925101 w 1858552"/>
                <a:gd name="connsiteY58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1858552" h="2108217">
                  <a:moveTo>
                    <a:pt x="891621" y="127333"/>
                  </a:moveTo>
                  <a:lnTo>
                    <a:pt x="136204" y="570529"/>
                  </a:lnTo>
                  <a:lnTo>
                    <a:pt x="137285" y="575881"/>
                  </a:lnTo>
                  <a:cubicBezTo>
                    <a:pt x="137285" y="604314"/>
                    <a:pt x="119998" y="628708"/>
                    <a:pt x="95362" y="639129"/>
                  </a:cubicBezTo>
                  <a:lnTo>
                    <a:pt x="80913" y="642046"/>
                  </a:lnTo>
                  <a:lnTo>
                    <a:pt x="87029" y="1513636"/>
                  </a:lnTo>
                  <a:lnTo>
                    <a:pt x="95361" y="1515318"/>
                  </a:lnTo>
                  <a:cubicBezTo>
                    <a:pt x="119998" y="1525739"/>
                    <a:pt x="137285" y="1550134"/>
                    <a:pt x="137285" y="1578567"/>
                  </a:cubicBezTo>
                  <a:lnTo>
                    <a:pt x="136263" y="1583626"/>
                  </a:lnTo>
                  <a:lnTo>
                    <a:pt x="870153" y="2000544"/>
                  </a:lnTo>
                  <a:lnTo>
                    <a:pt x="876563" y="1991037"/>
                  </a:lnTo>
                  <a:cubicBezTo>
                    <a:pt x="888985" y="1978615"/>
                    <a:pt x="906146" y="1970932"/>
                    <a:pt x="925101" y="1970932"/>
                  </a:cubicBezTo>
                  <a:cubicBezTo>
                    <a:pt x="944056" y="1970932"/>
                    <a:pt x="961217" y="1978615"/>
                    <a:pt x="973638" y="1991037"/>
                  </a:cubicBezTo>
                  <a:lnTo>
                    <a:pt x="974304" y="1992024"/>
                  </a:lnTo>
                  <a:lnTo>
                    <a:pt x="1723151" y="1552681"/>
                  </a:lnTo>
                  <a:lnTo>
                    <a:pt x="1723319" y="1551848"/>
                  </a:lnTo>
                  <a:lnTo>
                    <a:pt x="1737335" y="1531060"/>
                  </a:lnTo>
                  <a:lnTo>
                    <a:pt x="1730864" y="608833"/>
                  </a:lnTo>
                  <a:lnTo>
                    <a:pt x="1726661" y="602599"/>
                  </a:lnTo>
                  <a:lnTo>
                    <a:pt x="1723626" y="587565"/>
                  </a:lnTo>
                  <a:lnTo>
                    <a:pt x="929459" y="136405"/>
                  </a:lnTo>
                  <a:lnTo>
                    <a:pt x="925101" y="137285"/>
                  </a:lnTo>
                  <a:cubicBezTo>
                    <a:pt x="915623" y="137285"/>
                    <a:pt x="906594" y="135364"/>
                    <a:pt x="898382" y="131891"/>
                  </a:cubicBezTo>
                  <a:close/>
                  <a:moveTo>
                    <a:pt x="925101" y="0"/>
                  </a:moveTo>
                  <a:cubicBezTo>
                    <a:pt x="963011" y="0"/>
                    <a:pt x="993743" y="30732"/>
                    <a:pt x="993743" y="68643"/>
                  </a:cubicBezTo>
                  <a:cubicBezTo>
                    <a:pt x="993743" y="78120"/>
                    <a:pt x="991823" y="87149"/>
                    <a:pt x="988349" y="95361"/>
                  </a:cubicBezTo>
                  <a:lnTo>
                    <a:pt x="982848" y="103520"/>
                  </a:lnTo>
                  <a:lnTo>
                    <a:pt x="1737928" y="532451"/>
                  </a:lnTo>
                  <a:lnTo>
                    <a:pt x="1741372" y="527343"/>
                  </a:lnTo>
                  <a:cubicBezTo>
                    <a:pt x="1753794" y="514921"/>
                    <a:pt x="1770955" y="507238"/>
                    <a:pt x="1789910" y="507238"/>
                  </a:cubicBezTo>
                  <a:cubicBezTo>
                    <a:pt x="1827820" y="507238"/>
                    <a:pt x="1858552" y="537970"/>
                    <a:pt x="1858552" y="575881"/>
                  </a:cubicBezTo>
                  <a:cubicBezTo>
                    <a:pt x="1858552" y="613791"/>
                    <a:pt x="1827820" y="644523"/>
                    <a:pt x="1789910" y="644523"/>
                  </a:cubicBezTo>
                  <a:lnTo>
                    <a:pt x="1786126" y="643759"/>
                  </a:lnTo>
                  <a:lnTo>
                    <a:pt x="1792189" y="1511060"/>
                  </a:lnTo>
                  <a:lnTo>
                    <a:pt x="1813286" y="1515319"/>
                  </a:lnTo>
                  <a:cubicBezTo>
                    <a:pt x="1837922" y="1525740"/>
                    <a:pt x="1855209" y="1550134"/>
                    <a:pt x="1855209" y="1578567"/>
                  </a:cubicBezTo>
                  <a:cubicBezTo>
                    <a:pt x="1855209" y="1616477"/>
                    <a:pt x="1824477" y="1647209"/>
                    <a:pt x="1786567" y="1647209"/>
                  </a:cubicBezTo>
                  <a:cubicBezTo>
                    <a:pt x="1767612" y="1647209"/>
                    <a:pt x="1750452" y="1639526"/>
                    <a:pt x="1738030" y="1627104"/>
                  </a:cubicBezTo>
                  <a:lnTo>
                    <a:pt x="1728646" y="1613186"/>
                  </a:lnTo>
                  <a:lnTo>
                    <a:pt x="992650" y="2044990"/>
                  </a:lnTo>
                  <a:lnTo>
                    <a:pt x="988349" y="2066293"/>
                  </a:lnTo>
                  <a:cubicBezTo>
                    <a:pt x="977929" y="2090930"/>
                    <a:pt x="953534" y="2108217"/>
                    <a:pt x="925101" y="2108217"/>
                  </a:cubicBezTo>
                  <a:cubicBezTo>
                    <a:pt x="896668" y="2108217"/>
                    <a:pt x="872273" y="2090930"/>
                    <a:pt x="861852" y="2066293"/>
                  </a:cubicBezTo>
                  <a:lnTo>
                    <a:pt x="860191" y="2058064"/>
                  </a:lnTo>
                  <a:lnTo>
                    <a:pt x="110027" y="1631927"/>
                  </a:lnTo>
                  <a:lnTo>
                    <a:pt x="95361" y="1641815"/>
                  </a:lnTo>
                  <a:cubicBezTo>
                    <a:pt x="87149" y="1645288"/>
                    <a:pt x="78120" y="1647209"/>
                    <a:pt x="68643" y="1647209"/>
                  </a:cubicBezTo>
                  <a:cubicBezTo>
                    <a:pt x="30732" y="1647209"/>
                    <a:pt x="0" y="1616477"/>
                    <a:pt x="0" y="1578567"/>
                  </a:cubicBezTo>
                  <a:cubicBezTo>
                    <a:pt x="0" y="1559611"/>
                    <a:pt x="7683" y="1542451"/>
                    <a:pt x="20105" y="1530029"/>
                  </a:cubicBezTo>
                  <a:lnTo>
                    <a:pt x="32128" y="1521923"/>
                  </a:lnTo>
                  <a:lnTo>
                    <a:pt x="25882" y="628313"/>
                  </a:lnTo>
                  <a:lnTo>
                    <a:pt x="20106" y="624418"/>
                  </a:lnTo>
                  <a:cubicBezTo>
                    <a:pt x="7684" y="611997"/>
                    <a:pt x="1" y="594836"/>
                    <a:pt x="1" y="575881"/>
                  </a:cubicBezTo>
                  <a:cubicBezTo>
                    <a:pt x="1" y="537971"/>
                    <a:pt x="30733" y="507239"/>
                    <a:pt x="68643" y="507239"/>
                  </a:cubicBezTo>
                  <a:cubicBezTo>
                    <a:pt x="78121" y="507239"/>
                    <a:pt x="87150" y="509160"/>
                    <a:pt x="95362" y="512633"/>
                  </a:cubicBezTo>
                  <a:lnTo>
                    <a:pt x="109767" y="522346"/>
                  </a:lnTo>
                  <a:lnTo>
                    <a:pt x="859279" y="82613"/>
                  </a:lnTo>
                  <a:lnTo>
                    <a:pt x="856458" y="68643"/>
                  </a:lnTo>
                  <a:cubicBezTo>
                    <a:pt x="856458" y="30732"/>
                    <a:pt x="887190" y="0"/>
                    <a:pt x="925101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71E0E27-515F-4EC3-B760-9F31664EDC73}"/>
                </a:ext>
              </a:extLst>
            </p:cNvPr>
            <p:cNvSpPr/>
            <p:nvPr/>
          </p:nvSpPr>
          <p:spPr>
            <a:xfrm>
              <a:off x="6190784" y="3803471"/>
              <a:ext cx="1129313" cy="1276507"/>
            </a:xfrm>
            <a:custGeom>
              <a:avLst/>
              <a:gdLst>
                <a:gd name="connsiteX0" fmla="*/ 896251 w 1865646"/>
                <a:gd name="connsiteY0" fmla="*/ 120481 h 2108813"/>
                <a:gd name="connsiteX1" fmla="*/ 129434 w 1865646"/>
                <a:gd name="connsiteY1" fmla="*/ 570366 h 2108813"/>
                <a:gd name="connsiteX2" fmla="*/ 125890 w 1865646"/>
                <a:gd name="connsiteY2" fmla="*/ 575622 h 2108813"/>
                <a:gd name="connsiteX3" fmla="*/ 112789 w 1865646"/>
                <a:gd name="connsiteY3" fmla="*/ 584455 h 2108813"/>
                <a:gd name="connsiteX4" fmla="*/ 119147 w 1865646"/>
                <a:gd name="connsiteY4" fmla="*/ 1490535 h 2108813"/>
                <a:gd name="connsiteX5" fmla="*/ 131891 w 1865646"/>
                <a:gd name="connsiteY5" fmla="*/ 1509437 h 2108813"/>
                <a:gd name="connsiteX6" fmla="*/ 137285 w 1865646"/>
                <a:gd name="connsiteY6" fmla="*/ 1536156 h 2108813"/>
                <a:gd name="connsiteX7" fmla="*/ 136049 w 1865646"/>
                <a:gd name="connsiteY7" fmla="*/ 1542278 h 2108813"/>
                <a:gd name="connsiteX8" fmla="*/ 907672 w 1865646"/>
                <a:gd name="connsiteY8" fmla="*/ 1980632 h 2108813"/>
                <a:gd name="connsiteX9" fmla="*/ 913174 w 1865646"/>
                <a:gd name="connsiteY9" fmla="*/ 1976922 h 2108813"/>
                <a:gd name="connsiteX10" fmla="*/ 939893 w 1865646"/>
                <a:gd name="connsiteY10" fmla="*/ 1971528 h 2108813"/>
                <a:gd name="connsiteX11" fmla="*/ 966612 w 1865646"/>
                <a:gd name="connsiteY11" fmla="*/ 1976922 h 2108813"/>
                <a:gd name="connsiteX12" fmla="*/ 978887 w 1865646"/>
                <a:gd name="connsiteY12" fmla="*/ 1985199 h 2108813"/>
                <a:gd name="connsiteX13" fmla="*/ 1722260 w 1865646"/>
                <a:gd name="connsiteY13" fmla="*/ 1549067 h 2108813"/>
                <a:gd name="connsiteX14" fmla="*/ 1719653 w 1865646"/>
                <a:gd name="connsiteY14" fmla="*/ 1536156 h 2108813"/>
                <a:gd name="connsiteX15" fmla="*/ 1761577 w 1865646"/>
                <a:gd name="connsiteY15" fmla="*/ 1472908 h 2108813"/>
                <a:gd name="connsiteX16" fmla="*/ 1769197 w 1865646"/>
                <a:gd name="connsiteY16" fmla="*/ 1471370 h 2108813"/>
                <a:gd name="connsiteX17" fmla="*/ 1762980 w 1865646"/>
                <a:gd name="connsiteY17" fmla="*/ 585408 h 2108813"/>
                <a:gd name="connsiteX18" fmla="*/ 1748466 w 1865646"/>
                <a:gd name="connsiteY18" fmla="*/ 575622 h 2108813"/>
                <a:gd name="connsiteX19" fmla="*/ 1733755 w 1865646"/>
                <a:gd name="connsiteY19" fmla="*/ 553803 h 2108813"/>
                <a:gd name="connsiteX20" fmla="*/ 1733366 w 1865646"/>
                <a:gd name="connsiteY20" fmla="*/ 551872 h 2108813"/>
                <a:gd name="connsiteX21" fmla="*/ 979173 w 1865646"/>
                <a:gd name="connsiteY21" fmla="*/ 123421 h 2108813"/>
                <a:gd name="connsiteX22" fmla="*/ 966611 w 1865646"/>
                <a:gd name="connsiteY22" fmla="*/ 131891 h 2108813"/>
                <a:gd name="connsiteX23" fmla="*/ 939893 w 1865646"/>
                <a:gd name="connsiteY23" fmla="*/ 137285 h 2108813"/>
                <a:gd name="connsiteX24" fmla="*/ 913174 w 1865646"/>
                <a:gd name="connsiteY24" fmla="*/ 131891 h 2108813"/>
                <a:gd name="connsiteX25" fmla="*/ 939893 w 1865646"/>
                <a:gd name="connsiteY25" fmla="*/ 0 h 2108813"/>
                <a:gd name="connsiteX26" fmla="*/ 1008535 w 1865646"/>
                <a:gd name="connsiteY26" fmla="*/ 68643 h 2108813"/>
                <a:gd name="connsiteX27" fmla="*/ 1007047 w 1865646"/>
                <a:gd name="connsiteY27" fmla="*/ 76016 h 2108813"/>
                <a:gd name="connsiteX28" fmla="*/ 1739379 w 1865646"/>
                <a:gd name="connsiteY28" fmla="*/ 492025 h 2108813"/>
                <a:gd name="connsiteX29" fmla="*/ 1748466 w 1865646"/>
                <a:gd name="connsiteY29" fmla="*/ 478547 h 2108813"/>
                <a:gd name="connsiteX30" fmla="*/ 1797004 w 1865646"/>
                <a:gd name="connsiteY30" fmla="*/ 458442 h 2108813"/>
                <a:gd name="connsiteX31" fmla="*/ 1865646 w 1865646"/>
                <a:gd name="connsiteY31" fmla="*/ 527085 h 2108813"/>
                <a:gd name="connsiteX32" fmla="*/ 1823722 w 1865646"/>
                <a:gd name="connsiteY32" fmla="*/ 590333 h 2108813"/>
                <a:gd name="connsiteX33" fmla="*/ 1817981 w 1865646"/>
                <a:gd name="connsiteY33" fmla="*/ 591492 h 2108813"/>
                <a:gd name="connsiteX34" fmla="*/ 1824186 w 1865646"/>
                <a:gd name="connsiteY34" fmla="*/ 1479093 h 2108813"/>
                <a:gd name="connsiteX35" fmla="*/ 1836832 w 1865646"/>
                <a:gd name="connsiteY35" fmla="*/ 1487619 h 2108813"/>
                <a:gd name="connsiteX36" fmla="*/ 1856937 w 1865646"/>
                <a:gd name="connsiteY36" fmla="*/ 1536156 h 2108813"/>
                <a:gd name="connsiteX37" fmla="*/ 1788295 w 1865646"/>
                <a:gd name="connsiteY37" fmla="*/ 1604798 h 2108813"/>
                <a:gd name="connsiteX38" fmla="*/ 1761577 w 1865646"/>
                <a:gd name="connsiteY38" fmla="*/ 1599404 h 2108813"/>
                <a:gd name="connsiteX39" fmla="*/ 1753830 w 1865646"/>
                <a:gd name="connsiteY39" fmla="*/ 1594181 h 2108813"/>
                <a:gd name="connsiteX40" fmla="*/ 1006959 w 1865646"/>
                <a:gd name="connsiteY40" fmla="*/ 2032364 h 2108813"/>
                <a:gd name="connsiteX41" fmla="*/ 1008535 w 1865646"/>
                <a:gd name="connsiteY41" fmla="*/ 2040171 h 2108813"/>
                <a:gd name="connsiteX42" fmla="*/ 939893 w 1865646"/>
                <a:gd name="connsiteY42" fmla="*/ 2108813 h 2108813"/>
                <a:gd name="connsiteX43" fmla="*/ 871250 w 1865646"/>
                <a:gd name="connsiteY43" fmla="*/ 2040171 h 2108813"/>
                <a:gd name="connsiteX44" fmla="*/ 874343 w 1865646"/>
                <a:gd name="connsiteY44" fmla="*/ 2024852 h 2108813"/>
                <a:gd name="connsiteX45" fmla="*/ 109094 w 1865646"/>
                <a:gd name="connsiteY45" fmla="*/ 1590145 h 2108813"/>
                <a:gd name="connsiteX46" fmla="*/ 95362 w 1865646"/>
                <a:gd name="connsiteY46" fmla="*/ 1599404 h 2108813"/>
                <a:gd name="connsiteX47" fmla="*/ 68643 w 1865646"/>
                <a:gd name="connsiteY47" fmla="*/ 1604798 h 2108813"/>
                <a:gd name="connsiteX48" fmla="*/ 0 w 1865646"/>
                <a:gd name="connsiteY48" fmla="*/ 1536156 h 2108813"/>
                <a:gd name="connsiteX49" fmla="*/ 41923 w 1865646"/>
                <a:gd name="connsiteY49" fmla="*/ 1472907 h 2108813"/>
                <a:gd name="connsiteX50" fmla="*/ 63975 w 1865646"/>
                <a:gd name="connsiteY50" fmla="*/ 1468456 h 2108813"/>
                <a:gd name="connsiteX51" fmla="*/ 57847 w 1865646"/>
                <a:gd name="connsiteY51" fmla="*/ 591789 h 2108813"/>
                <a:gd name="connsiteX52" fmla="*/ 50633 w 1865646"/>
                <a:gd name="connsiteY52" fmla="*/ 590333 h 2108813"/>
                <a:gd name="connsiteX53" fmla="*/ 8710 w 1865646"/>
                <a:gd name="connsiteY53" fmla="*/ 527085 h 2108813"/>
                <a:gd name="connsiteX54" fmla="*/ 77352 w 1865646"/>
                <a:gd name="connsiteY54" fmla="*/ 458443 h 2108813"/>
                <a:gd name="connsiteX55" fmla="*/ 125890 w 1865646"/>
                <a:gd name="connsiteY55" fmla="*/ 478548 h 2108813"/>
                <a:gd name="connsiteX56" fmla="*/ 140435 w 1865646"/>
                <a:gd name="connsiteY56" fmla="*/ 500122 h 2108813"/>
                <a:gd name="connsiteX57" fmla="*/ 871741 w 1865646"/>
                <a:gd name="connsiteY57" fmla="*/ 71071 h 2108813"/>
                <a:gd name="connsiteX58" fmla="*/ 871250 w 1865646"/>
                <a:gd name="connsiteY58" fmla="*/ 68643 h 2108813"/>
                <a:gd name="connsiteX59" fmla="*/ 939893 w 1865646"/>
                <a:gd name="connsiteY59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65646" h="2108813">
                  <a:moveTo>
                    <a:pt x="896251" y="120481"/>
                  </a:moveTo>
                  <a:lnTo>
                    <a:pt x="129434" y="570366"/>
                  </a:lnTo>
                  <a:lnTo>
                    <a:pt x="125890" y="575622"/>
                  </a:lnTo>
                  <a:lnTo>
                    <a:pt x="112789" y="584455"/>
                  </a:lnTo>
                  <a:lnTo>
                    <a:pt x="119147" y="1490535"/>
                  </a:lnTo>
                  <a:lnTo>
                    <a:pt x="131891" y="1509437"/>
                  </a:lnTo>
                  <a:cubicBezTo>
                    <a:pt x="135365" y="1517649"/>
                    <a:pt x="137285" y="1526678"/>
                    <a:pt x="137285" y="1536156"/>
                  </a:cubicBezTo>
                  <a:lnTo>
                    <a:pt x="136049" y="1542278"/>
                  </a:lnTo>
                  <a:lnTo>
                    <a:pt x="907672" y="1980632"/>
                  </a:lnTo>
                  <a:lnTo>
                    <a:pt x="913174" y="1976922"/>
                  </a:lnTo>
                  <a:cubicBezTo>
                    <a:pt x="921387" y="1973449"/>
                    <a:pt x="930415" y="1971528"/>
                    <a:pt x="939893" y="1971528"/>
                  </a:cubicBezTo>
                  <a:cubicBezTo>
                    <a:pt x="949370" y="1971528"/>
                    <a:pt x="958399" y="1973449"/>
                    <a:pt x="966612" y="1976922"/>
                  </a:cubicBezTo>
                  <a:lnTo>
                    <a:pt x="978887" y="1985199"/>
                  </a:lnTo>
                  <a:lnTo>
                    <a:pt x="1722260" y="1549067"/>
                  </a:lnTo>
                  <a:lnTo>
                    <a:pt x="1719653" y="1536156"/>
                  </a:lnTo>
                  <a:cubicBezTo>
                    <a:pt x="1719653" y="1507724"/>
                    <a:pt x="1736940" y="1483329"/>
                    <a:pt x="1761577" y="1472908"/>
                  </a:cubicBezTo>
                  <a:lnTo>
                    <a:pt x="1769197" y="1471370"/>
                  </a:lnTo>
                  <a:lnTo>
                    <a:pt x="1762980" y="585408"/>
                  </a:lnTo>
                  <a:lnTo>
                    <a:pt x="1748466" y="575622"/>
                  </a:lnTo>
                  <a:cubicBezTo>
                    <a:pt x="1742255" y="569411"/>
                    <a:pt x="1737229" y="562016"/>
                    <a:pt x="1733755" y="553803"/>
                  </a:cubicBezTo>
                  <a:lnTo>
                    <a:pt x="1733366" y="551872"/>
                  </a:lnTo>
                  <a:lnTo>
                    <a:pt x="979173" y="123421"/>
                  </a:lnTo>
                  <a:lnTo>
                    <a:pt x="966611" y="131891"/>
                  </a:lnTo>
                  <a:cubicBezTo>
                    <a:pt x="958399" y="135364"/>
                    <a:pt x="949370" y="137285"/>
                    <a:pt x="939893" y="137285"/>
                  </a:cubicBezTo>
                  <a:cubicBezTo>
                    <a:pt x="930415" y="137285"/>
                    <a:pt x="921386" y="135364"/>
                    <a:pt x="913174" y="131891"/>
                  </a:cubicBezTo>
                  <a:close/>
                  <a:moveTo>
                    <a:pt x="939893" y="0"/>
                  </a:moveTo>
                  <a:cubicBezTo>
                    <a:pt x="977802" y="0"/>
                    <a:pt x="1008535" y="30732"/>
                    <a:pt x="1008535" y="68643"/>
                  </a:cubicBezTo>
                  <a:lnTo>
                    <a:pt x="1007047" y="76016"/>
                  </a:lnTo>
                  <a:lnTo>
                    <a:pt x="1739379" y="492025"/>
                  </a:lnTo>
                  <a:lnTo>
                    <a:pt x="1748466" y="478547"/>
                  </a:lnTo>
                  <a:cubicBezTo>
                    <a:pt x="1760888" y="466125"/>
                    <a:pt x="1778049" y="458442"/>
                    <a:pt x="1797004" y="458442"/>
                  </a:cubicBezTo>
                  <a:cubicBezTo>
                    <a:pt x="1834913" y="458442"/>
                    <a:pt x="1865646" y="489174"/>
                    <a:pt x="1865646" y="527085"/>
                  </a:cubicBezTo>
                  <a:cubicBezTo>
                    <a:pt x="1865646" y="555517"/>
                    <a:pt x="1848359" y="579912"/>
                    <a:pt x="1823722" y="590333"/>
                  </a:cubicBezTo>
                  <a:lnTo>
                    <a:pt x="1817981" y="591492"/>
                  </a:lnTo>
                  <a:lnTo>
                    <a:pt x="1824186" y="1479093"/>
                  </a:lnTo>
                  <a:lnTo>
                    <a:pt x="1836832" y="1487619"/>
                  </a:lnTo>
                  <a:cubicBezTo>
                    <a:pt x="1849254" y="1500041"/>
                    <a:pt x="1856937" y="1517201"/>
                    <a:pt x="1856937" y="1536156"/>
                  </a:cubicBezTo>
                  <a:cubicBezTo>
                    <a:pt x="1856937" y="1574066"/>
                    <a:pt x="1826204" y="1604798"/>
                    <a:pt x="1788295" y="1604798"/>
                  </a:cubicBezTo>
                  <a:cubicBezTo>
                    <a:pt x="1778818" y="1604798"/>
                    <a:pt x="1769789" y="1602878"/>
                    <a:pt x="1761577" y="1599404"/>
                  </a:cubicBezTo>
                  <a:lnTo>
                    <a:pt x="1753830" y="1594181"/>
                  </a:lnTo>
                  <a:lnTo>
                    <a:pt x="1006959" y="2032364"/>
                  </a:lnTo>
                  <a:lnTo>
                    <a:pt x="1008535" y="2040171"/>
                  </a:lnTo>
                  <a:cubicBezTo>
                    <a:pt x="1008535" y="2078080"/>
                    <a:pt x="977803" y="2108813"/>
                    <a:pt x="939893" y="2108813"/>
                  </a:cubicBezTo>
                  <a:cubicBezTo>
                    <a:pt x="901983" y="2108813"/>
                    <a:pt x="871250" y="2078080"/>
                    <a:pt x="871250" y="2040171"/>
                  </a:cubicBezTo>
                  <a:lnTo>
                    <a:pt x="874343" y="2024852"/>
                  </a:lnTo>
                  <a:lnTo>
                    <a:pt x="109094" y="1590145"/>
                  </a:lnTo>
                  <a:lnTo>
                    <a:pt x="95362" y="1599404"/>
                  </a:lnTo>
                  <a:cubicBezTo>
                    <a:pt x="87149" y="1602877"/>
                    <a:pt x="78120" y="1604798"/>
                    <a:pt x="68643" y="1604798"/>
                  </a:cubicBezTo>
                  <a:cubicBezTo>
                    <a:pt x="30732" y="1604798"/>
                    <a:pt x="0" y="1574065"/>
                    <a:pt x="0" y="1536156"/>
                  </a:cubicBezTo>
                  <a:cubicBezTo>
                    <a:pt x="0" y="1507723"/>
                    <a:pt x="17287" y="1483328"/>
                    <a:pt x="41923" y="1472907"/>
                  </a:cubicBezTo>
                  <a:lnTo>
                    <a:pt x="63975" y="1468456"/>
                  </a:lnTo>
                  <a:lnTo>
                    <a:pt x="57847" y="591789"/>
                  </a:lnTo>
                  <a:lnTo>
                    <a:pt x="50633" y="590333"/>
                  </a:lnTo>
                  <a:cubicBezTo>
                    <a:pt x="25997" y="579912"/>
                    <a:pt x="8710" y="555518"/>
                    <a:pt x="8710" y="527085"/>
                  </a:cubicBezTo>
                  <a:cubicBezTo>
                    <a:pt x="8710" y="489175"/>
                    <a:pt x="39442" y="458443"/>
                    <a:pt x="77352" y="458443"/>
                  </a:cubicBezTo>
                  <a:cubicBezTo>
                    <a:pt x="96307" y="458443"/>
                    <a:pt x="113468" y="466126"/>
                    <a:pt x="125890" y="478548"/>
                  </a:cubicBezTo>
                  <a:lnTo>
                    <a:pt x="140435" y="500122"/>
                  </a:lnTo>
                  <a:lnTo>
                    <a:pt x="871741" y="71071"/>
                  </a:lnTo>
                  <a:lnTo>
                    <a:pt x="871250" y="68643"/>
                  </a:lnTo>
                  <a:cubicBezTo>
                    <a:pt x="871250" y="30732"/>
                    <a:pt x="901982" y="0"/>
                    <a:pt x="9398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4103230F-8477-4E4A-B1AA-8C6909E3DAF1}"/>
                </a:ext>
              </a:extLst>
            </p:cNvPr>
            <p:cNvSpPr/>
            <p:nvPr/>
          </p:nvSpPr>
          <p:spPr>
            <a:xfrm>
              <a:off x="5518243" y="2613915"/>
              <a:ext cx="1120377" cy="1272658"/>
            </a:xfrm>
            <a:custGeom>
              <a:avLst/>
              <a:gdLst>
                <a:gd name="connsiteX0" fmla="*/ 885279 w 1850884"/>
                <a:gd name="connsiteY0" fmla="*/ 117464 h 2102455"/>
                <a:gd name="connsiteX1" fmla="*/ 134185 w 1850884"/>
                <a:gd name="connsiteY1" fmla="*/ 551124 h 2102455"/>
                <a:gd name="connsiteX2" fmla="*/ 137285 w 1850884"/>
                <a:gd name="connsiteY2" fmla="*/ 566477 h 2102455"/>
                <a:gd name="connsiteX3" fmla="*/ 117180 w 1850884"/>
                <a:gd name="connsiteY3" fmla="*/ 615015 h 2102455"/>
                <a:gd name="connsiteX4" fmla="*/ 96375 w 1850884"/>
                <a:gd name="connsiteY4" fmla="*/ 629042 h 2102455"/>
                <a:gd name="connsiteX5" fmla="*/ 96375 w 1850884"/>
                <a:gd name="connsiteY5" fmla="*/ 1504603 h 2102455"/>
                <a:gd name="connsiteX6" fmla="*/ 117180 w 1850884"/>
                <a:gd name="connsiteY6" fmla="*/ 1518631 h 2102455"/>
                <a:gd name="connsiteX7" fmla="*/ 131891 w 1850884"/>
                <a:gd name="connsiteY7" fmla="*/ 1540450 h 2102455"/>
                <a:gd name="connsiteX8" fmla="*/ 133209 w 1850884"/>
                <a:gd name="connsiteY8" fmla="*/ 1546976 h 2102455"/>
                <a:gd name="connsiteX9" fmla="*/ 888308 w 1850884"/>
                <a:gd name="connsiteY9" fmla="*/ 1982948 h 2102455"/>
                <a:gd name="connsiteX10" fmla="*/ 906675 w 1850884"/>
                <a:gd name="connsiteY10" fmla="*/ 1970565 h 2102455"/>
                <a:gd name="connsiteX11" fmla="*/ 933393 w 1850884"/>
                <a:gd name="connsiteY11" fmla="*/ 1965171 h 2102455"/>
                <a:gd name="connsiteX12" fmla="*/ 960112 w 1850884"/>
                <a:gd name="connsiteY12" fmla="*/ 1970565 h 2102455"/>
                <a:gd name="connsiteX13" fmla="*/ 967465 w 1850884"/>
                <a:gd name="connsiteY13" fmla="*/ 1975523 h 2102455"/>
                <a:gd name="connsiteX14" fmla="*/ 1718728 w 1850884"/>
                <a:gd name="connsiteY14" fmla="*/ 1541766 h 2102455"/>
                <a:gd name="connsiteX15" fmla="*/ 1718993 w 1850884"/>
                <a:gd name="connsiteY15" fmla="*/ 1540450 h 2102455"/>
                <a:gd name="connsiteX16" fmla="*/ 1733704 w 1850884"/>
                <a:gd name="connsiteY16" fmla="*/ 1518631 h 2102455"/>
                <a:gd name="connsiteX17" fmla="*/ 1746537 w 1850884"/>
                <a:gd name="connsiteY17" fmla="*/ 1509979 h 2102455"/>
                <a:gd name="connsiteX18" fmla="*/ 1746537 w 1850884"/>
                <a:gd name="connsiteY18" fmla="*/ 623788 h 2102455"/>
                <a:gd name="connsiteX19" fmla="*/ 1733525 w 1850884"/>
                <a:gd name="connsiteY19" fmla="*/ 615015 h 2102455"/>
                <a:gd name="connsiteX20" fmla="*/ 1713420 w 1850884"/>
                <a:gd name="connsiteY20" fmla="*/ 566477 h 2102455"/>
                <a:gd name="connsiteX21" fmla="*/ 1715706 w 1850884"/>
                <a:gd name="connsiteY21" fmla="*/ 555154 h 2102455"/>
                <a:gd name="connsiteX22" fmla="*/ 970494 w 1850884"/>
                <a:gd name="connsiteY22" fmla="*/ 124890 h 2102455"/>
                <a:gd name="connsiteX23" fmla="*/ 960112 w 1850884"/>
                <a:gd name="connsiteY23" fmla="*/ 131890 h 2102455"/>
                <a:gd name="connsiteX24" fmla="*/ 933393 w 1850884"/>
                <a:gd name="connsiteY24" fmla="*/ 137284 h 2102455"/>
                <a:gd name="connsiteX25" fmla="*/ 906675 w 1850884"/>
                <a:gd name="connsiteY25" fmla="*/ 131890 h 2102455"/>
                <a:gd name="connsiteX26" fmla="*/ 933393 w 1850884"/>
                <a:gd name="connsiteY26" fmla="*/ 0 h 2102455"/>
                <a:gd name="connsiteX27" fmla="*/ 1002035 w 1850884"/>
                <a:gd name="connsiteY27" fmla="*/ 68642 h 2102455"/>
                <a:gd name="connsiteX28" fmla="*/ 1000044 w 1850884"/>
                <a:gd name="connsiteY28" fmla="*/ 78503 h 2102455"/>
                <a:gd name="connsiteX29" fmla="*/ 1746256 w 1850884"/>
                <a:gd name="connsiteY29" fmla="*/ 509357 h 2102455"/>
                <a:gd name="connsiteX30" fmla="*/ 1755344 w 1850884"/>
                <a:gd name="connsiteY30" fmla="*/ 503229 h 2102455"/>
                <a:gd name="connsiteX31" fmla="*/ 1782063 w 1850884"/>
                <a:gd name="connsiteY31" fmla="*/ 497835 h 2102455"/>
                <a:gd name="connsiteX32" fmla="*/ 1850705 w 1850884"/>
                <a:gd name="connsiteY32" fmla="*/ 566477 h 2102455"/>
                <a:gd name="connsiteX33" fmla="*/ 1808782 w 1850884"/>
                <a:gd name="connsiteY33" fmla="*/ 629726 h 2102455"/>
                <a:gd name="connsiteX34" fmla="*/ 1801510 w 1850884"/>
                <a:gd name="connsiteY34" fmla="*/ 631194 h 2102455"/>
                <a:gd name="connsiteX35" fmla="*/ 1801510 w 1850884"/>
                <a:gd name="connsiteY35" fmla="*/ 1502416 h 2102455"/>
                <a:gd name="connsiteX36" fmla="*/ 1808960 w 1850884"/>
                <a:gd name="connsiteY36" fmla="*/ 1503920 h 2102455"/>
                <a:gd name="connsiteX37" fmla="*/ 1850884 w 1850884"/>
                <a:gd name="connsiteY37" fmla="*/ 1567169 h 2102455"/>
                <a:gd name="connsiteX38" fmla="*/ 1782242 w 1850884"/>
                <a:gd name="connsiteY38" fmla="*/ 1635811 h 2102455"/>
                <a:gd name="connsiteX39" fmla="*/ 1733704 w 1850884"/>
                <a:gd name="connsiteY39" fmla="*/ 1615706 h 2102455"/>
                <a:gd name="connsiteX40" fmla="*/ 1724436 w 1850884"/>
                <a:gd name="connsiteY40" fmla="*/ 1601960 h 2102455"/>
                <a:gd name="connsiteX41" fmla="*/ 999360 w 1850884"/>
                <a:gd name="connsiteY41" fmla="*/ 2020561 h 2102455"/>
                <a:gd name="connsiteX42" fmla="*/ 1002035 w 1850884"/>
                <a:gd name="connsiteY42" fmla="*/ 2033813 h 2102455"/>
                <a:gd name="connsiteX43" fmla="*/ 933393 w 1850884"/>
                <a:gd name="connsiteY43" fmla="*/ 2102455 h 2102455"/>
                <a:gd name="connsiteX44" fmla="*/ 864751 w 1850884"/>
                <a:gd name="connsiteY44" fmla="*/ 2033813 h 2102455"/>
                <a:gd name="connsiteX45" fmla="*/ 864934 w 1850884"/>
                <a:gd name="connsiteY45" fmla="*/ 2032906 h 2102455"/>
                <a:gd name="connsiteX46" fmla="*/ 124214 w 1850884"/>
                <a:gd name="connsiteY46" fmla="*/ 1605273 h 2102455"/>
                <a:gd name="connsiteX47" fmla="*/ 117180 w 1850884"/>
                <a:gd name="connsiteY47" fmla="*/ 1615706 h 2102455"/>
                <a:gd name="connsiteX48" fmla="*/ 68643 w 1850884"/>
                <a:gd name="connsiteY48" fmla="*/ 1635811 h 2102455"/>
                <a:gd name="connsiteX49" fmla="*/ 0 w 1850884"/>
                <a:gd name="connsiteY49" fmla="*/ 1567169 h 2102455"/>
                <a:gd name="connsiteX50" fmla="*/ 20105 w 1850884"/>
                <a:gd name="connsiteY50" fmla="*/ 1518631 h 2102455"/>
                <a:gd name="connsiteX51" fmla="*/ 41401 w 1850884"/>
                <a:gd name="connsiteY51" fmla="*/ 1504273 h 2102455"/>
                <a:gd name="connsiteX52" fmla="*/ 41401 w 1850884"/>
                <a:gd name="connsiteY52" fmla="*/ 629373 h 2102455"/>
                <a:gd name="connsiteX53" fmla="*/ 20105 w 1850884"/>
                <a:gd name="connsiteY53" fmla="*/ 615015 h 2102455"/>
                <a:gd name="connsiteX54" fmla="*/ 0 w 1850884"/>
                <a:gd name="connsiteY54" fmla="*/ 566477 h 2102455"/>
                <a:gd name="connsiteX55" fmla="*/ 68643 w 1850884"/>
                <a:gd name="connsiteY55" fmla="*/ 497835 h 2102455"/>
                <a:gd name="connsiteX56" fmla="*/ 95362 w 1850884"/>
                <a:gd name="connsiteY56" fmla="*/ 503229 h 2102455"/>
                <a:gd name="connsiteX57" fmla="*/ 100854 w 1850884"/>
                <a:gd name="connsiteY57" fmla="*/ 506932 h 2102455"/>
                <a:gd name="connsiteX58" fmla="*/ 865385 w 1850884"/>
                <a:gd name="connsiteY58" fmla="*/ 65502 h 2102455"/>
                <a:gd name="connsiteX59" fmla="*/ 870145 w 1850884"/>
                <a:gd name="connsiteY59" fmla="*/ 41923 h 2102455"/>
                <a:gd name="connsiteX60" fmla="*/ 933393 w 1850884"/>
                <a:gd name="connsiteY60" fmla="*/ 0 h 210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0884" h="2102455">
                  <a:moveTo>
                    <a:pt x="885279" y="117464"/>
                  </a:moveTo>
                  <a:lnTo>
                    <a:pt x="134185" y="551124"/>
                  </a:lnTo>
                  <a:lnTo>
                    <a:pt x="137285" y="566477"/>
                  </a:lnTo>
                  <a:cubicBezTo>
                    <a:pt x="137285" y="585432"/>
                    <a:pt x="129602" y="602593"/>
                    <a:pt x="117180" y="615015"/>
                  </a:cubicBezTo>
                  <a:lnTo>
                    <a:pt x="96375" y="629042"/>
                  </a:lnTo>
                  <a:lnTo>
                    <a:pt x="96375" y="1504603"/>
                  </a:lnTo>
                  <a:lnTo>
                    <a:pt x="117180" y="1518631"/>
                  </a:lnTo>
                  <a:cubicBezTo>
                    <a:pt x="123391" y="1524842"/>
                    <a:pt x="128418" y="1532237"/>
                    <a:pt x="131891" y="1540450"/>
                  </a:cubicBezTo>
                  <a:lnTo>
                    <a:pt x="133209" y="1546976"/>
                  </a:lnTo>
                  <a:lnTo>
                    <a:pt x="888308" y="1982948"/>
                  </a:lnTo>
                  <a:lnTo>
                    <a:pt x="906675" y="1970565"/>
                  </a:lnTo>
                  <a:cubicBezTo>
                    <a:pt x="914887" y="1967092"/>
                    <a:pt x="923916" y="1965171"/>
                    <a:pt x="933393" y="1965171"/>
                  </a:cubicBezTo>
                  <a:cubicBezTo>
                    <a:pt x="942871" y="1965171"/>
                    <a:pt x="951900" y="1967092"/>
                    <a:pt x="960112" y="1970565"/>
                  </a:cubicBezTo>
                  <a:lnTo>
                    <a:pt x="967465" y="1975523"/>
                  </a:lnTo>
                  <a:lnTo>
                    <a:pt x="1718728" y="1541766"/>
                  </a:lnTo>
                  <a:lnTo>
                    <a:pt x="1718993" y="1540450"/>
                  </a:lnTo>
                  <a:cubicBezTo>
                    <a:pt x="1722467" y="1532237"/>
                    <a:pt x="1727493" y="1524842"/>
                    <a:pt x="1733704" y="1518631"/>
                  </a:cubicBezTo>
                  <a:lnTo>
                    <a:pt x="1746537" y="1509979"/>
                  </a:lnTo>
                  <a:lnTo>
                    <a:pt x="1746537" y="623788"/>
                  </a:lnTo>
                  <a:lnTo>
                    <a:pt x="1733525" y="615015"/>
                  </a:lnTo>
                  <a:cubicBezTo>
                    <a:pt x="1721103" y="602593"/>
                    <a:pt x="1713420" y="585433"/>
                    <a:pt x="1713420" y="566477"/>
                  </a:cubicBezTo>
                  <a:lnTo>
                    <a:pt x="1715706" y="555154"/>
                  </a:lnTo>
                  <a:lnTo>
                    <a:pt x="970494" y="124890"/>
                  </a:lnTo>
                  <a:lnTo>
                    <a:pt x="960112" y="131890"/>
                  </a:lnTo>
                  <a:cubicBezTo>
                    <a:pt x="951900" y="135363"/>
                    <a:pt x="942871" y="137284"/>
                    <a:pt x="933393" y="137284"/>
                  </a:cubicBezTo>
                  <a:cubicBezTo>
                    <a:pt x="923916" y="137284"/>
                    <a:pt x="914887" y="135363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1000044" y="78503"/>
                  </a:lnTo>
                  <a:lnTo>
                    <a:pt x="1746256" y="509357"/>
                  </a:lnTo>
                  <a:lnTo>
                    <a:pt x="1755344" y="503229"/>
                  </a:lnTo>
                  <a:cubicBezTo>
                    <a:pt x="1763556" y="499756"/>
                    <a:pt x="1772585" y="497835"/>
                    <a:pt x="1782063" y="497835"/>
                  </a:cubicBezTo>
                  <a:cubicBezTo>
                    <a:pt x="1819973" y="497835"/>
                    <a:pt x="1850705" y="528567"/>
                    <a:pt x="1850705" y="566477"/>
                  </a:cubicBezTo>
                  <a:cubicBezTo>
                    <a:pt x="1850705" y="594910"/>
                    <a:pt x="1833418" y="619305"/>
                    <a:pt x="1808782" y="629726"/>
                  </a:cubicBezTo>
                  <a:lnTo>
                    <a:pt x="1801510" y="631194"/>
                  </a:lnTo>
                  <a:lnTo>
                    <a:pt x="1801510" y="1502416"/>
                  </a:lnTo>
                  <a:lnTo>
                    <a:pt x="1808960" y="1503920"/>
                  </a:lnTo>
                  <a:cubicBezTo>
                    <a:pt x="1833597" y="1514341"/>
                    <a:pt x="1850884" y="1538736"/>
                    <a:pt x="1850884" y="1567169"/>
                  </a:cubicBezTo>
                  <a:cubicBezTo>
                    <a:pt x="1850884" y="1605079"/>
                    <a:pt x="1820151" y="1635811"/>
                    <a:pt x="1782242" y="1635811"/>
                  </a:cubicBezTo>
                  <a:cubicBezTo>
                    <a:pt x="1763286" y="1635811"/>
                    <a:pt x="1746126" y="1628128"/>
                    <a:pt x="1733704" y="1615706"/>
                  </a:cubicBezTo>
                  <a:lnTo>
                    <a:pt x="1724436" y="1601960"/>
                  </a:lnTo>
                  <a:lnTo>
                    <a:pt x="999360" y="2020561"/>
                  </a:lnTo>
                  <a:lnTo>
                    <a:pt x="1002035" y="2033813"/>
                  </a:lnTo>
                  <a:cubicBezTo>
                    <a:pt x="1002035" y="2071723"/>
                    <a:pt x="971303" y="2102455"/>
                    <a:pt x="933393" y="2102455"/>
                  </a:cubicBezTo>
                  <a:cubicBezTo>
                    <a:pt x="895483" y="2102455"/>
                    <a:pt x="864751" y="2071723"/>
                    <a:pt x="864751" y="2033813"/>
                  </a:cubicBezTo>
                  <a:lnTo>
                    <a:pt x="864934" y="2032906"/>
                  </a:lnTo>
                  <a:lnTo>
                    <a:pt x="124214" y="1605273"/>
                  </a:lnTo>
                  <a:lnTo>
                    <a:pt x="117180" y="1615706"/>
                  </a:lnTo>
                  <a:cubicBezTo>
                    <a:pt x="104759" y="1628128"/>
                    <a:pt x="87598" y="1635811"/>
                    <a:pt x="68643" y="1635811"/>
                  </a:cubicBezTo>
                  <a:cubicBezTo>
                    <a:pt x="30732" y="1635811"/>
                    <a:pt x="0" y="1605079"/>
                    <a:pt x="0" y="1567169"/>
                  </a:cubicBezTo>
                  <a:cubicBezTo>
                    <a:pt x="0" y="1548213"/>
                    <a:pt x="7683" y="1531053"/>
                    <a:pt x="20105" y="1518631"/>
                  </a:cubicBezTo>
                  <a:lnTo>
                    <a:pt x="41401" y="1504273"/>
                  </a:lnTo>
                  <a:lnTo>
                    <a:pt x="41401" y="629373"/>
                  </a:lnTo>
                  <a:lnTo>
                    <a:pt x="20105" y="615015"/>
                  </a:lnTo>
                  <a:cubicBezTo>
                    <a:pt x="7683" y="602593"/>
                    <a:pt x="0" y="585432"/>
                    <a:pt x="0" y="566477"/>
                  </a:cubicBezTo>
                  <a:cubicBezTo>
                    <a:pt x="0" y="528567"/>
                    <a:pt x="30732" y="497835"/>
                    <a:pt x="68643" y="497835"/>
                  </a:cubicBezTo>
                  <a:cubicBezTo>
                    <a:pt x="78120" y="497835"/>
                    <a:pt x="87149" y="499756"/>
                    <a:pt x="95362" y="503229"/>
                  </a:cubicBezTo>
                  <a:lnTo>
                    <a:pt x="100854" y="506932"/>
                  </a:lnTo>
                  <a:lnTo>
                    <a:pt x="865385" y="65502"/>
                  </a:lnTo>
                  <a:lnTo>
                    <a:pt x="870145" y="41923"/>
                  </a:lnTo>
                  <a:cubicBezTo>
                    <a:pt x="880566" y="17287"/>
                    <a:pt x="904961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C9A7798-2576-4186-B293-8B1C16337D99}"/>
                </a:ext>
              </a:extLst>
            </p:cNvPr>
            <p:cNvSpPr/>
            <p:nvPr/>
          </p:nvSpPr>
          <p:spPr>
            <a:xfrm>
              <a:off x="6196056" y="2999088"/>
              <a:ext cx="1124041" cy="1276146"/>
            </a:xfrm>
            <a:custGeom>
              <a:avLst/>
              <a:gdLst>
                <a:gd name="connsiteX0" fmla="*/ 906556 w 1856937"/>
                <a:gd name="connsiteY0" fmla="*/ 132313 h 2108217"/>
                <a:gd name="connsiteX1" fmla="*/ 135496 w 1856937"/>
                <a:gd name="connsiteY1" fmla="*/ 584744 h 2108217"/>
                <a:gd name="connsiteX2" fmla="*/ 131891 w 1856937"/>
                <a:gd name="connsiteY2" fmla="*/ 602599 h 2108217"/>
                <a:gd name="connsiteX3" fmla="*/ 117180 w 1856937"/>
                <a:gd name="connsiteY3" fmla="*/ 624418 h 2108217"/>
                <a:gd name="connsiteX4" fmla="*/ 104171 w 1856937"/>
                <a:gd name="connsiteY4" fmla="*/ 633189 h 2108217"/>
                <a:gd name="connsiteX5" fmla="*/ 110432 w 1856937"/>
                <a:gd name="connsiteY5" fmla="*/ 1525480 h 2108217"/>
                <a:gd name="connsiteX6" fmla="*/ 117181 w 1856937"/>
                <a:gd name="connsiteY6" fmla="*/ 1530030 h 2108217"/>
                <a:gd name="connsiteX7" fmla="*/ 131891 w 1856937"/>
                <a:gd name="connsiteY7" fmla="*/ 1551848 h 2108217"/>
                <a:gd name="connsiteX8" fmla="*/ 135577 w 1856937"/>
                <a:gd name="connsiteY8" fmla="*/ 1570104 h 2108217"/>
                <a:gd name="connsiteX9" fmla="*/ 880994 w 1856937"/>
                <a:gd name="connsiteY9" fmla="*/ 1993488 h 2108217"/>
                <a:gd name="connsiteX10" fmla="*/ 882646 w 1856937"/>
                <a:gd name="connsiteY10" fmla="*/ 1991037 h 2108217"/>
                <a:gd name="connsiteX11" fmla="*/ 931184 w 1856937"/>
                <a:gd name="connsiteY11" fmla="*/ 1970932 h 2108217"/>
                <a:gd name="connsiteX12" fmla="*/ 979721 w 1856937"/>
                <a:gd name="connsiteY12" fmla="*/ 1991037 h 2108217"/>
                <a:gd name="connsiteX13" fmla="*/ 985317 w 1856937"/>
                <a:gd name="connsiteY13" fmla="*/ 1999337 h 2108217"/>
                <a:gd name="connsiteX14" fmla="*/ 1721968 w 1856937"/>
                <a:gd name="connsiteY14" fmla="*/ 1567095 h 2108217"/>
                <a:gd name="connsiteX15" fmla="*/ 1725046 w 1856937"/>
                <a:gd name="connsiteY15" fmla="*/ 1551848 h 2108217"/>
                <a:gd name="connsiteX16" fmla="*/ 1739757 w 1856937"/>
                <a:gd name="connsiteY16" fmla="*/ 1530029 h 2108217"/>
                <a:gd name="connsiteX17" fmla="*/ 1760609 w 1856937"/>
                <a:gd name="connsiteY17" fmla="*/ 1515970 h 2108217"/>
                <a:gd name="connsiteX18" fmla="*/ 1754422 w 1856937"/>
                <a:gd name="connsiteY18" fmla="*/ 634305 h 2108217"/>
                <a:gd name="connsiteX19" fmla="*/ 1739758 w 1856937"/>
                <a:gd name="connsiteY19" fmla="*/ 624418 h 2108217"/>
                <a:gd name="connsiteX20" fmla="*/ 1719653 w 1856937"/>
                <a:gd name="connsiteY20" fmla="*/ 575881 h 2108217"/>
                <a:gd name="connsiteX21" fmla="*/ 1720351 w 1856937"/>
                <a:gd name="connsiteY21" fmla="*/ 572427 h 2108217"/>
                <a:gd name="connsiteX22" fmla="*/ 948186 w 1856937"/>
                <a:gd name="connsiteY22" fmla="*/ 133852 h 2108217"/>
                <a:gd name="connsiteX23" fmla="*/ 931184 w 1856937"/>
                <a:gd name="connsiteY23" fmla="*/ 137285 h 2108217"/>
                <a:gd name="connsiteX24" fmla="*/ 931184 w 1856937"/>
                <a:gd name="connsiteY24" fmla="*/ 0 h 2108217"/>
                <a:gd name="connsiteX25" fmla="*/ 999826 w 1856937"/>
                <a:gd name="connsiteY25" fmla="*/ 68643 h 2108217"/>
                <a:gd name="connsiteX26" fmla="*/ 994432 w 1856937"/>
                <a:gd name="connsiteY26" fmla="*/ 95361 h 2108217"/>
                <a:gd name="connsiteX27" fmla="*/ 993705 w 1856937"/>
                <a:gd name="connsiteY27" fmla="*/ 96440 h 2108217"/>
                <a:gd name="connsiteX28" fmla="*/ 1745473 w 1856937"/>
                <a:gd name="connsiteY28" fmla="*/ 523490 h 2108217"/>
                <a:gd name="connsiteX29" fmla="*/ 1761577 w 1856937"/>
                <a:gd name="connsiteY29" fmla="*/ 512633 h 2108217"/>
                <a:gd name="connsiteX30" fmla="*/ 1788295 w 1856937"/>
                <a:gd name="connsiteY30" fmla="*/ 507239 h 2108217"/>
                <a:gd name="connsiteX31" fmla="*/ 1856937 w 1856937"/>
                <a:gd name="connsiteY31" fmla="*/ 575881 h 2108217"/>
                <a:gd name="connsiteX32" fmla="*/ 1815013 w 1856937"/>
                <a:gd name="connsiteY32" fmla="*/ 639129 h 2108217"/>
                <a:gd name="connsiteX33" fmla="*/ 1809427 w 1856937"/>
                <a:gd name="connsiteY33" fmla="*/ 640257 h 2108217"/>
                <a:gd name="connsiteX34" fmla="*/ 1815598 w 1856937"/>
                <a:gd name="connsiteY34" fmla="*/ 1515712 h 2108217"/>
                <a:gd name="connsiteX35" fmla="*/ 1836832 w 1856937"/>
                <a:gd name="connsiteY35" fmla="*/ 1530029 h 2108217"/>
                <a:gd name="connsiteX36" fmla="*/ 1856937 w 1856937"/>
                <a:gd name="connsiteY36" fmla="*/ 1578567 h 2108217"/>
                <a:gd name="connsiteX37" fmla="*/ 1788295 w 1856937"/>
                <a:gd name="connsiteY37" fmla="*/ 1647209 h 2108217"/>
                <a:gd name="connsiteX38" fmla="*/ 1739757 w 1856937"/>
                <a:gd name="connsiteY38" fmla="*/ 1627104 h 2108217"/>
                <a:gd name="connsiteX39" fmla="*/ 1736513 w 1856937"/>
                <a:gd name="connsiteY39" fmla="*/ 1622293 h 2108217"/>
                <a:gd name="connsiteX40" fmla="*/ 996396 w 1856937"/>
                <a:gd name="connsiteY40" fmla="*/ 2056566 h 2108217"/>
                <a:gd name="connsiteX41" fmla="*/ 994432 w 1856937"/>
                <a:gd name="connsiteY41" fmla="*/ 2066293 h 2108217"/>
                <a:gd name="connsiteX42" fmla="*/ 931184 w 1856937"/>
                <a:gd name="connsiteY42" fmla="*/ 2108217 h 2108217"/>
                <a:gd name="connsiteX43" fmla="*/ 867936 w 1856937"/>
                <a:gd name="connsiteY43" fmla="*/ 2066293 h 2108217"/>
                <a:gd name="connsiteX44" fmla="*/ 864047 w 1856937"/>
                <a:gd name="connsiteY44" fmla="*/ 2047034 h 2108217"/>
                <a:gd name="connsiteX45" fmla="*/ 119294 w 1856937"/>
                <a:gd name="connsiteY45" fmla="*/ 1623969 h 2108217"/>
                <a:gd name="connsiteX46" fmla="*/ 117181 w 1856937"/>
                <a:gd name="connsiteY46" fmla="*/ 1627104 h 2108217"/>
                <a:gd name="connsiteX47" fmla="*/ 68643 w 1856937"/>
                <a:gd name="connsiteY47" fmla="*/ 1647209 h 2108217"/>
                <a:gd name="connsiteX48" fmla="*/ 1 w 1856937"/>
                <a:gd name="connsiteY48" fmla="*/ 1578567 h 2108217"/>
                <a:gd name="connsiteX49" fmla="*/ 41924 w 1856937"/>
                <a:gd name="connsiteY49" fmla="*/ 1515319 h 2108217"/>
                <a:gd name="connsiteX50" fmla="*/ 55440 w 1856937"/>
                <a:gd name="connsiteY50" fmla="*/ 1512591 h 2108217"/>
                <a:gd name="connsiteX51" fmla="*/ 49293 w 1856937"/>
                <a:gd name="connsiteY51" fmla="*/ 640616 h 2108217"/>
                <a:gd name="connsiteX52" fmla="*/ 41923 w 1856937"/>
                <a:gd name="connsiteY52" fmla="*/ 639129 h 2108217"/>
                <a:gd name="connsiteX53" fmla="*/ 0 w 1856937"/>
                <a:gd name="connsiteY53" fmla="*/ 575881 h 2108217"/>
                <a:gd name="connsiteX54" fmla="*/ 68643 w 1856937"/>
                <a:gd name="connsiteY54" fmla="*/ 507238 h 2108217"/>
                <a:gd name="connsiteX55" fmla="*/ 117180 w 1856937"/>
                <a:gd name="connsiteY55" fmla="*/ 527343 h 2108217"/>
                <a:gd name="connsiteX56" fmla="*/ 119302 w 1856937"/>
                <a:gd name="connsiteY56" fmla="*/ 530489 h 2108217"/>
                <a:gd name="connsiteX57" fmla="*/ 867188 w 1856937"/>
                <a:gd name="connsiteY57" fmla="*/ 91658 h 2108217"/>
                <a:gd name="connsiteX58" fmla="*/ 862541 w 1856937"/>
                <a:gd name="connsiteY58" fmla="*/ 68643 h 2108217"/>
                <a:gd name="connsiteX59" fmla="*/ 931184 w 1856937"/>
                <a:gd name="connsiteY59" fmla="*/ 0 h 2108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856937" h="2108217">
                  <a:moveTo>
                    <a:pt x="906556" y="132313"/>
                  </a:moveTo>
                  <a:lnTo>
                    <a:pt x="135496" y="584744"/>
                  </a:lnTo>
                  <a:lnTo>
                    <a:pt x="131891" y="602599"/>
                  </a:lnTo>
                  <a:cubicBezTo>
                    <a:pt x="128418" y="610812"/>
                    <a:pt x="123391" y="618207"/>
                    <a:pt x="117180" y="624418"/>
                  </a:cubicBezTo>
                  <a:lnTo>
                    <a:pt x="104171" y="633189"/>
                  </a:lnTo>
                  <a:lnTo>
                    <a:pt x="110432" y="1525480"/>
                  </a:lnTo>
                  <a:lnTo>
                    <a:pt x="117181" y="1530030"/>
                  </a:lnTo>
                  <a:cubicBezTo>
                    <a:pt x="123391" y="1536241"/>
                    <a:pt x="128418" y="1543636"/>
                    <a:pt x="131891" y="1551848"/>
                  </a:cubicBezTo>
                  <a:lnTo>
                    <a:pt x="135577" y="1570104"/>
                  </a:lnTo>
                  <a:lnTo>
                    <a:pt x="880994" y="1993488"/>
                  </a:lnTo>
                  <a:lnTo>
                    <a:pt x="882646" y="1991037"/>
                  </a:lnTo>
                  <a:cubicBezTo>
                    <a:pt x="895068" y="1978615"/>
                    <a:pt x="912229" y="1970932"/>
                    <a:pt x="931184" y="1970932"/>
                  </a:cubicBezTo>
                  <a:cubicBezTo>
                    <a:pt x="950139" y="1970932"/>
                    <a:pt x="967299" y="1978615"/>
                    <a:pt x="979721" y="1991037"/>
                  </a:cubicBezTo>
                  <a:lnTo>
                    <a:pt x="985317" y="1999337"/>
                  </a:lnTo>
                  <a:lnTo>
                    <a:pt x="1721968" y="1567095"/>
                  </a:lnTo>
                  <a:lnTo>
                    <a:pt x="1725046" y="1551848"/>
                  </a:lnTo>
                  <a:cubicBezTo>
                    <a:pt x="1728520" y="1543635"/>
                    <a:pt x="1733546" y="1536240"/>
                    <a:pt x="1739757" y="1530029"/>
                  </a:cubicBezTo>
                  <a:lnTo>
                    <a:pt x="1760609" y="1515970"/>
                  </a:lnTo>
                  <a:lnTo>
                    <a:pt x="1754422" y="634305"/>
                  </a:lnTo>
                  <a:lnTo>
                    <a:pt x="1739758" y="624418"/>
                  </a:lnTo>
                  <a:cubicBezTo>
                    <a:pt x="1727336" y="611997"/>
                    <a:pt x="1719653" y="594836"/>
                    <a:pt x="1719653" y="575881"/>
                  </a:cubicBezTo>
                  <a:lnTo>
                    <a:pt x="1720351" y="572427"/>
                  </a:lnTo>
                  <a:lnTo>
                    <a:pt x="948186" y="133852"/>
                  </a:lnTo>
                  <a:lnTo>
                    <a:pt x="931184" y="137285"/>
                  </a:lnTo>
                  <a:close/>
                  <a:moveTo>
                    <a:pt x="931184" y="0"/>
                  </a:moveTo>
                  <a:cubicBezTo>
                    <a:pt x="969094" y="0"/>
                    <a:pt x="999826" y="30732"/>
                    <a:pt x="999826" y="68643"/>
                  </a:cubicBezTo>
                  <a:cubicBezTo>
                    <a:pt x="999826" y="78120"/>
                    <a:pt x="997906" y="87149"/>
                    <a:pt x="994432" y="95361"/>
                  </a:cubicBezTo>
                  <a:lnTo>
                    <a:pt x="993705" y="96440"/>
                  </a:lnTo>
                  <a:lnTo>
                    <a:pt x="1745473" y="523490"/>
                  </a:lnTo>
                  <a:lnTo>
                    <a:pt x="1761577" y="512633"/>
                  </a:lnTo>
                  <a:cubicBezTo>
                    <a:pt x="1769789" y="509160"/>
                    <a:pt x="1778818" y="507239"/>
                    <a:pt x="1788295" y="507239"/>
                  </a:cubicBezTo>
                  <a:cubicBezTo>
                    <a:pt x="1826204" y="507239"/>
                    <a:pt x="1856937" y="537971"/>
                    <a:pt x="1856937" y="575881"/>
                  </a:cubicBezTo>
                  <a:cubicBezTo>
                    <a:pt x="1856937" y="604314"/>
                    <a:pt x="1839650" y="628708"/>
                    <a:pt x="1815013" y="639129"/>
                  </a:cubicBezTo>
                  <a:lnTo>
                    <a:pt x="1809427" y="640257"/>
                  </a:lnTo>
                  <a:lnTo>
                    <a:pt x="1815598" y="1515712"/>
                  </a:lnTo>
                  <a:lnTo>
                    <a:pt x="1836832" y="1530029"/>
                  </a:lnTo>
                  <a:cubicBezTo>
                    <a:pt x="1849254" y="1542451"/>
                    <a:pt x="1856937" y="1559611"/>
                    <a:pt x="1856937" y="1578567"/>
                  </a:cubicBezTo>
                  <a:cubicBezTo>
                    <a:pt x="1856937" y="1616477"/>
                    <a:pt x="1826204" y="1647209"/>
                    <a:pt x="1788295" y="1647209"/>
                  </a:cubicBezTo>
                  <a:cubicBezTo>
                    <a:pt x="1769340" y="1647209"/>
                    <a:pt x="1752179" y="1639526"/>
                    <a:pt x="1739757" y="1627104"/>
                  </a:cubicBezTo>
                  <a:lnTo>
                    <a:pt x="1736513" y="1622293"/>
                  </a:lnTo>
                  <a:lnTo>
                    <a:pt x="996396" y="2056566"/>
                  </a:lnTo>
                  <a:lnTo>
                    <a:pt x="994432" y="2066293"/>
                  </a:lnTo>
                  <a:cubicBezTo>
                    <a:pt x="984011" y="2090930"/>
                    <a:pt x="959616" y="2108217"/>
                    <a:pt x="931184" y="2108217"/>
                  </a:cubicBezTo>
                  <a:cubicBezTo>
                    <a:pt x="902751" y="2108217"/>
                    <a:pt x="878356" y="2090930"/>
                    <a:pt x="867936" y="2066293"/>
                  </a:cubicBezTo>
                  <a:lnTo>
                    <a:pt x="864047" y="2047034"/>
                  </a:lnTo>
                  <a:lnTo>
                    <a:pt x="119294" y="1623969"/>
                  </a:lnTo>
                  <a:lnTo>
                    <a:pt x="117181" y="1627104"/>
                  </a:lnTo>
                  <a:cubicBezTo>
                    <a:pt x="104759" y="1639526"/>
                    <a:pt x="87598" y="1647209"/>
                    <a:pt x="68643" y="1647209"/>
                  </a:cubicBezTo>
                  <a:cubicBezTo>
                    <a:pt x="30733" y="1647209"/>
                    <a:pt x="1" y="1616477"/>
                    <a:pt x="1" y="1578567"/>
                  </a:cubicBezTo>
                  <a:cubicBezTo>
                    <a:pt x="1" y="1550134"/>
                    <a:pt x="17288" y="1525740"/>
                    <a:pt x="41924" y="1515319"/>
                  </a:cubicBezTo>
                  <a:lnTo>
                    <a:pt x="55440" y="1512591"/>
                  </a:lnTo>
                  <a:lnTo>
                    <a:pt x="49293" y="640616"/>
                  </a:lnTo>
                  <a:lnTo>
                    <a:pt x="41923" y="639129"/>
                  </a:lnTo>
                  <a:cubicBezTo>
                    <a:pt x="17287" y="628708"/>
                    <a:pt x="0" y="604313"/>
                    <a:pt x="0" y="575881"/>
                  </a:cubicBezTo>
                  <a:cubicBezTo>
                    <a:pt x="0" y="537970"/>
                    <a:pt x="30732" y="507238"/>
                    <a:pt x="68643" y="507238"/>
                  </a:cubicBezTo>
                  <a:cubicBezTo>
                    <a:pt x="87598" y="507238"/>
                    <a:pt x="104759" y="514921"/>
                    <a:pt x="117180" y="527343"/>
                  </a:cubicBezTo>
                  <a:lnTo>
                    <a:pt x="119302" y="530489"/>
                  </a:lnTo>
                  <a:lnTo>
                    <a:pt x="867188" y="91658"/>
                  </a:lnTo>
                  <a:lnTo>
                    <a:pt x="862541" y="68643"/>
                  </a:lnTo>
                  <a:cubicBezTo>
                    <a:pt x="862541" y="30732"/>
                    <a:pt x="893274" y="0"/>
                    <a:pt x="931184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65D88A4-6BC0-4490-B454-7379F72A59A3}"/>
                </a:ext>
              </a:extLst>
            </p:cNvPr>
            <p:cNvSpPr/>
            <p:nvPr/>
          </p:nvSpPr>
          <p:spPr>
            <a:xfrm>
              <a:off x="4833263" y="3803471"/>
              <a:ext cx="1126929" cy="1276507"/>
            </a:xfrm>
            <a:custGeom>
              <a:avLst/>
              <a:gdLst>
                <a:gd name="connsiteX0" fmla="*/ 883302 w 1861709"/>
                <a:gd name="connsiteY0" fmla="*/ 114259 h 2108813"/>
                <a:gd name="connsiteX1" fmla="*/ 141458 w 1861709"/>
                <a:gd name="connsiteY1" fmla="*/ 549547 h 2108813"/>
                <a:gd name="connsiteX2" fmla="*/ 140599 w 1861709"/>
                <a:gd name="connsiteY2" fmla="*/ 553803 h 2108813"/>
                <a:gd name="connsiteX3" fmla="*/ 104069 w 1861709"/>
                <a:gd name="connsiteY3" fmla="*/ 590333 h 2108813"/>
                <a:gd name="connsiteX4" fmla="*/ 89500 w 1861709"/>
                <a:gd name="connsiteY4" fmla="*/ 593274 h 2108813"/>
                <a:gd name="connsiteX5" fmla="*/ 95674 w 1861709"/>
                <a:gd name="connsiteY5" fmla="*/ 1473120 h 2108813"/>
                <a:gd name="connsiteX6" fmla="*/ 117179 w 1861709"/>
                <a:gd name="connsiteY6" fmla="*/ 1487619 h 2108813"/>
                <a:gd name="connsiteX7" fmla="*/ 137284 w 1861709"/>
                <a:gd name="connsiteY7" fmla="*/ 1536156 h 2108813"/>
                <a:gd name="connsiteX8" fmla="*/ 133657 w 1861709"/>
                <a:gd name="connsiteY8" fmla="*/ 1554120 h 2108813"/>
                <a:gd name="connsiteX9" fmla="*/ 893813 w 1861709"/>
                <a:gd name="connsiteY9" fmla="*/ 1985874 h 2108813"/>
                <a:gd name="connsiteX10" fmla="*/ 907090 w 1861709"/>
                <a:gd name="connsiteY10" fmla="*/ 1976922 h 2108813"/>
                <a:gd name="connsiteX11" fmla="*/ 933809 w 1861709"/>
                <a:gd name="connsiteY11" fmla="*/ 1971528 h 2108813"/>
                <a:gd name="connsiteX12" fmla="*/ 960528 w 1861709"/>
                <a:gd name="connsiteY12" fmla="*/ 1976922 h 2108813"/>
                <a:gd name="connsiteX13" fmla="*/ 964699 w 1861709"/>
                <a:gd name="connsiteY13" fmla="*/ 1979735 h 2108813"/>
                <a:gd name="connsiteX14" fmla="*/ 1718163 w 1861709"/>
                <a:gd name="connsiteY14" fmla="*/ 1537628 h 2108813"/>
                <a:gd name="connsiteX15" fmla="*/ 1717866 w 1861709"/>
                <a:gd name="connsiteY15" fmla="*/ 1536156 h 2108813"/>
                <a:gd name="connsiteX16" fmla="*/ 1737971 w 1861709"/>
                <a:gd name="connsiteY16" fmla="*/ 1487618 h 2108813"/>
                <a:gd name="connsiteX17" fmla="*/ 1745981 w 1861709"/>
                <a:gd name="connsiteY17" fmla="*/ 1482218 h 2108813"/>
                <a:gd name="connsiteX18" fmla="*/ 1739569 w 1861709"/>
                <a:gd name="connsiteY18" fmla="*/ 568449 h 2108813"/>
                <a:gd name="connsiteX19" fmla="*/ 965295 w 1861709"/>
                <a:gd name="connsiteY19" fmla="*/ 128677 h 2108813"/>
                <a:gd name="connsiteX20" fmla="*/ 960528 w 1861709"/>
                <a:gd name="connsiteY20" fmla="*/ 131891 h 2108813"/>
                <a:gd name="connsiteX21" fmla="*/ 933809 w 1861709"/>
                <a:gd name="connsiteY21" fmla="*/ 137285 h 2108813"/>
                <a:gd name="connsiteX22" fmla="*/ 885271 w 1861709"/>
                <a:gd name="connsiteY22" fmla="*/ 117180 h 2108813"/>
                <a:gd name="connsiteX23" fmla="*/ 933809 w 1861709"/>
                <a:gd name="connsiteY23" fmla="*/ 0 h 2108813"/>
                <a:gd name="connsiteX24" fmla="*/ 1002451 w 1861709"/>
                <a:gd name="connsiteY24" fmla="*/ 68643 h 2108813"/>
                <a:gd name="connsiteX25" fmla="*/ 999208 w 1861709"/>
                <a:gd name="connsiteY25" fmla="*/ 84708 h 2108813"/>
                <a:gd name="connsiteX26" fmla="*/ 1730125 w 1861709"/>
                <a:gd name="connsiteY26" fmla="*/ 499913 h 2108813"/>
                <a:gd name="connsiteX27" fmla="*/ 1744530 w 1861709"/>
                <a:gd name="connsiteY27" fmla="*/ 478548 h 2108813"/>
                <a:gd name="connsiteX28" fmla="*/ 1793067 w 1861709"/>
                <a:gd name="connsiteY28" fmla="*/ 458443 h 2108813"/>
                <a:gd name="connsiteX29" fmla="*/ 1861709 w 1861709"/>
                <a:gd name="connsiteY29" fmla="*/ 527085 h 2108813"/>
                <a:gd name="connsiteX30" fmla="*/ 1819786 w 1861709"/>
                <a:gd name="connsiteY30" fmla="*/ 590333 h 2108813"/>
                <a:gd name="connsiteX31" fmla="*/ 1794661 w 1861709"/>
                <a:gd name="connsiteY31" fmla="*/ 595405 h 2108813"/>
                <a:gd name="connsiteX32" fmla="*/ 1800828 w 1861709"/>
                <a:gd name="connsiteY32" fmla="*/ 1470404 h 2108813"/>
                <a:gd name="connsiteX33" fmla="*/ 1813228 w 1861709"/>
                <a:gd name="connsiteY33" fmla="*/ 1472907 h 2108813"/>
                <a:gd name="connsiteX34" fmla="*/ 1855151 w 1861709"/>
                <a:gd name="connsiteY34" fmla="*/ 1536156 h 2108813"/>
                <a:gd name="connsiteX35" fmla="*/ 1786509 w 1861709"/>
                <a:gd name="connsiteY35" fmla="*/ 1604798 h 2108813"/>
                <a:gd name="connsiteX36" fmla="*/ 1759790 w 1861709"/>
                <a:gd name="connsiteY36" fmla="*/ 1599404 h 2108813"/>
                <a:gd name="connsiteX37" fmla="*/ 1741991 w 1861709"/>
                <a:gd name="connsiteY37" fmla="*/ 1587404 h 2108813"/>
                <a:gd name="connsiteX38" fmla="*/ 999052 w 1861709"/>
                <a:gd name="connsiteY38" fmla="*/ 2023332 h 2108813"/>
                <a:gd name="connsiteX39" fmla="*/ 1002451 w 1861709"/>
                <a:gd name="connsiteY39" fmla="*/ 2040171 h 2108813"/>
                <a:gd name="connsiteX40" fmla="*/ 933809 w 1861709"/>
                <a:gd name="connsiteY40" fmla="*/ 2108813 h 2108813"/>
                <a:gd name="connsiteX41" fmla="*/ 865166 w 1861709"/>
                <a:gd name="connsiteY41" fmla="*/ 2040171 h 2108813"/>
                <a:gd name="connsiteX42" fmla="*/ 866489 w 1861709"/>
                <a:gd name="connsiteY42" fmla="*/ 2033621 h 2108813"/>
                <a:gd name="connsiteX43" fmla="*/ 98444 w 1861709"/>
                <a:gd name="connsiteY43" fmla="*/ 1597326 h 2108813"/>
                <a:gd name="connsiteX44" fmla="*/ 95361 w 1861709"/>
                <a:gd name="connsiteY44" fmla="*/ 1599404 h 2108813"/>
                <a:gd name="connsiteX45" fmla="*/ 68642 w 1861709"/>
                <a:gd name="connsiteY45" fmla="*/ 1604798 h 2108813"/>
                <a:gd name="connsiteX46" fmla="*/ 0 w 1861709"/>
                <a:gd name="connsiteY46" fmla="*/ 1536156 h 2108813"/>
                <a:gd name="connsiteX47" fmla="*/ 20105 w 1861709"/>
                <a:gd name="connsiteY47" fmla="*/ 1487619 h 2108813"/>
                <a:gd name="connsiteX48" fmla="*/ 40715 w 1861709"/>
                <a:gd name="connsiteY48" fmla="*/ 1473723 h 2108813"/>
                <a:gd name="connsiteX49" fmla="*/ 34411 w 1861709"/>
                <a:gd name="connsiteY49" fmla="*/ 579397 h 2108813"/>
                <a:gd name="connsiteX50" fmla="*/ 28813 w 1861709"/>
                <a:gd name="connsiteY50" fmla="*/ 575622 h 2108813"/>
                <a:gd name="connsiteX51" fmla="*/ 8708 w 1861709"/>
                <a:gd name="connsiteY51" fmla="*/ 527085 h 2108813"/>
                <a:gd name="connsiteX52" fmla="*/ 77351 w 1861709"/>
                <a:gd name="connsiteY52" fmla="*/ 458442 h 2108813"/>
                <a:gd name="connsiteX53" fmla="*/ 125888 w 1861709"/>
                <a:gd name="connsiteY53" fmla="*/ 478547 h 2108813"/>
                <a:gd name="connsiteX54" fmla="*/ 133809 w 1861709"/>
                <a:gd name="connsiteY54" fmla="*/ 490296 h 2108813"/>
                <a:gd name="connsiteX55" fmla="*/ 866890 w 1861709"/>
                <a:gd name="connsiteY55" fmla="*/ 60102 h 2108813"/>
                <a:gd name="connsiteX56" fmla="*/ 870561 w 1861709"/>
                <a:gd name="connsiteY56" fmla="*/ 41924 h 2108813"/>
                <a:gd name="connsiteX57" fmla="*/ 933809 w 1861709"/>
                <a:gd name="connsiteY57" fmla="*/ 0 h 2108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1861709" h="2108813">
                  <a:moveTo>
                    <a:pt x="883302" y="114259"/>
                  </a:moveTo>
                  <a:lnTo>
                    <a:pt x="141458" y="549547"/>
                  </a:lnTo>
                  <a:lnTo>
                    <a:pt x="140599" y="553803"/>
                  </a:lnTo>
                  <a:cubicBezTo>
                    <a:pt x="133652" y="570228"/>
                    <a:pt x="120494" y="583386"/>
                    <a:pt x="104069" y="590333"/>
                  </a:cubicBezTo>
                  <a:lnTo>
                    <a:pt x="89500" y="593274"/>
                  </a:lnTo>
                  <a:lnTo>
                    <a:pt x="95674" y="1473120"/>
                  </a:lnTo>
                  <a:lnTo>
                    <a:pt x="117179" y="1487619"/>
                  </a:lnTo>
                  <a:cubicBezTo>
                    <a:pt x="129601" y="1500041"/>
                    <a:pt x="137284" y="1517201"/>
                    <a:pt x="137284" y="1536156"/>
                  </a:cubicBezTo>
                  <a:lnTo>
                    <a:pt x="133657" y="1554120"/>
                  </a:lnTo>
                  <a:lnTo>
                    <a:pt x="893813" y="1985874"/>
                  </a:lnTo>
                  <a:lnTo>
                    <a:pt x="907090" y="1976922"/>
                  </a:lnTo>
                  <a:cubicBezTo>
                    <a:pt x="915302" y="1973449"/>
                    <a:pt x="924331" y="1971528"/>
                    <a:pt x="933809" y="1971528"/>
                  </a:cubicBezTo>
                  <a:cubicBezTo>
                    <a:pt x="943286" y="1971528"/>
                    <a:pt x="952315" y="1973449"/>
                    <a:pt x="960528" y="1976922"/>
                  </a:cubicBezTo>
                  <a:lnTo>
                    <a:pt x="964699" y="1979735"/>
                  </a:lnTo>
                  <a:lnTo>
                    <a:pt x="1718163" y="1537628"/>
                  </a:lnTo>
                  <a:lnTo>
                    <a:pt x="1717866" y="1536156"/>
                  </a:lnTo>
                  <a:cubicBezTo>
                    <a:pt x="1717866" y="1517201"/>
                    <a:pt x="1725549" y="1500040"/>
                    <a:pt x="1737971" y="1487618"/>
                  </a:cubicBezTo>
                  <a:lnTo>
                    <a:pt x="1745981" y="1482218"/>
                  </a:lnTo>
                  <a:lnTo>
                    <a:pt x="1739569" y="568449"/>
                  </a:lnTo>
                  <a:lnTo>
                    <a:pt x="965295" y="128677"/>
                  </a:lnTo>
                  <a:lnTo>
                    <a:pt x="960528" y="131891"/>
                  </a:lnTo>
                  <a:cubicBezTo>
                    <a:pt x="952315" y="135364"/>
                    <a:pt x="943286" y="137285"/>
                    <a:pt x="933809" y="137285"/>
                  </a:cubicBezTo>
                  <a:cubicBezTo>
                    <a:pt x="914854" y="137285"/>
                    <a:pt x="897693" y="129602"/>
                    <a:pt x="885271" y="117180"/>
                  </a:cubicBezTo>
                  <a:close/>
                  <a:moveTo>
                    <a:pt x="933809" y="0"/>
                  </a:moveTo>
                  <a:cubicBezTo>
                    <a:pt x="971719" y="0"/>
                    <a:pt x="1002451" y="30732"/>
                    <a:pt x="1002451" y="68643"/>
                  </a:cubicBezTo>
                  <a:lnTo>
                    <a:pt x="999208" y="84708"/>
                  </a:lnTo>
                  <a:lnTo>
                    <a:pt x="1730125" y="499913"/>
                  </a:lnTo>
                  <a:lnTo>
                    <a:pt x="1744530" y="478548"/>
                  </a:lnTo>
                  <a:cubicBezTo>
                    <a:pt x="1756952" y="466126"/>
                    <a:pt x="1774112" y="458443"/>
                    <a:pt x="1793067" y="458443"/>
                  </a:cubicBezTo>
                  <a:cubicBezTo>
                    <a:pt x="1830977" y="458443"/>
                    <a:pt x="1861709" y="489175"/>
                    <a:pt x="1861709" y="527085"/>
                  </a:cubicBezTo>
                  <a:cubicBezTo>
                    <a:pt x="1861709" y="555518"/>
                    <a:pt x="1844422" y="579912"/>
                    <a:pt x="1819786" y="590333"/>
                  </a:cubicBezTo>
                  <a:lnTo>
                    <a:pt x="1794661" y="595405"/>
                  </a:lnTo>
                  <a:lnTo>
                    <a:pt x="1800828" y="1470404"/>
                  </a:lnTo>
                  <a:lnTo>
                    <a:pt x="1813228" y="1472907"/>
                  </a:lnTo>
                  <a:cubicBezTo>
                    <a:pt x="1837864" y="1483328"/>
                    <a:pt x="1855151" y="1507723"/>
                    <a:pt x="1855151" y="1536156"/>
                  </a:cubicBezTo>
                  <a:cubicBezTo>
                    <a:pt x="1855151" y="1574066"/>
                    <a:pt x="1824419" y="1604798"/>
                    <a:pt x="1786509" y="1604798"/>
                  </a:cubicBezTo>
                  <a:cubicBezTo>
                    <a:pt x="1777031" y="1604798"/>
                    <a:pt x="1768002" y="1602878"/>
                    <a:pt x="1759790" y="1599404"/>
                  </a:cubicBezTo>
                  <a:lnTo>
                    <a:pt x="1741991" y="1587404"/>
                  </a:lnTo>
                  <a:lnTo>
                    <a:pt x="999052" y="2023332"/>
                  </a:lnTo>
                  <a:lnTo>
                    <a:pt x="1002451" y="2040171"/>
                  </a:lnTo>
                  <a:cubicBezTo>
                    <a:pt x="1002451" y="2078081"/>
                    <a:pt x="971719" y="2108813"/>
                    <a:pt x="933809" y="2108813"/>
                  </a:cubicBezTo>
                  <a:cubicBezTo>
                    <a:pt x="895898" y="2108813"/>
                    <a:pt x="865166" y="2078081"/>
                    <a:pt x="865166" y="2040171"/>
                  </a:cubicBezTo>
                  <a:lnTo>
                    <a:pt x="866489" y="2033621"/>
                  </a:lnTo>
                  <a:lnTo>
                    <a:pt x="98444" y="1597326"/>
                  </a:lnTo>
                  <a:lnTo>
                    <a:pt x="95361" y="1599404"/>
                  </a:lnTo>
                  <a:cubicBezTo>
                    <a:pt x="87149" y="1602878"/>
                    <a:pt x="78120" y="1604798"/>
                    <a:pt x="68642" y="1604798"/>
                  </a:cubicBezTo>
                  <a:cubicBezTo>
                    <a:pt x="30732" y="1604798"/>
                    <a:pt x="0" y="1574066"/>
                    <a:pt x="0" y="1536156"/>
                  </a:cubicBezTo>
                  <a:cubicBezTo>
                    <a:pt x="0" y="1517201"/>
                    <a:pt x="7683" y="1500041"/>
                    <a:pt x="20105" y="1487619"/>
                  </a:cubicBezTo>
                  <a:lnTo>
                    <a:pt x="40715" y="1473723"/>
                  </a:lnTo>
                  <a:lnTo>
                    <a:pt x="34411" y="579397"/>
                  </a:lnTo>
                  <a:lnTo>
                    <a:pt x="28813" y="575622"/>
                  </a:lnTo>
                  <a:cubicBezTo>
                    <a:pt x="16391" y="563200"/>
                    <a:pt x="8708" y="546040"/>
                    <a:pt x="8708" y="527085"/>
                  </a:cubicBezTo>
                  <a:cubicBezTo>
                    <a:pt x="8708" y="489174"/>
                    <a:pt x="39440" y="458442"/>
                    <a:pt x="77351" y="458442"/>
                  </a:cubicBezTo>
                  <a:cubicBezTo>
                    <a:pt x="96306" y="458442"/>
                    <a:pt x="113466" y="466125"/>
                    <a:pt x="125888" y="478547"/>
                  </a:cubicBezTo>
                  <a:lnTo>
                    <a:pt x="133809" y="490296"/>
                  </a:lnTo>
                  <a:lnTo>
                    <a:pt x="866890" y="60102"/>
                  </a:lnTo>
                  <a:lnTo>
                    <a:pt x="870561" y="41924"/>
                  </a:lnTo>
                  <a:cubicBezTo>
                    <a:pt x="880981" y="17287"/>
                    <a:pt x="905376" y="0"/>
                    <a:pt x="933809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4D1A01C-0B65-4F96-B418-397BFFA49841}"/>
                </a:ext>
              </a:extLst>
            </p:cNvPr>
            <p:cNvSpPr/>
            <p:nvPr/>
          </p:nvSpPr>
          <p:spPr>
            <a:xfrm>
              <a:off x="5518243" y="4192133"/>
              <a:ext cx="1123231" cy="1274464"/>
            </a:xfrm>
            <a:custGeom>
              <a:avLst/>
              <a:gdLst>
                <a:gd name="connsiteX0" fmla="*/ 888594 w 1855599"/>
                <a:gd name="connsiteY0" fmla="*/ 119700 h 2105439"/>
                <a:gd name="connsiteX1" fmla="*/ 134265 w 1855599"/>
                <a:gd name="connsiteY1" fmla="*/ 555227 h 2105439"/>
                <a:gd name="connsiteX2" fmla="*/ 131891 w 1855599"/>
                <a:gd name="connsiteY2" fmla="*/ 566988 h 2105439"/>
                <a:gd name="connsiteX3" fmla="*/ 117180 w 1855599"/>
                <a:gd name="connsiteY3" fmla="*/ 588806 h 2105439"/>
                <a:gd name="connsiteX4" fmla="*/ 96375 w 1855599"/>
                <a:gd name="connsiteY4" fmla="*/ 602834 h 2105439"/>
                <a:gd name="connsiteX5" fmla="*/ 96375 w 1855599"/>
                <a:gd name="connsiteY5" fmla="*/ 1474068 h 2105439"/>
                <a:gd name="connsiteX6" fmla="*/ 117180 w 1855599"/>
                <a:gd name="connsiteY6" fmla="*/ 1488095 h 2105439"/>
                <a:gd name="connsiteX7" fmla="*/ 137285 w 1855599"/>
                <a:gd name="connsiteY7" fmla="*/ 1536633 h 2105439"/>
                <a:gd name="connsiteX8" fmla="*/ 134239 w 1855599"/>
                <a:gd name="connsiteY8" fmla="*/ 1551721 h 2105439"/>
                <a:gd name="connsiteX9" fmla="*/ 887376 w 1855599"/>
                <a:gd name="connsiteY9" fmla="*/ 1986561 h 2105439"/>
                <a:gd name="connsiteX10" fmla="*/ 906675 w 1855599"/>
                <a:gd name="connsiteY10" fmla="*/ 1973549 h 2105439"/>
                <a:gd name="connsiteX11" fmla="*/ 933393 w 1855599"/>
                <a:gd name="connsiteY11" fmla="*/ 1968155 h 2105439"/>
                <a:gd name="connsiteX12" fmla="*/ 960112 w 1855599"/>
                <a:gd name="connsiteY12" fmla="*/ 1973549 h 2105439"/>
                <a:gd name="connsiteX13" fmla="*/ 968397 w 1855599"/>
                <a:gd name="connsiteY13" fmla="*/ 1979135 h 2105439"/>
                <a:gd name="connsiteX14" fmla="*/ 1720036 w 1855599"/>
                <a:gd name="connsiteY14" fmla="*/ 1545161 h 2105439"/>
                <a:gd name="connsiteX15" fmla="*/ 1718314 w 1855599"/>
                <a:gd name="connsiteY15" fmla="*/ 1536633 h 2105439"/>
                <a:gd name="connsiteX16" fmla="*/ 1738419 w 1855599"/>
                <a:gd name="connsiteY16" fmla="*/ 1488095 h 2105439"/>
                <a:gd name="connsiteX17" fmla="*/ 1746537 w 1855599"/>
                <a:gd name="connsiteY17" fmla="*/ 1482622 h 2105439"/>
                <a:gd name="connsiteX18" fmla="*/ 1746537 w 1855599"/>
                <a:gd name="connsiteY18" fmla="*/ 592877 h 2105439"/>
                <a:gd name="connsiteX19" fmla="*/ 1737046 w 1855599"/>
                <a:gd name="connsiteY19" fmla="*/ 586478 h 2105439"/>
                <a:gd name="connsiteX20" fmla="*/ 1722335 w 1855599"/>
                <a:gd name="connsiteY20" fmla="*/ 564659 h 2105439"/>
                <a:gd name="connsiteX21" fmla="*/ 1721986 w 1855599"/>
                <a:gd name="connsiteY21" fmla="*/ 562929 h 2105439"/>
                <a:gd name="connsiteX22" fmla="*/ 967179 w 1855599"/>
                <a:gd name="connsiteY22" fmla="*/ 127125 h 2105439"/>
                <a:gd name="connsiteX23" fmla="*/ 960112 w 1855599"/>
                <a:gd name="connsiteY23" fmla="*/ 131890 h 2105439"/>
                <a:gd name="connsiteX24" fmla="*/ 933393 w 1855599"/>
                <a:gd name="connsiteY24" fmla="*/ 137284 h 2105439"/>
                <a:gd name="connsiteX25" fmla="*/ 906675 w 1855599"/>
                <a:gd name="connsiteY25" fmla="*/ 131890 h 2105439"/>
                <a:gd name="connsiteX26" fmla="*/ 933393 w 1855599"/>
                <a:gd name="connsiteY26" fmla="*/ 0 h 2105439"/>
                <a:gd name="connsiteX27" fmla="*/ 1002035 w 1855599"/>
                <a:gd name="connsiteY27" fmla="*/ 68642 h 2105439"/>
                <a:gd name="connsiteX28" fmla="*/ 999295 w 1855599"/>
                <a:gd name="connsiteY28" fmla="*/ 82214 h 2105439"/>
                <a:gd name="connsiteX29" fmla="*/ 1727956 w 1855599"/>
                <a:gd name="connsiteY29" fmla="*/ 502885 h 2105439"/>
                <a:gd name="connsiteX30" fmla="*/ 1737046 w 1855599"/>
                <a:gd name="connsiteY30" fmla="*/ 489403 h 2105439"/>
                <a:gd name="connsiteX31" fmla="*/ 1785584 w 1855599"/>
                <a:gd name="connsiteY31" fmla="*/ 469298 h 2105439"/>
                <a:gd name="connsiteX32" fmla="*/ 1854226 w 1855599"/>
                <a:gd name="connsiteY32" fmla="*/ 537941 h 2105439"/>
                <a:gd name="connsiteX33" fmla="*/ 1812302 w 1855599"/>
                <a:gd name="connsiteY33" fmla="*/ 601189 h 2105439"/>
                <a:gd name="connsiteX34" fmla="*/ 1801510 w 1855599"/>
                <a:gd name="connsiteY34" fmla="*/ 603368 h 2105439"/>
                <a:gd name="connsiteX35" fmla="*/ 1801510 w 1855599"/>
                <a:gd name="connsiteY35" fmla="*/ 1470929 h 2105439"/>
                <a:gd name="connsiteX36" fmla="*/ 1813676 w 1855599"/>
                <a:gd name="connsiteY36" fmla="*/ 1473385 h 2105439"/>
                <a:gd name="connsiteX37" fmla="*/ 1855599 w 1855599"/>
                <a:gd name="connsiteY37" fmla="*/ 1536633 h 2105439"/>
                <a:gd name="connsiteX38" fmla="*/ 1786957 w 1855599"/>
                <a:gd name="connsiteY38" fmla="*/ 1605275 h 2105439"/>
                <a:gd name="connsiteX39" fmla="*/ 1760238 w 1855599"/>
                <a:gd name="connsiteY39" fmla="*/ 1599881 h 2105439"/>
                <a:gd name="connsiteX40" fmla="*/ 1748653 w 1855599"/>
                <a:gd name="connsiteY40" fmla="*/ 1592070 h 2105439"/>
                <a:gd name="connsiteX41" fmla="*/ 999560 w 1855599"/>
                <a:gd name="connsiteY41" fmla="*/ 2024536 h 2105439"/>
                <a:gd name="connsiteX42" fmla="*/ 1002035 w 1855599"/>
                <a:gd name="connsiteY42" fmla="*/ 2036797 h 2105439"/>
                <a:gd name="connsiteX43" fmla="*/ 933393 w 1855599"/>
                <a:gd name="connsiteY43" fmla="*/ 2105439 h 2105439"/>
                <a:gd name="connsiteX44" fmla="*/ 870146 w 1855599"/>
                <a:gd name="connsiteY44" fmla="*/ 2063516 h 2105439"/>
                <a:gd name="connsiteX45" fmla="*/ 864773 w 1855599"/>
                <a:gd name="connsiteY45" fmla="*/ 2036903 h 2105439"/>
                <a:gd name="connsiteX46" fmla="*/ 101094 w 1855599"/>
                <a:gd name="connsiteY46" fmla="*/ 1596016 h 2105439"/>
                <a:gd name="connsiteX47" fmla="*/ 95362 w 1855599"/>
                <a:gd name="connsiteY47" fmla="*/ 1599881 h 2105439"/>
                <a:gd name="connsiteX48" fmla="*/ 68643 w 1855599"/>
                <a:gd name="connsiteY48" fmla="*/ 1605275 h 2105439"/>
                <a:gd name="connsiteX49" fmla="*/ 0 w 1855599"/>
                <a:gd name="connsiteY49" fmla="*/ 1536633 h 2105439"/>
                <a:gd name="connsiteX50" fmla="*/ 20105 w 1855599"/>
                <a:gd name="connsiteY50" fmla="*/ 1488095 h 2105439"/>
                <a:gd name="connsiteX51" fmla="*/ 41401 w 1855599"/>
                <a:gd name="connsiteY51" fmla="*/ 1473737 h 2105439"/>
                <a:gd name="connsiteX52" fmla="*/ 41401 w 1855599"/>
                <a:gd name="connsiteY52" fmla="*/ 603165 h 2105439"/>
                <a:gd name="connsiteX53" fmla="*/ 20105 w 1855599"/>
                <a:gd name="connsiteY53" fmla="*/ 588806 h 2105439"/>
                <a:gd name="connsiteX54" fmla="*/ 0 w 1855599"/>
                <a:gd name="connsiteY54" fmla="*/ 540269 h 2105439"/>
                <a:gd name="connsiteX55" fmla="*/ 68643 w 1855599"/>
                <a:gd name="connsiteY55" fmla="*/ 471626 h 2105439"/>
                <a:gd name="connsiteX56" fmla="*/ 117180 w 1855599"/>
                <a:gd name="connsiteY56" fmla="*/ 491731 h 2105439"/>
                <a:gd name="connsiteX57" fmla="*/ 121970 w 1855599"/>
                <a:gd name="connsiteY57" fmla="*/ 498835 h 2105439"/>
                <a:gd name="connsiteX58" fmla="*/ 864999 w 1855599"/>
                <a:gd name="connsiteY58" fmla="*/ 69870 h 2105439"/>
                <a:gd name="connsiteX59" fmla="*/ 864751 w 1855599"/>
                <a:gd name="connsiteY59" fmla="*/ 68642 h 2105439"/>
                <a:gd name="connsiteX60" fmla="*/ 933393 w 1855599"/>
                <a:gd name="connsiteY60" fmla="*/ 0 h 210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1855599" h="2105439">
                  <a:moveTo>
                    <a:pt x="888594" y="119700"/>
                  </a:moveTo>
                  <a:lnTo>
                    <a:pt x="134265" y="555227"/>
                  </a:lnTo>
                  <a:lnTo>
                    <a:pt x="131891" y="566988"/>
                  </a:lnTo>
                  <a:cubicBezTo>
                    <a:pt x="128418" y="575200"/>
                    <a:pt x="123391" y="582596"/>
                    <a:pt x="117180" y="588806"/>
                  </a:cubicBezTo>
                  <a:lnTo>
                    <a:pt x="96375" y="602834"/>
                  </a:lnTo>
                  <a:lnTo>
                    <a:pt x="96375" y="1474068"/>
                  </a:lnTo>
                  <a:lnTo>
                    <a:pt x="117180" y="1488095"/>
                  </a:lnTo>
                  <a:cubicBezTo>
                    <a:pt x="129602" y="1500517"/>
                    <a:pt x="137285" y="1517678"/>
                    <a:pt x="137285" y="1536633"/>
                  </a:cubicBezTo>
                  <a:lnTo>
                    <a:pt x="134239" y="1551721"/>
                  </a:lnTo>
                  <a:lnTo>
                    <a:pt x="887376" y="1986561"/>
                  </a:lnTo>
                  <a:lnTo>
                    <a:pt x="906675" y="1973549"/>
                  </a:lnTo>
                  <a:cubicBezTo>
                    <a:pt x="914887" y="1970076"/>
                    <a:pt x="923916" y="1968155"/>
                    <a:pt x="933393" y="1968155"/>
                  </a:cubicBezTo>
                  <a:cubicBezTo>
                    <a:pt x="942871" y="1968155"/>
                    <a:pt x="951900" y="1970076"/>
                    <a:pt x="960112" y="1973549"/>
                  </a:cubicBezTo>
                  <a:lnTo>
                    <a:pt x="968397" y="1979135"/>
                  </a:lnTo>
                  <a:lnTo>
                    <a:pt x="1720036" y="1545161"/>
                  </a:lnTo>
                  <a:lnTo>
                    <a:pt x="1718314" y="1536633"/>
                  </a:lnTo>
                  <a:cubicBezTo>
                    <a:pt x="1718314" y="1517678"/>
                    <a:pt x="1725998" y="1500517"/>
                    <a:pt x="1738419" y="1488095"/>
                  </a:cubicBezTo>
                  <a:lnTo>
                    <a:pt x="1746537" y="1482622"/>
                  </a:lnTo>
                  <a:lnTo>
                    <a:pt x="1746537" y="592877"/>
                  </a:lnTo>
                  <a:lnTo>
                    <a:pt x="1737046" y="586478"/>
                  </a:lnTo>
                  <a:cubicBezTo>
                    <a:pt x="1730835" y="580267"/>
                    <a:pt x="1725809" y="572871"/>
                    <a:pt x="1722335" y="564659"/>
                  </a:cubicBezTo>
                  <a:lnTo>
                    <a:pt x="1721986" y="562929"/>
                  </a:lnTo>
                  <a:lnTo>
                    <a:pt x="967179" y="127125"/>
                  </a:lnTo>
                  <a:lnTo>
                    <a:pt x="960112" y="131890"/>
                  </a:lnTo>
                  <a:cubicBezTo>
                    <a:pt x="951900" y="135364"/>
                    <a:pt x="942871" y="137284"/>
                    <a:pt x="933393" y="137284"/>
                  </a:cubicBezTo>
                  <a:cubicBezTo>
                    <a:pt x="923916" y="137284"/>
                    <a:pt x="914887" y="135364"/>
                    <a:pt x="906675" y="131890"/>
                  </a:cubicBezTo>
                  <a:close/>
                  <a:moveTo>
                    <a:pt x="933393" y="0"/>
                  </a:moveTo>
                  <a:cubicBezTo>
                    <a:pt x="971303" y="0"/>
                    <a:pt x="1002035" y="30732"/>
                    <a:pt x="1002035" y="68642"/>
                  </a:cubicBezTo>
                  <a:lnTo>
                    <a:pt x="999295" y="82214"/>
                  </a:lnTo>
                  <a:lnTo>
                    <a:pt x="1727956" y="502885"/>
                  </a:lnTo>
                  <a:lnTo>
                    <a:pt x="1737046" y="489403"/>
                  </a:lnTo>
                  <a:cubicBezTo>
                    <a:pt x="1749468" y="476981"/>
                    <a:pt x="1766629" y="469298"/>
                    <a:pt x="1785584" y="469298"/>
                  </a:cubicBezTo>
                  <a:cubicBezTo>
                    <a:pt x="1823493" y="469298"/>
                    <a:pt x="1854226" y="500030"/>
                    <a:pt x="1854226" y="537941"/>
                  </a:cubicBezTo>
                  <a:cubicBezTo>
                    <a:pt x="1854226" y="566373"/>
                    <a:pt x="1836939" y="590768"/>
                    <a:pt x="1812302" y="601189"/>
                  </a:cubicBezTo>
                  <a:lnTo>
                    <a:pt x="1801510" y="603368"/>
                  </a:lnTo>
                  <a:lnTo>
                    <a:pt x="1801510" y="1470929"/>
                  </a:lnTo>
                  <a:lnTo>
                    <a:pt x="1813676" y="1473385"/>
                  </a:lnTo>
                  <a:cubicBezTo>
                    <a:pt x="1838313" y="1483805"/>
                    <a:pt x="1855599" y="1508201"/>
                    <a:pt x="1855599" y="1536633"/>
                  </a:cubicBezTo>
                  <a:cubicBezTo>
                    <a:pt x="1855599" y="1574543"/>
                    <a:pt x="1824867" y="1605275"/>
                    <a:pt x="1786957" y="1605275"/>
                  </a:cubicBezTo>
                  <a:cubicBezTo>
                    <a:pt x="1777479" y="1605275"/>
                    <a:pt x="1768451" y="1603355"/>
                    <a:pt x="1760238" y="1599881"/>
                  </a:cubicBezTo>
                  <a:lnTo>
                    <a:pt x="1748653" y="1592070"/>
                  </a:lnTo>
                  <a:lnTo>
                    <a:pt x="999560" y="2024536"/>
                  </a:lnTo>
                  <a:lnTo>
                    <a:pt x="1002035" y="2036797"/>
                  </a:lnTo>
                  <a:cubicBezTo>
                    <a:pt x="1002035" y="2074707"/>
                    <a:pt x="971303" y="2105439"/>
                    <a:pt x="933393" y="2105439"/>
                  </a:cubicBezTo>
                  <a:cubicBezTo>
                    <a:pt x="904961" y="2105439"/>
                    <a:pt x="880566" y="2088152"/>
                    <a:pt x="870146" y="2063516"/>
                  </a:cubicBezTo>
                  <a:lnTo>
                    <a:pt x="864773" y="2036903"/>
                  </a:lnTo>
                  <a:lnTo>
                    <a:pt x="101094" y="1596016"/>
                  </a:lnTo>
                  <a:lnTo>
                    <a:pt x="95362" y="1599881"/>
                  </a:lnTo>
                  <a:cubicBezTo>
                    <a:pt x="87149" y="1603354"/>
                    <a:pt x="78120" y="1605275"/>
                    <a:pt x="68643" y="1605275"/>
                  </a:cubicBezTo>
                  <a:cubicBezTo>
                    <a:pt x="30732" y="1605275"/>
                    <a:pt x="0" y="1574542"/>
                    <a:pt x="0" y="1536633"/>
                  </a:cubicBezTo>
                  <a:cubicBezTo>
                    <a:pt x="0" y="1517678"/>
                    <a:pt x="7683" y="1500517"/>
                    <a:pt x="20105" y="1488095"/>
                  </a:cubicBezTo>
                  <a:lnTo>
                    <a:pt x="41401" y="1473737"/>
                  </a:lnTo>
                  <a:lnTo>
                    <a:pt x="41401" y="603165"/>
                  </a:lnTo>
                  <a:lnTo>
                    <a:pt x="20105" y="588806"/>
                  </a:lnTo>
                  <a:cubicBezTo>
                    <a:pt x="7683" y="576385"/>
                    <a:pt x="0" y="559224"/>
                    <a:pt x="0" y="540269"/>
                  </a:cubicBezTo>
                  <a:cubicBezTo>
                    <a:pt x="0" y="502358"/>
                    <a:pt x="30732" y="471626"/>
                    <a:pt x="68643" y="471626"/>
                  </a:cubicBezTo>
                  <a:cubicBezTo>
                    <a:pt x="87598" y="471626"/>
                    <a:pt x="104759" y="479309"/>
                    <a:pt x="117180" y="491731"/>
                  </a:cubicBezTo>
                  <a:lnTo>
                    <a:pt x="121970" y="498835"/>
                  </a:lnTo>
                  <a:lnTo>
                    <a:pt x="864999" y="69870"/>
                  </a:lnTo>
                  <a:lnTo>
                    <a:pt x="864751" y="68642"/>
                  </a:lnTo>
                  <a:cubicBezTo>
                    <a:pt x="864751" y="30732"/>
                    <a:pt x="895483" y="0"/>
                    <a:pt x="933393" y="0"/>
                  </a:cubicBezTo>
                  <a:close/>
                </a:path>
              </a:pathLst>
            </a:custGeom>
            <a:solidFill>
              <a:schemeClr val="accent5"/>
            </a:solidFill>
            <a:ln w="7412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852690DD-A464-4A27-806A-C34EAD6B09D3}"/>
              </a:ext>
            </a:extLst>
          </p:cNvPr>
          <p:cNvSpPr/>
          <p:nvPr/>
        </p:nvSpPr>
        <p:spPr>
          <a:xfrm>
            <a:off x="2595393" y="3785969"/>
            <a:ext cx="2095685" cy="476814"/>
          </a:xfrm>
          <a:custGeom>
            <a:avLst/>
            <a:gdLst/>
            <a:ahLst/>
            <a:cxnLst/>
            <a:rect l="l" t="t" r="r" b="b"/>
            <a:pathLst>
              <a:path w="1903511" h="433090">
                <a:moveTo>
                  <a:pt x="105668" y="252413"/>
                </a:moveTo>
                <a:lnTo>
                  <a:pt x="105668" y="338138"/>
                </a:lnTo>
                <a:lnTo>
                  <a:pt x="129113" y="338138"/>
                </a:lnTo>
                <a:cubicBezTo>
                  <a:pt x="156016" y="338138"/>
                  <a:pt x="174811" y="334963"/>
                  <a:pt x="185495" y="328613"/>
                </a:cubicBezTo>
                <a:cubicBezTo>
                  <a:pt x="197563" y="321469"/>
                  <a:pt x="203596" y="310555"/>
                  <a:pt x="203596" y="295870"/>
                </a:cubicBezTo>
                <a:cubicBezTo>
                  <a:pt x="203596" y="272256"/>
                  <a:pt x="191430" y="258366"/>
                  <a:pt x="167096" y="254198"/>
                </a:cubicBezTo>
                <a:cubicBezTo>
                  <a:pt x="159379" y="253008"/>
                  <a:pt x="146124" y="252413"/>
                  <a:pt x="127331" y="252413"/>
                </a:cubicBezTo>
                <a:close/>
                <a:moveTo>
                  <a:pt x="873323" y="102394"/>
                </a:moveTo>
                <a:cubicBezTo>
                  <a:pt x="849052" y="102394"/>
                  <a:pt x="827068" y="109208"/>
                  <a:pt x="807371" y="122837"/>
                </a:cubicBezTo>
                <a:cubicBezTo>
                  <a:pt x="787675" y="136465"/>
                  <a:pt x="773648" y="154620"/>
                  <a:pt x="765292" y="177301"/>
                </a:cubicBezTo>
                <a:cubicBezTo>
                  <a:pt x="760518" y="190233"/>
                  <a:pt x="758130" y="203364"/>
                  <a:pt x="758130" y="216694"/>
                </a:cubicBezTo>
                <a:cubicBezTo>
                  <a:pt x="758130" y="244149"/>
                  <a:pt x="767282" y="268720"/>
                  <a:pt x="785584" y="290406"/>
                </a:cubicBezTo>
                <a:cubicBezTo>
                  <a:pt x="808265" y="317266"/>
                  <a:pt x="837511" y="330696"/>
                  <a:pt x="873323" y="330696"/>
                </a:cubicBezTo>
                <a:cubicBezTo>
                  <a:pt x="909135" y="330696"/>
                  <a:pt x="938480" y="317367"/>
                  <a:pt x="961359" y="290708"/>
                </a:cubicBezTo>
                <a:cubicBezTo>
                  <a:pt x="979662" y="269419"/>
                  <a:pt x="988814" y="244748"/>
                  <a:pt x="988814" y="216694"/>
                </a:cubicBezTo>
                <a:cubicBezTo>
                  <a:pt x="988814" y="188044"/>
                  <a:pt x="979662" y="163274"/>
                  <a:pt x="961359" y="142382"/>
                </a:cubicBezTo>
                <a:cubicBezTo>
                  <a:pt x="937882" y="115723"/>
                  <a:pt x="908536" y="102394"/>
                  <a:pt x="873323" y="102394"/>
                </a:cubicBezTo>
                <a:close/>
                <a:moveTo>
                  <a:pt x="105668" y="92571"/>
                </a:moveTo>
                <a:lnTo>
                  <a:pt x="105668" y="172045"/>
                </a:lnTo>
                <a:lnTo>
                  <a:pt x="124932" y="172045"/>
                </a:lnTo>
                <a:cubicBezTo>
                  <a:pt x="143107" y="172045"/>
                  <a:pt x="156147" y="167581"/>
                  <a:pt x="164050" y="158651"/>
                </a:cubicBezTo>
                <a:cubicBezTo>
                  <a:pt x="170372" y="151507"/>
                  <a:pt x="173533" y="142677"/>
                  <a:pt x="173533" y="132159"/>
                </a:cubicBezTo>
                <a:cubicBezTo>
                  <a:pt x="173533" y="113705"/>
                  <a:pt x="165234" y="101501"/>
                  <a:pt x="148637" y="95548"/>
                </a:cubicBezTo>
                <a:cubicBezTo>
                  <a:pt x="142712" y="93563"/>
                  <a:pt x="134810" y="92571"/>
                  <a:pt x="124932" y="92571"/>
                </a:cubicBezTo>
                <a:close/>
                <a:moveTo>
                  <a:pt x="1524000" y="12204"/>
                </a:moveTo>
                <a:lnTo>
                  <a:pt x="1629667" y="12204"/>
                </a:lnTo>
                <a:lnTo>
                  <a:pt x="1629667" y="179784"/>
                </a:lnTo>
                <a:lnTo>
                  <a:pt x="1758553" y="12204"/>
                </a:lnTo>
                <a:lnTo>
                  <a:pt x="1888628" y="12204"/>
                </a:lnTo>
                <a:lnTo>
                  <a:pt x="1727596" y="204490"/>
                </a:lnTo>
                <a:lnTo>
                  <a:pt x="1903511" y="418505"/>
                </a:lnTo>
                <a:lnTo>
                  <a:pt x="1766887" y="418505"/>
                </a:lnTo>
                <a:lnTo>
                  <a:pt x="1629667" y="242292"/>
                </a:lnTo>
                <a:lnTo>
                  <a:pt x="1629667" y="418505"/>
                </a:lnTo>
                <a:lnTo>
                  <a:pt x="1524000" y="418505"/>
                </a:lnTo>
                <a:close/>
                <a:moveTo>
                  <a:pt x="381000" y="12204"/>
                </a:moveTo>
                <a:lnTo>
                  <a:pt x="486668" y="12204"/>
                </a:lnTo>
                <a:lnTo>
                  <a:pt x="486668" y="330398"/>
                </a:lnTo>
                <a:lnTo>
                  <a:pt x="613469" y="330398"/>
                </a:lnTo>
                <a:lnTo>
                  <a:pt x="613469" y="418505"/>
                </a:lnTo>
                <a:lnTo>
                  <a:pt x="381000" y="418505"/>
                </a:lnTo>
                <a:close/>
                <a:moveTo>
                  <a:pt x="0" y="12204"/>
                </a:moveTo>
                <a:lnTo>
                  <a:pt x="157162" y="12204"/>
                </a:lnTo>
                <a:cubicBezTo>
                  <a:pt x="233362" y="12204"/>
                  <a:pt x="271462" y="47526"/>
                  <a:pt x="271462" y="118170"/>
                </a:cubicBezTo>
                <a:cubicBezTo>
                  <a:pt x="271462" y="139402"/>
                  <a:pt x="267295" y="157163"/>
                  <a:pt x="258961" y="171450"/>
                </a:cubicBezTo>
                <a:cubicBezTo>
                  <a:pt x="252015" y="183555"/>
                  <a:pt x="241300" y="193873"/>
                  <a:pt x="226814" y="202406"/>
                </a:cubicBezTo>
                <a:cubicBezTo>
                  <a:pt x="259240" y="209153"/>
                  <a:pt x="281384" y="222151"/>
                  <a:pt x="293247" y="241399"/>
                </a:cubicBezTo>
                <a:cubicBezTo>
                  <a:pt x="303925" y="259060"/>
                  <a:pt x="309264" y="279598"/>
                  <a:pt x="309264" y="303014"/>
                </a:cubicBezTo>
                <a:cubicBezTo>
                  <a:pt x="309264" y="333375"/>
                  <a:pt x="300632" y="358080"/>
                  <a:pt x="283368" y="377130"/>
                </a:cubicBezTo>
                <a:cubicBezTo>
                  <a:pt x="258365" y="404713"/>
                  <a:pt x="220265" y="418505"/>
                  <a:pt x="169068" y="418505"/>
                </a:cubicBezTo>
                <a:lnTo>
                  <a:pt x="0" y="418505"/>
                </a:lnTo>
                <a:close/>
                <a:moveTo>
                  <a:pt x="1359693" y="3572"/>
                </a:moveTo>
                <a:cubicBezTo>
                  <a:pt x="1387871" y="3572"/>
                  <a:pt x="1419522" y="10418"/>
                  <a:pt x="1454646" y="24110"/>
                </a:cubicBezTo>
                <a:lnTo>
                  <a:pt x="1454646" y="150614"/>
                </a:lnTo>
                <a:cubicBezTo>
                  <a:pt x="1444708" y="138429"/>
                  <a:pt x="1434572" y="129239"/>
                  <a:pt x="1424238" y="123044"/>
                </a:cubicBezTo>
                <a:cubicBezTo>
                  <a:pt x="1405359" y="111658"/>
                  <a:pt x="1385089" y="105966"/>
                  <a:pt x="1363428" y="105966"/>
                </a:cubicBezTo>
                <a:cubicBezTo>
                  <a:pt x="1336003" y="105966"/>
                  <a:pt x="1312155" y="114223"/>
                  <a:pt x="1291883" y="130736"/>
                </a:cubicBezTo>
                <a:cubicBezTo>
                  <a:pt x="1266248" y="151628"/>
                  <a:pt x="1253430" y="180281"/>
                  <a:pt x="1253430" y="216694"/>
                </a:cubicBezTo>
                <a:cubicBezTo>
                  <a:pt x="1253430" y="252909"/>
                  <a:pt x="1266248" y="281462"/>
                  <a:pt x="1291883" y="302354"/>
                </a:cubicBezTo>
                <a:cubicBezTo>
                  <a:pt x="1312155" y="318867"/>
                  <a:pt x="1336003" y="327124"/>
                  <a:pt x="1363428" y="327124"/>
                </a:cubicBezTo>
                <a:cubicBezTo>
                  <a:pt x="1385089" y="327124"/>
                  <a:pt x="1405359" y="321432"/>
                  <a:pt x="1424238" y="310046"/>
                </a:cubicBezTo>
                <a:cubicBezTo>
                  <a:pt x="1434374" y="304053"/>
                  <a:pt x="1444510" y="294863"/>
                  <a:pt x="1454646" y="282476"/>
                </a:cubicBezTo>
                <a:lnTo>
                  <a:pt x="1454646" y="408980"/>
                </a:lnTo>
                <a:cubicBezTo>
                  <a:pt x="1420117" y="422672"/>
                  <a:pt x="1388169" y="429518"/>
                  <a:pt x="1358800" y="429518"/>
                </a:cubicBezTo>
                <a:cubicBezTo>
                  <a:pt x="1307603" y="429518"/>
                  <a:pt x="1261764" y="413147"/>
                  <a:pt x="1221283" y="380405"/>
                </a:cubicBezTo>
                <a:cubicBezTo>
                  <a:pt x="1169689" y="338534"/>
                  <a:pt x="1143892" y="283964"/>
                  <a:pt x="1143892" y="216694"/>
                </a:cubicBezTo>
                <a:cubicBezTo>
                  <a:pt x="1143892" y="149225"/>
                  <a:pt x="1169689" y="94556"/>
                  <a:pt x="1221283" y="52685"/>
                </a:cubicBezTo>
                <a:cubicBezTo>
                  <a:pt x="1261764" y="19943"/>
                  <a:pt x="1307901" y="3572"/>
                  <a:pt x="1359693" y="3572"/>
                </a:cubicBezTo>
                <a:close/>
                <a:moveTo>
                  <a:pt x="873323" y="0"/>
                </a:moveTo>
                <a:cubicBezTo>
                  <a:pt x="944760" y="0"/>
                  <a:pt x="1001414" y="23713"/>
                  <a:pt x="1043285" y="71140"/>
                </a:cubicBezTo>
                <a:cubicBezTo>
                  <a:pt x="1079996" y="112812"/>
                  <a:pt x="1098351" y="161330"/>
                  <a:pt x="1098351" y="216694"/>
                </a:cubicBezTo>
                <a:cubicBezTo>
                  <a:pt x="1098351" y="271859"/>
                  <a:pt x="1079996" y="320278"/>
                  <a:pt x="1043285" y="361950"/>
                </a:cubicBezTo>
                <a:cubicBezTo>
                  <a:pt x="1001414" y="409377"/>
                  <a:pt x="944760" y="433090"/>
                  <a:pt x="873323" y="433090"/>
                </a:cubicBezTo>
                <a:cubicBezTo>
                  <a:pt x="802084" y="433090"/>
                  <a:pt x="745529" y="409377"/>
                  <a:pt x="703659" y="361950"/>
                </a:cubicBezTo>
                <a:cubicBezTo>
                  <a:pt x="666948" y="320278"/>
                  <a:pt x="648593" y="271859"/>
                  <a:pt x="648593" y="216694"/>
                </a:cubicBezTo>
                <a:cubicBezTo>
                  <a:pt x="648593" y="191492"/>
                  <a:pt x="653554" y="165646"/>
                  <a:pt x="663475" y="139154"/>
                </a:cubicBezTo>
                <a:cubicBezTo>
                  <a:pt x="673397" y="112663"/>
                  <a:pt x="686693" y="89991"/>
                  <a:pt x="703361" y="71140"/>
                </a:cubicBezTo>
                <a:cubicBezTo>
                  <a:pt x="745232" y="23713"/>
                  <a:pt x="801885" y="0"/>
                  <a:pt x="8733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E50E58B8-8744-499E-8B43-8A243C330344}"/>
              </a:ext>
            </a:extLst>
          </p:cNvPr>
          <p:cNvSpPr/>
          <p:nvPr/>
        </p:nvSpPr>
        <p:spPr>
          <a:xfrm>
            <a:off x="7556959" y="3784374"/>
            <a:ext cx="2039648" cy="468949"/>
          </a:xfrm>
          <a:custGeom>
            <a:avLst/>
            <a:gdLst/>
            <a:ahLst/>
            <a:cxnLst/>
            <a:rect l="l" t="t" r="r" b="b"/>
            <a:pathLst>
              <a:path w="1852613" h="425946">
                <a:moveTo>
                  <a:pt x="1002507" y="134243"/>
                </a:moveTo>
                <a:lnTo>
                  <a:pt x="958156" y="263723"/>
                </a:lnTo>
                <a:lnTo>
                  <a:pt x="1046262" y="263723"/>
                </a:lnTo>
                <a:close/>
                <a:moveTo>
                  <a:pt x="1446907" y="8632"/>
                </a:moveTo>
                <a:lnTo>
                  <a:pt x="1552575" y="8632"/>
                </a:lnTo>
                <a:lnTo>
                  <a:pt x="1746945" y="257175"/>
                </a:lnTo>
                <a:lnTo>
                  <a:pt x="1746945" y="8632"/>
                </a:lnTo>
                <a:lnTo>
                  <a:pt x="1852613" y="8632"/>
                </a:lnTo>
                <a:lnTo>
                  <a:pt x="1852613" y="414933"/>
                </a:lnTo>
                <a:lnTo>
                  <a:pt x="1746945" y="414933"/>
                </a:lnTo>
                <a:lnTo>
                  <a:pt x="1552575" y="166092"/>
                </a:lnTo>
                <a:lnTo>
                  <a:pt x="1552575" y="414933"/>
                </a:lnTo>
                <a:lnTo>
                  <a:pt x="1446907" y="414933"/>
                </a:lnTo>
                <a:close/>
                <a:moveTo>
                  <a:pt x="1256407" y="8632"/>
                </a:moveTo>
                <a:lnTo>
                  <a:pt x="1362075" y="8632"/>
                </a:lnTo>
                <a:lnTo>
                  <a:pt x="1362075" y="414933"/>
                </a:lnTo>
                <a:lnTo>
                  <a:pt x="1256407" y="414933"/>
                </a:lnTo>
                <a:close/>
                <a:moveTo>
                  <a:pt x="945654" y="8632"/>
                </a:moveTo>
                <a:lnTo>
                  <a:pt x="1060847" y="8632"/>
                </a:lnTo>
                <a:lnTo>
                  <a:pt x="1213843" y="414933"/>
                </a:lnTo>
                <a:lnTo>
                  <a:pt x="1101031" y="414933"/>
                </a:lnTo>
                <a:lnTo>
                  <a:pt x="1074837" y="344091"/>
                </a:lnTo>
                <a:lnTo>
                  <a:pt x="928985" y="344091"/>
                </a:lnTo>
                <a:lnTo>
                  <a:pt x="901006" y="414933"/>
                </a:lnTo>
                <a:lnTo>
                  <a:pt x="789385" y="414933"/>
                </a:lnTo>
                <a:close/>
                <a:moveTo>
                  <a:pt x="380107" y="8632"/>
                </a:moveTo>
                <a:lnTo>
                  <a:pt x="485775" y="8632"/>
                </a:lnTo>
                <a:lnTo>
                  <a:pt x="485775" y="165497"/>
                </a:lnTo>
                <a:lnTo>
                  <a:pt x="638175" y="165497"/>
                </a:lnTo>
                <a:lnTo>
                  <a:pt x="638175" y="8632"/>
                </a:lnTo>
                <a:lnTo>
                  <a:pt x="743843" y="8632"/>
                </a:lnTo>
                <a:lnTo>
                  <a:pt x="743843" y="414933"/>
                </a:lnTo>
                <a:lnTo>
                  <a:pt x="638175" y="414933"/>
                </a:lnTo>
                <a:lnTo>
                  <a:pt x="638175" y="245864"/>
                </a:lnTo>
                <a:lnTo>
                  <a:pt x="485775" y="245864"/>
                </a:lnTo>
                <a:lnTo>
                  <a:pt x="485775" y="414933"/>
                </a:lnTo>
                <a:lnTo>
                  <a:pt x="380107" y="414933"/>
                </a:lnTo>
                <a:close/>
                <a:moveTo>
                  <a:pt x="215801" y="0"/>
                </a:moveTo>
                <a:cubicBezTo>
                  <a:pt x="243979" y="0"/>
                  <a:pt x="275630" y="6846"/>
                  <a:pt x="310753" y="20538"/>
                </a:cubicBezTo>
                <a:lnTo>
                  <a:pt x="310753" y="147042"/>
                </a:lnTo>
                <a:cubicBezTo>
                  <a:pt x="300816" y="134857"/>
                  <a:pt x="290680" y="125667"/>
                  <a:pt x="280346" y="119472"/>
                </a:cubicBezTo>
                <a:cubicBezTo>
                  <a:pt x="261467" y="108086"/>
                  <a:pt x="241196" y="102394"/>
                  <a:pt x="219536" y="102394"/>
                </a:cubicBezTo>
                <a:cubicBezTo>
                  <a:pt x="192111" y="102394"/>
                  <a:pt x="168263" y="110651"/>
                  <a:pt x="147991" y="127164"/>
                </a:cubicBezTo>
                <a:cubicBezTo>
                  <a:pt x="122356" y="148056"/>
                  <a:pt x="109538" y="176709"/>
                  <a:pt x="109538" y="213122"/>
                </a:cubicBezTo>
                <a:cubicBezTo>
                  <a:pt x="109538" y="249337"/>
                  <a:pt x="122356" y="277890"/>
                  <a:pt x="147991" y="298782"/>
                </a:cubicBezTo>
                <a:cubicBezTo>
                  <a:pt x="168263" y="315295"/>
                  <a:pt x="192111" y="323552"/>
                  <a:pt x="219536" y="323552"/>
                </a:cubicBezTo>
                <a:cubicBezTo>
                  <a:pt x="241196" y="323552"/>
                  <a:pt x="261467" y="317860"/>
                  <a:pt x="280346" y="306474"/>
                </a:cubicBezTo>
                <a:cubicBezTo>
                  <a:pt x="290482" y="300481"/>
                  <a:pt x="300618" y="291291"/>
                  <a:pt x="310753" y="278904"/>
                </a:cubicBezTo>
                <a:lnTo>
                  <a:pt x="310753" y="405408"/>
                </a:lnTo>
                <a:cubicBezTo>
                  <a:pt x="276225" y="419100"/>
                  <a:pt x="244277" y="425946"/>
                  <a:pt x="214908" y="425946"/>
                </a:cubicBezTo>
                <a:cubicBezTo>
                  <a:pt x="163711" y="425946"/>
                  <a:pt x="117872" y="409575"/>
                  <a:pt x="77391" y="376833"/>
                </a:cubicBezTo>
                <a:cubicBezTo>
                  <a:pt x="25797" y="334962"/>
                  <a:pt x="0" y="280392"/>
                  <a:pt x="0" y="213122"/>
                </a:cubicBezTo>
                <a:cubicBezTo>
                  <a:pt x="0" y="145653"/>
                  <a:pt x="25797" y="90984"/>
                  <a:pt x="77391" y="49113"/>
                </a:cubicBezTo>
                <a:cubicBezTo>
                  <a:pt x="117872" y="16371"/>
                  <a:pt x="164009" y="0"/>
                  <a:pt x="21580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5D537266-0090-406E-A176-E261FEA4F005}"/>
              </a:ext>
            </a:extLst>
          </p:cNvPr>
          <p:cNvGrpSpPr/>
          <p:nvPr/>
        </p:nvGrpSpPr>
        <p:grpSpPr>
          <a:xfrm>
            <a:off x="6544518" y="5627968"/>
            <a:ext cx="3680309" cy="709281"/>
            <a:chOff x="1199735" y="1275606"/>
            <a:chExt cx="1962585" cy="709281"/>
          </a:xfrm>
        </p:grpSpPr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C873CA77-2AE0-4346-9D8D-5C3BC401DEEE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07EC4DE8-2C14-4BBC-835D-921AB39A173C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CEA63F58-CF6F-4C41-A5C2-20C0909E97D7}"/>
              </a:ext>
            </a:extLst>
          </p:cNvPr>
          <p:cNvGrpSpPr/>
          <p:nvPr/>
        </p:nvGrpSpPr>
        <p:grpSpPr>
          <a:xfrm>
            <a:off x="7685963" y="2599573"/>
            <a:ext cx="3680309" cy="709281"/>
            <a:chOff x="1199735" y="1275606"/>
            <a:chExt cx="1962585" cy="709281"/>
          </a:xfrm>
        </p:grpSpPr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8DD3F0A-9C3D-4972-99D9-BBF77DD5EA3A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5CEF9E00-077C-400E-9494-E0E33E09C83A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1F06E661-FD14-403C-9151-5D0F3B25CFCC}"/>
              </a:ext>
            </a:extLst>
          </p:cNvPr>
          <p:cNvGrpSpPr/>
          <p:nvPr/>
        </p:nvGrpSpPr>
        <p:grpSpPr>
          <a:xfrm>
            <a:off x="7802542" y="4689827"/>
            <a:ext cx="3680309" cy="709281"/>
            <a:chOff x="1199735" y="1275606"/>
            <a:chExt cx="1962585" cy="709281"/>
          </a:xfrm>
        </p:grpSpPr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3ADF2C0-9880-43F2-9637-50E16DDA6EA6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02C3DA37-6FE2-47F3-94D8-2B27AF87575E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A716C46A-9941-43C3-B3CB-1E983078E7F7}"/>
              </a:ext>
            </a:extLst>
          </p:cNvPr>
          <p:cNvGrpSpPr/>
          <p:nvPr/>
        </p:nvGrpSpPr>
        <p:grpSpPr>
          <a:xfrm>
            <a:off x="709150" y="2599573"/>
            <a:ext cx="3680309" cy="709281"/>
            <a:chOff x="1199735" y="1275606"/>
            <a:chExt cx="1962585" cy="709281"/>
          </a:xfrm>
        </p:grpSpPr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B3CE8E3-218F-4F4F-BFBA-B731A69B78EC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EB557E7-7BF8-400F-B1AE-28369F948C6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892B919E-56A9-4CE9-98BA-F91FE211470D}"/>
              </a:ext>
            </a:extLst>
          </p:cNvPr>
          <p:cNvGrpSpPr/>
          <p:nvPr/>
        </p:nvGrpSpPr>
        <p:grpSpPr>
          <a:xfrm>
            <a:off x="825729" y="4689827"/>
            <a:ext cx="3680309" cy="709281"/>
            <a:chOff x="1199735" y="1275606"/>
            <a:chExt cx="1962585" cy="709281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8C1689C9-041C-4A7F-A16B-B4557E74CA43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758999B5-358B-44FA-AD2B-4E3202F8CC64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34003EAC-6E2D-4960-A3EA-73FCC39973F7}"/>
              </a:ext>
            </a:extLst>
          </p:cNvPr>
          <p:cNvGrpSpPr/>
          <p:nvPr/>
        </p:nvGrpSpPr>
        <p:grpSpPr>
          <a:xfrm>
            <a:off x="2279883" y="1670779"/>
            <a:ext cx="3680309" cy="709281"/>
            <a:chOff x="1199735" y="1275606"/>
            <a:chExt cx="1962585" cy="709281"/>
          </a:xfrm>
        </p:grpSpPr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C6B66437-D02C-4F99-A487-65BA921C2650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E40E824D-1D4E-4DDB-9308-7DE8A5777FA9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6850DB1E-561D-4E18-97B8-199F4AFFDD1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2469953" cy="2486033"/>
          </a:xfrm>
          <a:custGeom>
            <a:avLst/>
            <a:gdLst>
              <a:gd name="connsiteX0" fmla="*/ 5691 w 2469953"/>
              <a:gd name="connsiteY0" fmla="*/ 143427 h 2486033"/>
              <a:gd name="connsiteX1" fmla="*/ 1176994 w 2469953"/>
              <a:gd name="connsiteY1" fmla="*/ 1314730 h 2486033"/>
              <a:gd name="connsiteX2" fmla="*/ 5691 w 2469953"/>
              <a:gd name="connsiteY2" fmla="*/ 2486033 h 2486033"/>
              <a:gd name="connsiteX3" fmla="*/ 0 w 2469953"/>
              <a:gd name="connsiteY3" fmla="*/ 2480342 h 2486033"/>
              <a:gd name="connsiteX4" fmla="*/ 0 w 2469953"/>
              <a:gd name="connsiteY4" fmla="*/ 149118 h 2486033"/>
              <a:gd name="connsiteX5" fmla="*/ 145293 w 2469953"/>
              <a:gd name="connsiteY5" fmla="*/ 0 h 2486033"/>
              <a:gd name="connsiteX6" fmla="*/ 2469953 w 2469953"/>
              <a:gd name="connsiteY6" fmla="*/ 0 h 2486033"/>
              <a:gd name="connsiteX7" fmla="*/ 1307623 w 2469953"/>
              <a:gd name="connsiteY7" fmla="*/ 1162330 h 24860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9953" h="2486033">
                <a:moveTo>
                  <a:pt x="5691" y="143427"/>
                </a:moveTo>
                <a:lnTo>
                  <a:pt x="1176994" y="1314730"/>
                </a:lnTo>
                <a:lnTo>
                  <a:pt x="5691" y="2486033"/>
                </a:lnTo>
                <a:lnTo>
                  <a:pt x="0" y="2480342"/>
                </a:lnTo>
                <a:lnTo>
                  <a:pt x="0" y="149118"/>
                </a:lnTo>
                <a:close/>
                <a:moveTo>
                  <a:pt x="145293" y="0"/>
                </a:moveTo>
                <a:lnTo>
                  <a:pt x="2469953" y="0"/>
                </a:lnTo>
                <a:lnTo>
                  <a:pt x="1307623" y="11623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C6CB43-C3D1-4D80-A988-362864D801F6}"/>
              </a:ext>
            </a:extLst>
          </p:cNvPr>
          <p:cNvSpPr txBox="1">
            <a:spLocks/>
          </p:cNvSpPr>
          <p:nvPr/>
        </p:nvSpPr>
        <p:spPr>
          <a:xfrm>
            <a:off x="1" y="2727240"/>
            <a:ext cx="1166065" cy="2332130"/>
          </a:xfrm>
          <a:custGeom>
            <a:avLst/>
            <a:gdLst>
              <a:gd name="connsiteX0" fmla="*/ 0 w 1166065"/>
              <a:gd name="connsiteY0" fmla="*/ 0 h 2332130"/>
              <a:gd name="connsiteX1" fmla="*/ 1166065 w 1166065"/>
              <a:gd name="connsiteY1" fmla="*/ 1166065 h 2332130"/>
              <a:gd name="connsiteX2" fmla="*/ 0 w 1166065"/>
              <a:gd name="connsiteY2" fmla="*/ 2332130 h 233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6065" h="2332130">
                <a:moveTo>
                  <a:pt x="0" y="0"/>
                </a:moveTo>
                <a:lnTo>
                  <a:pt x="1166065" y="1166065"/>
                </a:lnTo>
                <a:lnTo>
                  <a:pt x="0" y="233213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D94BA0-C061-4557-8913-D93D5F33ACB0}"/>
              </a:ext>
            </a:extLst>
          </p:cNvPr>
          <p:cNvSpPr txBox="1">
            <a:spLocks/>
          </p:cNvSpPr>
          <p:nvPr/>
        </p:nvSpPr>
        <p:spPr>
          <a:xfrm>
            <a:off x="2702558" y="0"/>
            <a:ext cx="2338853" cy="1169426"/>
          </a:xfrm>
          <a:custGeom>
            <a:avLst/>
            <a:gdLst>
              <a:gd name="connsiteX0" fmla="*/ 0 w 2338853"/>
              <a:gd name="connsiteY0" fmla="*/ 0 h 1169426"/>
              <a:gd name="connsiteX1" fmla="*/ 2338853 w 2338853"/>
              <a:gd name="connsiteY1" fmla="*/ 0 h 1169426"/>
              <a:gd name="connsiteX2" fmla="*/ 1169426 w 2338853"/>
              <a:gd name="connsiteY2" fmla="*/ 1169426 h 1169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38853" h="1169426">
                <a:moveTo>
                  <a:pt x="0" y="0"/>
                </a:moveTo>
                <a:lnTo>
                  <a:pt x="2338853" y="0"/>
                </a:lnTo>
                <a:lnTo>
                  <a:pt x="1169426" y="1169426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878CAC-FD09-4167-88E2-4F463472EE9C}"/>
              </a:ext>
            </a:extLst>
          </p:cNvPr>
          <p:cNvSpPr txBox="1">
            <a:spLocks/>
          </p:cNvSpPr>
          <p:nvPr/>
        </p:nvSpPr>
        <p:spPr>
          <a:xfrm>
            <a:off x="0" y="5345732"/>
            <a:ext cx="1175590" cy="1512268"/>
          </a:xfrm>
          <a:custGeom>
            <a:avLst/>
            <a:gdLst>
              <a:gd name="connsiteX0" fmla="*/ 4287 w 1175590"/>
              <a:gd name="connsiteY0" fmla="*/ 0 h 1512268"/>
              <a:gd name="connsiteX1" fmla="*/ 1175590 w 1175590"/>
              <a:gd name="connsiteY1" fmla="*/ 1171303 h 1512268"/>
              <a:gd name="connsiteX2" fmla="*/ 834625 w 1175590"/>
              <a:gd name="connsiteY2" fmla="*/ 1512268 h 1512268"/>
              <a:gd name="connsiteX3" fmla="*/ 0 w 1175590"/>
              <a:gd name="connsiteY3" fmla="*/ 1512268 h 1512268"/>
              <a:gd name="connsiteX4" fmla="*/ 0 w 1175590"/>
              <a:gd name="connsiteY4" fmla="*/ 4287 h 151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590" h="1512268">
                <a:moveTo>
                  <a:pt x="4287" y="0"/>
                </a:moveTo>
                <a:lnTo>
                  <a:pt x="1175590" y="1171303"/>
                </a:lnTo>
                <a:lnTo>
                  <a:pt x="834625" y="1512268"/>
                </a:lnTo>
                <a:lnTo>
                  <a:pt x="0" y="1512268"/>
                </a:lnTo>
                <a:lnTo>
                  <a:pt x="0" y="4287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46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54393A3-925D-4615-AE18-24CEF30DBC45}"/>
              </a:ext>
            </a:extLst>
          </p:cNvPr>
          <p:cNvSpPr txBox="1"/>
          <p:nvPr/>
        </p:nvSpPr>
        <p:spPr>
          <a:xfrm>
            <a:off x="7100141" y="2368923"/>
            <a:ext cx="4413010" cy="156966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ALLPPT</a:t>
            </a:r>
            <a:r>
              <a:rPr lang="en-GB" altLang="ko-KR" sz="3200" dirty="0">
                <a:cs typeface="Arial" pitchFamily="34" charset="0"/>
              </a:rPr>
              <a:t> Layout</a:t>
            </a:r>
          </a:p>
          <a:p>
            <a:r>
              <a:rPr lang="en-GB" altLang="ko-KR" sz="3200" dirty="0">
                <a:cs typeface="Arial" pitchFamily="34" charset="0"/>
              </a:rPr>
              <a:t>Clean </a:t>
            </a:r>
            <a:r>
              <a:rPr lang="en-GB" altLang="ko-KR" sz="3200" dirty="0">
                <a:solidFill>
                  <a:schemeClr val="accent1"/>
                </a:solidFill>
                <a:cs typeface="Arial" pitchFamily="34" charset="0"/>
              </a:rPr>
              <a:t>Text Slide </a:t>
            </a:r>
          </a:p>
          <a:p>
            <a:r>
              <a:rPr lang="en-GB" altLang="ko-KR" sz="3200" dirty="0">
                <a:cs typeface="Arial" pitchFamily="34" charset="0"/>
              </a:rPr>
              <a:t>for your Presentation</a:t>
            </a:r>
            <a:endParaRPr lang="ko-KR" altLang="en-US" sz="3200" dirty="0">
              <a:cs typeface="Arial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D998ED4-A105-40ED-8D9A-07EBE0D04111}"/>
              </a:ext>
            </a:extLst>
          </p:cNvPr>
          <p:cNvSpPr txBox="1"/>
          <p:nvPr/>
        </p:nvSpPr>
        <p:spPr>
          <a:xfrm>
            <a:off x="7100140" y="4104399"/>
            <a:ext cx="441301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cs typeface="Arial" pitchFamily="34" charset="0"/>
              </a:rPr>
              <a:t>You can simply impress your audience and add a unique zing and appeal to your Presentations. Get a modern PowerPoint  Presentation that is beautifully designed. I hope and I believe that this Template will your Time, Money and Reputation. You can simply impress your audience and add a unique zing and appeal to your Presentations. </a:t>
            </a:r>
          </a:p>
          <a:p>
            <a:endParaRPr lang="en-US" altLang="ko-KR" sz="1400" dirty="0">
              <a:cs typeface="Arial" pitchFamily="34" charset="0"/>
            </a:endParaRPr>
          </a:p>
          <a:p>
            <a:r>
              <a:rPr lang="en-US" altLang="ko-KR" sz="1400" dirty="0">
                <a:cs typeface="Arial" pitchFamily="34" charset="0"/>
              </a:rPr>
              <a:t>Get a modern PowerPoint  Presentation that is beautifully designed.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75699713-6AE0-4A17-A192-62B09894798A}"/>
              </a:ext>
            </a:extLst>
          </p:cNvPr>
          <p:cNvSpPr txBox="1">
            <a:spLocks/>
          </p:cNvSpPr>
          <p:nvPr/>
        </p:nvSpPr>
        <p:spPr>
          <a:xfrm>
            <a:off x="7031481" y="292981"/>
            <a:ext cx="4915922" cy="1752890"/>
          </a:xfrm>
          <a:prstGeom prst="rect">
            <a:avLst/>
          </a:prstGeom>
          <a:noFill/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r>
              <a:rPr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Modern Portfolio Presentation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222F2B-AFE0-470F-A408-29DFBA49EEC8}"/>
              </a:ext>
            </a:extLst>
          </p:cNvPr>
          <p:cNvSpPr>
            <a:spLocks noGrp="1"/>
          </p:cNvSpPr>
          <p:nvPr>
            <p:ph type="pic" idx="12"/>
          </p:nvPr>
        </p:nvSpPr>
        <p:spPr/>
      </p:sp>
    </p:spTree>
    <p:extLst>
      <p:ext uri="{BB962C8B-B14F-4D97-AF65-F5344CB8AC3E}">
        <p14:creationId xmlns:p14="http://schemas.microsoft.com/office/powerpoint/2010/main" val="498620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Infographic Style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D189F21-5970-446E-8286-67FF40285F7F}"/>
              </a:ext>
            </a:extLst>
          </p:cNvPr>
          <p:cNvSpPr/>
          <p:nvPr/>
        </p:nvSpPr>
        <p:spPr>
          <a:xfrm>
            <a:off x="1050202" y="3083470"/>
            <a:ext cx="10248522" cy="1493822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90237BD-C548-4163-BA8F-8F112F596A51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8242421" y="3830379"/>
            <a:ext cx="1566999" cy="2112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D48EAD8-A64C-4770-84CD-225C98E60F4C}"/>
              </a:ext>
            </a:extLst>
          </p:cNvPr>
          <p:cNvCxnSpPr>
            <a:cxnSpLocks/>
            <a:stCxn id="20" idx="1"/>
            <a:endCxn id="21" idx="3"/>
          </p:cNvCxnSpPr>
          <p:nvPr/>
        </p:nvCxnSpPr>
        <p:spPr>
          <a:xfrm>
            <a:off x="6884148" y="5069196"/>
            <a:ext cx="1004431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2629DBA-9D19-43D6-8011-9CF0455D387E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798742" y="4364535"/>
            <a:ext cx="2089837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01D07FD-94C7-4782-8DEC-2D796826600A}"/>
              </a:ext>
            </a:extLst>
          </p:cNvPr>
          <p:cNvCxnSpPr>
            <a:cxnSpLocks/>
            <a:endCxn id="8" idx="3"/>
          </p:cNvCxnSpPr>
          <p:nvPr/>
        </p:nvCxnSpPr>
        <p:spPr>
          <a:xfrm>
            <a:off x="4339627" y="3830381"/>
            <a:ext cx="1089432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DBF39D4-56E0-40FB-8896-3152CD7B0EA2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1937442" y="3830379"/>
            <a:ext cx="1940458" cy="2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534F4984-AC8A-4886-80FE-814D432C76B2}"/>
              </a:ext>
            </a:extLst>
          </p:cNvPr>
          <p:cNvSpPr/>
          <p:nvPr/>
        </p:nvSpPr>
        <p:spPr>
          <a:xfrm>
            <a:off x="1475715" y="3599517"/>
            <a:ext cx="461727" cy="4617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88A96F-B098-4ADE-97C7-1E244DB7FB53}"/>
              </a:ext>
            </a:extLst>
          </p:cNvPr>
          <p:cNvSpPr/>
          <p:nvPr/>
        </p:nvSpPr>
        <p:spPr>
          <a:xfrm>
            <a:off x="2020431" y="3599515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ABDFF-73AA-4265-BC54-02AFBB38FE0E}"/>
              </a:ext>
            </a:extLst>
          </p:cNvPr>
          <p:cNvSpPr/>
          <p:nvPr/>
        </p:nvSpPr>
        <p:spPr>
          <a:xfrm>
            <a:off x="3877900" y="3599515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F31EEB-ADE4-4BC9-AD78-4EF30A06D055}"/>
              </a:ext>
            </a:extLst>
          </p:cNvPr>
          <p:cNvSpPr/>
          <p:nvPr/>
        </p:nvSpPr>
        <p:spPr>
          <a:xfrm>
            <a:off x="4422616" y="3599517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0CF6EE3-DCE1-497F-87E6-8961D4B48F13}"/>
              </a:ext>
            </a:extLst>
          </p:cNvPr>
          <p:cNvSpPr/>
          <p:nvPr/>
        </p:nvSpPr>
        <p:spPr>
          <a:xfrm>
            <a:off x="4967332" y="3599517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0A6FEA-D190-4532-9D67-E5BCF87476BF}"/>
              </a:ext>
            </a:extLst>
          </p:cNvPr>
          <p:cNvSpPr/>
          <p:nvPr/>
        </p:nvSpPr>
        <p:spPr>
          <a:xfrm>
            <a:off x="5798742" y="3083470"/>
            <a:ext cx="461727" cy="46172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0C6FCDD-513E-4331-AD8F-7C76A25ED38D}"/>
              </a:ext>
            </a:extLst>
          </p:cNvPr>
          <p:cNvGrpSpPr/>
          <p:nvPr/>
        </p:nvGrpSpPr>
        <p:grpSpPr>
          <a:xfrm>
            <a:off x="5798742" y="4133671"/>
            <a:ext cx="2089837" cy="461727"/>
            <a:chOff x="5512048" y="4341890"/>
            <a:chExt cx="2089837" cy="46172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0656CF0-6B4D-48F3-9E61-D402ED6E52BF}"/>
                </a:ext>
              </a:extLst>
            </p:cNvPr>
            <p:cNvSpPr/>
            <p:nvPr/>
          </p:nvSpPr>
          <p:spPr>
            <a:xfrm>
              <a:off x="5512048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C67B4-D131-46CB-A97D-B5A849B17408}"/>
                </a:ext>
              </a:extLst>
            </p:cNvPr>
            <p:cNvSpPr/>
            <p:nvPr/>
          </p:nvSpPr>
          <p:spPr>
            <a:xfrm>
              <a:off x="6054751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EF36548-56AE-4D03-A3FA-D81E6DE6C853}"/>
                </a:ext>
              </a:extLst>
            </p:cNvPr>
            <p:cNvSpPr/>
            <p:nvPr/>
          </p:nvSpPr>
          <p:spPr>
            <a:xfrm>
              <a:off x="6597454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7A6FD8-D6B0-4AB4-90B4-8F9935884D7D}"/>
                </a:ext>
              </a:extLst>
            </p:cNvPr>
            <p:cNvSpPr/>
            <p:nvPr/>
          </p:nvSpPr>
          <p:spPr>
            <a:xfrm>
              <a:off x="7140158" y="4341890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B5B258-8535-4091-BB4B-628D1F7F0717}"/>
              </a:ext>
            </a:extLst>
          </p:cNvPr>
          <p:cNvGrpSpPr/>
          <p:nvPr/>
        </p:nvGrpSpPr>
        <p:grpSpPr>
          <a:xfrm>
            <a:off x="8258261" y="3599513"/>
            <a:ext cx="1551159" cy="461729"/>
            <a:chOff x="8031926" y="3807732"/>
            <a:chExt cx="1551159" cy="46172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EA1E5DFE-78FF-4C00-952A-6516D50AFDF2}"/>
                </a:ext>
              </a:extLst>
            </p:cNvPr>
            <p:cNvSpPr/>
            <p:nvPr/>
          </p:nvSpPr>
          <p:spPr>
            <a:xfrm>
              <a:off x="8031926" y="3807732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092EF58-8404-49B7-BCE2-8A940F199C52}"/>
                </a:ext>
              </a:extLst>
            </p:cNvPr>
            <p:cNvSpPr/>
            <p:nvPr/>
          </p:nvSpPr>
          <p:spPr>
            <a:xfrm>
              <a:off x="8576642" y="3807734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AB6603-3511-4455-8522-BFFC7B6AE062}"/>
                </a:ext>
              </a:extLst>
            </p:cNvPr>
            <p:cNvSpPr/>
            <p:nvPr/>
          </p:nvSpPr>
          <p:spPr>
            <a:xfrm>
              <a:off x="9121358" y="3807734"/>
              <a:ext cx="461727" cy="4617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846E4F91-2676-4470-8A86-ABAF38C9B6A6}"/>
              </a:ext>
            </a:extLst>
          </p:cNvPr>
          <p:cNvSpPr/>
          <p:nvPr/>
        </p:nvSpPr>
        <p:spPr>
          <a:xfrm>
            <a:off x="6884148" y="4838332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E4876D-F9D1-48F8-8DA0-59D4967B103B}"/>
              </a:ext>
            </a:extLst>
          </p:cNvPr>
          <p:cNvSpPr/>
          <p:nvPr/>
        </p:nvSpPr>
        <p:spPr>
          <a:xfrm>
            <a:off x="7426852" y="4838332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3094879-D0CD-4753-9B48-349EACB525AF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429059" y="3314334"/>
            <a:ext cx="369683" cy="5160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C9977B1-7757-42A7-9D52-17FDBE6BD772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5429059" y="3830381"/>
            <a:ext cx="369683" cy="53415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6E4A1CA-B659-4E95-BC1A-F8705FEA6DF0}"/>
              </a:ext>
            </a:extLst>
          </p:cNvPr>
          <p:cNvCxnSpPr>
            <a:cxnSpLocks/>
            <a:stCxn id="13" idx="2"/>
            <a:endCxn id="20" idx="0"/>
          </p:cNvCxnSpPr>
          <p:nvPr/>
        </p:nvCxnSpPr>
        <p:spPr>
          <a:xfrm>
            <a:off x="7115012" y="4595398"/>
            <a:ext cx="0" cy="24293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28B9056-8898-4B31-918D-914FC90B171C}"/>
              </a:ext>
            </a:extLst>
          </p:cNvPr>
          <p:cNvCxnSpPr>
            <a:cxnSpLocks/>
            <a:endCxn id="23" idx="3"/>
          </p:cNvCxnSpPr>
          <p:nvPr/>
        </p:nvCxnSpPr>
        <p:spPr>
          <a:xfrm flipV="1">
            <a:off x="8258261" y="4892650"/>
            <a:ext cx="1006443" cy="377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12FD123-8548-4D22-9A15-9F04683F25C3}"/>
              </a:ext>
            </a:extLst>
          </p:cNvPr>
          <p:cNvCxnSpPr>
            <a:cxnSpLocks/>
          </p:cNvCxnSpPr>
          <p:nvPr/>
        </p:nvCxnSpPr>
        <p:spPr>
          <a:xfrm flipV="1">
            <a:off x="7888578" y="3846223"/>
            <a:ext cx="369683" cy="5160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7478269-9015-434E-A0AB-13B6D030933B}"/>
              </a:ext>
            </a:extLst>
          </p:cNvPr>
          <p:cNvCxnSpPr>
            <a:cxnSpLocks/>
          </p:cNvCxnSpPr>
          <p:nvPr/>
        </p:nvCxnSpPr>
        <p:spPr>
          <a:xfrm>
            <a:off x="7888578" y="4362270"/>
            <a:ext cx="369683" cy="534154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02854B8-C832-455E-B6F0-70424C5683A8}"/>
              </a:ext>
            </a:extLst>
          </p:cNvPr>
          <p:cNvSpPr/>
          <p:nvPr/>
        </p:nvSpPr>
        <p:spPr>
          <a:xfrm>
            <a:off x="8260273" y="4661786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CB51429-2E96-4E62-9473-53279C89C485}"/>
              </a:ext>
            </a:extLst>
          </p:cNvPr>
          <p:cNvSpPr/>
          <p:nvPr/>
        </p:nvSpPr>
        <p:spPr>
          <a:xfrm>
            <a:off x="8802977" y="4661786"/>
            <a:ext cx="461727" cy="46172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925209A-B961-4071-86A4-F4DF2BF43AEF}"/>
              </a:ext>
            </a:extLst>
          </p:cNvPr>
          <p:cNvGrpSpPr/>
          <p:nvPr/>
        </p:nvGrpSpPr>
        <p:grpSpPr>
          <a:xfrm>
            <a:off x="8087704" y="2053130"/>
            <a:ext cx="2057409" cy="1078613"/>
            <a:chOff x="1199735" y="1275606"/>
            <a:chExt cx="1962585" cy="1078613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FA2A344D-A90A-4C40-9E8B-DD6254CE745D}"/>
                </a:ext>
              </a:extLst>
            </p:cNvPr>
            <p:cNvSpPr txBox="1"/>
            <p:nvPr/>
          </p:nvSpPr>
          <p:spPr>
            <a:xfrm>
              <a:off x="1199735" y="1275606"/>
              <a:ext cx="196258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 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EEED854-9C50-44FC-9B70-AEB40A27F9E5}"/>
                </a:ext>
              </a:extLst>
            </p:cNvPr>
            <p:cNvSpPr txBox="1"/>
            <p:nvPr/>
          </p:nvSpPr>
          <p:spPr>
            <a:xfrm>
              <a:off x="1199735" y="1523222"/>
              <a:ext cx="19625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You can simply impress your audience and add a unique zing and appeal to your Reports. 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F69918E8-27AF-4ECA-87D0-AC2A75EE2C81}"/>
              </a:ext>
            </a:extLst>
          </p:cNvPr>
          <p:cNvSpPr txBox="1"/>
          <p:nvPr/>
        </p:nvSpPr>
        <p:spPr>
          <a:xfrm>
            <a:off x="1260299" y="2528077"/>
            <a:ext cx="1520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  Here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550DF66-24FB-4792-97B4-CA2737D1577A}"/>
              </a:ext>
            </a:extLst>
          </p:cNvPr>
          <p:cNvSpPr txBox="1"/>
          <p:nvPr/>
        </p:nvSpPr>
        <p:spPr>
          <a:xfrm>
            <a:off x="858146" y="4408014"/>
            <a:ext cx="1061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D96289F-2072-41EB-80D9-779C689DD745}"/>
              </a:ext>
            </a:extLst>
          </p:cNvPr>
          <p:cNvSpPr txBox="1"/>
          <p:nvPr/>
        </p:nvSpPr>
        <p:spPr>
          <a:xfrm>
            <a:off x="10441965" y="4661782"/>
            <a:ext cx="10611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6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DF7F8D-417B-44F1-BC6E-719A9CE18DD3}"/>
              </a:ext>
            </a:extLst>
          </p:cNvPr>
          <p:cNvSpPr txBox="1"/>
          <p:nvPr/>
        </p:nvSpPr>
        <p:spPr>
          <a:xfrm>
            <a:off x="2000311" y="4442916"/>
            <a:ext cx="173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C200115-EECF-42F6-A5D0-F712EC220A7F}"/>
              </a:ext>
            </a:extLst>
          </p:cNvPr>
          <p:cNvSpPr txBox="1"/>
          <p:nvPr/>
        </p:nvSpPr>
        <p:spPr>
          <a:xfrm>
            <a:off x="5007104" y="4799855"/>
            <a:ext cx="173621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You can simply impress your audience and add a unique zing and appeal to your Reports.</a:t>
            </a:r>
            <a:endParaRPr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FB4DC22-9746-4BC1-85AA-07770A8B6451}"/>
              </a:ext>
            </a:extLst>
          </p:cNvPr>
          <p:cNvSpPr txBox="1"/>
          <p:nvPr/>
        </p:nvSpPr>
        <p:spPr>
          <a:xfrm>
            <a:off x="5511119" y="2713519"/>
            <a:ext cx="10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C468232-44A5-4958-9E7D-E6B78E357624}"/>
              </a:ext>
            </a:extLst>
          </p:cNvPr>
          <p:cNvSpPr txBox="1"/>
          <p:nvPr/>
        </p:nvSpPr>
        <p:spPr>
          <a:xfrm>
            <a:off x="4552711" y="3119503"/>
            <a:ext cx="10611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Content</a:t>
            </a:r>
            <a:endParaRPr lang="ko-KR" altLang="en-US" sz="12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3808A235-4BFC-4236-9115-4C824105F096}"/>
              </a:ext>
            </a:extLst>
          </p:cNvPr>
          <p:cNvGrpSpPr/>
          <p:nvPr/>
        </p:nvGrpSpPr>
        <p:grpSpPr>
          <a:xfrm>
            <a:off x="8242421" y="5436625"/>
            <a:ext cx="2361192" cy="512334"/>
            <a:chOff x="-825913" y="4159966"/>
            <a:chExt cx="5395324" cy="512334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1901937-EA07-45E8-A86E-A18FB6968285}"/>
                </a:ext>
              </a:extLst>
            </p:cNvPr>
            <p:cNvSpPr txBox="1"/>
            <p:nvPr/>
          </p:nvSpPr>
          <p:spPr>
            <a:xfrm>
              <a:off x="-825913" y="4395301"/>
              <a:ext cx="536679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Easy to change colors, photos.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ea typeface="FZShuTi" pitchFamily="2" charset="-122"/>
                <a:cs typeface="Arial" pitchFamily="34" charset="0"/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D492816E-5079-4DC5-B638-B477B2E92F68}"/>
                </a:ext>
              </a:extLst>
            </p:cNvPr>
            <p:cNvSpPr txBox="1"/>
            <p:nvPr/>
          </p:nvSpPr>
          <p:spPr>
            <a:xfrm>
              <a:off x="-825913" y="4159966"/>
              <a:ext cx="5395324" cy="307777"/>
            </a:xfrm>
            <a:prstGeom prst="rect">
              <a:avLst/>
            </a:prstGeom>
            <a:noFill/>
          </p:spPr>
          <p:txBody>
            <a:bodyPr wrap="square" lIns="108000" rIns="108000" rtlCol="0">
              <a:spAutoFit/>
            </a:bodyPr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Contents Here</a:t>
              </a:r>
              <a:endPara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127803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40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96491"/>
      </a:accent1>
      <a:accent2>
        <a:srgbClr val="0587AF"/>
      </a:accent2>
      <a:accent3>
        <a:srgbClr val="19A5BE"/>
      </a:accent3>
      <a:accent4>
        <a:srgbClr val="53C3CD"/>
      </a:accent4>
      <a:accent5>
        <a:srgbClr val="5AB4C1"/>
      </a:accent5>
      <a:accent6>
        <a:srgbClr val="1A8EA9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3215</TotalTime>
  <Words>4788</Words>
  <Application>Microsoft Office PowerPoint</Application>
  <PresentationFormat>Widescreen</PresentationFormat>
  <Paragraphs>481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Brush Script Std</vt:lpstr>
      <vt:lpstr>Calibri</vt:lpstr>
      <vt:lpstr>Calibri Light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Allppt.com</dc:creator>
  <cp:lastModifiedBy>A40622 BÙI HUY TÙNG</cp:lastModifiedBy>
  <cp:revision>88</cp:revision>
  <dcterms:created xsi:type="dcterms:W3CDTF">2020-01-20T05:08:25Z</dcterms:created>
  <dcterms:modified xsi:type="dcterms:W3CDTF">2023-01-31T03:39:51Z</dcterms:modified>
</cp:coreProperties>
</file>