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6789-5B82-C140-A88E-554676FA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C10A44-9027-2743-A9BC-6708CD3EC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9E253-641E-E04C-ADFA-F8D5A100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DD5F8-72ED-A94E-9353-2EA9F0D9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ED175-F768-3745-A791-0B2CB81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5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C9FF8-A924-5A44-9BBC-E7F55676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B0676-C530-0F45-BA50-5C3D2C73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63002-80EF-4647-BEA5-099FE01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24DB0-AD2B-6C4B-AE2A-D0A8BE6F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A82E-0023-9A44-9F18-9F945072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2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529243-482E-FF42-BB03-B25BD2A7F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5E71E-7BB8-9A43-98A1-2B78F6A4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6BB4A-C7F2-0A44-BA23-E67BA53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594E-EA70-0F42-8530-9882FA1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65AF0-4B0B-A04C-ADA2-0F19DA63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1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AA0B-0FB8-F348-A08F-4A77BA8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DB893-D515-E941-B276-EF0928E2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F617-58D2-2243-B083-451B5376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3ECC4-F872-4D4D-B754-3229ADC9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19A2-30DF-CD42-A30B-B654E67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F689F-9E8C-D945-B0BA-C91BC01B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ADF3-80D1-3E43-94E4-AAC33E13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31A7F-990B-884E-94F2-F42A64D7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BE39D-B7C6-124D-8A86-06870CE3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E299-39D9-2D41-A0E8-8F423F95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97E9-BDC3-E14F-BFF0-42FC215A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1DCD-6A6F-7546-BE28-6368CE493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F2D2A-B1DD-0343-AFBC-B6500BE3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4816F-C678-5F42-95C2-4976B879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C1CCD-CF0F-C149-96FA-A017306B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5146C-7D13-C44A-9482-DBBA6B02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4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3CDC-DB16-DC4C-B791-A74D6CBD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E1F63-83DE-A141-907F-8F027D38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27E8B-5A6B-7040-9D23-68DE30236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7A16D-EA71-414A-A369-3CF3BE353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BBDEC6-92CD-1741-B2E0-7F6415D3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EF2EFF-3B61-2B4A-94F8-FC39224B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57A46-A1CE-D34B-AC90-99D6B3EF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4CB688-966C-7344-8774-BE10D223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AC072-4E6E-8C4A-BC27-20CE65C8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48D4A-039E-FB48-8A81-C699C4A6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A9000-9A85-444F-B31E-AE713F53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068D-4117-1B40-AEA2-B5665956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FE942-3913-FC46-A813-84FE9D3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486E2-E738-3649-9D7A-6B1D278E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CA230-80CD-8144-9540-8AB07383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1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7D59-0208-4C41-B8A0-A5816A35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D667-208C-3241-9D95-E51E41A8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39672-8A42-9847-9639-0E3FBC49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CD0B9-3192-E849-997D-19F8B73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56AAD-BA49-9E41-9368-7F1D8848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FD4E9-508A-414C-8D12-FF4C0813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1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3646D-546C-CE4C-9AB6-5C3B65E4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1B1E8-B9E7-4E44-9856-1C7B83C74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07692-84C6-7240-91EA-914EA9CC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BA052-D496-8D4B-8D5B-809691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B95B6-8095-9643-83AF-D73633A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77FD7-22FD-C04E-8BC6-BE29D60B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34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E7506-F538-A643-A8C9-97383A82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FEE2F-A41D-7A46-A85B-3B8BF578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AEF8-529C-514D-B05E-B757D1356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961F-CAD0-B842-958A-1BC7B6A81514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662B-1E01-3745-9E69-59AAE126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C1DB2-2476-BB4A-874B-40348C75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713E-768C-BC40-843F-1EE196D9BC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47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967F-4B47-7E47-93E8-E524C3E5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Self introduction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6FC2A-EA31-EC4F-A905-063BEC0ED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Zhiqing</a:t>
            </a:r>
            <a:r>
              <a:rPr kumimoji="1" lang="en-US" altLang="zh-CN" dirty="0"/>
              <a:t> Zhong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CBCD-1814-3840-A402-27A6DA9D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Education 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7CBB4-8F21-E549-A039-09DCCEEA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BENG studying in the Imperial College London;</a:t>
            </a:r>
          </a:p>
          <a:p>
            <a:r>
              <a:rPr lang="en-US" altLang="zh-CN" dirty="0"/>
              <a:t>Electronic</a:t>
            </a:r>
            <a:r>
              <a:rPr kumimoji="1" lang="en-US" altLang="zh-CN" dirty="0"/>
              <a:t> and Information Engineering;</a:t>
            </a:r>
          </a:p>
          <a:p>
            <a:r>
              <a:rPr kumimoji="1" lang="en-US" altLang="zh-CN" dirty="0"/>
              <a:t>First year students;</a:t>
            </a:r>
          </a:p>
          <a:p>
            <a:r>
              <a:rPr kumimoji="1" lang="en-US" altLang="zh-CN" dirty="0"/>
              <a:t>Large interests on mathematics and algorithms;</a:t>
            </a:r>
          </a:p>
          <a:p>
            <a:r>
              <a:rPr kumimoji="1" lang="en-US" altLang="zh-CN" dirty="0"/>
              <a:t>Learned extra linear algebra and basic machine learning courses online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58C6EF-CB30-FE45-A392-0A29D5A9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25" y="4449291"/>
            <a:ext cx="3311762" cy="2205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28C6E0-B0AB-E248-A75D-E50C6068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60" y="1172265"/>
            <a:ext cx="3429827" cy="22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7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0B81-8428-0043-AA52-54AE7CC8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Research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B470F-62AA-9840-9E1E-FB4DB352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FPGA working experience;</a:t>
            </a:r>
          </a:p>
          <a:p>
            <a:r>
              <a:rPr kumimoji="1" lang="en-US" altLang="zh-CN" dirty="0"/>
              <a:t>Edge detection;</a:t>
            </a:r>
          </a:p>
          <a:p>
            <a:r>
              <a:rPr kumimoji="1" lang="en-US" altLang="zh-CN" dirty="0"/>
              <a:t>RGB and Open CV;</a:t>
            </a:r>
          </a:p>
          <a:p>
            <a:r>
              <a:rPr kumimoji="1" lang="en-US" altLang="zh-CN" dirty="0"/>
              <a:t>Writing in high level language in vivado </a:t>
            </a:r>
            <a:r>
              <a:rPr kumimoji="1" lang="en-US" altLang="zh-CN" dirty="0" err="1"/>
              <a:t>hls</a:t>
            </a:r>
            <a:r>
              <a:rPr kumimoji="1" lang="en-US" altLang="zh-CN" dirty="0"/>
              <a:t> and explore the file by using vivado;</a:t>
            </a:r>
          </a:p>
          <a:p>
            <a:r>
              <a:rPr kumimoji="1" lang="en-US" altLang="zh-CN" dirty="0"/>
              <a:t>Combination of algorithms and hardware;</a:t>
            </a:r>
          </a:p>
          <a:p>
            <a:r>
              <a:rPr kumimoji="1" lang="en-US" altLang="zh-CN" dirty="0"/>
              <a:t>More on the optimizations;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611F5-54FE-8A4A-8FF7-1200757F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98" y="578246"/>
            <a:ext cx="3449154" cy="25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ED13D-BF4F-E546-A958-103B3417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Personal interests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4C43C-46FF-E54A-8048-33F6D20C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Reading books on Chinese original cultures;</a:t>
            </a:r>
          </a:p>
          <a:p>
            <a:r>
              <a:rPr kumimoji="1" lang="en-US" altLang="zh-CN" dirty="0"/>
              <a:t>Video games(overwatch);</a:t>
            </a:r>
          </a:p>
          <a:p>
            <a:r>
              <a:rPr kumimoji="1" lang="en-US" altLang="zh-CN" dirty="0"/>
              <a:t>Basketball;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829A4-5CE5-2F4E-8197-B24BD4EE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665" y="2329298"/>
            <a:ext cx="2865230" cy="33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017A-A259-734C-A657-FC3CAAB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5C9DB-D0BA-BE4B-A2F0-F538396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Email: zz8317@ic.ac.uk</a:t>
            </a:r>
          </a:p>
          <a:p>
            <a:r>
              <a:rPr kumimoji="1" lang="en-US" altLang="zh-CN" dirty="0"/>
              <a:t>Phone:+447410364868</a:t>
            </a:r>
          </a:p>
          <a:p>
            <a:r>
              <a:rPr kumimoji="1" lang="en-US" altLang="zh-CN" dirty="0"/>
              <a:t>Wechat : augustuszzq</a:t>
            </a:r>
          </a:p>
          <a:p>
            <a:r>
              <a:rPr kumimoji="1" lang="en-US" altLang="zh-CN" dirty="0"/>
              <a:t>Facebook: augustuszzq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2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117</Words>
  <Application>Microsoft Macintosh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Self introduction</vt:lpstr>
      <vt:lpstr>Education background</vt:lpstr>
      <vt:lpstr>Research project</vt:lpstr>
      <vt:lpstr>Personal interests</vt:lpstr>
      <vt:lpstr>contacts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钟 致清</dc:creator>
  <cp:lastModifiedBy>钟 致清</cp:lastModifiedBy>
  <cp:revision>9</cp:revision>
  <dcterms:created xsi:type="dcterms:W3CDTF">2018-06-23T16:54:15Z</dcterms:created>
  <dcterms:modified xsi:type="dcterms:W3CDTF">2018-06-26T21:20:51Z</dcterms:modified>
</cp:coreProperties>
</file>