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317FAB-E82B-4E7D-B588-DC65B05B5C2B}" type="datetimeFigureOut">
              <a:rPr lang="it-IT" smtClean="0"/>
              <a:t>24/05/2013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A13124-2398-4AF5-B8D3-36B8177F6269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manuelerosato.com/wp-content/uploads/2013/04/google-android-masc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806" y="256658"/>
            <a:ext cx="88858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4406" y="256658"/>
            <a:ext cx="7772400" cy="866527"/>
          </a:xfrm>
        </p:spPr>
        <p:txBody>
          <a:bodyPr/>
          <a:lstStyle/>
          <a:p>
            <a:r>
              <a:rPr lang="it-IT" dirty="0" smtClean="0"/>
              <a:t>Firenze Streets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8280920" cy="3096343"/>
          </a:xfrm>
        </p:spPr>
        <p:txBody>
          <a:bodyPr>
            <a:normAutofit/>
          </a:bodyPr>
          <a:lstStyle/>
          <a:p>
            <a:pPr algn="l"/>
            <a:r>
              <a:rPr lang="it-IT" sz="1800" dirty="0" smtClean="0"/>
              <a:t>Fornire informazioni sulle strade per aumentare la sicurezza della vita quotidiana nelle città ( e non ).</a:t>
            </a:r>
          </a:p>
          <a:p>
            <a:pPr algn="l"/>
            <a:endParaRPr lang="it-IT" sz="2400" dirty="0"/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it-IT" sz="2000" dirty="0" smtClean="0"/>
              <a:t>Statistiche sugli incidenti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it-IT" sz="2000" dirty="0" smtClean="0"/>
              <a:t>Locazione dei Punti Critici</a:t>
            </a:r>
            <a:endParaRPr lang="it-IT" sz="2000" dirty="0"/>
          </a:p>
        </p:txBody>
      </p:sp>
      <p:pic>
        <p:nvPicPr>
          <p:cNvPr id="1028" name="Picture 4" descr="http://www.florenceandabroad.com/images/carti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89040"/>
            <a:ext cx="3267686" cy="2376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3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eoantonio\Desktop\ICO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tteoantonio\Desktop\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66929"/>
            <a:ext cx="2422794" cy="383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23928" y="404664"/>
            <a:ext cx="482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Lista delle vie in cui si sono verificati sinistri.</a:t>
            </a:r>
            <a:br>
              <a:rPr lang="it-IT" sz="2400" dirty="0" smtClean="0"/>
            </a:b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Possibilità di comparazione di più vie.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7544" y="4149080"/>
            <a:ext cx="6048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Filtrare i risultati in base a numero di sinistri, morti o contusioni.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8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tteoantonio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27" y="2348880"/>
            <a:ext cx="7618412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332656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t-IT" sz="2400" dirty="0" smtClean="0"/>
              <a:t>Motivare l’opinione pubblica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t-IT" sz="2400" dirty="0" smtClean="0"/>
              <a:t>Individuare punti critici per migliorarli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t-IT" sz="2400" dirty="0" smtClean="0"/>
              <a:t>Far emergete nuove proposte per viabilità/trasporti</a:t>
            </a: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6585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64</Words>
  <Application>Microsoft Office PowerPoint</Application>
  <PresentationFormat>Presentazione su schermo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Viale</vt:lpstr>
      <vt:lpstr>Firenze Streets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Firenze Streets</dc:title>
  <dc:creator>matteo antonio augelli</dc:creator>
  <cp:lastModifiedBy>matteo antonio augelli</cp:lastModifiedBy>
  <cp:revision>3</cp:revision>
  <dcterms:created xsi:type="dcterms:W3CDTF">2013-05-24T10:01:24Z</dcterms:created>
  <dcterms:modified xsi:type="dcterms:W3CDTF">2013-05-24T10:28:53Z</dcterms:modified>
</cp:coreProperties>
</file>