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DFE4-2480-E24E-A8A7-1B9FC7AAA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516C4-55E7-D644-B0E0-F01AF2869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F7B8-A0C0-C24A-8929-21E26A1A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4214-168E-9944-97CB-DE8668E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B0233-EF8E-2A4E-AA58-8518B456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BB14-6AEB-E448-B869-F63622E8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CA9A1-AA10-7F4A-8E32-B989EC91D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ADD6-1AF2-084F-93F2-0C70B1D2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A5C3-273D-3847-A474-3368E491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1830-300A-BF4D-993E-FD91875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128FB-2515-E449-AC12-894E0D7F6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17E57-2E96-5D41-93AD-0867DB9F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8AE4-124A-5E49-A4E0-D0DBFBD7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CB03-9947-2B4D-955F-57DF13B7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3F948-2FF8-C34C-BE2C-2EFA2C3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7B88-B41F-4B40-AE44-FC4B783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1B8E-EFF9-2445-B762-77DD5D33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2239-9412-C945-9529-88523EB0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EABA-1272-A54E-AA0B-E325CB90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655A-F604-D74A-8BD3-776D44FD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2167-8312-F844-8B35-8CCD6ADF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5964-68C8-8C4C-A206-12E49AB8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B5ED-875A-5B48-A76B-EE9544FE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AE20-F88F-CE40-A0AF-7561AD95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25C1-4E29-1F43-BE1E-6B32F5B2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322F-18F8-0D4D-8475-3097F477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270E-BC89-BD4D-82CB-A2BF2D4C9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7482-E712-E14A-BE19-3F6771EB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473E-3412-1847-9277-3C94DA37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E85D8-E7B4-574F-93F3-6ED9EF81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329A7-BAFE-8649-A289-4CA9DAF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0F98-9D74-9C45-A139-7B5713D1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86CE5-B5E6-1540-AC93-97CCCBFE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91EBF-1804-8040-9FDE-5E0E7692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6583A-E81C-C641-8D50-B2F7306DD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BA371-F0F1-234E-A4A8-379615359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D0EFF-740A-FC49-B6F4-FB3B82E0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2DA2D-A6CA-3949-9C67-B2FC6980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61DF6-1F77-9A4B-9EE9-173A74D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578-AA9C-AA43-8617-CAAA7CC5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D44F2-BC9B-B847-AF91-26AC3E31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97CD9-B763-DE45-B750-C53D31F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01EF4-570D-9642-BBDD-4DCFF60E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9DAC-FFFC-6A43-B0BF-A0BB6FE1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0BB05-6DA3-AB40-AA08-F77A3F7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A647-DC3C-2C44-859B-E3E1B275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3632-DAB5-3440-90B8-A80058AC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D055-5AF8-3344-BD77-DCFFAC92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05EE4-1A09-FD43-A245-4B2D2FDFE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CE3C7-2FF1-9C4C-B67E-767250ED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9D92-C91B-6548-9519-4D789A45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FA021-32A9-8442-85AC-EC30F9C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2C9B-9183-8E46-80F8-7A883B8F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2725B-84CB-4D41-9C92-A515419F8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E8118-B1A9-3D48-AF4C-FE3BDAA9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D1A01-44DA-7A49-A1A9-02D84403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D3E2D-CC1B-FF4E-8D0A-305162E9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CD65-9C0F-1441-98AF-61241C56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685BD-7421-4441-869B-388E60D4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E7317-21C1-FE4D-AE43-C9EF694F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267A-6D67-0B4A-BE41-D256B5298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93E4-78F3-9A4E-9CAB-D5341DDE06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67B8-91D4-7149-9D47-128128E0F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C4CD-3B1F-B54E-8FC9-E1E689440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8512-9AE7-C449-96E8-16DC1876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h10/Project_1_Team_7/tree/aa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uh10/Project_1_Team_7/tree/aab/ClippersScripts_h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137A4-85C1-446F-951F-1A6693531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27BDE-DFE7-274B-B008-19361B3B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CLIPPERS POSITIONS Salary Observations: </a:t>
            </a:r>
            <a:br>
              <a:rPr lang="en-US" sz="4000" dirty="0"/>
            </a:br>
            <a:r>
              <a:rPr lang="en-US" sz="4000" dirty="0"/>
              <a:t>Side-by-Side Bar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64EA9-EAA9-D94C-8ADA-37226926E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615315"/>
          </a:xfrm>
        </p:spPr>
        <p:txBody>
          <a:bodyPr>
            <a:normAutofit/>
          </a:bodyPr>
          <a:lstStyle/>
          <a:p>
            <a:r>
              <a:rPr lang="en-US" sz="2000" dirty="0"/>
              <a:t>Team 7</a:t>
            </a:r>
          </a:p>
          <a:p>
            <a:r>
              <a:rPr lang="en-US" b="1" u="sng" dirty="0">
                <a:hlinkClick r:id="rId3"/>
              </a:rPr>
              <a:t>Project_1_Team_7</a:t>
            </a:r>
            <a:r>
              <a:rPr lang="en-US" dirty="0"/>
              <a:t>/</a:t>
            </a:r>
            <a:r>
              <a:rPr lang="en-US" dirty="0">
                <a:hlinkClick r:id="rId4"/>
              </a:rPr>
              <a:t>ClippersScripts_ha</a:t>
            </a:r>
            <a:r>
              <a:rPr lang="en-US" dirty="0"/>
              <a:t>/</a:t>
            </a:r>
            <a:r>
              <a:rPr lang="en-US" b="1" dirty="0" err="1"/>
              <a:t>Clippers_ha.ipynb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0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CB07-BEF0-A940-9B48-1A5165CE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CLIPPERS: Center Positions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9E3827-5A51-6749-B0EF-C108F7B72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821"/>
            <a:ext cx="6870700" cy="445690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C82806-DC59-5641-86B4-C5331C03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4" y="3270250"/>
            <a:ext cx="2743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0F4F-F55C-0149-9760-6E2B5F94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CLIPPERS: Point Guard Positions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3C8004-1DF8-FE4F-A3A4-561D407A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4" y="1439333"/>
            <a:ext cx="6569889" cy="468683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273AC2-C240-9744-A2B1-89ED43D2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784" y="3429000"/>
            <a:ext cx="2806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6EEC-D8C0-7941-BFA9-5E839214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Analysis: Trends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6D1-8FED-EB4A-8E3C-9FF9F653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879599"/>
            <a:ext cx="6019800" cy="42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Higher points per game seem to predict higher salaries.</a:t>
            </a:r>
          </a:p>
          <a:p>
            <a:r>
              <a:rPr lang="en-US" u="sng" dirty="0"/>
              <a:t>Power Forwards</a:t>
            </a:r>
            <a:r>
              <a:rPr lang="en-US" dirty="0"/>
              <a:t> and </a:t>
            </a:r>
            <a:r>
              <a:rPr lang="en-US" u="sng" dirty="0"/>
              <a:t>Small Forwards </a:t>
            </a:r>
            <a:r>
              <a:rPr lang="en-US" dirty="0"/>
              <a:t>show higher salaries in this Data Analysis.</a:t>
            </a:r>
          </a:p>
          <a:p>
            <a:r>
              <a:rPr lang="en-US" dirty="0"/>
              <a:t>Limitations:  data selection for this analysis was random, a more more specific group(</a:t>
            </a:r>
            <a:r>
              <a:rPr lang="en-US" dirty="0" err="1"/>
              <a:t>ie</a:t>
            </a:r>
            <a:r>
              <a:rPr lang="en-US" dirty="0"/>
              <a:t>: only top paid players) may have produced more clear results, too small data pool, lack strong calculated correlations.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oup of people in front of a crowd&#10;&#10;Description automatically generated">
            <a:extLst>
              <a:ext uri="{FF2B5EF4-FFF2-40B4-BE49-F238E27FC236}">
                <a16:creationId xmlns:a16="http://schemas.microsoft.com/office/drawing/2014/main" id="{1A6C15F2-4FE1-1D47-BF8B-AE72B3CE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1904998"/>
            <a:ext cx="5046135" cy="33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2BB5-84A9-A54A-B8AA-31020A8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Cleaning Used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B84BE6-42FE-DD4B-8A31-65AD691DE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50" y="2094579"/>
            <a:ext cx="4883150" cy="19491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080FC-2152-124F-AB75-69E868636ED9}"/>
              </a:ext>
            </a:extLst>
          </p:cNvPr>
          <p:cNvSpPr txBox="1"/>
          <p:nvPr/>
        </p:nvSpPr>
        <p:spPr>
          <a:xfrm>
            <a:off x="603250" y="1682520"/>
            <a:ext cx="40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 CSV and multiple Excel Sheets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7B4D7-CB99-E94F-AF84-D1F15346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0" y="4766107"/>
            <a:ext cx="6724650" cy="1949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400447-E8E9-494E-8B0D-A1EA403C0FFE}"/>
              </a:ext>
            </a:extLst>
          </p:cNvPr>
          <p:cNvSpPr txBox="1"/>
          <p:nvPr/>
        </p:nvSpPr>
        <p:spPr>
          <a:xfrm>
            <a:off x="603250" y="4436332"/>
            <a:ext cx="311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.loc </a:t>
            </a:r>
            <a:r>
              <a:rPr lang="en-US" i="1" dirty="0"/>
              <a:t>to search specific data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0FAFF9-6DC7-C943-B7FA-634A1BF39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812" y="2016546"/>
            <a:ext cx="5023522" cy="27495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A0965C-E07D-0643-A162-BB0DB150A9D2}"/>
              </a:ext>
            </a:extLst>
          </p:cNvPr>
          <p:cNvSpPr txBox="1"/>
          <p:nvPr/>
        </p:nvSpPr>
        <p:spPr>
          <a:xfrm>
            <a:off x="6914480" y="1675299"/>
            <a:ext cx="36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Concat</a:t>
            </a:r>
            <a:r>
              <a:rPr lang="en-US" dirty="0"/>
              <a:t> </a:t>
            </a:r>
            <a:r>
              <a:rPr lang="en-US" i="1" dirty="0"/>
              <a:t>Two </a:t>
            </a:r>
            <a:r>
              <a:rPr lang="en-US" i="1" dirty="0" err="1"/>
              <a:t>DataFrames</a:t>
            </a:r>
            <a:r>
              <a:rPr lang="en-US" i="1" dirty="0"/>
              <a:t> Into Single</a:t>
            </a:r>
          </a:p>
        </p:txBody>
      </p:sp>
    </p:spTree>
    <p:extLst>
      <p:ext uri="{BB962C8B-B14F-4D97-AF65-F5344CB8AC3E}">
        <p14:creationId xmlns:p14="http://schemas.microsoft.com/office/powerpoint/2010/main" val="11465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8B3B-C14D-AD4A-A4E0-CB5C5A78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NBA: Overall Highest Paid</a:t>
            </a:r>
          </a:p>
        </p:txBody>
      </p:sp>
      <p:pic>
        <p:nvPicPr>
          <p:cNvPr id="5" name="Content Placeholder 4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B16357C8-1603-744B-92D8-EC11F0ECA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98" y="1320800"/>
            <a:ext cx="8280920" cy="4665927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A9C1E-0591-BD41-89D2-BD66B9982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67" y="3280833"/>
            <a:ext cx="3149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1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7943-7A49-F444-98D8-A011B748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CLIPPERS: Highest Paid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5564E4-8741-4147-8555-3B44CD596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8587"/>
            <a:ext cx="7484532" cy="4723607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70BB4A-C23B-7946-9193-9776881B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33" y="3071813"/>
            <a:ext cx="3200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1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7169-AA30-614E-9960-DEBB2DF8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8"/>
            <a:ext cx="10515600" cy="1268657"/>
          </a:xfrm>
        </p:spPr>
        <p:txBody>
          <a:bodyPr/>
          <a:lstStyle/>
          <a:p>
            <a:pPr algn="ctr"/>
            <a:r>
              <a:rPr lang="en-US" b="1" dirty="0"/>
              <a:t>NBA: Guard Positions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376A7C-B86E-F74D-9E52-B09D1F52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79898"/>
            <a:ext cx="7691721" cy="489680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A27F2-74A4-B841-952E-7E8814E3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16" y="3266016"/>
            <a:ext cx="3111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CEA5-9BFD-4243-9FF0-5FFEC9C9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2" y="365126"/>
            <a:ext cx="9914467" cy="1023408"/>
          </a:xfrm>
        </p:spPr>
        <p:txBody>
          <a:bodyPr/>
          <a:lstStyle/>
          <a:p>
            <a:pPr algn="ctr"/>
            <a:r>
              <a:rPr lang="en-US" b="1" dirty="0"/>
              <a:t>CLIPPERS: Guard Positions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4CF47B-0C8C-CE44-90C8-C662E1E5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067" y="1117600"/>
            <a:ext cx="7238999" cy="490696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95BE1-F579-0F4E-A32F-F09FA09F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583" y="3429000"/>
            <a:ext cx="3213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F315-7DBD-0A40-B48A-DDAFAC1E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30"/>
            <a:ext cx="10515600" cy="1158874"/>
          </a:xfrm>
        </p:spPr>
        <p:txBody>
          <a:bodyPr/>
          <a:lstStyle/>
          <a:p>
            <a:pPr algn="ctr"/>
            <a:r>
              <a:rPr lang="en-US" b="1" dirty="0"/>
              <a:t>CLIPPERS: Shooting Guard Positions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7D05BA-8FAE-884F-AA57-D65325F1B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49" y="1016000"/>
            <a:ext cx="7116784" cy="514773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B8F57A-5080-8C4D-9A8E-DA704886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83" y="3136900"/>
            <a:ext cx="30861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EDA5-B04A-1A48-AE61-EB514757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CLIPPERS: Power Forward Positions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350BF-4850-6A49-8475-798029BBF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4" y="1476111"/>
            <a:ext cx="7264400" cy="501676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25B3C2-4B61-8048-9B42-9CC7FBA45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33" y="3287183"/>
            <a:ext cx="2921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2EA5-A404-8347-B7FD-CAF8C703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CLIPPERS: Small Forward Positions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C69C3F-7C41-EF41-93E5-CC605940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67" y="1320801"/>
            <a:ext cx="6608233" cy="489664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B5594-4878-F346-BBDD-92651EA6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0" y="3429000"/>
            <a:ext cx="3213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158</Words>
  <Application>Microsoft Macintosh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CLIPPERS POSITIONS Salary Observations:  Side-by-Side Bar Graphs</vt:lpstr>
      <vt:lpstr>Data Cleaning Used</vt:lpstr>
      <vt:lpstr>NBA: Overall Highest Paid</vt:lpstr>
      <vt:lpstr>CLIPPERS: Highest Paid</vt:lpstr>
      <vt:lpstr>NBA: Guard Positions</vt:lpstr>
      <vt:lpstr>CLIPPERS: Guard Positions</vt:lpstr>
      <vt:lpstr>CLIPPERS: Shooting Guard Positions</vt:lpstr>
      <vt:lpstr>CLIPPERS: Power Forward Positions</vt:lpstr>
      <vt:lpstr>CLIPPERS: Small Forward Positions</vt:lpstr>
      <vt:lpstr>CLIPPERS: Center Positions</vt:lpstr>
      <vt:lpstr>CLIPPERS: Point Guard Positions</vt:lpstr>
      <vt:lpstr>Summary Analysis: Trends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Basketball Salary Observations</dc:title>
  <dc:creator>Microsoft Office User</dc:creator>
  <cp:lastModifiedBy>Microsoft Office User</cp:lastModifiedBy>
  <cp:revision>13</cp:revision>
  <dcterms:created xsi:type="dcterms:W3CDTF">2020-01-23T13:38:09Z</dcterms:created>
  <dcterms:modified xsi:type="dcterms:W3CDTF">2020-01-24T00:08:19Z</dcterms:modified>
</cp:coreProperties>
</file>